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1" r:id="rId4"/>
    <p:sldId id="260" r:id="rId5"/>
    <p:sldId id="259" r:id="rId6"/>
    <p:sldId id="258" r:id="rId7"/>
    <p:sldId id="257" r:id="rId8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500" y="-1204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A466-8451-4723-8D03-E99F24919A82}" type="datetimeFigureOut">
              <a:rPr kumimoji="1" lang="ja-JP" altLang="en-US" smtClean="0"/>
              <a:t>2022/4/28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856B4-FDD1-4261-A104-A896771932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090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A466-8451-4723-8D03-E99F24919A82}" type="datetimeFigureOut">
              <a:rPr kumimoji="1" lang="ja-JP" altLang="en-US" smtClean="0"/>
              <a:t>2022/4/28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856B4-FDD1-4261-A104-A896771932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4175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A466-8451-4723-8D03-E99F24919A82}" type="datetimeFigureOut">
              <a:rPr kumimoji="1" lang="ja-JP" altLang="en-US" smtClean="0"/>
              <a:t>2022/4/28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856B4-FDD1-4261-A104-A896771932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4774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A466-8451-4723-8D03-E99F24919A82}" type="datetimeFigureOut">
              <a:rPr kumimoji="1" lang="ja-JP" altLang="en-US" smtClean="0"/>
              <a:t>2022/4/28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856B4-FDD1-4261-A104-A896771932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053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A466-8451-4723-8D03-E99F24919A82}" type="datetimeFigureOut">
              <a:rPr kumimoji="1" lang="ja-JP" altLang="en-US" smtClean="0"/>
              <a:t>2022/4/28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856B4-FDD1-4261-A104-A896771932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4739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A466-8451-4723-8D03-E99F24919A82}" type="datetimeFigureOut">
              <a:rPr kumimoji="1" lang="ja-JP" altLang="en-US" smtClean="0"/>
              <a:t>2022/4/28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856B4-FDD1-4261-A104-A896771932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4563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A466-8451-4723-8D03-E99F24919A82}" type="datetimeFigureOut">
              <a:rPr kumimoji="1" lang="ja-JP" altLang="en-US" smtClean="0"/>
              <a:t>2022/4/28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856B4-FDD1-4261-A104-A896771932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4308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A466-8451-4723-8D03-E99F24919A82}" type="datetimeFigureOut">
              <a:rPr kumimoji="1" lang="ja-JP" altLang="en-US" smtClean="0"/>
              <a:t>2022/4/28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856B4-FDD1-4261-A104-A896771932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6323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A466-8451-4723-8D03-E99F24919A82}" type="datetimeFigureOut">
              <a:rPr kumimoji="1" lang="ja-JP" altLang="en-US" smtClean="0"/>
              <a:t>2022/4/28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856B4-FDD1-4261-A104-A896771932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7614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A466-8451-4723-8D03-E99F24919A82}" type="datetimeFigureOut">
              <a:rPr kumimoji="1" lang="ja-JP" altLang="en-US" smtClean="0"/>
              <a:t>2022/4/28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856B4-FDD1-4261-A104-A896771932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842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A466-8451-4723-8D03-E99F24919A82}" type="datetimeFigureOut">
              <a:rPr kumimoji="1" lang="ja-JP" altLang="en-US" smtClean="0"/>
              <a:t>2022/4/28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856B4-FDD1-4261-A104-A896771932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3363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3A466-8451-4723-8D03-E99F24919A82}" type="datetimeFigureOut">
              <a:rPr kumimoji="1" lang="ja-JP" altLang="en-US" smtClean="0"/>
              <a:t>2022/4/28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856B4-FDD1-4261-A104-A896771932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4077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黒島結菜 コツコツ努力すれば「なんくるないさー」 挑戦したい意外なジャンルとは〈AERA〉 | AERA dot. (アエラドット)" hidden="1">
            <a:extLst>
              <a:ext uri="{FF2B5EF4-FFF2-40B4-BE49-F238E27FC236}">
                <a16:creationId xmlns:a16="http://schemas.microsoft.com/office/drawing/2014/main" id="{F3520FBE-FC91-4AB4-A06A-C02012512F8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1524000"/>
            <a:ext cx="6867525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6" name="フリーフォーム: 図形 385">
            <a:extLst>
              <a:ext uri="{FF2B5EF4-FFF2-40B4-BE49-F238E27FC236}">
                <a16:creationId xmlns:a16="http://schemas.microsoft.com/office/drawing/2014/main" id="{8D551211-D834-49F3-9457-E39CC9AB251B}"/>
              </a:ext>
            </a:extLst>
          </p:cNvPr>
          <p:cNvSpPr/>
          <p:nvPr/>
        </p:nvSpPr>
        <p:spPr>
          <a:xfrm>
            <a:off x="3628610" y="8260295"/>
            <a:ext cx="4191555" cy="3293890"/>
          </a:xfrm>
          <a:custGeom>
            <a:avLst/>
            <a:gdLst>
              <a:gd name="connsiteX0" fmla="*/ 930690 w 4191555"/>
              <a:gd name="connsiteY0" fmla="*/ 223305 h 3293890"/>
              <a:gd name="connsiteX1" fmla="*/ 1032290 w 4191555"/>
              <a:gd name="connsiteY1" fmla="*/ 223305 h 3293890"/>
              <a:gd name="connsiteX2" fmla="*/ 2492790 w 4191555"/>
              <a:gd name="connsiteY2" fmla="*/ 229655 h 3293890"/>
              <a:gd name="connsiteX3" fmla="*/ 1451390 w 4191555"/>
              <a:gd name="connsiteY3" fmla="*/ 96305 h 3293890"/>
              <a:gd name="connsiteX4" fmla="*/ 1813340 w 4191555"/>
              <a:gd name="connsiteY4" fmla="*/ 102655 h 3293890"/>
              <a:gd name="connsiteX5" fmla="*/ 4054890 w 4191555"/>
              <a:gd name="connsiteY5" fmla="*/ 1391705 h 3293890"/>
              <a:gd name="connsiteX6" fmla="*/ 3921540 w 4191555"/>
              <a:gd name="connsiteY6" fmla="*/ 1626655 h 3293890"/>
              <a:gd name="connsiteX7" fmla="*/ 3731040 w 4191555"/>
              <a:gd name="connsiteY7" fmla="*/ 1994955 h 3293890"/>
              <a:gd name="connsiteX8" fmla="*/ 3057940 w 4191555"/>
              <a:gd name="connsiteY8" fmla="*/ 3258605 h 3293890"/>
              <a:gd name="connsiteX9" fmla="*/ 3292890 w 4191555"/>
              <a:gd name="connsiteY9" fmla="*/ 2820455 h 3293890"/>
              <a:gd name="connsiteX10" fmla="*/ 3013490 w 4191555"/>
              <a:gd name="connsiteY10" fmla="*/ 3169705 h 3293890"/>
              <a:gd name="connsiteX11" fmla="*/ 2645190 w 4191555"/>
              <a:gd name="connsiteY11" fmla="*/ 3099855 h 3293890"/>
              <a:gd name="connsiteX12" fmla="*/ 949740 w 4191555"/>
              <a:gd name="connsiteY12" fmla="*/ 3087155 h 3293890"/>
              <a:gd name="connsiteX13" fmla="*/ 2638840 w 4191555"/>
              <a:gd name="connsiteY13" fmla="*/ 3074455 h 3293890"/>
              <a:gd name="connsiteX14" fmla="*/ 911640 w 4191555"/>
              <a:gd name="connsiteY14" fmla="*/ 3290355 h 3293890"/>
              <a:gd name="connsiteX15" fmla="*/ 1089440 w 4191555"/>
              <a:gd name="connsiteY15" fmla="*/ 3182405 h 3293890"/>
              <a:gd name="connsiteX16" fmla="*/ 9940 w 4191555"/>
              <a:gd name="connsiteY16" fmla="*/ 2852205 h 3293890"/>
              <a:gd name="connsiteX17" fmla="*/ 536990 w 4191555"/>
              <a:gd name="connsiteY17" fmla="*/ 2934755 h 3293890"/>
              <a:gd name="connsiteX18" fmla="*/ 263940 w 4191555"/>
              <a:gd name="connsiteY18" fmla="*/ 1893355 h 3293890"/>
              <a:gd name="connsiteX19" fmla="*/ 663990 w 4191555"/>
              <a:gd name="connsiteY19" fmla="*/ 769405 h 3293890"/>
              <a:gd name="connsiteX20" fmla="*/ 238540 w 4191555"/>
              <a:gd name="connsiteY20" fmla="*/ 1080555 h 3293890"/>
              <a:gd name="connsiteX21" fmla="*/ 689390 w 4191555"/>
              <a:gd name="connsiteY21" fmla="*/ 674155 h 3293890"/>
              <a:gd name="connsiteX22" fmla="*/ 930690 w 4191555"/>
              <a:gd name="connsiteY22" fmla="*/ 223305 h 329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191555" h="3293890">
                <a:moveTo>
                  <a:pt x="930690" y="223305"/>
                </a:moveTo>
                <a:cubicBezTo>
                  <a:pt x="987840" y="148163"/>
                  <a:pt x="1032290" y="223305"/>
                  <a:pt x="1032290" y="223305"/>
                </a:cubicBezTo>
                <a:cubicBezTo>
                  <a:pt x="1292640" y="224363"/>
                  <a:pt x="2422940" y="250822"/>
                  <a:pt x="2492790" y="229655"/>
                </a:cubicBezTo>
                <a:cubicBezTo>
                  <a:pt x="2562640" y="208488"/>
                  <a:pt x="1564631" y="117472"/>
                  <a:pt x="1451390" y="96305"/>
                </a:cubicBezTo>
                <a:cubicBezTo>
                  <a:pt x="1338149" y="75138"/>
                  <a:pt x="1379423" y="-113245"/>
                  <a:pt x="1813340" y="102655"/>
                </a:cubicBezTo>
                <a:cubicBezTo>
                  <a:pt x="2247257" y="318555"/>
                  <a:pt x="3703523" y="1137705"/>
                  <a:pt x="4054890" y="1391705"/>
                </a:cubicBezTo>
                <a:cubicBezTo>
                  <a:pt x="4406257" y="1645705"/>
                  <a:pt x="3975515" y="1526113"/>
                  <a:pt x="3921540" y="1626655"/>
                </a:cubicBezTo>
                <a:cubicBezTo>
                  <a:pt x="3867565" y="1727197"/>
                  <a:pt x="3874973" y="1722963"/>
                  <a:pt x="3731040" y="1994955"/>
                </a:cubicBezTo>
                <a:cubicBezTo>
                  <a:pt x="3587107" y="2266947"/>
                  <a:pt x="3130965" y="3121022"/>
                  <a:pt x="3057940" y="3258605"/>
                </a:cubicBezTo>
                <a:cubicBezTo>
                  <a:pt x="2984915" y="3396188"/>
                  <a:pt x="3300298" y="2835272"/>
                  <a:pt x="3292890" y="2820455"/>
                </a:cubicBezTo>
                <a:cubicBezTo>
                  <a:pt x="3285482" y="2805638"/>
                  <a:pt x="3121440" y="3123138"/>
                  <a:pt x="3013490" y="3169705"/>
                </a:cubicBezTo>
                <a:cubicBezTo>
                  <a:pt x="2905540" y="3216272"/>
                  <a:pt x="2989148" y="3113613"/>
                  <a:pt x="2645190" y="3099855"/>
                </a:cubicBezTo>
                <a:cubicBezTo>
                  <a:pt x="2301232" y="3086097"/>
                  <a:pt x="950798" y="3091388"/>
                  <a:pt x="949740" y="3087155"/>
                </a:cubicBezTo>
                <a:cubicBezTo>
                  <a:pt x="948682" y="3082922"/>
                  <a:pt x="2645190" y="3040588"/>
                  <a:pt x="2638840" y="3074455"/>
                </a:cubicBezTo>
                <a:cubicBezTo>
                  <a:pt x="2632490" y="3108322"/>
                  <a:pt x="1169873" y="3272363"/>
                  <a:pt x="911640" y="3290355"/>
                </a:cubicBezTo>
                <a:cubicBezTo>
                  <a:pt x="653407" y="3308347"/>
                  <a:pt x="1239723" y="3255430"/>
                  <a:pt x="1089440" y="3182405"/>
                </a:cubicBezTo>
                <a:cubicBezTo>
                  <a:pt x="939157" y="3109380"/>
                  <a:pt x="102015" y="2893480"/>
                  <a:pt x="9940" y="2852205"/>
                </a:cubicBezTo>
                <a:cubicBezTo>
                  <a:pt x="-82135" y="2810930"/>
                  <a:pt x="494657" y="3094563"/>
                  <a:pt x="536990" y="2934755"/>
                </a:cubicBezTo>
                <a:cubicBezTo>
                  <a:pt x="579323" y="2774947"/>
                  <a:pt x="242773" y="2254247"/>
                  <a:pt x="263940" y="1893355"/>
                </a:cubicBezTo>
                <a:cubicBezTo>
                  <a:pt x="285107" y="1532463"/>
                  <a:pt x="668223" y="904871"/>
                  <a:pt x="663990" y="769405"/>
                </a:cubicBezTo>
                <a:cubicBezTo>
                  <a:pt x="659757" y="633939"/>
                  <a:pt x="234307" y="1096430"/>
                  <a:pt x="238540" y="1080555"/>
                </a:cubicBezTo>
                <a:cubicBezTo>
                  <a:pt x="242773" y="1064680"/>
                  <a:pt x="577207" y="814913"/>
                  <a:pt x="689390" y="674155"/>
                </a:cubicBezTo>
                <a:cubicBezTo>
                  <a:pt x="801573" y="533397"/>
                  <a:pt x="873540" y="298447"/>
                  <a:pt x="930690" y="223305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D29F7CEC-F8EA-4DD1-8E45-9A494358D01A}"/>
              </a:ext>
            </a:extLst>
          </p:cNvPr>
          <p:cNvSpPr/>
          <p:nvPr/>
        </p:nvSpPr>
        <p:spPr>
          <a:xfrm>
            <a:off x="5131867" y="4668503"/>
            <a:ext cx="362832" cy="92545"/>
          </a:xfrm>
          <a:custGeom>
            <a:avLst/>
            <a:gdLst>
              <a:gd name="connsiteX0" fmla="*/ 2108 w 362832"/>
              <a:gd name="connsiteY0" fmla="*/ 92410 h 92545"/>
              <a:gd name="connsiteX1" fmla="*/ 138633 w 362832"/>
              <a:gd name="connsiteY1" fmla="*/ 11447 h 92545"/>
              <a:gd name="connsiteX2" fmla="*/ 357708 w 362832"/>
              <a:gd name="connsiteY2" fmla="*/ 32085 h 92545"/>
              <a:gd name="connsiteX3" fmla="*/ 286271 w 362832"/>
              <a:gd name="connsiteY3" fmla="*/ 5097 h 92545"/>
              <a:gd name="connsiteX4" fmla="*/ 205308 w 362832"/>
              <a:gd name="connsiteY4" fmla="*/ 335 h 92545"/>
              <a:gd name="connsiteX5" fmla="*/ 130696 w 362832"/>
              <a:gd name="connsiteY5" fmla="*/ 9860 h 92545"/>
              <a:gd name="connsiteX6" fmla="*/ 59258 w 362832"/>
              <a:gd name="connsiteY6" fmla="*/ 30497 h 92545"/>
              <a:gd name="connsiteX7" fmla="*/ 2108 w 362832"/>
              <a:gd name="connsiteY7" fmla="*/ 92410 h 92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2832" h="92545">
                <a:moveTo>
                  <a:pt x="2108" y="92410"/>
                </a:moveTo>
                <a:cubicBezTo>
                  <a:pt x="15337" y="89235"/>
                  <a:pt x="79366" y="21501"/>
                  <a:pt x="138633" y="11447"/>
                </a:cubicBezTo>
                <a:cubicBezTo>
                  <a:pt x="197900" y="1393"/>
                  <a:pt x="333102" y="33143"/>
                  <a:pt x="357708" y="32085"/>
                </a:cubicBezTo>
                <a:cubicBezTo>
                  <a:pt x="382314" y="31027"/>
                  <a:pt x="311671" y="10389"/>
                  <a:pt x="286271" y="5097"/>
                </a:cubicBezTo>
                <a:cubicBezTo>
                  <a:pt x="260871" y="-195"/>
                  <a:pt x="231237" y="-459"/>
                  <a:pt x="205308" y="335"/>
                </a:cubicBezTo>
                <a:cubicBezTo>
                  <a:pt x="179379" y="1129"/>
                  <a:pt x="155038" y="4833"/>
                  <a:pt x="130696" y="9860"/>
                </a:cubicBezTo>
                <a:cubicBezTo>
                  <a:pt x="106354" y="14887"/>
                  <a:pt x="76985" y="18855"/>
                  <a:pt x="59258" y="30497"/>
                </a:cubicBezTo>
                <a:cubicBezTo>
                  <a:pt x="41531" y="42139"/>
                  <a:pt x="-11121" y="95585"/>
                  <a:pt x="2108" y="92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EBF7133B-0A27-4B61-959B-58AAD48C0B0D}"/>
              </a:ext>
            </a:extLst>
          </p:cNvPr>
          <p:cNvSpPr/>
          <p:nvPr/>
        </p:nvSpPr>
        <p:spPr>
          <a:xfrm>
            <a:off x="5071515" y="4739896"/>
            <a:ext cx="159779" cy="184695"/>
          </a:xfrm>
          <a:custGeom>
            <a:avLst/>
            <a:gdLst>
              <a:gd name="connsiteX0" fmla="*/ 159298 w 159779"/>
              <a:gd name="connsiteY0" fmla="*/ 379 h 184695"/>
              <a:gd name="connsiteX1" fmla="*/ 78335 w 159779"/>
              <a:gd name="connsiteY1" fmla="*/ 57529 h 184695"/>
              <a:gd name="connsiteX2" fmla="*/ 44998 w 159779"/>
              <a:gd name="connsiteY2" fmla="*/ 124204 h 184695"/>
              <a:gd name="connsiteX3" fmla="*/ 44998 w 159779"/>
              <a:gd name="connsiteY3" fmla="*/ 143254 h 184695"/>
              <a:gd name="connsiteX4" fmla="*/ 102148 w 159779"/>
              <a:gd name="connsiteY4" fmla="*/ 155954 h 184695"/>
              <a:gd name="connsiteX5" fmla="*/ 33885 w 159779"/>
              <a:gd name="connsiteY5" fmla="*/ 152779 h 184695"/>
              <a:gd name="connsiteX6" fmla="*/ 548 w 159779"/>
              <a:gd name="connsiteY6" fmla="*/ 184529 h 184695"/>
              <a:gd name="connsiteX7" fmla="*/ 14835 w 159779"/>
              <a:gd name="connsiteY7" fmla="*/ 136904 h 184695"/>
              <a:gd name="connsiteX8" fmla="*/ 37060 w 159779"/>
              <a:gd name="connsiteY8" fmla="*/ 86104 h 184695"/>
              <a:gd name="connsiteX9" fmla="*/ 159298 w 159779"/>
              <a:gd name="connsiteY9" fmla="*/ 379 h 18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9779" h="184695">
                <a:moveTo>
                  <a:pt x="159298" y="379"/>
                </a:moveTo>
                <a:cubicBezTo>
                  <a:pt x="166177" y="-4383"/>
                  <a:pt x="97385" y="36892"/>
                  <a:pt x="78335" y="57529"/>
                </a:cubicBezTo>
                <a:cubicBezTo>
                  <a:pt x="59285" y="78166"/>
                  <a:pt x="50554" y="109917"/>
                  <a:pt x="44998" y="124204"/>
                </a:cubicBezTo>
                <a:cubicBezTo>
                  <a:pt x="39442" y="138492"/>
                  <a:pt x="35473" y="137962"/>
                  <a:pt x="44998" y="143254"/>
                </a:cubicBezTo>
                <a:cubicBezTo>
                  <a:pt x="54523" y="148546"/>
                  <a:pt x="104000" y="154367"/>
                  <a:pt x="102148" y="155954"/>
                </a:cubicBezTo>
                <a:cubicBezTo>
                  <a:pt x="100296" y="157541"/>
                  <a:pt x="50818" y="148017"/>
                  <a:pt x="33885" y="152779"/>
                </a:cubicBezTo>
                <a:cubicBezTo>
                  <a:pt x="16952" y="157541"/>
                  <a:pt x="3723" y="187175"/>
                  <a:pt x="548" y="184529"/>
                </a:cubicBezTo>
                <a:cubicBezTo>
                  <a:pt x="-2627" y="181883"/>
                  <a:pt x="8750" y="153308"/>
                  <a:pt x="14835" y="136904"/>
                </a:cubicBezTo>
                <a:cubicBezTo>
                  <a:pt x="20920" y="120500"/>
                  <a:pt x="18010" y="106741"/>
                  <a:pt x="37060" y="86104"/>
                </a:cubicBezTo>
                <a:cubicBezTo>
                  <a:pt x="56110" y="65467"/>
                  <a:pt x="152419" y="5141"/>
                  <a:pt x="159298" y="3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F653E105-17BE-4427-9CB4-30F891AC71CC}"/>
              </a:ext>
            </a:extLst>
          </p:cNvPr>
          <p:cNvSpPr/>
          <p:nvPr/>
        </p:nvSpPr>
        <p:spPr>
          <a:xfrm>
            <a:off x="5146434" y="4663896"/>
            <a:ext cx="480754" cy="183872"/>
          </a:xfrm>
          <a:custGeom>
            <a:avLst/>
            <a:gdLst>
              <a:gd name="connsiteX0" fmla="*/ 241 w 480754"/>
              <a:gd name="connsiteY0" fmla="*/ 139879 h 183872"/>
              <a:gd name="connsiteX1" fmla="*/ 70091 w 480754"/>
              <a:gd name="connsiteY1" fmla="*/ 92254 h 183872"/>
              <a:gd name="connsiteX2" fmla="*/ 89141 w 480754"/>
              <a:gd name="connsiteY2" fmla="*/ 14467 h 183872"/>
              <a:gd name="connsiteX3" fmla="*/ 97079 w 480754"/>
              <a:gd name="connsiteY3" fmla="*/ 63679 h 183872"/>
              <a:gd name="connsiteX4" fmla="*/ 120891 w 480754"/>
              <a:gd name="connsiteY4" fmla="*/ 60504 h 183872"/>
              <a:gd name="connsiteX5" fmla="*/ 143116 w 480754"/>
              <a:gd name="connsiteY5" fmla="*/ 1767 h 183872"/>
              <a:gd name="connsiteX6" fmla="*/ 144704 w 480754"/>
              <a:gd name="connsiteY6" fmla="*/ 55742 h 183872"/>
              <a:gd name="connsiteX7" fmla="*/ 168516 w 480754"/>
              <a:gd name="connsiteY7" fmla="*/ 46217 h 183872"/>
              <a:gd name="connsiteX8" fmla="*/ 185979 w 480754"/>
              <a:gd name="connsiteY8" fmla="*/ 179 h 183872"/>
              <a:gd name="connsiteX9" fmla="*/ 182804 w 480754"/>
              <a:gd name="connsiteY9" fmla="*/ 65267 h 183872"/>
              <a:gd name="connsiteX10" fmla="*/ 197091 w 480754"/>
              <a:gd name="connsiteY10" fmla="*/ 65267 h 183872"/>
              <a:gd name="connsiteX11" fmla="*/ 192329 w 480754"/>
              <a:gd name="connsiteY11" fmla="*/ 3354 h 183872"/>
              <a:gd name="connsiteX12" fmla="*/ 227254 w 480754"/>
              <a:gd name="connsiteY12" fmla="*/ 58917 h 183872"/>
              <a:gd name="connsiteX13" fmla="*/ 268529 w 480754"/>
              <a:gd name="connsiteY13" fmla="*/ 3354 h 183872"/>
              <a:gd name="connsiteX14" fmla="*/ 257416 w 480754"/>
              <a:gd name="connsiteY14" fmla="*/ 81142 h 183872"/>
              <a:gd name="connsiteX15" fmla="*/ 330441 w 480754"/>
              <a:gd name="connsiteY15" fmla="*/ 3354 h 183872"/>
              <a:gd name="connsiteX16" fmla="*/ 301866 w 480754"/>
              <a:gd name="connsiteY16" fmla="*/ 60504 h 183872"/>
              <a:gd name="connsiteX17" fmla="*/ 290754 w 480754"/>
              <a:gd name="connsiteY17" fmla="*/ 84317 h 183872"/>
              <a:gd name="connsiteX18" fmla="*/ 328854 w 480754"/>
              <a:gd name="connsiteY18" fmla="*/ 92254 h 183872"/>
              <a:gd name="connsiteX19" fmla="*/ 341554 w 480754"/>
              <a:gd name="connsiteY19" fmla="*/ 55742 h 183872"/>
              <a:gd name="connsiteX20" fmla="*/ 366954 w 480754"/>
              <a:gd name="connsiteY20" fmla="*/ 31929 h 183872"/>
              <a:gd name="connsiteX21" fmla="*/ 349491 w 480754"/>
              <a:gd name="connsiteY21" fmla="*/ 85904 h 183872"/>
              <a:gd name="connsiteX22" fmla="*/ 352666 w 480754"/>
              <a:gd name="connsiteY22" fmla="*/ 120829 h 183872"/>
              <a:gd name="connsiteX23" fmla="*/ 417754 w 480754"/>
              <a:gd name="connsiteY23" fmla="*/ 70029 h 183872"/>
              <a:gd name="connsiteX24" fmla="*/ 382829 w 480754"/>
              <a:gd name="connsiteY24" fmla="*/ 108129 h 183872"/>
              <a:gd name="connsiteX25" fmla="*/ 422516 w 480754"/>
              <a:gd name="connsiteY25" fmla="*/ 154167 h 183872"/>
              <a:gd name="connsiteX26" fmla="*/ 479666 w 480754"/>
              <a:gd name="connsiteY26" fmla="*/ 182742 h 183872"/>
              <a:gd name="connsiteX27" fmla="*/ 452679 w 480754"/>
              <a:gd name="connsiteY27" fmla="*/ 177979 h 183872"/>
              <a:gd name="connsiteX28" fmla="*/ 365366 w 480754"/>
              <a:gd name="connsiteY28" fmla="*/ 176392 h 183872"/>
              <a:gd name="connsiteX29" fmla="*/ 322504 w 480754"/>
              <a:gd name="connsiteY29" fmla="*/ 146229 h 183872"/>
              <a:gd name="connsiteX30" fmla="*/ 282816 w 480754"/>
              <a:gd name="connsiteY30" fmla="*/ 101779 h 183872"/>
              <a:gd name="connsiteX31" fmla="*/ 238366 w 480754"/>
              <a:gd name="connsiteY31" fmla="*/ 89079 h 183872"/>
              <a:gd name="connsiteX32" fmla="*/ 293929 w 480754"/>
              <a:gd name="connsiteY32" fmla="*/ 122417 h 183872"/>
              <a:gd name="connsiteX33" fmla="*/ 224079 w 480754"/>
              <a:gd name="connsiteY33" fmla="*/ 87492 h 183872"/>
              <a:gd name="connsiteX34" fmla="*/ 171691 w 480754"/>
              <a:gd name="connsiteY34" fmla="*/ 84317 h 183872"/>
              <a:gd name="connsiteX35" fmla="*/ 97079 w 480754"/>
              <a:gd name="connsiteY35" fmla="*/ 100192 h 183872"/>
              <a:gd name="connsiteX36" fmla="*/ 241 w 480754"/>
              <a:gd name="connsiteY36" fmla="*/ 139879 h 183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80754" h="183872">
                <a:moveTo>
                  <a:pt x="241" y="139879"/>
                </a:moveTo>
                <a:cubicBezTo>
                  <a:pt x="-4257" y="138556"/>
                  <a:pt x="55274" y="113156"/>
                  <a:pt x="70091" y="92254"/>
                </a:cubicBezTo>
                <a:cubicBezTo>
                  <a:pt x="84908" y="71352"/>
                  <a:pt x="84643" y="19230"/>
                  <a:pt x="89141" y="14467"/>
                </a:cubicBezTo>
                <a:cubicBezTo>
                  <a:pt x="93639" y="9704"/>
                  <a:pt x="91787" y="56006"/>
                  <a:pt x="97079" y="63679"/>
                </a:cubicBezTo>
                <a:cubicBezTo>
                  <a:pt x="102371" y="71352"/>
                  <a:pt x="113218" y="70823"/>
                  <a:pt x="120891" y="60504"/>
                </a:cubicBezTo>
                <a:cubicBezTo>
                  <a:pt x="128564" y="50185"/>
                  <a:pt x="139147" y="2561"/>
                  <a:pt x="143116" y="1767"/>
                </a:cubicBezTo>
                <a:cubicBezTo>
                  <a:pt x="147085" y="973"/>
                  <a:pt x="140471" y="48334"/>
                  <a:pt x="144704" y="55742"/>
                </a:cubicBezTo>
                <a:cubicBezTo>
                  <a:pt x="148937" y="63150"/>
                  <a:pt x="161637" y="55477"/>
                  <a:pt x="168516" y="46217"/>
                </a:cubicBezTo>
                <a:cubicBezTo>
                  <a:pt x="175395" y="36957"/>
                  <a:pt x="183598" y="-2996"/>
                  <a:pt x="185979" y="179"/>
                </a:cubicBezTo>
                <a:cubicBezTo>
                  <a:pt x="188360" y="3354"/>
                  <a:pt x="180952" y="54419"/>
                  <a:pt x="182804" y="65267"/>
                </a:cubicBezTo>
                <a:cubicBezTo>
                  <a:pt x="184656" y="76115"/>
                  <a:pt x="195504" y="75586"/>
                  <a:pt x="197091" y="65267"/>
                </a:cubicBezTo>
                <a:cubicBezTo>
                  <a:pt x="198679" y="54948"/>
                  <a:pt x="187302" y="4412"/>
                  <a:pt x="192329" y="3354"/>
                </a:cubicBezTo>
                <a:cubicBezTo>
                  <a:pt x="197356" y="2296"/>
                  <a:pt x="214554" y="58917"/>
                  <a:pt x="227254" y="58917"/>
                </a:cubicBezTo>
                <a:cubicBezTo>
                  <a:pt x="239954" y="58917"/>
                  <a:pt x="263502" y="-350"/>
                  <a:pt x="268529" y="3354"/>
                </a:cubicBezTo>
                <a:cubicBezTo>
                  <a:pt x="273556" y="7058"/>
                  <a:pt x="247097" y="81142"/>
                  <a:pt x="257416" y="81142"/>
                </a:cubicBezTo>
                <a:cubicBezTo>
                  <a:pt x="267735" y="81142"/>
                  <a:pt x="323033" y="6794"/>
                  <a:pt x="330441" y="3354"/>
                </a:cubicBezTo>
                <a:cubicBezTo>
                  <a:pt x="337849" y="-86"/>
                  <a:pt x="308481" y="47010"/>
                  <a:pt x="301866" y="60504"/>
                </a:cubicBezTo>
                <a:cubicBezTo>
                  <a:pt x="295252" y="73998"/>
                  <a:pt x="286256" y="79025"/>
                  <a:pt x="290754" y="84317"/>
                </a:cubicBezTo>
                <a:cubicBezTo>
                  <a:pt x="295252" y="89609"/>
                  <a:pt x="320387" y="97017"/>
                  <a:pt x="328854" y="92254"/>
                </a:cubicBezTo>
                <a:cubicBezTo>
                  <a:pt x="337321" y="87491"/>
                  <a:pt x="335204" y="65796"/>
                  <a:pt x="341554" y="55742"/>
                </a:cubicBezTo>
                <a:cubicBezTo>
                  <a:pt x="347904" y="45688"/>
                  <a:pt x="365631" y="26902"/>
                  <a:pt x="366954" y="31929"/>
                </a:cubicBezTo>
                <a:cubicBezTo>
                  <a:pt x="368277" y="36956"/>
                  <a:pt x="351872" y="71087"/>
                  <a:pt x="349491" y="85904"/>
                </a:cubicBezTo>
                <a:cubicBezTo>
                  <a:pt x="347110" y="100721"/>
                  <a:pt x="341289" y="123475"/>
                  <a:pt x="352666" y="120829"/>
                </a:cubicBezTo>
                <a:cubicBezTo>
                  <a:pt x="364043" y="118183"/>
                  <a:pt x="412727" y="72146"/>
                  <a:pt x="417754" y="70029"/>
                </a:cubicBezTo>
                <a:cubicBezTo>
                  <a:pt x="422781" y="67912"/>
                  <a:pt x="382035" y="94106"/>
                  <a:pt x="382829" y="108129"/>
                </a:cubicBezTo>
                <a:cubicBezTo>
                  <a:pt x="383623" y="122152"/>
                  <a:pt x="406377" y="141732"/>
                  <a:pt x="422516" y="154167"/>
                </a:cubicBezTo>
                <a:cubicBezTo>
                  <a:pt x="438655" y="166602"/>
                  <a:pt x="474639" y="178773"/>
                  <a:pt x="479666" y="182742"/>
                </a:cubicBezTo>
                <a:cubicBezTo>
                  <a:pt x="484693" y="186711"/>
                  <a:pt x="471729" y="179037"/>
                  <a:pt x="452679" y="177979"/>
                </a:cubicBezTo>
                <a:cubicBezTo>
                  <a:pt x="433629" y="176921"/>
                  <a:pt x="387062" y="181684"/>
                  <a:pt x="365366" y="176392"/>
                </a:cubicBezTo>
                <a:cubicBezTo>
                  <a:pt x="343670" y="171100"/>
                  <a:pt x="336262" y="158664"/>
                  <a:pt x="322504" y="146229"/>
                </a:cubicBezTo>
                <a:cubicBezTo>
                  <a:pt x="308746" y="133794"/>
                  <a:pt x="296839" y="111304"/>
                  <a:pt x="282816" y="101779"/>
                </a:cubicBezTo>
                <a:cubicBezTo>
                  <a:pt x="268793" y="92254"/>
                  <a:pt x="236514" y="85639"/>
                  <a:pt x="238366" y="89079"/>
                </a:cubicBezTo>
                <a:cubicBezTo>
                  <a:pt x="240218" y="92519"/>
                  <a:pt x="296310" y="122681"/>
                  <a:pt x="293929" y="122417"/>
                </a:cubicBezTo>
                <a:cubicBezTo>
                  <a:pt x="291548" y="122153"/>
                  <a:pt x="244452" y="93842"/>
                  <a:pt x="224079" y="87492"/>
                </a:cubicBezTo>
                <a:cubicBezTo>
                  <a:pt x="203706" y="81142"/>
                  <a:pt x="192858" y="82200"/>
                  <a:pt x="171691" y="84317"/>
                </a:cubicBezTo>
                <a:cubicBezTo>
                  <a:pt x="150524" y="86434"/>
                  <a:pt x="124067" y="89873"/>
                  <a:pt x="97079" y="100192"/>
                </a:cubicBezTo>
                <a:cubicBezTo>
                  <a:pt x="70091" y="110511"/>
                  <a:pt x="4739" y="141202"/>
                  <a:pt x="241" y="1398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E7BF6C34-F87C-40B3-8C73-F938D0915F8C}"/>
              </a:ext>
            </a:extLst>
          </p:cNvPr>
          <p:cNvSpPr/>
          <p:nvPr/>
        </p:nvSpPr>
        <p:spPr>
          <a:xfrm>
            <a:off x="5123303" y="4719932"/>
            <a:ext cx="356986" cy="91784"/>
          </a:xfrm>
          <a:custGeom>
            <a:avLst/>
            <a:gdLst>
              <a:gd name="connsiteX0" fmla="*/ 1147 w 356986"/>
              <a:gd name="connsiteY0" fmla="*/ 91781 h 91784"/>
              <a:gd name="connsiteX1" fmla="*/ 80522 w 356986"/>
              <a:gd name="connsiteY1" fmla="*/ 26693 h 91784"/>
              <a:gd name="connsiteX2" fmla="*/ 186885 w 356986"/>
              <a:gd name="connsiteY2" fmla="*/ 6056 h 91784"/>
              <a:gd name="connsiteX3" fmla="*/ 266260 w 356986"/>
              <a:gd name="connsiteY3" fmla="*/ 2881 h 91784"/>
              <a:gd name="connsiteX4" fmla="*/ 356747 w 356986"/>
              <a:gd name="connsiteY4" fmla="*/ 44156 h 91784"/>
              <a:gd name="connsiteX5" fmla="*/ 290072 w 356986"/>
              <a:gd name="connsiteY5" fmla="*/ 26693 h 91784"/>
              <a:gd name="connsiteX6" fmla="*/ 210697 w 356986"/>
              <a:gd name="connsiteY6" fmla="*/ 18756 h 91784"/>
              <a:gd name="connsiteX7" fmla="*/ 140847 w 356986"/>
              <a:gd name="connsiteY7" fmla="*/ 29868 h 91784"/>
              <a:gd name="connsiteX8" fmla="*/ 1147 w 356986"/>
              <a:gd name="connsiteY8" fmla="*/ 91781 h 91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6986" h="91784">
                <a:moveTo>
                  <a:pt x="1147" y="91781"/>
                </a:moveTo>
                <a:cubicBezTo>
                  <a:pt x="-8907" y="91252"/>
                  <a:pt x="49566" y="40980"/>
                  <a:pt x="80522" y="26693"/>
                </a:cubicBezTo>
                <a:cubicBezTo>
                  <a:pt x="111478" y="12405"/>
                  <a:pt x="155929" y="10025"/>
                  <a:pt x="186885" y="6056"/>
                </a:cubicBezTo>
                <a:cubicBezTo>
                  <a:pt x="217841" y="2087"/>
                  <a:pt x="237950" y="-3469"/>
                  <a:pt x="266260" y="2881"/>
                </a:cubicBezTo>
                <a:cubicBezTo>
                  <a:pt x="294570" y="9231"/>
                  <a:pt x="352778" y="40187"/>
                  <a:pt x="356747" y="44156"/>
                </a:cubicBezTo>
                <a:cubicBezTo>
                  <a:pt x="360716" y="48125"/>
                  <a:pt x="314414" y="30926"/>
                  <a:pt x="290072" y="26693"/>
                </a:cubicBezTo>
                <a:cubicBezTo>
                  <a:pt x="265730" y="22460"/>
                  <a:pt x="235568" y="18227"/>
                  <a:pt x="210697" y="18756"/>
                </a:cubicBezTo>
                <a:cubicBezTo>
                  <a:pt x="185826" y="19285"/>
                  <a:pt x="171274" y="20872"/>
                  <a:pt x="140847" y="29868"/>
                </a:cubicBezTo>
                <a:cubicBezTo>
                  <a:pt x="110420" y="38864"/>
                  <a:pt x="11201" y="92310"/>
                  <a:pt x="1147" y="917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158E1240-BB05-4928-B690-98CF36058F25}"/>
              </a:ext>
            </a:extLst>
          </p:cNvPr>
          <p:cNvSpPr/>
          <p:nvPr/>
        </p:nvSpPr>
        <p:spPr>
          <a:xfrm>
            <a:off x="5092262" y="4835151"/>
            <a:ext cx="428987" cy="99553"/>
          </a:xfrm>
          <a:custGeom>
            <a:avLst/>
            <a:gdLst>
              <a:gd name="connsiteX0" fmla="*/ 438 w 428987"/>
              <a:gd name="connsiteY0" fmla="*/ 73399 h 99553"/>
              <a:gd name="connsiteX1" fmla="*/ 151251 w 428987"/>
              <a:gd name="connsiteY1" fmla="*/ 89274 h 99553"/>
              <a:gd name="connsiteX2" fmla="*/ 297301 w 428987"/>
              <a:gd name="connsiteY2" fmla="*/ 97212 h 99553"/>
              <a:gd name="connsiteX3" fmla="*/ 414776 w 428987"/>
              <a:gd name="connsiteY3" fmla="*/ 46412 h 99553"/>
              <a:gd name="connsiteX4" fmla="*/ 425888 w 428987"/>
              <a:gd name="connsiteY4" fmla="*/ 374 h 99553"/>
              <a:gd name="connsiteX5" fmla="*/ 405251 w 428987"/>
              <a:gd name="connsiteY5" fmla="*/ 25774 h 99553"/>
              <a:gd name="connsiteX6" fmla="*/ 392551 w 428987"/>
              <a:gd name="connsiteY6" fmla="*/ 46412 h 99553"/>
              <a:gd name="connsiteX7" fmla="*/ 321113 w 428987"/>
              <a:gd name="connsiteY7" fmla="*/ 82924 h 99553"/>
              <a:gd name="connsiteX8" fmla="*/ 283013 w 428987"/>
              <a:gd name="connsiteY8" fmla="*/ 89274 h 99553"/>
              <a:gd name="connsiteX9" fmla="*/ 168713 w 428987"/>
              <a:gd name="connsiteY9" fmla="*/ 92449 h 99553"/>
              <a:gd name="connsiteX10" fmla="*/ 117913 w 428987"/>
              <a:gd name="connsiteY10" fmla="*/ 73399 h 99553"/>
              <a:gd name="connsiteX11" fmla="*/ 105213 w 428987"/>
              <a:gd name="connsiteY11" fmla="*/ 65462 h 99553"/>
              <a:gd name="connsiteX12" fmla="*/ 438 w 428987"/>
              <a:gd name="connsiteY12" fmla="*/ 73399 h 99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8987" h="99553">
                <a:moveTo>
                  <a:pt x="438" y="73399"/>
                </a:moveTo>
                <a:cubicBezTo>
                  <a:pt x="8111" y="77368"/>
                  <a:pt x="101774" y="85305"/>
                  <a:pt x="151251" y="89274"/>
                </a:cubicBezTo>
                <a:cubicBezTo>
                  <a:pt x="200728" y="93243"/>
                  <a:pt x="253380" y="104356"/>
                  <a:pt x="297301" y="97212"/>
                </a:cubicBezTo>
                <a:cubicBezTo>
                  <a:pt x="341222" y="90068"/>
                  <a:pt x="393345" y="62552"/>
                  <a:pt x="414776" y="46412"/>
                </a:cubicBezTo>
                <a:cubicBezTo>
                  <a:pt x="436207" y="30272"/>
                  <a:pt x="427476" y="3814"/>
                  <a:pt x="425888" y="374"/>
                </a:cubicBezTo>
                <a:cubicBezTo>
                  <a:pt x="424301" y="-3066"/>
                  <a:pt x="410807" y="18101"/>
                  <a:pt x="405251" y="25774"/>
                </a:cubicBezTo>
                <a:cubicBezTo>
                  <a:pt x="399695" y="33447"/>
                  <a:pt x="406574" y="36887"/>
                  <a:pt x="392551" y="46412"/>
                </a:cubicBezTo>
                <a:cubicBezTo>
                  <a:pt x="378528" y="55937"/>
                  <a:pt x="339369" y="75780"/>
                  <a:pt x="321113" y="82924"/>
                </a:cubicBezTo>
                <a:cubicBezTo>
                  <a:pt x="302857" y="90068"/>
                  <a:pt x="308413" y="87687"/>
                  <a:pt x="283013" y="89274"/>
                </a:cubicBezTo>
                <a:cubicBezTo>
                  <a:pt x="257613" y="90862"/>
                  <a:pt x="196230" y="95095"/>
                  <a:pt x="168713" y="92449"/>
                </a:cubicBezTo>
                <a:cubicBezTo>
                  <a:pt x="141196" y="89803"/>
                  <a:pt x="128496" y="77897"/>
                  <a:pt x="117913" y="73399"/>
                </a:cubicBezTo>
                <a:cubicBezTo>
                  <a:pt x="107330" y="68901"/>
                  <a:pt x="122411" y="67049"/>
                  <a:pt x="105213" y="65462"/>
                </a:cubicBezTo>
                <a:cubicBezTo>
                  <a:pt x="88015" y="63874"/>
                  <a:pt x="-7235" y="69430"/>
                  <a:pt x="438" y="733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8A72A735-08EB-47F9-A737-3222239C3F7B}"/>
              </a:ext>
            </a:extLst>
          </p:cNvPr>
          <p:cNvSpPr/>
          <p:nvPr/>
        </p:nvSpPr>
        <p:spPr>
          <a:xfrm>
            <a:off x="5206596" y="4908459"/>
            <a:ext cx="421883" cy="37385"/>
          </a:xfrm>
          <a:custGeom>
            <a:avLst/>
            <a:gdLst>
              <a:gd name="connsiteX0" fmla="*/ 404 w 421883"/>
              <a:gd name="connsiteY0" fmla="*/ 25491 h 37385"/>
              <a:gd name="connsiteX1" fmla="*/ 206779 w 421883"/>
              <a:gd name="connsiteY1" fmla="*/ 36604 h 37385"/>
              <a:gd name="connsiteX2" fmla="*/ 333779 w 421883"/>
              <a:gd name="connsiteY2" fmla="*/ 91 h 37385"/>
              <a:gd name="connsiteX3" fmla="*/ 421092 w 421883"/>
              <a:gd name="connsiteY3" fmla="*/ 25491 h 37385"/>
              <a:gd name="connsiteX4" fmla="*/ 370292 w 421883"/>
              <a:gd name="connsiteY4" fmla="*/ 3266 h 37385"/>
              <a:gd name="connsiteX5" fmla="*/ 260754 w 421883"/>
              <a:gd name="connsiteY5" fmla="*/ 33429 h 37385"/>
              <a:gd name="connsiteX6" fmla="*/ 181379 w 421883"/>
              <a:gd name="connsiteY6" fmla="*/ 33429 h 37385"/>
              <a:gd name="connsiteX7" fmla="*/ 154392 w 421883"/>
              <a:gd name="connsiteY7" fmla="*/ 30254 h 37385"/>
              <a:gd name="connsiteX8" fmla="*/ 404 w 421883"/>
              <a:gd name="connsiteY8" fmla="*/ 25491 h 37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883" h="37385">
                <a:moveTo>
                  <a:pt x="404" y="25491"/>
                </a:moveTo>
                <a:cubicBezTo>
                  <a:pt x="9135" y="26549"/>
                  <a:pt x="151216" y="40837"/>
                  <a:pt x="206779" y="36604"/>
                </a:cubicBezTo>
                <a:cubicBezTo>
                  <a:pt x="262342" y="32371"/>
                  <a:pt x="298060" y="1943"/>
                  <a:pt x="333779" y="91"/>
                </a:cubicBezTo>
                <a:cubicBezTo>
                  <a:pt x="369498" y="-1761"/>
                  <a:pt x="415007" y="24962"/>
                  <a:pt x="421092" y="25491"/>
                </a:cubicBezTo>
                <a:cubicBezTo>
                  <a:pt x="427177" y="26020"/>
                  <a:pt x="397015" y="1943"/>
                  <a:pt x="370292" y="3266"/>
                </a:cubicBezTo>
                <a:cubicBezTo>
                  <a:pt x="343569" y="4589"/>
                  <a:pt x="292239" y="28402"/>
                  <a:pt x="260754" y="33429"/>
                </a:cubicBezTo>
                <a:cubicBezTo>
                  <a:pt x="229269" y="38456"/>
                  <a:pt x="199106" y="33958"/>
                  <a:pt x="181379" y="33429"/>
                </a:cubicBezTo>
                <a:cubicBezTo>
                  <a:pt x="163652" y="32900"/>
                  <a:pt x="181909" y="30783"/>
                  <a:pt x="154392" y="30254"/>
                </a:cubicBezTo>
                <a:cubicBezTo>
                  <a:pt x="126875" y="29725"/>
                  <a:pt x="-8327" y="24433"/>
                  <a:pt x="404" y="254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9CF63627-954E-41FE-9322-5E1975692A1E}"/>
              </a:ext>
            </a:extLst>
          </p:cNvPr>
          <p:cNvSpPr/>
          <p:nvPr/>
        </p:nvSpPr>
        <p:spPr>
          <a:xfrm>
            <a:off x="5440101" y="4841353"/>
            <a:ext cx="248218" cy="103711"/>
          </a:xfrm>
          <a:custGeom>
            <a:avLst/>
            <a:gdLst>
              <a:gd name="connsiteX0" fmla="*/ 78049 w 248218"/>
              <a:gd name="connsiteY0" fmla="*/ 6872 h 103711"/>
              <a:gd name="connsiteX1" fmla="*/ 154249 w 248218"/>
              <a:gd name="connsiteY1" fmla="*/ 5285 h 103711"/>
              <a:gd name="connsiteX2" fmla="*/ 247912 w 248218"/>
              <a:gd name="connsiteY2" fmla="*/ 30685 h 103711"/>
              <a:gd name="connsiteX3" fmla="*/ 182824 w 248218"/>
              <a:gd name="connsiteY3" fmla="*/ 14810 h 103711"/>
              <a:gd name="connsiteX4" fmla="*/ 141549 w 248218"/>
              <a:gd name="connsiteY4" fmla="*/ 33860 h 103711"/>
              <a:gd name="connsiteX5" fmla="*/ 155837 w 248218"/>
              <a:gd name="connsiteY5" fmla="*/ 38622 h 103711"/>
              <a:gd name="connsiteX6" fmla="*/ 117737 w 248218"/>
              <a:gd name="connsiteY6" fmla="*/ 54497 h 103711"/>
              <a:gd name="connsiteX7" fmla="*/ 149487 w 248218"/>
              <a:gd name="connsiteY7" fmla="*/ 48147 h 103711"/>
              <a:gd name="connsiteX8" fmla="*/ 195524 w 248218"/>
              <a:gd name="connsiteY8" fmla="*/ 75135 h 103711"/>
              <a:gd name="connsiteX9" fmla="*/ 147899 w 248218"/>
              <a:gd name="connsiteY9" fmla="*/ 62435 h 103711"/>
              <a:gd name="connsiteX10" fmla="*/ 262 w 248218"/>
              <a:gd name="connsiteY10" fmla="*/ 103710 h 103711"/>
              <a:gd name="connsiteX11" fmla="*/ 109799 w 248218"/>
              <a:gd name="connsiteY11" fmla="*/ 60847 h 103711"/>
              <a:gd name="connsiteX12" fmla="*/ 28837 w 248218"/>
              <a:gd name="connsiteY12" fmla="*/ 76722 h 103711"/>
              <a:gd name="connsiteX13" fmla="*/ 78049 w 248218"/>
              <a:gd name="connsiteY13" fmla="*/ 6872 h 103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8218" h="103711">
                <a:moveTo>
                  <a:pt x="78049" y="6872"/>
                </a:moveTo>
                <a:cubicBezTo>
                  <a:pt x="98951" y="-5034"/>
                  <a:pt x="125939" y="1316"/>
                  <a:pt x="154249" y="5285"/>
                </a:cubicBezTo>
                <a:cubicBezTo>
                  <a:pt x="182559" y="9254"/>
                  <a:pt x="243150" y="29098"/>
                  <a:pt x="247912" y="30685"/>
                </a:cubicBezTo>
                <a:cubicBezTo>
                  <a:pt x="252674" y="32272"/>
                  <a:pt x="200551" y="14281"/>
                  <a:pt x="182824" y="14810"/>
                </a:cubicBezTo>
                <a:cubicBezTo>
                  <a:pt x="165097" y="15339"/>
                  <a:pt x="146047" y="29891"/>
                  <a:pt x="141549" y="33860"/>
                </a:cubicBezTo>
                <a:cubicBezTo>
                  <a:pt x="137051" y="37829"/>
                  <a:pt x="159806" y="35183"/>
                  <a:pt x="155837" y="38622"/>
                </a:cubicBezTo>
                <a:cubicBezTo>
                  <a:pt x="151868" y="42061"/>
                  <a:pt x="118795" y="52909"/>
                  <a:pt x="117737" y="54497"/>
                </a:cubicBezTo>
                <a:cubicBezTo>
                  <a:pt x="116679" y="56085"/>
                  <a:pt x="136523" y="44707"/>
                  <a:pt x="149487" y="48147"/>
                </a:cubicBezTo>
                <a:cubicBezTo>
                  <a:pt x="162451" y="51587"/>
                  <a:pt x="195789" y="72754"/>
                  <a:pt x="195524" y="75135"/>
                </a:cubicBezTo>
                <a:cubicBezTo>
                  <a:pt x="195259" y="77516"/>
                  <a:pt x="180443" y="57673"/>
                  <a:pt x="147899" y="62435"/>
                </a:cubicBezTo>
                <a:cubicBezTo>
                  <a:pt x="115355" y="67197"/>
                  <a:pt x="6612" y="103975"/>
                  <a:pt x="262" y="103710"/>
                </a:cubicBezTo>
                <a:cubicBezTo>
                  <a:pt x="-6088" y="103445"/>
                  <a:pt x="105036" y="65345"/>
                  <a:pt x="109799" y="60847"/>
                </a:cubicBezTo>
                <a:cubicBezTo>
                  <a:pt x="114562" y="56349"/>
                  <a:pt x="33070" y="78574"/>
                  <a:pt x="28837" y="76722"/>
                </a:cubicBezTo>
                <a:cubicBezTo>
                  <a:pt x="24604" y="74870"/>
                  <a:pt x="57147" y="18778"/>
                  <a:pt x="78049" y="68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C42FE2D7-91B5-4306-B73A-0777E43583F7}"/>
              </a:ext>
            </a:extLst>
          </p:cNvPr>
          <p:cNvSpPr/>
          <p:nvPr/>
        </p:nvSpPr>
        <p:spPr>
          <a:xfrm>
            <a:off x="5211281" y="4932354"/>
            <a:ext cx="274761" cy="26996"/>
          </a:xfrm>
          <a:custGeom>
            <a:avLst/>
            <a:gdLst>
              <a:gd name="connsiteX0" fmla="*/ 2069 w 274761"/>
              <a:gd name="connsiteY0" fmla="*/ 9 h 26996"/>
              <a:gd name="connsiteX1" fmla="*/ 105257 w 274761"/>
              <a:gd name="connsiteY1" fmla="*/ 23821 h 26996"/>
              <a:gd name="connsiteX2" fmla="*/ 271944 w 274761"/>
              <a:gd name="connsiteY2" fmla="*/ 9534 h 26996"/>
              <a:gd name="connsiteX3" fmla="*/ 197332 w 274761"/>
              <a:gd name="connsiteY3" fmla="*/ 26996 h 26996"/>
              <a:gd name="connsiteX4" fmla="*/ 2069 w 274761"/>
              <a:gd name="connsiteY4" fmla="*/ 9 h 26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761" h="26996">
                <a:moveTo>
                  <a:pt x="2069" y="9"/>
                </a:moveTo>
                <a:cubicBezTo>
                  <a:pt x="-13277" y="-520"/>
                  <a:pt x="60278" y="22234"/>
                  <a:pt x="105257" y="23821"/>
                </a:cubicBezTo>
                <a:cubicBezTo>
                  <a:pt x="150236" y="25408"/>
                  <a:pt x="256598" y="9005"/>
                  <a:pt x="271944" y="9534"/>
                </a:cubicBezTo>
                <a:cubicBezTo>
                  <a:pt x="287290" y="10063"/>
                  <a:pt x="236755" y="26996"/>
                  <a:pt x="197332" y="26996"/>
                </a:cubicBezTo>
                <a:cubicBezTo>
                  <a:pt x="157909" y="26996"/>
                  <a:pt x="17415" y="538"/>
                  <a:pt x="2069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4059EB46-CBE1-4266-8DDF-A00CAF770C40}"/>
              </a:ext>
            </a:extLst>
          </p:cNvPr>
          <p:cNvSpPr/>
          <p:nvPr/>
        </p:nvSpPr>
        <p:spPr>
          <a:xfrm>
            <a:off x="5191062" y="4927502"/>
            <a:ext cx="385836" cy="65937"/>
          </a:xfrm>
          <a:custGeom>
            <a:avLst/>
            <a:gdLst>
              <a:gd name="connsiteX0" fmla="*/ 63 w 385836"/>
              <a:gd name="connsiteY0" fmla="*/ 17561 h 65937"/>
              <a:gd name="connsiteX1" fmla="*/ 160401 w 385836"/>
              <a:gd name="connsiteY1" fmla="*/ 57248 h 65937"/>
              <a:gd name="connsiteX2" fmla="*/ 285813 w 385836"/>
              <a:gd name="connsiteY2" fmla="*/ 65186 h 65937"/>
              <a:gd name="connsiteX3" fmla="*/ 263588 w 385836"/>
              <a:gd name="connsiteY3" fmla="*/ 62011 h 65937"/>
              <a:gd name="connsiteX4" fmla="*/ 285813 w 385836"/>
              <a:gd name="connsiteY4" fmla="*/ 33436 h 65937"/>
              <a:gd name="connsiteX5" fmla="*/ 385826 w 385836"/>
              <a:gd name="connsiteY5" fmla="*/ 98 h 65937"/>
              <a:gd name="connsiteX6" fmla="*/ 279463 w 385836"/>
              <a:gd name="connsiteY6" fmla="*/ 44548 h 65937"/>
              <a:gd name="connsiteX7" fmla="*/ 242951 w 385836"/>
              <a:gd name="connsiteY7" fmla="*/ 52486 h 65937"/>
              <a:gd name="connsiteX8" fmla="*/ 179451 w 385836"/>
              <a:gd name="connsiteY8" fmla="*/ 50898 h 65937"/>
              <a:gd name="connsiteX9" fmla="*/ 63 w 385836"/>
              <a:gd name="connsiteY9" fmla="*/ 17561 h 65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836" h="65937">
                <a:moveTo>
                  <a:pt x="63" y="17561"/>
                </a:moveTo>
                <a:cubicBezTo>
                  <a:pt x="-3112" y="18619"/>
                  <a:pt x="112776" y="49311"/>
                  <a:pt x="160401" y="57248"/>
                </a:cubicBezTo>
                <a:cubicBezTo>
                  <a:pt x="208026" y="65185"/>
                  <a:pt x="268615" y="64392"/>
                  <a:pt x="285813" y="65186"/>
                </a:cubicBezTo>
                <a:cubicBezTo>
                  <a:pt x="303011" y="65980"/>
                  <a:pt x="263588" y="67303"/>
                  <a:pt x="263588" y="62011"/>
                </a:cubicBezTo>
                <a:cubicBezTo>
                  <a:pt x="263588" y="56719"/>
                  <a:pt x="265440" y="43755"/>
                  <a:pt x="285813" y="33436"/>
                </a:cubicBezTo>
                <a:cubicBezTo>
                  <a:pt x="306186" y="23117"/>
                  <a:pt x="386884" y="-1754"/>
                  <a:pt x="385826" y="98"/>
                </a:cubicBezTo>
                <a:cubicBezTo>
                  <a:pt x="384768" y="1950"/>
                  <a:pt x="303275" y="35817"/>
                  <a:pt x="279463" y="44548"/>
                </a:cubicBezTo>
                <a:cubicBezTo>
                  <a:pt x="255651" y="53279"/>
                  <a:pt x="259620" y="51428"/>
                  <a:pt x="242951" y="52486"/>
                </a:cubicBezTo>
                <a:cubicBezTo>
                  <a:pt x="226282" y="53544"/>
                  <a:pt x="217551" y="54602"/>
                  <a:pt x="179451" y="50898"/>
                </a:cubicBezTo>
                <a:cubicBezTo>
                  <a:pt x="141351" y="47194"/>
                  <a:pt x="3238" y="16503"/>
                  <a:pt x="63" y="175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09CC370E-F9B8-4C1A-A7C4-82039B899C13}"/>
              </a:ext>
            </a:extLst>
          </p:cNvPr>
          <p:cNvSpPr/>
          <p:nvPr/>
        </p:nvSpPr>
        <p:spPr>
          <a:xfrm>
            <a:off x="5422689" y="4673542"/>
            <a:ext cx="168363" cy="100129"/>
          </a:xfrm>
          <a:custGeom>
            <a:avLst/>
            <a:gdLst>
              <a:gd name="connsiteX0" fmla="*/ 211 w 168363"/>
              <a:gd name="connsiteY0" fmla="*/ 58 h 100129"/>
              <a:gd name="connsiteX1" fmla="*/ 136736 w 168363"/>
              <a:gd name="connsiteY1" fmla="*/ 54033 h 100129"/>
              <a:gd name="connsiteX2" fmla="*/ 166899 w 168363"/>
              <a:gd name="connsiteY2" fmla="*/ 100071 h 100129"/>
              <a:gd name="connsiteX3" fmla="*/ 106574 w 168363"/>
              <a:gd name="connsiteY3" fmla="*/ 44508 h 100129"/>
              <a:gd name="connsiteX4" fmla="*/ 211 w 168363"/>
              <a:gd name="connsiteY4" fmla="*/ 58 h 100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63" h="100129">
                <a:moveTo>
                  <a:pt x="211" y="58"/>
                </a:moveTo>
                <a:cubicBezTo>
                  <a:pt x="5238" y="1645"/>
                  <a:pt x="108955" y="37364"/>
                  <a:pt x="136736" y="54033"/>
                </a:cubicBezTo>
                <a:cubicBezTo>
                  <a:pt x="164517" y="70702"/>
                  <a:pt x="171926" y="101658"/>
                  <a:pt x="166899" y="100071"/>
                </a:cubicBezTo>
                <a:cubicBezTo>
                  <a:pt x="161872" y="98484"/>
                  <a:pt x="131974" y="59325"/>
                  <a:pt x="106574" y="44508"/>
                </a:cubicBezTo>
                <a:cubicBezTo>
                  <a:pt x="81174" y="29691"/>
                  <a:pt x="-4816" y="-1529"/>
                  <a:pt x="211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8B67AD1C-95F0-42F5-89C3-5DCD8D705886}"/>
              </a:ext>
            </a:extLst>
          </p:cNvPr>
          <p:cNvSpPr/>
          <p:nvPr/>
        </p:nvSpPr>
        <p:spPr>
          <a:xfrm>
            <a:off x="5459413" y="4725954"/>
            <a:ext cx="171452" cy="85837"/>
          </a:xfrm>
          <a:custGeom>
            <a:avLst/>
            <a:gdLst>
              <a:gd name="connsiteX0" fmla="*/ 0 w 171452"/>
              <a:gd name="connsiteY0" fmla="*/ 34 h 85837"/>
              <a:gd name="connsiteX1" fmla="*/ 120650 w 171452"/>
              <a:gd name="connsiteY1" fmla="*/ 57184 h 85837"/>
              <a:gd name="connsiteX2" fmla="*/ 171450 w 171452"/>
              <a:gd name="connsiteY2" fmla="*/ 85759 h 85837"/>
              <a:gd name="connsiteX3" fmla="*/ 119062 w 171452"/>
              <a:gd name="connsiteY3" fmla="*/ 49246 h 85837"/>
              <a:gd name="connsiteX4" fmla="*/ 0 w 171452"/>
              <a:gd name="connsiteY4" fmla="*/ 34 h 85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452" h="85837">
                <a:moveTo>
                  <a:pt x="0" y="34"/>
                </a:moveTo>
                <a:cubicBezTo>
                  <a:pt x="265" y="1357"/>
                  <a:pt x="92075" y="42897"/>
                  <a:pt x="120650" y="57184"/>
                </a:cubicBezTo>
                <a:cubicBezTo>
                  <a:pt x="149225" y="71471"/>
                  <a:pt x="171715" y="87082"/>
                  <a:pt x="171450" y="85759"/>
                </a:cubicBezTo>
                <a:cubicBezTo>
                  <a:pt x="171185" y="84436"/>
                  <a:pt x="146050" y="63004"/>
                  <a:pt x="119062" y="49246"/>
                </a:cubicBezTo>
                <a:cubicBezTo>
                  <a:pt x="92075" y="35488"/>
                  <a:pt x="-265" y="-1289"/>
                  <a:pt x="0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24B9DA6D-D0BE-4A6F-A347-271C21BA919A}"/>
              </a:ext>
            </a:extLst>
          </p:cNvPr>
          <p:cNvSpPr/>
          <p:nvPr/>
        </p:nvSpPr>
        <p:spPr>
          <a:xfrm>
            <a:off x="5100428" y="4909931"/>
            <a:ext cx="159036" cy="24155"/>
          </a:xfrm>
          <a:custGeom>
            <a:avLst/>
            <a:gdLst>
              <a:gd name="connsiteX0" fmla="*/ 210 w 159036"/>
              <a:gd name="connsiteY0" fmla="*/ 20844 h 24155"/>
              <a:gd name="connsiteX1" fmla="*/ 92285 w 159036"/>
              <a:gd name="connsiteY1" fmla="*/ 16082 h 24155"/>
              <a:gd name="connsiteX2" fmla="*/ 158960 w 159036"/>
              <a:gd name="connsiteY2" fmla="*/ 24019 h 24155"/>
              <a:gd name="connsiteX3" fmla="*/ 79585 w 159036"/>
              <a:gd name="connsiteY3" fmla="*/ 8144 h 24155"/>
              <a:gd name="connsiteX4" fmla="*/ 66885 w 159036"/>
              <a:gd name="connsiteY4" fmla="*/ 207 h 24155"/>
              <a:gd name="connsiteX5" fmla="*/ 210 w 159036"/>
              <a:gd name="connsiteY5" fmla="*/ 20844 h 24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36" h="24155">
                <a:moveTo>
                  <a:pt x="210" y="20844"/>
                </a:moveTo>
                <a:cubicBezTo>
                  <a:pt x="4443" y="23490"/>
                  <a:pt x="65827" y="15553"/>
                  <a:pt x="92285" y="16082"/>
                </a:cubicBezTo>
                <a:cubicBezTo>
                  <a:pt x="118743" y="16611"/>
                  <a:pt x="161077" y="25342"/>
                  <a:pt x="158960" y="24019"/>
                </a:cubicBezTo>
                <a:cubicBezTo>
                  <a:pt x="156843" y="22696"/>
                  <a:pt x="94931" y="12113"/>
                  <a:pt x="79585" y="8144"/>
                </a:cubicBezTo>
                <a:cubicBezTo>
                  <a:pt x="64239" y="4175"/>
                  <a:pt x="76939" y="-1116"/>
                  <a:pt x="66885" y="207"/>
                </a:cubicBezTo>
                <a:cubicBezTo>
                  <a:pt x="56831" y="1530"/>
                  <a:pt x="-4023" y="18198"/>
                  <a:pt x="210" y="208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E3BA1FE1-D15E-4954-A63A-64B8B91962A5}"/>
              </a:ext>
            </a:extLst>
          </p:cNvPr>
          <p:cNvSpPr/>
          <p:nvPr/>
        </p:nvSpPr>
        <p:spPr>
          <a:xfrm>
            <a:off x="5039142" y="4786281"/>
            <a:ext cx="53634" cy="131803"/>
          </a:xfrm>
          <a:custGeom>
            <a:avLst/>
            <a:gdLst>
              <a:gd name="connsiteX0" fmla="*/ 53558 w 53634"/>
              <a:gd name="connsiteY0" fmla="*/ 32 h 131803"/>
              <a:gd name="connsiteX1" fmla="*/ 15458 w 53634"/>
              <a:gd name="connsiteY1" fmla="*/ 60357 h 131803"/>
              <a:gd name="connsiteX2" fmla="*/ 7521 w 53634"/>
              <a:gd name="connsiteY2" fmla="*/ 131794 h 131803"/>
              <a:gd name="connsiteX3" fmla="*/ 13871 w 53634"/>
              <a:gd name="connsiteY3" fmla="*/ 55594 h 131803"/>
              <a:gd name="connsiteX4" fmla="*/ 2758 w 53634"/>
              <a:gd name="connsiteY4" fmla="*/ 122269 h 131803"/>
              <a:gd name="connsiteX5" fmla="*/ 4346 w 53634"/>
              <a:gd name="connsiteY5" fmla="*/ 68294 h 131803"/>
              <a:gd name="connsiteX6" fmla="*/ 53558 w 53634"/>
              <a:gd name="connsiteY6" fmla="*/ 32 h 131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634" h="131803">
                <a:moveTo>
                  <a:pt x="53558" y="32"/>
                </a:moveTo>
                <a:cubicBezTo>
                  <a:pt x="55410" y="-1291"/>
                  <a:pt x="23131" y="38397"/>
                  <a:pt x="15458" y="60357"/>
                </a:cubicBezTo>
                <a:cubicBezTo>
                  <a:pt x="7785" y="82317"/>
                  <a:pt x="7785" y="132588"/>
                  <a:pt x="7521" y="131794"/>
                </a:cubicBezTo>
                <a:cubicBezTo>
                  <a:pt x="7256" y="131000"/>
                  <a:pt x="14665" y="57181"/>
                  <a:pt x="13871" y="55594"/>
                </a:cubicBezTo>
                <a:cubicBezTo>
                  <a:pt x="13077" y="54007"/>
                  <a:pt x="4346" y="120152"/>
                  <a:pt x="2758" y="122269"/>
                </a:cubicBezTo>
                <a:cubicBezTo>
                  <a:pt x="1170" y="124386"/>
                  <a:pt x="-3327" y="86550"/>
                  <a:pt x="4346" y="68294"/>
                </a:cubicBezTo>
                <a:cubicBezTo>
                  <a:pt x="12019" y="50038"/>
                  <a:pt x="51706" y="1355"/>
                  <a:pt x="53558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4FBE9957-CFB8-45E0-B392-78E90A7C7D64}"/>
              </a:ext>
            </a:extLst>
          </p:cNvPr>
          <p:cNvSpPr/>
          <p:nvPr/>
        </p:nvSpPr>
        <p:spPr>
          <a:xfrm>
            <a:off x="5180519" y="4733334"/>
            <a:ext cx="229935" cy="210224"/>
          </a:xfrm>
          <a:custGeom>
            <a:avLst/>
            <a:gdLst>
              <a:gd name="connsiteX0" fmla="*/ 183644 w 229935"/>
              <a:gd name="connsiteY0" fmla="*/ 2179 h 210224"/>
              <a:gd name="connsiteX1" fmla="*/ 223331 w 229935"/>
              <a:gd name="connsiteY1" fmla="*/ 56154 h 210224"/>
              <a:gd name="connsiteX2" fmla="*/ 228094 w 229935"/>
              <a:gd name="connsiteY2" fmla="*/ 110129 h 210224"/>
              <a:gd name="connsiteX3" fmla="*/ 204281 w 229935"/>
              <a:gd name="connsiteY3" fmla="*/ 178391 h 210224"/>
              <a:gd name="connsiteX4" fmla="*/ 185231 w 229935"/>
              <a:gd name="connsiteY4" fmla="*/ 200616 h 210224"/>
              <a:gd name="connsiteX5" fmla="*/ 126494 w 229935"/>
              <a:gd name="connsiteY5" fmla="*/ 210141 h 210224"/>
              <a:gd name="connsiteX6" fmla="*/ 47119 w 229935"/>
              <a:gd name="connsiteY6" fmla="*/ 195854 h 210224"/>
              <a:gd name="connsiteX7" fmla="*/ 7431 w 229935"/>
              <a:gd name="connsiteY7" fmla="*/ 152991 h 210224"/>
              <a:gd name="connsiteX8" fmla="*/ 4256 w 229935"/>
              <a:gd name="connsiteY8" fmla="*/ 87904 h 210224"/>
              <a:gd name="connsiteX9" fmla="*/ 53469 w 229935"/>
              <a:gd name="connsiteY9" fmla="*/ 18054 h 210224"/>
              <a:gd name="connsiteX10" fmla="*/ 183644 w 229935"/>
              <a:gd name="connsiteY10" fmla="*/ 2179 h 210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9935" h="210224">
                <a:moveTo>
                  <a:pt x="183644" y="2179"/>
                </a:moveTo>
                <a:cubicBezTo>
                  <a:pt x="211954" y="8529"/>
                  <a:pt x="215923" y="38162"/>
                  <a:pt x="223331" y="56154"/>
                </a:cubicBezTo>
                <a:cubicBezTo>
                  <a:pt x="230739" y="74146"/>
                  <a:pt x="231269" y="89756"/>
                  <a:pt x="228094" y="110129"/>
                </a:cubicBezTo>
                <a:cubicBezTo>
                  <a:pt x="224919" y="130502"/>
                  <a:pt x="211425" y="163310"/>
                  <a:pt x="204281" y="178391"/>
                </a:cubicBezTo>
                <a:cubicBezTo>
                  <a:pt x="197137" y="193472"/>
                  <a:pt x="198195" y="195324"/>
                  <a:pt x="185231" y="200616"/>
                </a:cubicBezTo>
                <a:cubicBezTo>
                  <a:pt x="172267" y="205908"/>
                  <a:pt x="149513" y="210935"/>
                  <a:pt x="126494" y="210141"/>
                </a:cubicBezTo>
                <a:cubicBezTo>
                  <a:pt x="103475" y="209347"/>
                  <a:pt x="66963" y="205379"/>
                  <a:pt x="47119" y="195854"/>
                </a:cubicBezTo>
                <a:cubicBezTo>
                  <a:pt x="27275" y="186329"/>
                  <a:pt x="14575" y="170983"/>
                  <a:pt x="7431" y="152991"/>
                </a:cubicBezTo>
                <a:cubicBezTo>
                  <a:pt x="287" y="134999"/>
                  <a:pt x="-3417" y="110394"/>
                  <a:pt x="4256" y="87904"/>
                </a:cubicBezTo>
                <a:cubicBezTo>
                  <a:pt x="11929" y="65415"/>
                  <a:pt x="28334" y="32077"/>
                  <a:pt x="53469" y="18054"/>
                </a:cubicBezTo>
                <a:cubicBezTo>
                  <a:pt x="78604" y="4031"/>
                  <a:pt x="155334" y="-4171"/>
                  <a:pt x="183644" y="21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847A3962-00D4-4287-BC6A-8CB741607AC2}"/>
              </a:ext>
            </a:extLst>
          </p:cNvPr>
          <p:cNvSpPr/>
          <p:nvPr/>
        </p:nvSpPr>
        <p:spPr>
          <a:xfrm rot="21018100">
            <a:off x="5273675" y="4792663"/>
            <a:ext cx="65087" cy="952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DEAE6906-ADD4-46FF-B2B5-C091AFE28FFC}"/>
              </a:ext>
            </a:extLst>
          </p:cNvPr>
          <p:cNvSpPr/>
          <p:nvPr/>
        </p:nvSpPr>
        <p:spPr>
          <a:xfrm>
            <a:off x="4954458" y="4406796"/>
            <a:ext cx="40206" cy="162175"/>
          </a:xfrm>
          <a:custGeom>
            <a:avLst/>
            <a:gdLst>
              <a:gd name="connsiteX0" fmla="*/ 130 w 40206"/>
              <a:gd name="connsiteY0" fmla="*/ 104 h 162175"/>
              <a:gd name="connsiteX1" fmla="*/ 27117 w 40206"/>
              <a:gd name="connsiteY1" fmla="*/ 82654 h 162175"/>
              <a:gd name="connsiteX2" fmla="*/ 28705 w 40206"/>
              <a:gd name="connsiteY2" fmla="*/ 162029 h 162175"/>
              <a:gd name="connsiteX3" fmla="*/ 39817 w 40206"/>
              <a:gd name="connsiteY3" fmla="*/ 100117 h 162175"/>
              <a:gd name="connsiteX4" fmla="*/ 130 w 40206"/>
              <a:gd name="connsiteY4" fmla="*/ 104 h 16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06" h="162175">
                <a:moveTo>
                  <a:pt x="130" y="104"/>
                </a:moveTo>
                <a:cubicBezTo>
                  <a:pt x="-1987" y="-2806"/>
                  <a:pt x="22355" y="55667"/>
                  <a:pt x="27117" y="82654"/>
                </a:cubicBezTo>
                <a:cubicBezTo>
                  <a:pt x="31879" y="109641"/>
                  <a:pt x="26588" y="159119"/>
                  <a:pt x="28705" y="162029"/>
                </a:cubicBezTo>
                <a:cubicBezTo>
                  <a:pt x="30822" y="164939"/>
                  <a:pt x="42463" y="123665"/>
                  <a:pt x="39817" y="100117"/>
                </a:cubicBezTo>
                <a:cubicBezTo>
                  <a:pt x="37171" y="76569"/>
                  <a:pt x="2247" y="3014"/>
                  <a:pt x="130" y="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F6750D1F-0A9C-4D2F-80B5-463B959E1780}"/>
              </a:ext>
            </a:extLst>
          </p:cNvPr>
          <p:cNvSpPr/>
          <p:nvPr/>
        </p:nvSpPr>
        <p:spPr>
          <a:xfrm>
            <a:off x="5133966" y="4392562"/>
            <a:ext cx="225369" cy="98532"/>
          </a:xfrm>
          <a:custGeom>
            <a:avLst/>
            <a:gdLst>
              <a:gd name="connsiteX0" fmla="*/ 9 w 225369"/>
              <a:gd name="connsiteY0" fmla="*/ 98476 h 98532"/>
              <a:gd name="connsiteX1" fmla="*/ 41284 w 225369"/>
              <a:gd name="connsiteY1" fmla="*/ 39738 h 98532"/>
              <a:gd name="connsiteX2" fmla="*/ 122247 w 225369"/>
              <a:gd name="connsiteY2" fmla="*/ 28626 h 98532"/>
              <a:gd name="connsiteX3" fmla="*/ 223847 w 225369"/>
              <a:gd name="connsiteY3" fmla="*/ 51 h 98532"/>
              <a:gd name="connsiteX4" fmla="*/ 176222 w 225369"/>
              <a:gd name="connsiteY4" fmla="*/ 22276 h 98532"/>
              <a:gd name="connsiteX5" fmla="*/ 80972 w 225369"/>
              <a:gd name="connsiteY5" fmla="*/ 46088 h 98532"/>
              <a:gd name="connsiteX6" fmla="*/ 44459 w 225369"/>
              <a:gd name="connsiteY6" fmla="*/ 50851 h 98532"/>
              <a:gd name="connsiteX7" fmla="*/ 9 w 225369"/>
              <a:gd name="connsiteY7" fmla="*/ 98476 h 98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5369" h="98532">
                <a:moveTo>
                  <a:pt x="9" y="98476"/>
                </a:moveTo>
                <a:cubicBezTo>
                  <a:pt x="-520" y="96624"/>
                  <a:pt x="20911" y="51380"/>
                  <a:pt x="41284" y="39738"/>
                </a:cubicBezTo>
                <a:cubicBezTo>
                  <a:pt x="61657" y="28096"/>
                  <a:pt x="91820" y="35240"/>
                  <a:pt x="122247" y="28626"/>
                </a:cubicBezTo>
                <a:cubicBezTo>
                  <a:pt x="152674" y="22012"/>
                  <a:pt x="214851" y="1109"/>
                  <a:pt x="223847" y="51"/>
                </a:cubicBezTo>
                <a:cubicBezTo>
                  <a:pt x="232843" y="-1007"/>
                  <a:pt x="200034" y="14603"/>
                  <a:pt x="176222" y="22276"/>
                </a:cubicBezTo>
                <a:cubicBezTo>
                  <a:pt x="152410" y="29949"/>
                  <a:pt x="102933" y="41325"/>
                  <a:pt x="80972" y="46088"/>
                </a:cubicBezTo>
                <a:cubicBezTo>
                  <a:pt x="59012" y="50850"/>
                  <a:pt x="55042" y="45559"/>
                  <a:pt x="44459" y="50851"/>
                </a:cubicBezTo>
                <a:cubicBezTo>
                  <a:pt x="33876" y="56143"/>
                  <a:pt x="538" y="100328"/>
                  <a:pt x="9" y="984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E477BD36-97B5-470B-93A0-1E9862008741}"/>
              </a:ext>
            </a:extLst>
          </p:cNvPr>
          <p:cNvSpPr/>
          <p:nvPr/>
        </p:nvSpPr>
        <p:spPr>
          <a:xfrm>
            <a:off x="4990929" y="4347989"/>
            <a:ext cx="116651" cy="114493"/>
          </a:xfrm>
          <a:custGeom>
            <a:avLst/>
            <a:gdLst>
              <a:gd name="connsiteX0" fmla="*/ 171 w 116651"/>
              <a:gd name="connsiteY0" fmla="*/ 174 h 114493"/>
              <a:gd name="connsiteX1" fmla="*/ 71609 w 116651"/>
              <a:gd name="connsiteY1" fmla="*/ 57324 h 114493"/>
              <a:gd name="connsiteX2" fmla="*/ 82721 w 116651"/>
              <a:gd name="connsiteY2" fmla="*/ 108124 h 114493"/>
              <a:gd name="connsiteX3" fmla="*/ 116059 w 116651"/>
              <a:gd name="connsiteY3" fmla="*/ 49386 h 114493"/>
              <a:gd name="connsiteX4" fmla="*/ 100184 w 116651"/>
              <a:gd name="connsiteY4" fmla="*/ 114474 h 114493"/>
              <a:gd name="connsiteX5" fmla="*/ 52559 w 116651"/>
              <a:gd name="connsiteY5" fmla="*/ 41449 h 114493"/>
              <a:gd name="connsiteX6" fmla="*/ 171 w 116651"/>
              <a:gd name="connsiteY6" fmla="*/ 174 h 114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651" h="114493">
                <a:moveTo>
                  <a:pt x="171" y="174"/>
                </a:moveTo>
                <a:cubicBezTo>
                  <a:pt x="3346" y="2820"/>
                  <a:pt x="57851" y="39332"/>
                  <a:pt x="71609" y="57324"/>
                </a:cubicBezTo>
                <a:cubicBezTo>
                  <a:pt x="85367" y="75316"/>
                  <a:pt x="75313" y="109447"/>
                  <a:pt x="82721" y="108124"/>
                </a:cubicBezTo>
                <a:cubicBezTo>
                  <a:pt x="90129" y="106801"/>
                  <a:pt x="113149" y="48328"/>
                  <a:pt x="116059" y="49386"/>
                </a:cubicBezTo>
                <a:cubicBezTo>
                  <a:pt x="118969" y="50444"/>
                  <a:pt x="110767" y="115797"/>
                  <a:pt x="100184" y="114474"/>
                </a:cubicBezTo>
                <a:cubicBezTo>
                  <a:pt x="89601" y="113151"/>
                  <a:pt x="66317" y="57324"/>
                  <a:pt x="52559" y="41449"/>
                </a:cubicBezTo>
                <a:cubicBezTo>
                  <a:pt x="38801" y="25574"/>
                  <a:pt x="-3004" y="-2472"/>
                  <a:pt x="171" y="1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FD5FAF36-8797-44AB-9113-99845ED5CF29}"/>
              </a:ext>
            </a:extLst>
          </p:cNvPr>
          <p:cNvSpPr/>
          <p:nvPr/>
        </p:nvSpPr>
        <p:spPr>
          <a:xfrm>
            <a:off x="5065618" y="4524039"/>
            <a:ext cx="98437" cy="29247"/>
          </a:xfrm>
          <a:custGeom>
            <a:avLst/>
            <a:gdLst>
              <a:gd name="connsiteX0" fmla="*/ 95 w 98437"/>
              <a:gd name="connsiteY0" fmla="*/ 336 h 29247"/>
              <a:gd name="connsiteX1" fmla="*/ 93757 w 98437"/>
              <a:gd name="connsiteY1" fmla="*/ 28911 h 29247"/>
              <a:gd name="connsiteX2" fmla="*/ 76295 w 98437"/>
              <a:gd name="connsiteY2" fmla="*/ 14624 h 29247"/>
              <a:gd name="connsiteX3" fmla="*/ 95 w 98437"/>
              <a:gd name="connsiteY3" fmla="*/ 336 h 2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437" h="29247">
                <a:moveTo>
                  <a:pt x="95" y="336"/>
                </a:moveTo>
                <a:cubicBezTo>
                  <a:pt x="3005" y="2717"/>
                  <a:pt x="81057" y="26530"/>
                  <a:pt x="93757" y="28911"/>
                </a:cubicBezTo>
                <a:cubicBezTo>
                  <a:pt x="106457" y="31292"/>
                  <a:pt x="90847" y="20445"/>
                  <a:pt x="76295" y="14624"/>
                </a:cubicBezTo>
                <a:cubicBezTo>
                  <a:pt x="61743" y="8803"/>
                  <a:pt x="-2815" y="-2045"/>
                  <a:pt x="95" y="3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20CBE9C3-1F91-49BF-B2EC-360321B9AAD5}"/>
              </a:ext>
            </a:extLst>
          </p:cNvPr>
          <p:cNvSpPr/>
          <p:nvPr/>
        </p:nvSpPr>
        <p:spPr>
          <a:xfrm>
            <a:off x="5245950" y="4427015"/>
            <a:ext cx="274348" cy="27800"/>
          </a:xfrm>
          <a:custGeom>
            <a:avLst/>
            <a:gdLst>
              <a:gd name="connsiteX0" fmla="*/ 738 w 274348"/>
              <a:gd name="connsiteY0" fmla="*/ 27510 h 27800"/>
              <a:gd name="connsiteX1" fmla="*/ 103925 w 274348"/>
              <a:gd name="connsiteY1" fmla="*/ 523 h 27800"/>
              <a:gd name="connsiteX2" fmla="*/ 273788 w 274348"/>
              <a:gd name="connsiteY2" fmla="*/ 10048 h 27800"/>
              <a:gd name="connsiteX3" fmla="*/ 154725 w 274348"/>
              <a:gd name="connsiteY3" fmla="*/ 14810 h 27800"/>
              <a:gd name="connsiteX4" fmla="*/ 738 w 274348"/>
              <a:gd name="connsiteY4" fmla="*/ 27510 h 2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48" h="27800">
                <a:moveTo>
                  <a:pt x="738" y="27510"/>
                </a:moveTo>
                <a:cubicBezTo>
                  <a:pt x="-7728" y="25129"/>
                  <a:pt x="58417" y="3433"/>
                  <a:pt x="103925" y="523"/>
                </a:cubicBezTo>
                <a:cubicBezTo>
                  <a:pt x="149433" y="-2387"/>
                  <a:pt x="265322" y="7667"/>
                  <a:pt x="273788" y="10048"/>
                </a:cubicBezTo>
                <a:cubicBezTo>
                  <a:pt x="282254" y="12429"/>
                  <a:pt x="192560" y="12693"/>
                  <a:pt x="154725" y="14810"/>
                </a:cubicBezTo>
                <a:cubicBezTo>
                  <a:pt x="116890" y="16927"/>
                  <a:pt x="9204" y="29891"/>
                  <a:pt x="738" y="275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87C351D5-5E15-4F00-BDB6-AA79948E33C1}"/>
              </a:ext>
            </a:extLst>
          </p:cNvPr>
          <p:cNvSpPr/>
          <p:nvPr/>
        </p:nvSpPr>
        <p:spPr>
          <a:xfrm>
            <a:off x="5202066" y="4526849"/>
            <a:ext cx="227104" cy="34278"/>
          </a:xfrm>
          <a:custGeom>
            <a:avLst/>
            <a:gdLst>
              <a:gd name="connsiteX0" fmla="*/ 172 w 227104"/>
              <a:gd name="connsiteY0" fmla="*/ 21339 h 34278"/>
              <a:gd name="connsiteX1" fmla="*/ 117647 w 227104"/>
              <a:gd name="connsiteY1" fmla="*/ 18164 h 34278"/>
              <a:gd name="connsiteX2" fmla="*/ 224009 w 227104"/>
              <a:gd name="connsiteY2" fmla="*/ 34039 h 34278"/>
              <a:gd name="connsiteX3" fmla="*/ 193847 w 227104"/>
              <a:gd name="connsiteY3" fmla="*/ 3876 h 34278"/>
              <a:gd name="connsiteX4" fmla="*/ 144634 w 227104"/>
              <a:gd name="connsiteY4" fmla="*/ 2289 h 34278"/>
              <a:gd name="connsiteX5" fmla="*/ 172 w 227104"/>
              <a:gd name="connsiteY5" fmla="*/ 21339 h 34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104" h="34278">
                <a:moveTo>
                  <a:pt x="172" y="21339"/>
                </a:moveTo>
                <a:cubicBezTo>
                  <a:pt x="-4326" y="23985"/>
                  <a:pt x="80341" y="16047"/>
                  <a:pt x="117647" y="18164"/>
                </a:cubicBezTo>
                <a:cubicBezTo>
                  <a:pt x="154953" y="20281"/>
                  <a:pt x="211309" y="36420"/>
                  <a:pt x="224009" y="34039"/>
                </a:cubicBezTo>
                <a:cubicBezTo>
                  <a:pt x="236709" y="31658"/>
                  <a:pt x="207076" y="9168"/>
                  <a:pt x="193847" y="3876"/>
                </a:cubicBezTo>
                <a:cubicBezTo>
                  <a:pt x="180618" y="-1416"/>
                  <a:pt x="170828" y="-622"/>
                  <a:pt x="144634" y="2289"/>
                </a:cubicBezTo>
                <a:cubicBezTo>
                  <a:pt x="118440" y="5199"/>
                  <a:pt x="4670" y="18693"/>
                  <a:pt x="172" y="213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96028FAB-313A-4385-868C-C8BC046D4A1D}"/>
              </a:ext>
            </a:extLst>
          </p:cNvPr>
          <p:cNvSpPr/>
          <p:nvPr/>
        </p:nvSpPr>
        <p:spPr>
          <a:xfrm>
            <a:off x="5561007" y="4452730"/>
            <a:ext cx="232146" cy="184492"/>
          </a:xfrm>
          <a:custGeom>
            <a:avLst/>
            <a:gdLst>
              <a:gd name="connsiteX0" fmla="*/ 6 w 232146"/>
              <a:gd name="connsiteY0" fmla="*/ 208 h 184492"/>
              <a:gd name="connsiteX1" fmla="*/ 103193 w 232146"/>
              <a:gd name="connsiteY1" fmla="*/ 55770 h 184492"/>
              <a:gd name="connsiteX2" fmla="*/ 230193 w 232146"/>
              <a:gd name="connsiteY2" fmla="*/ 182770 h 184492"/>
              <a:gd name="connsiteX3" fmla="*/ 174631 w 232146"/>
              <a:gd name="connsiteY3" fmla="*/ 125620 h 184492"/>
              <a:gd name="connsiteX4" fmla="*/ 98431 w 232146"/>
              <a:gd name="connsiteY4" fmla="*/ 73233 h 184492"/>
              <a:gd name="connsiteX5" fmla="*/ 6 w 232146"/>
              <a:gd name="connsiteY5" fmla="*/ 208 h 184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146" h="184492">
                <a:moveTo>
                  <a:pt x="6" y="208"/>
                </a:moveTo>
                <a:cubicBezTo>
                  <a:pt x="800" y="-2702"/>
                  <a:pt x="64829" y="25343"/>
                  <a:pt x="103193" y="55770"/>
                </a:cubicBezTo>
                <a:cubicBezTo>
                  <a:pt x="141557" y="86197"/>
                  <a:pt x="218287" y="171128"/>
                  <a:pt x="230193" y="182770"/>
                </a:cubicBezTo>
                <a:cubicBezTo>
                  <a:pt x="242099" y="194412"/>
                  <a:pt x="196591" y="143876"/>
                  <a:pt x="174631" y="125620"/>
                </a:cubicBezTo>
                <a:cubicBezTo>
                  <a:pt x="152671" y="107364"/>
                  <a:pt x="126477" y="90960"/>
                  <a:pt x="98431" y="73233"/>
                </a:cubicBezTo>
                <a:cubicBezTo>
                  <a:pt x="70385" y="55506"/>
                  <a:pt x="-788" y="3118"/>
                  <a:pt x="6" y="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373DC90C-6BCF-42AC-BB87-0E9CEFAB4591}"/>
              </a:ext>
            </a:extLst>
          </p:cNvPr>
          <p:cNvSpPr/>
          <p:nvPr/>
        </p:nvSpPr>
        <p:spPr>
          <a:xfrm>
            <a:off x="5430714" y="4561960"/>
            <a:ext cx="246603" cy="56167"/>
          </a:xfrm>
          <a:custGeom>
            <a:avLst/>
            <a:gdLst>
              <a:gd name="connsiteX0" fmla="*/ 124 w 246603"/>
              <a:gd name="connsiteY0" fmla="*/ 13215 h 56167"/>
              <a:gd name="connsiteX1" fmla="*/ 155699 w 246603"/>
              <a:gd name="connsiteY1" fmla="*/ 14803 h 56167"/>
              <a:gd name="connsiteX2" fmla="*/ 246186 w 246603"/>
              <a:gd name="connsiteY2" fmla="*/ 56078 h 56167"/>
              <a:gd name="connsiteX3" fmla="*/ 182686 w 246603"/>
              <a:gd name="connsiteY3" fmla="*/ 2103 h 56167"/>
              <a:gd name="connsiteX4" fmla="*/ 124 w 246603"/>
              <a:gd name="connsiteY4" fmla="*/ 13215 h 56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603" h="56167">
                <a:moveTo>
                  <a:pt x="124" y="13215"/>
                </a:moveTo>
                <a:cubicBezTo>
                  <a:pt x="-4374" y="15332"/>
                  <a:pt x="114689" y="7659"/>
                  <a:pt x="155699" y="14803"/>
                </a:cubicBezTo>
                <a:cubicBezTo>
                  <a:pt x="196709" y="21947"/>
                  <a:pt x="241688" y="58195"/>
                  <a:pt x="246186" y="56078"/>
                </a:cubicBezTo>
                <a:cubicBezTo>
                  <a:pt x="250684" y="53961"/>
                  <a:pt x="218140" y="10040"/>
                  <a:pt x="182686" y="2103"/>
                </a:cubicBezTo>
                <a:cubicBezTo>
                  <a:pt x="147232" y="-5834"/>
                  <a:pt x="4622" y="11098"/>
                  <a:pt x="124" y="132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B372C438-CE71-4E83-8AED-9B56DF4F03E7}"/>
              </a:ext>
            </a:extLst>
          </p:cNvPr>
          <p:cNvSpPr/>
          <p:nvPr/>
        </p:nvSpPr>
        <p:spPr>
          <a:xfrm>
            <a:off x="5684798" y="4634954"/>
            <a:ext cx="117522" cy="67301"/>
          </a:xfrm>
          <a:custGeom>
            <a:avLst/>
            <a:gdLst>
              <a:gd name="connsiteX0" fmla="*/ 40 w 117522"/>
              <a:gd name="connsiteY0" fmla="*/ 546 h 67301"/>
              <a:gd name="connsiteX1" fmla="*/ 81002 w 117522"/>
              <a:gd name="connsiteY1" fmla="*/ 35471 h 67301"/>
              <a:gd name="connsiteX2" fmla="*/ 117515 w 117522"/>
              <a:gd name="connsiteY2" fmla="*/ 67221 h 67301"/>
              <a:gd name="connsiteX3" fmla="*/ 84177 w 117522"/>
              <a:gd name="connsiteY3" fmla="*/ 25946 h 67301"/>
              <a:gd name="connsiteX4" fmla="*/ 69890 w 117522"/>
              <a:gd name="connsiteY4" fmla="*/ 14834 h 67301"/>
              <a:gd name="connsiteX5" fmla="*/ 40 w 117522"/>
              <a:gd name="connsiteY5" fmla="*/ 546 h 67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522" h="67301">
                <a:moveTo>
                  <a:pt x="40" y="546"/>
                </a:moveTo>
                <a:cubicBezTo>
                  <a:pt x="1892" y="3985"/>
                  <a:pt x="61423" y="24359"/>
                  <a:pt x="81002" y="35471"/>
                </a:cubicBezTo>
                <a:cubicBezTo>
                  <a:pt x="100581" y="46583"/>
                  <a:pt x="116986" y="68808"/>
                  <a:pt x="117515" y="67221"/>
                </a:cubicBezTo>
                <a:cubicBezTo>
                  <a:pt x="118044" y="65634"/>
                  <a:pt x="92114" y="34677"/>
                  <a:pt x="84177" y="25946"/>
                </a:cubicBezTo>
                <a:cubicBezTo>
                  <a:pt x="76240" y="17215"/>
                  <a:pt x="79150" y="18803"/>
                  <a:pt x="69890" y="14834"/>
                </a:cubicBezTo>
                <a:cubicBezTo>
                  <a:pt x="60630" y="10865"/>
                  <a:pt x="-1812" y="-2893"/>
                  <a:pt x="40" y="5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7D92CFE9-8E91-4CE4-9AD4-E8172C576508}"/>
              </a:ext>
            </a:extLst>
          </p:cNvPr>
          <p:cNvSpPr/>
          <p:nvPr/>
        </p:nvSpPr>
        <p:spPr>
          <a:xfrm>
            <a:off x="3974818" y="4659057"/>
            <a:ext cx="297222" cy="111381"/>
          </a:xfrm>
          <a:custGeom>
            <a:avLst/>
            <a:gdLst>
              <a:gd name="connsiteX0" fmla="*/ 282 w 297222"/>
              <a:gd name="connsiteY0" fmla="*/ 111381 h 111381"/>
              <a:gd name="connsiteX1" fmla="*/ 130457 w 297222"/>
              <a:gd name="connsiteY1" fmla="*/ 33593 h 111381"/>
              <a:gd name="connsiteX2" fmla="*/ 289207 w 297222"/>
              <a:gd name="connsiteY2" fmla="*/ 16131 h 111381"/>
              <a:gd name="connsiteX3" fmla="*/ 263807 w 297222"/>
              <a:gd name="connsiteY3" fmla="*/ 256 h 111381"/>
              <a:gd name="connsiteX4" fmla="*/ 178082 w 297222"/>
              <a:gd name="connsiteY4" fmla="*/ 8193 h 111381"/>
              <a:gd name="connsiteX5" fmla="*/ 97120 w 297222"/>
              <a:gd name="connsiteY5" fmla="*/ 32006 h 111381"/>
              <a:gd name="connsiteX6" fmla="*/ 282 w 297222"/>
              <a:gd name="connsiteY6" fmla="*/ 111381 h 11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222" h="111381">
                <a:moveTo>
                  <a:pt x="282" y="111381"/>
                </a:moveTo>
                <a:cubicBezTo>
                  <a:pt x="5838" y="111646"/>
                  <a:pt x="82303" y="49468"/>
                  <a:pt x="130457" y="33593"/>
                </a:cubicBezTo>
                <a:cubicBezTo>
                  <a:pt x="178611" y="17718"/>
                  <a:pt x="266982" y="21687"/>
                  <a:pt x="289207" y="16131"/>
                </a:cubicBezTo>
                <a:cubicBezTo>
                  <a:pt x="311432" y="10575"/>
                  <a:pt x="282328" y="1579"/>
                  <a:pt x="263807" y="256"/>
                </a:cubicBezTo>
                <a:cubicBezTo>
                  <a:pt x="245286" y="-1067"/>
                  <a:pt x="205863" y="2901"/>
                  <a:pt x="178082" y="8193"/>
                </a:cubicBezTo>
                <a:cubicBezTo>
                  <a:pt x="150301" y="13485"/>
                  <a:pt x="121462" y="20364"/>
                  <a:pt x="97120" y="32006"/>
                </a:cubicBezTo>
                <a:cubicBezTo>
                  <a:pt x="72778" y="43648"/>
                  <a:pt x="-5274" y="111116"/>
                  <a:pt x="282" y="111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E3355BAE-B130-4F69-B61F-3E5CC15265D3}"/>
              </a:ext>
            </a:extLst>
          </p:cNvPr>
          <p:cNvSpPr/>
          <p:nvPr/>
        </p:nvSpPr>
        <p:spPr>
          <a:xfrm>
            <a:off x="4281475" y="4668721"/>
            <a:ext cx="142918" cy="93959"/>
          </a:xfrm>
          <a:custGeom>
            <a:avLst/>
            <a:gdLst>
              <a:gd name="connsiteX0" fmla="*/ 13 w 142918"/>
              <a:gd name="connsiteY0" fmla="*/ 117 h 93959"/>
              <a:gd name="connsiteX1" fmla="*/ 93675 w 142918"/>
              <a:gd name="connsiteY1" fmla="*/ 47742 h 93959"/>
              <a:gd name="connsiteX2" fmla="*/ 142888 w 142918"/>
              <a:gd name="connsiteY2" fmla="*/ 93779 h 93959"/>
              <a:gd name="connsiteX3" fmla="*/ 87325 w 142918"/>
              <a:gd name="connsiteY3" fmla="*/ 62029 h 93959"/>
              <a:gd name="connsiteX4" fmla="*/ 13 w 142918"/>
              <a:gd name="connsiteY4" fmla="*/ 117 h 93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18" h="93959">
                <a:moveTo>
                  <a:pt x="13" y="117"/>
                </a:moveTo>
                <a:cubicBezTo>
                  <a:pt x="1071" y="-2264"/>
                  <a:pt x="69863" y="32132"/>
                  <a:pt x="93675" y="47742"/>
                </a:cubicBezTo>
                <a:cubicBezTo>
                  <a:pt x="117488" y="63352"/>
                  <a:pt x="143946" y="91398"/>
                  <a:pt x="142888" y="93779"/>
                </a:cubicBezTo>
                <a:cubicBezTo>
                  <a:pt x="141830" y="96160"/>
                  <a:pt x="111931" y="74464"/>
                  <a:pt x="87325" y="62029"/>
                </a:cubicBezTo>
                <a:cubicBezTo>
                  <a:pt x="62719" y="49594"/>
                  <a:pt x="-1045" y="2498"/>
                  <a:pt x="13" y="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62F149B4-3E4D-47DC-AB6B-94EF034D433F}"/>
              </a:ext>
            </a:extLst>
          </p:cNvPr>
          <p:cNvSpPr/>
          <p:nvPr/>
        </p:nvSpPr>
        <p:spPr>
          <a:xfrm>
            <a:off x="3949846" y="4656069"/>
            <a:ext cx="387761" cy="168522"/>
          </a:xfrm>
          <a:custGeom>
            <a:avLst/>
            <a:gdLst>
              <a:gd name="connsiteX0" fmla="*/ 1442 w 387761"/>
              <a:gd name="connsiteY0" fmla="*/ 168344 h 168522"/>
              <a:gd name="connsiteX1" fmla="*/ 99867 w 387761"/>
              <a:gd name="connsiteY1" fmla="*/ 112781 h 168522"/>
              <a:gd name="connsiteX2" fmla="*/ 179242 w 387761"/>
              <a:gd name="connsiteY2" fmla="*/ 69919 h 168522"/>
              <a:gd name="connsiteX3" fmla="*/ 376092 w 387761"/>
              <a:gd name="connsiteY3" fmla="*/ 85794 h 168522"/>
              <a:gd name="connsiteX4" fmla="*/ 364979 w 387761"/>
              <a:gd name="connsiteY4" fmla="*/ 66744 h 168522"/>
              <a:gd name="connsiteX5" fmla="*/ 364979 w 387761"/>
              <a:gd name="connsiteY5" fmla="*/ 33406 h 168522"/>
              <a:gd name="connsiteX6" fmla="*/ 361804 w 387761"/>
              <a:gd name="connsiteY6" fmla="*/ 66744 h 168522"/>
              <a:gd name="connsiteX7" fmla="*/ 334817 w 387761"/>
              <a:gd name="connsiteY7" fmla="*/ 66744 h 168522"/>
              <a:gd name="connsiteX8" fmla="*/ 328467 w 387761"/>
              <a:gd name="connsiteY8" fmla="*/ 69 h 168522"/>
              <a:gd name="connsiteX9" fmla="*/ 323704 w 387761"/>
              <a:gd name="connsiteY9" fmla="*/ 54044 h 168522"/>
              <a:gd name="connsiteX10" fmla="*/ 311004 w 387761"/>
              <a:gd name="connsiteY10" fmla="*/ 55631 h 168522"/>
              <a:gd name="connsiteX11" fmla="*/ 287192 w 387761"/>
              <a:gd name="connsiteY11" fmla="*/ 11181 h 168522"/>
              <a:gd name="connsiteX12" fmla="*/ 288779 w 387761"/>
              <a:gd name="connsiteY12" fmla="*/ 49281 h 168522"/>
              <a:gd name="connsiteX13" fmla="*/ 258617 w 387761"/>
              <a:gd name="connsiteY13" fmla="*/ 54044 h 168522"/>
              <a:gd name="connsiteX14" fmla="*/ 258617 w 387761"/>
              <a:gd name="connsiteY14" fmla="*/ 6419 h 168522"/>
              <a:gd name="connsiteX15" fmla="*/ 257029 w 387761"/>
              <a:gd name="connsiteY15" fmla="*/ 49281 h 168522"/>
              <a:gd name="connsiteX16" fmla="*/ 220517 w 387761"/>
              <a:gd name="connsiteY16" fmla="*/ 61981 h 168522"/>
              <a:gd name="connsiteX17" fmla="*/ 230042 w 387761"/>
              <a:gd name="connsiteY17" fmla="*/ 12769 h 168522"/>
              <a:gd name="connsiteX18" fmla="*/ 220517 w 387761"/>
              <a:gd name="connsiteY18" fmla="*/ 34994 h 168522"/>
              <a:gd name="connsiteX19" fmla="*/ 217342 w 387761"/>
              <a:gd name="connsiteY19" fmla="*/ 57219 h 168522"/>
              <a:gd name="connsiteX20" fmla="*/ 198292 w 387761"/>
              <a:gd name="connsiteY20" fmla="*/ 61981 h 168522"/>
              <a:gd name="connsiteX21" fmla="*/ 161779 w 387761"/>
              <a:gd name="connsiteY21" fmla="*/ 28644 h 168522"/>
              <a:gd name="connsiteX22" fmla="*/ 177654 w 387761"/>
              <a:gd name="connsiteY22" fmla="*/ 63569 h 168522"/>
              <a:gd name="connsiteX23" fmla="*/ 153842 w 387761"/>
              <a:gd name="connsiteY23" fmla="*/ 66744 h 168522"/>
              <a:gd name="connsiteX24" fmla="*/ 131617 w 387761"/>
              <a:gd name="connsiteY24" fmla="*/ 41344 h 168522"/>
              <a:gd name="connsiteX25" fmla="*/ 133204 w 387761"/>
              <a:gd name="connsiteY25" fmla="*/ 87381 h 168522"/>
              <a:gd name="connsiteX26" fmla="*/ 83992 w 387761"/>
              <a:gd name="connsiteY26" fmla="*/ 46106 h 168522"/>
              <a:gd name="connsiteX27" fmla="*/ 101454 w 387761"/>
              <a:gd name="connsiteY27" fmla="*/ 106431 h 168522"/>
              <a:gd name="connsiteX28" fmla="*/ 68117 w 387761"/>
              <a:gd name="connsiteY28" fmla="*/ 63569 h 168522"/>
              <a:gd name="connsiteX29" fmla="*/ 82404 w 387761"/>
              <a:gd name="connsiteY29" fmla="*/ 117544 h 168522"/>
              <a:gd name="connsiteX30" fmla="*/ 47479 w 387761"/>
              <a:gd name="connsiteY30" fmla="*/ 87381 h 168522"/>
              <a:gd name="connsiteX31" fmla="*/ 53829 w 387761"/>
              <a:gd name="connsiteY31" fmla="*/ 125481 h 168522"/>
              <a:gd name="connsiteX32" fmla="*/ 1442 w 387761"/>
              <a:gd name="connsiteY32" fmla="*/ 96906 h 168522"/>
              <a:gd name="connsiteX33" fmla="*/ 36367 w 387761"/>
              <a:gd name="connsiteY33" fmla="*/ 130244 h 168522"/>
              <a:gd name="connsiteX34" fmla="*/ 1442 w 387761"/>
              <a:gd name="connsiteY34" fmla="*/ 168344 h 16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87761" h="168522">
                <a:moveTo>
                  <a:pt x="1442" y="168344"/>
                </a:moveTo>
                <a:cubicBezTo>
                  <a:pt x="12025" y="165434"/>
                  <a:pt x="99867" y="112781"/>
                  <a:pt x="99867" y="112781"/>
                </a:cubicBezTo>
                <a:cubicBezTo>
                  <a:pt x="129500" y="96377"/>
                  <a:pt x="133205" y="74417"/>
                  <a:pt x="179242" y="69919"/>
                </a:cubicBezTo>
                <a:cubicBezTo>
                  <a:pt x="225280" y="65421"/>
                  <a:pt x="345136" y="86323"/>
                  <a:pt x="376092" y="85794"/>
                </a:cubicBezTo>
                <a:cubicBezTo>
                  <a:pt x="407048" y="85265"/>
                  <a:pt x="366831" y="75475"/>
                  <a:pt x="364979" y="66744"/>
                </a:cubicBezTo>
                <a:cubicBezTo>
                  <a:pt x="363127" y="58013"/>
                  <a:pt x="365508" y="33406"/>
                  <a:pt x="364979" y="33406"/>
                </a:cubicBezTo>
                <a:cubicBezTo>
                  <a:pt x="364450" y="33406"/>
                  <a:pt x="366831" y="61188"/>
                  <a:pt x="361804" y="66744"/>
                </a:cubicBezTo>
                <a:cubicBezTo>
                  <a:pt x="356777" y="72300"/>
                  <a:pt x="340373" y="77856"/>
                  <a:pt x="334817" y="66744"/>
                </a:cubicBezTo>
                <a:cubicBezTo>
                  <a:pt x="329261" y="55631"/>
                  <a:pt x="330319" y="2186"/>
                  <a:pt x="328467" y="69"/>
                </a:cubicBezTo>
                <a:cubicBezTo>
                  <a:pt x="326615" y="-2048"/>
                  <a:pt x="326614" y="44784"/>
                  <a:pt x="323704" y="54044"/>
                </a:cubicBezTo>
                <a:cubicBezTo>
                  <a:pt x="320794" y="63304"/>
                  <a:pt x="317089" y="62775"/>
                  <a:pt x="311004" y="55631"/>
                </a:cubicBezTo>
                <a:cubicBezTo>
                  <a:pt x="304919" y="48487"/>
                  <a:pt x="290896" y="12239"/>
                  <a:pt x="287192" y="11181"/>
                </a:cubicBezTo>
                <a:cubicBezTo>
                  <a:pt x="283488" y="10123"/>
                  <a:pt x="293541" y="42137"/>
                  <a:pt x="288779" y="49281"/>
                </a:cubicBezTo>
                <a:cubicBezTo>
                  <a:pt x="284017" y="56425"/>
                  <a:pt x="263644" y="61188"/>
                  <a:pt x="258617" y="54044"/>
                </a:cubicBezTo>
                <a:cubicBezTo>
                  <a:pt x="253590" y="46900"/>
                  <a:pt x="258882" y="7213"/>
                  <a:pt x="258617" y="6419"/>
                </a:cubicBezTo>
                <a:cubicBezTo>
                  <a:pt x="258352" y="5625"/>
                  <a:pt x="263379" y="40021"/>
                  <a:pt x="257029" y="49281"/>
                </a:cubicBezTo>
                <a:cubicBezTo>
                  <a:pt x="250679" y="58541"/>
                  <a:pt x="225015" y="68066"/>
                  <a:pt x="220517" y="61981"/>
                </a:cubicBezTo>
                <a:cubicBezTo>
                  <a:pt x="216019" y="55896"/>
                  <a:pt x="230042" y="17267"/>
                  <a:pt x="230042" y="12769"/>
                </a:cubicBezTo>
                <a:cubicBezTo>
                  <a:pt x="230042" y="8271"/>
                  <a:pt x="222634" y="27586"/>
                  <a:pt x="220517" y="34994"/>
                </a:cubicBezTo>
                <a:cubicBezTo>
                  <a:pt x="218400" y="42402"/>
                  <a:pt x="221046" y="52721"/>
                  <a:pt x="217342" y="57219"/>
                </a:cubicBezTo>
                <a:cubicBezTo>
                  <a:pt x="213638" y="61717"/>
                  <a:pt x="207553" y="66743"/>
                  <a:pt x="198292" y="61981"/>
                </a:cubicBezTo>
                <a:cubicBezTo>
                  <a:pt x="189032" y="57218"/>
                  <a:pt x="165219" y="28379"/>
                  <a:pt x="161779" y="28644"/>
                </a:cubicBezTo>
                <a:cubicBezTo>
                  <a:pt x="158339" y="28909"/>
                  <a:pt x="178977" y="57219"/>
                  <a:pt x="177654" y="63569"/>
                </a:cubicBezTo>
                <a:cubicBezTo>
                  <a:pt x="176331" y="69919"/>
                  <a:pt x="161515" y="70448"/>
                  <a:pt x="153842" y="66744"/>
                </a:cubicBezTo>
                <a:cubicBezTo>
                  <a:pt x="146169" y="63040"/>
                  <a:pt x="135057" y="37905"/>
                  <a:pt x="131617" y="41344"/>
                </a:cubicBezTo>
                <a:cubicBezTo>
                  <a:pt x="128177" y="44783"/>
                  <a:pt x="141141" y="86587"/>
                  <a:pt x="133204" y="87381"/>
                </a:cubicBezTo>
                <a:cubicBezTo>
                  <a:pt x="125267" y="88175"/>
                  <a:pt x="89284" y="42931"/>
                  <a:pt x="83992" y="46106"/>
                </a:cubicBezTo>
                <a:cubicBezTo>
                  <a:pt x="78700" y="49281"/>
                  <a:pt x="104100" y="103521"/>
                  <a:pt x="101454" y="106431"/>
                </a:cubicBezTo>
                <a:cubicBezTo>
                  <a:pt x="98808" y="109341"/>
                  <a:pt x="71292" y="61717"/>
                  <a:pt x="68117" y="63569"/>
                </a:cubicBezTo>
                <a:cubicBezTo>
                  <a:pt x="64942" y="65421"/>
                  <a:pt x="85844" y="113575"/>
                  <a:pt x="82404" y="117544"/>
                </a:cubicBezTo>
                <a:cubicBezTo>
                  <a:pt x="78964" y="121513"/>
                  <a:pt x="52241" y="86058"/>
                  <a:pt x="47479" y="87381"/>
                </a:cubicBezTo>
                <a:cubicBezTo>
                  <a:pt x="42717" y="88704"/>
                  <a:pt x="61502" y="123894"/>
                  <a:pt x="53829" y="125481"/>
                </a:cubicBezTo>
                <a:cubicBezTo>
                  <a:pt x="46156" y="127068"/>
                  <a:pt x="4352" y="96112"/>
                  <a:pt x="1442" y="96906"/>
                </a:cubicBezTo>
                <a:cubicBezTo>
                  <a:pt x="-1468" y="97700"/>
                  <a:pt x="30546" y="122836"/>
                  <a:pt x="36367" y="130244"/>
                </a:cubicBezTo>
                <a:cubicBezTo>
                  <a:pt x="42188" y="137652"/>
                  <a:pt x="-9141" y="171254"/>
                  <a:pt x="1442" y="168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A9E3C587-6A6F-4842-B034-CF7BBD952187}"/>
              </a:ext>
            </a:extLst>
          </p:cNvPr>
          <p:cNvSpPr/>
          <p:nvPr/>
        </p:nvSpPr>
        <p:spPr>
          <a:xfrm>
            <a:off x="3908424" y="4715874"/>
            <a:ext cx="481014" cy="166122"/>
          </a:xfrm>
          <a:custGeom>
            <a:avLst/>
            <a:gdLst>
              <a:gd name="connsiteX0" fmla="*/ 14289 w 481014"/>
              <a:gd name="connsiteY0" fmla="*/ 165689 h 166122"/>
              <a:gd name="connsiteX1" fmla="*/ 157164 w 481014"/>
              <a:gd name="connsiteY1" fmla="*/ 86314 h 166122"/>
              <a:gd name="connsiteX2" fmla="*/ 252414 w 481014"/>
              <a:gd name="connsiteY2" fmla="*/ 48214 h 166122"/>
              <a:gd name="connsiteX3" fmla="*/ 328614 w 481014"/>
              <a:gd name="connsiteY3" fmla="*/ 41864 h 166122"/>
              <a:gd name="connsiteX4" fmla="*/ 431801 w 481014"/>
              <a:gd name="connsiteY4" fmla="*/ 45039 h 166122"/>
              <a:gd name="connsiteX5" fmla="*/ 481014 w 481014"/>
              <a:gd name="connsiteY5" fmla="*/ 52976 h 166122"/>
              <a:gd name="connsiteX6" fmla="*/ 431801 w 481014"/>
              <a:gd name="connsiteY6" fmla="*/ 21226 h 166122"/>
              <a:gd name="connsiteX7" fmla="*/ 342901 w 481014"/>
              <a:gd name="connsiteY7" fmla="*/ 8526 h 166122"/>
              <a:gd name="connsiteX8" fmla="*/ 265114 w 481014"/>
              <a:gd name="connsiteY8" fmla="*/ 2176 h 166122"/>
              <a:gd name="connsiteX9" fmla="*/ 209551 w 481014"/>
              <a:gd name="connsiteY9" fmla="*/ 3764 h 166122"/>
              <a:gd name="connsiteX10" fmla="*/ 130176 w 481014"/>
              <a:gd name="connsiteY10" fmla="*/ 43451 h 166122"/>
              <a:gd name="connsiteX11" fmla="*/ 82551 w 481014"/>
              <a:gd name="connsiteY11" fmla="*/ 81551 h 166122"/>
              <a:gd name="connsiteX12" fmla="*/ 58739 w 481014"/>
              <a:gd name="connsiteY12" fmla="*/ 103776 h 166122"/>
              <a:gd name="connsiteX13" fmla="*/ 1 w 481014"/>
              <a:gd name="connsiteY13" fmla="*/ 87901 h 166122"/>
              <a:gd name="connsiteX14" fmla="*/ 57151 w 481014"/>
              <a:gd name="connsiteY14" fmla="*/ 118064 h 166122"/>
              <a:gd name="connsiteX15" fmla="*/ 14289 w 481014"/>
              <a:gd name="connsiteY15" fmla="*/ 165689 h 166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1014" h="166122">
                <a:moveTo>
                  <a:pt x="14289" y="165689"/>
                </a:moveTo>
                <a:cubicBezTo>
                  <a:pt x="30958" y="160397"/>
                  <a:pt x="117477" y="105893"/>
                  <a:pt x="157164" y="86314"/>
                </a:cubicBezTo>
                <a:cubicBezTo>
                  <a:pt x="196851" y="66735"/>
                  <a:pt x="223839" y="55622"/>
                  <a:pt x="252414" y="48214"/>
                </a:cubicBezTo>
                <a:cubicBezTo>
                  <a:pt x="280989" y="40806"/>
                  <a:pt x="298716" y="42393"/>
                  <a:pt x="328614" y="41864"/>
                </a:cubicBezTo>
                <a:cubicBezTo>
                  <a:pt x="358512" y="41335"/>
                  <a:pt x="406401" y="43187"/>
                  <a:pt x="431801" y="45039"/>
                </a:cubicBezTo>
                <a:cubicBezTo>
                  <a:pt x="457201" y="46891"/>
                  <a:pt x="481014" y="56945"/>
                  <a:pt x="481014" y="52976"/>
                </a:cubicBezTo>
                <a:cubicBezTo>
                  <a:pt x="481014" y="49007"/>
                  <a:pt x="454820" y="28634"/>
                  <a:pt x="431801" y="21226"/>
                </a:cubicBezTo>
                <a:cubicBezTo>
                  <a:pt x="408782" y="13818"/>
                  <a:pt x="370682" y="11701"/>
                  <a:pt x="342901" y="8526"/>
                </a:cubicBezTo>
                <a:cubicBezTo>
                  <a:pt x="315120" y="5351"/>
                  <a:pt x="287339" y="2970"/>
                  <a:pt x="265114" y="2176"/>
                </a:cubicBezTo>
                <a:cubicBezTo>
                  <a:pt x="242889" y="1382"/>
                  <a:pt x="232041" y="-3115"/>
                  <a:pt x="209551" y="3764"/>
                </a:cubicBezTo>
                <a:cubicBezTo>
                  <a:pt x="187061" y="10643"/>
                  <a:pt x="151343" y="30487"/>
                  <a:pt x="130176" y="43451"/>
                </a:cubicBezTo>
                <a:cubicBezTo>
                  <a:pt x="109009" y="56415"/>
                  <a:pt x="94457" y="71497"/>
                  <a:pt x="82551" y="81551"/>
                </a:cubicBezTo>
                <a:cubicBezTo>
                  <a:pt x="70645" y="91605"/>
                  <a:pt x="72497" y="102718"/>
                  <a:pt x="58739" y="103776"/>
                </a:cubicBezTo>
                <a:cubicBezTo>
                  <a:pt x="44981" y="104834"/>
                  <a:pt x="266" y="85520"/>
                  <a:pt x="1" y="87901"/>
                </a:cubicBezTo>
                <a:cubicBezTo>
                  <a:pt x="-264" y="90282"/>
                  <a:pt x="49478" y="109862"/>
                  <a:pt x="57151" y="118064"/>
                </a:cubicBezTo>
                <a:cubicBezTo>
                  <a:pt x="64824" y="126266"/>
                  <a:pt x="-2380" y="170981"/>
                  <a:pt x="14289" y="1656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522AF04A-C232-4DC5-82A0-3ED52E6E94D6}"/>
              </a:ext>
            </a:extLst>
          </p:cNvPr>
          <p:cNvSpPr/>
          <p:nvPr/>
        </p:nvSpPr>
        <p:spPr>
          <a:xfrm>
            <a:off x="4313179" y="4775104"/>
            <a:ext cx="170351" cy="129382"/>
          </a:xfrm>
          <a:custGeom>
            <a:avLst/>
            <a:gdLst>
              <a:gd name="connsiteX0" fmla="*/ 71496 w 170351"/>
              <a:gd name="connsiteY0" fmla="*/ 96 h 129382"/>
              <a:gd name="connsiteX1" fmla="*/ 138171 w 170351"/>
              <a:gd name="connsiteY1" fmla="*/ 47721 h 129382"/>
              <a:gd name="connsiteX2" fmla="*/ 166746 w 170351"/>
              <a:gd name="connsiteY2" fmla="*/ 98521 h 129382"/>
              <a:gd name="connsiteX3" fmla="*/ 158809 w 170351"/>
              <a:gd name="connsiteY3" fmla="*/ 115984 h 129382"/>
              <a:gd name="connsiteX4" fmla="*/ 66734 w 170351"/>
              <a:gd name="connsiteY4" fmla="*/ 125509 h 129382"/>
              <a:gd name="connsiteX5" fmla="*/ 59 w 170351"/>
              <a:gd name="connsiteY5" fmla="*/ 128684 h 129382"/>
              <a:gd name="connsiteX6" fmla="*/ 77846 w 170351"/>
              <a:gd name="connsiteY6" fmla="*/ 112809 h 129382"/>
              <a:gd name="connsiteX7" fmla="*/ 115946 w 170351"/>
              <a:gd name="connsiteY7" fmla="*/ 112809 h 129382"/>
              <a:gd name="connsiteX8" fmla="*/ 115946 w 170351"/>
              <a:gd name="connsiteY8" fmla="*/ 87409 h 129382"/>
              <a:gd name="connsiteX9" fmla="*/ 119121 w 170351"/>
              <a:gd name="connsiteY9" fmla="*/ 60421 h 129382"/>
              <a:gd name="connsiteX10" fmla="*/ 71496 w 170351"/>
              <a:gd name="connsiteY10" fmla="*/ 96 h 12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0351" h="129382">
                <a:moveTo>
                  <a:pt x="71496" y="96"/>
                </a:moveTo>
                <a:cubicBezTo>
                  <a:pt x="74671" y="-2021"/>
                  <a:pt x="122296" y="31317"/>
                  <a:pt x="138171" y="47721"/>
                </a:cubicBezTo>
                <a:cubicBezTo>
                  <a:pt x="154046" y="64125"/>
                  <a:pt x="163306" y="87144"/>
                  <a:pt x="166746" y="98521"/>
                </a:cubicBezTo>
                <a:cubicBezTo>
                  <a:pt x="170186" y="109898"/>
                  <a:pt x="175477" y="111486"/>
                  <a:pt x="158809" y="115984"/>
                </a:cubicBezTo>
                <a:cubicBezTo>
                  <a:pt x="142141" y="120482"/>
                  <a:pt x="93192" y="123392"/>
                  <a:pt x="66734" y="125509"/>
                </a:cubicBezTo>
                <a:cubicBezTo>
                  <a:pt x="40276" y="127626"/>
                  <a:pt x="-1793" y="130801"/>
                  <a:pt x="59" y="128684"/>
                </a:cubicBezTo>
                <a:cubicBezTo>
                  <a:pt x="1911" y="126567"/>
                  <a:pt x="58532" y="115455"/>
                  <a:pt x="77846" y="112809"/>
                </a:cubicBezTo>
                <a:cubicBezTo>
                  <a:pt x="97160" y="110163"/>
                  <a:pt x="109596" y="117042"/>
                  <a:pt x="115946" y="112809"/>
                </a:cubicBezTo>
                <a:cubicBezTo>
                  <a:pt x="122296" y="108576"/>
                  <a:pt x="115417" y="96140"/>
                  <a:pt x="115946" y="87409"/>
                </a:cubicBezTo>
                <a:cubicBezTo>
                  <a:pt x="116475" y="78678"/>
                  <a:pt x="121238" y="71533"/>
                  <a:pt x="119121" y="60421"/>
                </a:cubicBezTo>
                <a:cubicBezTo>
                  <a:pt x="117004" y="49309"/>
                  <a:pt x="68321" y="2213"/>
                  <a:pt x="71496" y="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2575CB70-6ADD-41AB-AD93-A6525063494F}"/>
              </a:ext>
            </a:extLst>
          </p:cNvPr>
          <p:cNvSpPr/>
          <p:nvPr/>
        </p:nvSpPr>
        <p:spPr>
          <a:xfrm>
            <a:off x="4003675" y="4778066"/>
            <a:ext cx="356012" cy="154311"/>
          </a:xfrm>
          <a:custGeom>
            <a:avLst/>
            <a:gdLst>
              <a:gd name="connsiteX0" fmla="*/ 0 w 356012"/>
              <a:gd name="connsiteY0" fmla="*/ 55872 h 154311"/>
              <a:gd name="connsiteX1" fmla="*/ 128588 w 356012"/>
              <a:gd name="connsiteY1" fmla="*/ 117784 h 154311"/>
              <a:gd name="connsiteX2" fmla="*/ 255588 w 356012"/>
              <a:gd name="connsiteY2" fmla="*/ 138422 h 154311"/>
              <a:gd name="connsiteX3" fmla="*/ 355600 w 356012"/>
              <a:gd name="connsiteY3" fmla="*/ 120959 h 154311"/>
              <a:gd name="connsiteX4" fmla="*/ 217488 w 356012"/>
              <a:gd name="connsiteY4" fmla="*/ 154297 h 154311"/>
              <a:gd name="connsiteX5" fmla="*/ 107950 w 356012"/>
              <a:gd name="connsiteY5" fmla="*/ 116197 h 154311"/>
              <a:gd name="connsiteX6" fmla="*/ 55563 w 356012"/>
              <a:gd name="connsiteY6" fmla="*/ 51109 h 154311"/>
              <a:gd name="connsiteX7" fmla="*/ 60325 w 356012"/>
              <a:gd name="connsiteY7" fmla="*/ 11422 h 154311"/>
              <a:gd name="connsiteX8" fmla="*/ 74613 w 356012"/>
              <a:gd name="connsiteY8" fmla="*/ 1897 h 154311"/>
              <a:gd name="connsiteX9" fmla="*/ 0 w 356012"/>
              <a:gd name="connsiteY9" fmla="*/ 55872 h 154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6012" h="154311">
                <a:moveTo>
                  <a:pt x="0" y="55872"/>
                </a:moveTo>
                <a:cubicBezTo>
                  <a:pt x="42995" y="79949"/>
                  <a:pt x="85990" y="104026"/>
                  <a:pt x="128588" y="117784"/>
                </a:cubicBezTo>
                <a:cubicBezTo>
                  <a:pt x="171186" y="131542"/>
                  <a:pt x="217753" y="137893"/>
                  <a:pt x="255588" y="138422"/>
                </a:cubicBezTo>
                <a:cubicBezTo>
                  <a:pt x="293423" y="138951"/>
                  <a:pt x="361950" y="118313"/>
                  <a:pt x="355600" y="120959"/>
                </a:cubicBezTo>
                <a:cubicBezTo>
                  <a:pt x="349250" y="123605"/>
                  <a:pt x="258763" y="155091"/>
                  <a:pt x="217488" y="154297"/>
                </a:cubicBezTo>
                <a:cubicBezTo>
                  <a:pt x="176213" y="153503"/>
                  <a:pt x="134937" y="133395"/>
                  <a:pt x="107950" y="116197"/>
                </a:cubicBezTo>
                <a:cubicBezTo>
                  <a:pt x="80963" y="98999"/>
                  <a:pt x="63500" y="68571"/>
                  <a:pt x="55563" y="51109"/>
                </a:cubicBezTo>
                <a:cubicBezTo>
                  <a:pt x="47626" y="33647"/>
                  <a:pt x="57150" y="19624"/>
                  <a:pt x="60325" y="11422"/>
                </a:cubicBezTo>
                <a:cubicBezTo>
                  <a:pt x="63500" y="3220"/>
                  <a:pt x="82550" y="-3395"/>
                  <a:pt x="74613" y="1897"/>
                </a:cubicBezTo>
                <a:lnTo>
                  <a:pt x="0" y="5587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774F8902-B213-452B-86C8-DB518958E1FA}"/>
              </a:ext>
            </a:extLst>
          </p:cNvPr>
          <p:cNvSpPr/>
          <p:nvPr/>
        </p:nvSpPr>
        <p:spPr>
          <a:xfrm>
            <a:off x="3995732" y="4865622"/>
            <a:ext cx="281065" cy="76354"/>
          </a:xfrm>
          <a:custGeom>
            <a:avLst/>
            <a:gdLst>
              <a:gd name="connsiteX0" fmla="*/ 6 w 281065"/>
              <a:gd name="connsiteY0" fmla="*/ 66 h 76354"/>
              <a:gd name="connsiteX1" fmla="*/ 100018 w 281065"/>
              <a:gd name="connsiteY1" fmla="*/ 46103 h 76354"/>
              <a:gd name="connsiteX2" fmla="*/ 279406 w 281065"/>
              <a:gd name="connsiteY2" fmla="*/ 63566 h 76354"/>
              <a:gd name="connsiteX3" fmla="*/ 184156 w 281065"/>
              <a:gd name="connsiteY3" fmla="*/ 76266 h 76354"/>
              <a:gd name="connsiteX4" fmla="*/ 95256 w 281065"/>
              <a:gd name="connsiteY4" fmla="*/ 57216 h 76354"/>
              <a:gd name="connsiteX5" fmla="*/ 6 w 281065"/>
              <a:gd name="connsiteY5" fmla="*/ 66 h 76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065" h="76354">
                <a:moveTo>
                  <a:pt x="6" y="66"/>
                </a:moveTo>
                <a:cubicBezTo>
                  <a:pt x="800" y="-1786"/>
                  <a:pt x="53451" y="35520"/>
                  <a:pt x="100018" y="46103"/>
                </a:cubicBezTo>
                <a:cubicBezTo>
                  <a:pt x="146585" y="56686"/>
                  <a:pt x="265383" y="58539"/>
                  <a:pt x="279406" y="63566"/>
                </a:cubicBezTo>
                <a:cubicBezTo>
                  <a:pt x="293429" y="68593"/>
                  <a:pt x="214848" y="77324"/>
                  <a:pt x="184156" y="76266"/>
                </a:cubicBezTo>
                <a:cubicBezTo>
                  <a:pt x="153464" y="75208"/>
                  <a:pt x="120921" y="69652"/>
                  <a:pt x="95256" y="57216"/>
                </a:cubicBezTo>
                <a:cubicBezTo>
                  <a:pt x="69591" y="44781"/>
                  <a:pt x="-788" y="1918"/>
                  <a:pt x="6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8396008A-CB83-4257-AE73-A7538EBE3B41}"/>
              </a:ext>
            </a:extLst>
          </p:cNvPr>
          <p:cNvSpPr/>
          <p:nvPr/>
        </p:nvSpPr>
        <p:spPr>
          <a:xfrm>
            <a:off x="4357688" y="4873596"/>
            <a:ext cx="127981" cy="46109"/>
          </a:xfrm>
          <a:custGeom>
            <a:avLst/>
            <a:gdLst>
              <a:gd name="connsiteX0" fmla="*/ 0 w 127981"/>
              <a:gd name="connsiteY0" fmla="*/ 34954 h 46109"/>
              <a:gd name="connsiteX1" fmla="*/ 74612 w 127981"/>
              <a:gd name="connsiteY1" fmla="*/ 38129 h 46109"/>
              <a:gd name="connsiteX2" fmla="*/ 122237 w 127981"/>
              <a:gd name="connsiteY2" fmla="*/ 33367 h 46109"/>
              <a:gd name="connsiteX3" fmla="*/ 120650 w 127981"/>
              <a:gd name="connsiteY3" fmla="*/ 29 h 46109"/>
              <a:gd name="connsiteX4" fmla="*/ 125412 w 127981"/>
              <a:gd name="connsiteY4" fmla="*/ 39717 h 46109"/>
              <a:gd name="connsiteX5" fmla="*/ 74612 w 127981"/>
              <a:gd name="connsiteY5" fmla="*/ 46067 h 46109"/>
              <a:gd name="connsiteX6" fmla="*/ 0 w 127981"/>
              <a:gd name="connsiteY6" fmla="*/ 34954 h 46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981" h="46109">
                <a:moveTo>
                  <a:pt x="0" y="34954"/>
                </a:moveTo>
                <a:cubicBezTo>
                  <a:pt x="0" y="33631"/>
                  <a:pt x="54239" y="38393"/>
                  <a:pt x="74612" y="38129"/>
                </a:cubicBezTo>
                <a:cubicBezTo>
                  <a:pt x="94985" y="37865"/>
                  <a:pt x="114564" y="39717"/>
                  <a:pt x="122237" y="33367"/>
                </a:cubicBezTo>
                <a:cubicBezTo>
                  <a:pt x="129910" y="27017"/>
                  <a:pt x="120121" y="-1029"/>
                  <a:pt x="120650" y="29"/>
                </a:cubicBezTo>
                <a:cubicBezTo>
                  <a:pt x="121179" y="1087"/>
                  <a:pt x="133085" y="32044"/>
                  <a:pt x="125412" y="39717"/>
                </a:cubicBezTo>
                <a:cubicBezTo>
                  <a:pt x="117739" y="47390"/>
                  <a:pt x="90222" y="45273"/>
                  <a:pt x="74612" y="46067"/>
                </a:cubicBezTo>
                <a:cubicBezTo>
                  <a:pt x="59002" y="46861"/>
                  <a:pt x="0" y="36277"/>
                  <a:pt x="0" y="349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055CCC44-6A52-4D0F-9605-CC86F09FD1E4}"/>
              </a:ext>
            </a:extLst>
          </p:cNvPr>
          <p:cNvSpPr/>
          <p:nvPr/>
        </p:nvSpPr>
        <p:spPr>
          <a:xfrm>
            <a:off x="4129694" y="4909977"/>
            <a:ext cx="278380" cy="40238"/>
          </a:xfrm>
          <a:custGeom>
            <a:avLst/>
            <a:gdLst>
              <a:gd name="connsiteX0" fmla="*/ 981 w 278380"/>
              <a:gd name="connsiteY0" fmla="*/ 30323 h 40238"/>
              <a:gd name="connsiteX1" fmla="*/ 102581 w 278380"/>
              <a:gd name="connsiteY1" fmla="*/ 36673 h 40238"/>
              <a:gd name="connsiteX2" fmla="*/ 275619 w 278380"/>
              <a:gd name="connsiteY2" fmla="*/ 161 h 40238"/>
              <a:gd name="connsiteX3" fmla="*/ 205769 w 278380"/>
              <a:gd name="connsiteY3" fmla="*/ 23973 h 40238"/>
              <a:gd name="connsiteX4" fmla="*/ 161319 w 278380"/>
              <a:gd name="connsiteY4" fmla="*/ 39848 h 40238"/>
              <a:gd name="connsiteX5" fmla="*/ 981 w 278380"/>
              <a:gd name="connsiteY5" fmla="*/ 30323 h 4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8380" h="40238">
                <a:moveTo>
                  <a:pt x="981" y="30323"/>
                </a:moveTo>
                <a:cubicBezTo>
                  <a:pt x="-8809" y="29794"/>
                  <a:pt x="56808" y="41700"/>
                  <a:pt x="102581" y="36673"/>
                </a:cubicBezTo>
                <a:cubicBezTo>
                  <a:pt x="148354" y="31646"/>
                  <a:pt x="258421" y="2278"/>
                  <a:pt x="275619" y="161"/>
                </a:cubicBezTo>
                <a:cubicBezTo>
                  <a:pt x="292817" y="-1956"/>
                  <a:pt x="224819" y="17358"/>
                  <a:pt x="205769" y="23973"/>
                </a:cubicBezTo>
                <a:cubicBezTo>
                  <a:pt x="186719" y="30588"/>
                  <a:pt x="188836" y="37202"/>
                  <a:pt x="161319" y="39848"/>
                </a:cubicBezTo>
                <a:cubicBezTo>
                  <a:pt x="133802" y="42494"/>
                  <a:pt x="10771" y="30852"/>
                  <a:pt x="981" y="303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FDB85DD9-12D0-4B8C-9A82-3A160BAD5599}"/>
              </a:ext>
            </a:extLst>
          </p:cNvPr>
          <p:cNvSpPr/>
          <p:nvPr/>
        </p:nvSpPr>
        <p:spPr>
          <a:xfrm>
            <a:off x="3975100" y="4912691"/>
            <a:ext cx="454051" cy="76412"/>
          </a:xfrm>
          <a:custGeom>
            <a:avLst/>
            <a:gdLst>
              <a:gd name="connsiteX0" fmla="*/ 0 w 454051"/>
              <a:gd name="connsiteY0" fmla="*/ 26022 h 76412"/>
              <a:gd name="connsiteX1" fmla="*/ 201613 w 454051"/>
              <a:gd name="connsiteY1" fmla="*/ 46659 h 76412"/>
              <a:gd name="connsiteX2" fmla="*/ 438150 w 454051"/>
              <a:gd name="connsiteY2" fmla="*/ 2209 h 76412"/>
              <a:gd name="connsiteX3" fmla="*/ 347663 w 454051"/>
              <a:gd name="connsiteY3" fmla="*/ 26022 h 76412"/>
              <a:gd name="connsiteX4" fmla="*/ 304800 w 454051"/>
              <a:gd name="connsiteY4" fmla="*/ 49834 h 76412"/>
              <a:gd name="connsiteX5" fmla="*/ 450850 w 454051"/>
              <a:gd name="connsiteY5" fmla="*/ 27609 h 76412"/>
              <a:gd name="connsiteX6" fmla="*/ 323850 w 454051"/>
              <a:gd name="connsiteY6" fmla="*/ 64122 h 76412"/>
              <a:gd name="connsiteX7" fmla="*/ 276225 w 454051"/>
              <a:gd name="connsiteY7" fmla="*/ 72059 h 76412"/>
              <a:gd name="connsiteX8" fmla="*/ 454025 w 454051"/>
              <a:gd name="connsiteY8" fmla="*/ 622 h 76412"/>
              <a:gd name="connsiteX9" fmla="*/ 288925 w 454051"/>
              <a:gd name="connsiteY9" fmla="*/ 37134 h 76412"/>
              <a:gd name="connsiteX10" fmla="*/ 201613 w 454051"/>
              <a:gd name="connsiteY10" fmla="*/ 33959 h 76412"/>
              <a:gd name="connsiteX11" fmla="*/ 0 w 454051"/>
              <a:gd name="connsiteY11" fmla="*/ 26022 h 76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4051" h="76412">
                <a:moveTo>
                  <a:pt x="0" y="26022"/>
                </a:moveTo>
                <a:cubicBezTo>
                  <a:pt x="64294" y="38325"/>
                  <a:pt x="128588" y="50628"/>
                  <a:pt x="201613" y="46659"/>
                </a:cubicBezTo>
                <a:cubicBezTo>
                  <a:pt x="274638" y="42690"/>
                  <a:pt x="413808" y="5648"/>
                  <a:pt x="438150" y="2209"/>
                </a:cubicBezTo>
                <a:cubicBezTo>
                  <a:pt x="462492" y="-1230"/>
                  <a:pt x="369888" y="18084"/>
                  <a:pt x="347663" y="26022"/>
                </a:cubicBezTo>
                <a:cubicBezTo>
                  <a:pt x="325438" y="33960"/>
                  <a:pt x="287602" y="49570"/>
                  <a:pt x="304800" y="49834"/>
                </a:cubicBezTo>
                <a:cubicBezTo>
                  <a:pt x="321998" y="50098"/>
                  <a:pt x="447675" y="25228"/>
                  <a:pt x="450850" y="27609"/>
                </a:cubicBezTo>
                <a:cubicBezTo>
                  <a:pt x="454025" y="29990"/>
                  <a:pt x="352954" y="56714"/>
                  <a:pt x="323850" y="64122"/>
                </a:cubicBezTo>
                <a:cubicBezTo>
                  <a:pt x="294746" y="71530"/>
                  <a:pt x="254529" y="82642"/>
                  <a:pt x="276225" y="72059"/>
                </a:cubicBezTo>
                <a:cubicBezTo>
                  <a:pt x="297921" y="61476"/>
                  <a:pt x="451908" y="6443"/>
                  <a:pt x="454025" y="622"/>
                </a:cubicBezTo>
                <a:cubicBezTo>
                  <a:pt x="456142" y="-5199"/>
                  <a:pt x="330994" y="31578"/>
                  <a:pt x="288925" y="37134"/>
                </a:cubicBezTo>
                <a:cubicBezTo>
                  <a:pt x="246856" y="42690"/>
                  <a:pt x="201613" y="33959"/>
                  <a:pt x="201613" y="33959"/>
                </a:cubicBezTo>
                <a:lnTo>
                  <a:pt x="0" y="2602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CB5069A3-F64D-4B76-8313-8B649B6BF1DA}"/>
              </a:ext>
            </a:extLst>
          </p:cNvPr>
          <p:cNvSpPr/>
          <p:nvPr/>
        </p:nvSpPr>
        <p:spPr>
          <a:xfrm>
            <a:off x="4035823" y="4906924"/>
            <a:ext cx="209447" cy="81903"/>
          </a:xfrm>
          <a:custGeom>
            <a:avLst/>
            <a:gdLst>
              <a:gd name="connsiteX0" fmla="*/ 12302 w 209447"/>
              <a:gd name="connsiteY0" fmla="*/ 39 h 81903"/>
              <a:gd name="connsiteX1" fmla="*/ 26590 w 209447"/>
              <a:gd name="connsiteY1" fmla="*/ 66714 h 81903"/>
              <a:gd name="connsiteX2" fmla="*/ 209152 w 209447"/>
              <a:gd name="connsiteY2" fmla="*/ 61951 h 81903"/>
              <a:gd name="connsiteX3" fmla="*/ 72627 w 209447"/>
              <a:gd name="connsiteY3" fmla="*/ 79414 h 81903"/>
              <a:gd name="connsiteX4" fmla="*/ 67865 w 209447"/>
              <a:gd name="connsiteY4" fmla="*/ 79414 h 81903"/>
              <a:gd name="connsiteX5" fmla="*/ 2777 w 209447"/>
              <a:gd name="connsiteY5" fmla="*/ 57189 h 81903"/>
              <a:gd name="connsiteX6" fmla="*/ 12302 w 209447"/>
              <a:gd name="connsiteY6" fmla="*/ 39 h 8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447" h="81903">
                <a:moveTo>
                  <a:pt x="12302" y="39"/>
                </a:moveTo>
                <a:cubicBezTo>
                  <a:pt x="16271" y="1627"/>
                  <a:pt x="-6218" y="56395"/>
                  <a:pt x="26590" y="66714"/>
                </a:cubicBezTo>
                <a:cubicBezTo>
                  <a:pt x="59398" y="77033"/>
                  <a:pt x="201479" y="59834"/>
                  <a:pt x="209152" y="61951"/>
                </a:cubicBezTo>
                <a:cubicBezTo>
                  <a:pt x="216825" y="64068"/>
                  <a:pt x="72627" y="79414"/>
                  <a:pt x="72627" y="79414"/>
                </a:cubicBezTo>
                <a:cubicBezTo>
                  <a:pt x="49079" y="82324"/>
                  <a:pt x="79507" y="83118"/>
                  <a:pt x="67865" y="79414"/>
                </a:cubicBezTo>
                <a:cubicBezTo>
                  <a:pt x="56223" y="75710"/>
                  <a:pt x="11508" y="69360"/>
                  <a:pt x="2777" y="57189"/>
                </a:cubicBezTo>
                <a:cubicBezTo>
                  <a:pt x="-5954" y="45018"/>
                  <a:pt x="8333" y="-1549"/>
                  <a:pt x="12302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D66A7C8F-109B-4F28-89A1-F81D4D7C4AD1}"/>
              </a:ext>
            </a:extLst>
          </p:cNvPr>
          <p:cNvSpPr/>
          <p:nvPr/>
        </p:nvSpPr>
        <p:spPr>
          <a:xfrm>
            <a:off x="4095782" y="4741563"/>
            <a:ext cx="277541" cy="182699"/>
          </a:xfrm>
          <a:custGeom>
            <a:avLst/>
            <a:gdLst>
              <a:gd name="connsiteX0" fmla="*/ 4731 w 277541"/>
              <a:gd name="connsiteY0" fmla="*/ 14587 h 182699"/>
              <a:gd name="connsiteX1" fmla="*/ 53943 w 277541"/>
              <a:gd name="connsiteY1" fmla="*/ 41575 h 182699"/>
              <a:gd name="connsiteX2" fmla="*/ 38068 w 277541"/>
              <a:gd name="connsiteY2" fmla="*/ 63800 h 182699"/>
              <a:gd name="connsiteX3" fmla="*/ 58706 w 277541"/>
              <a:gd name="connsiteY3" fmla="*/ 133650 h 182699"/>
              <a:gd name="connsiteX4" fmla="*/ 84106 w 277541"/>
              <a:gd name="connsiteY4" fmla="*/ 166987 h 182699"/>
              <a:gd name="connsiteX5" fmla="*/ 211106 w 277541"/>
              <a:gd name="connsiteY5" fmla="*/ 176512 h 182699"/>
              <a:gd name="connsiteX6" fmla="*/ 253968 w 277541"/>
              <a:gd name="connsiteY6" fmla="*/ 73325 h 182699"/>
              <a:gd name="connsiteX7" fmla="*/ 274606 w 277541"/>
              <a:gd name="connsiteY7" fmla="*/ 28875 h 182699"/>
              <a:gd name="connsiteX8" fmla="*/ 190468 w 277541"/>
              <a:gd name="connsiteY8" fmla="*/ 300 h 182699"/>
              <a:gd name="connsiteX9" fmla="*/ 4731 w 277541"/>
              <a:gd name="connsiteY9" fmla="*/ 14587 h 182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7541" h="182699">
                <a:moveTo>
                  <a:pt x="4731" y="14587"/>
                </a:moveTo>
                <a:cubicBezTo>
                  <a:pt x="-18023" y="21466"/>
                  <a:pt x="48387" y="33373"/>
                  <a:pt x="53943" y="41575"/>
                </a:cubicBezTo>
                <a:cubicBezTo>
                  <a:pt x="59499" y="49777"/>
                  <a:pt x="37274" y="48454"/>
                  <a:pt x="38068" y="63800"/>
                </a:cubicBezTo>
                <a:cubicBezTo>
                  <a:pt x="38862" y="79146"/>
                  <a:pt x="51033" y="116452"/>
                  <a:pt x="58706" y="133650"/>
                </a:cubicBezTo>
                <a:cubicBezTo>
                  <a:pt x="66379" y="150848"/>
                  <a:pt x="58706" y="159843"/>
                  <a:pt x="84106" y="166987"/>
                </a:cubicBezTo>
                <a:cubicBezTo>
                  <a:pt x="109506" y="174131"/>
                  <a:pt x="182796" y="192122"/>
                  <a:pt x="211106" y="176512"/>
                </a:cubicBezTo>
                <a:cubicBezTo>
                  <a:pt x="239416" y="160902"/>
                  <a:pt x="243385" y="97931"/>
                  <a:pt x="253968" y="73325"/>
                </a:cubicBezTo>
                <a:cubicBezTo>
                  <a:pt x="264551" y="48719"/>
                  <a:pt x="285189" y="41046"/>
                  <a:pt x="274606" y="28875"/>
                </a:cubicBezTo>
                <a:cubicBezTo>
                  <a:pt x="264023" y="16704"/>
                  <a:pt x="236770" y="2417"/>
                  <a:pt x="190468" y="300"/>
                </a:cubicBezTo>
                <a:cubicBezTo>
                  <a:pt x="144166" y="-1817"/>
                  <a:pt x="27485" y="7708"/>
                  <a:pt x="4731" y="1458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楕円 42">
            <a:extLst>
              <a:ext uri="{FF2B5EF4-FFF2-40B4-BE49-F238E27FC236}">
                <a16:creationId xmlns:a16="http://schemas.microsoft.com/office/drawing/2014/main" id="{2E9BACA9-A3C0-4A12-8154-A8DBEB6DBF3D}"/>
              </a:ext>
            </a:extLst>
          </p:cNvPr>
          <p:cNvSpPr/>
          <p:nvPr/>
        </p:nvSpPr>
        <p:spPr>
          <a:xfrm rot="1589672">
            <a:off x="4230239" y="4779076"/>
            <a:ext cx="66060" cy="936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731AB027-B56F-4757-9376-8B9FAA49B42A}"/>
              </a:ext>
            </a:extLst>
          </p:cNvPr>
          <p:cNvSpPr/>
          <p:nvPr/>
        </p:nvSpPr>
        <p:spPr>
          <a:xfrm>
            <a:off x="3909105" y="4821164"/>
            <a:ext cx="188310" cy="99377"/>
          </a:xfrm>
          <a:custGeom>
            <a:avLst/>
            <a:gdLst>
              <a:gd name="connsiteX0" fmla="*/ 908 w 188310"/>
              <a:gd name="connsiteY0" fmla="*/ 47699 h 99377"/>
              <a:gd name="connsiteX1" fmla="*/ 118383 w 188310"/>
              <a:gd name="connsiteY1" fmla="*/ 50874 h 99377"/>
              <a:gd name="connsiteX2" fmla="*/ 72345 w 188310"/>
              <a:gd name="connsiteY2" fmla="*/ 98499 h 99377"/>
              <a:gd name="connsiteX3" fmla="*/ 102508 w 188310"/>
              <a:gd name="connsiteY3" fmla="*/ 81036 h 99377"/>
              <a:gd name="connsiteX4" fmla="*/ 188233 w 188310"/>
              <a:gd name="connsiteY4" fmla="*/ 71511 h 99377"/>
              <a:gd name="connsiteX5" fmla="*/ 116795 w 188310"/>
              <a:gd name="connsiteY5" fmla="*/ 1661 h 99377"/>
              <a:gd name="connsiteX6" fmla="*/ 65995 w 188310"/>
              <a:gd name="connsiteY6" fmla="*/ 22299 h 99377"/>
              <a:gd name="connsiteX7" fmla="*/ 908 w 188310"/>
              <a:gd name="connsiteY7" fmla="*/ 47699 h 9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310" h="99377">
                <a:moveTo>
                  <a:pt x="908" y="47699"/>
                </a:moveTo>
                <a:cubicBezTo>
                  <a:pt x="9639" y="52461"/>
                  <a:pt x="106477" y="42407"/>
                  <a:pt x="118383" y="50874"/>
                </a:cubicBezTo>
                <a:cubicBezTo>
                  <a:pt x="130289" y="59341"/>
                  <a:pt x="74991" y="93472"/>
                  <a:pt x="72345" y="98499"/>
                </a:cubicBezTo>
                <a:cubicBezTo>
                  <a:pt x="69699" y="103526"/>
                  <a:pt x="83193" y="85534"/>
                  <a:pt x="102508" y="81036"/>
                </a:cubicBezTo>
                <a:cubicBezTo>
                  <a:pt x="121823" y="76538"/>
                  <a:pt x="185852" y="84740"/>
                  <a:pt x="188233" y="71511"/>
                </a:cubicBezTo>
                <a:cubicBezTo>
                  <a:pt x="190614" y="58282"/>
                  <a:pt x="137168" y="9863"/>
                  <a:pt x="116795" y="1661"/>
                </a:cubicBezTo>
                <a:cubicBezTo>
                  <a:pt x="96422" y="-6541"/>
                  <a:pt x="83193" y="18066"/>
                  <a:pt x="65995" y="22299"/>
                </a:cubicBezTo>
                <a:cubicBezTo>
                  <a:pt x="48797" y="26532"/>
                  <a:pt x="-7823" y="42937"/>
                  <a:pt x="908" y="476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DD6693E3-1B70-4CFA-A17C-B765321595F9}"/>
              </a:ext>
            </a:extLst>
          </p:cNvPr>
          <p:cNvSpPr/>
          <p:nvPr/>
        </p:nvSpPr>
        <p:spPr>
          <a:xfrm>
            <a:off x="4549636" y="4406843"/>
            <a:ext cx="62231" cy="162024"/>
          </a:xfrm>
          <a:custGeom>
            <a:avLst/>
            <a:gdLst>
              <a:gd name="connsiteX0" fmla="*/ 139 w 62231"/>
              <a:gd name="connsiteY0" fmla="*/ 57 h 162024"/>
              <a:gd name="connsiteX1" fmla="*/ 44589 w 62231"/>
              <a:gd name="connsiteY1" fmla="*/ 68320 h 162024"/>
              <a:gd name="connsiteX2" fmla="*/ 22364 w 62231"/>
              <a:gd name="connsiteY2" fmla="*/ 161982 h 162024"/>
              <a:gd name="connsiteX3" fmla="*/ 62052 w 62231"/>
              <a:gd name="connsiteY3" fmla="*/ 79432 h 162024"/>
              <a:gd name="connsiteX4" fmla="*/ 139 w 62231"/>
              <a:gd name="connsiteY4" fmla="*/ 57 h 162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31" h="162024">
                <a:moveTo>
                  <a:pt x="139" y="57"/>
                </a:moveTo>
                <a:cubicBezTo>
                  <a:pt x="-2771" y="-1795"/>
                  <a:pt x="40885" y="41333"/>
                  <a:pt x="44589" y="68320"/>
                </a:cubicBezTo>
                <a:cubicBezTo>
                  <a:pt x="48293" y="95307"/>
                  <a:pt x="19454" y="160130"/>
                  <a:pt x="22364" y="161982"/>
                </a:cubicBezTo>
                <a:cubicBezTo>
                  <a:pt x="25274" y="163834"/>
                  <a:pt x="65227" y="104038"/>
                  <a:pt x="62052" y="79432"/>
                </a:cubicBezTo>
                <a:cubicBezTo>
                  <a:pt x="58877" y="54826"/>
                  <a:pt x="3049" y="1909"/>
                  <a:pt x="139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F57D2F9E-96AE-4268-A3BB-371F5E3D7715}"/>
              </a:ext>
            </a:extLst>
          </p:cNvPr>
          <p:cNvSpPr/>
          <p:nvPr/>
        </p:nvSpPr>
        <p:spPr>
          <a:xfrm>
            <a:off x="4429005" y="4360693"/>
            <a:ext cx="96246" cy="181331"/>
          </a:xfrm>
          <a:custGeom>
            <a:avLst/>
            <a:gdLst>
              <a:gd name="connsiteX0" fmla="*/ 120 w 96246"/>
              <a:gd name="connsiteY0" fmla="*/ 170 h 181331"/>
              <a:gd name="connsiteX1" fmla="*/ 63620 w 96246"/>
              <a:gd name="connsiteY1" fmla="*/ 84307 h 181331"/>
              <a:gd name="connsiteX2" fmla="*/ 95370 w 96246"/>
              <a:gd name="connsiteY2" fmla="*/ 181145 h 181331"/>
              <a:gd name="connsiteX3" fmla="*/ 81083 w 96246"/>
              <a:gd name="connsiteY3" fmla="*/ 106532 h 181331"/>
              <a:gd name="connsiteX4" fmla="*/ 120 w 96246"/>
              <a:gd name="connsiteY4" fmla="*/ 170 h 18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246" h="181331">
                <a:moveTo>
                  <a:pt x="120" y="170"/>
                </a:moveTo>
                <a:cubicBezTo>
                  <a:pt x="-2791" y="-3534"/>
                  <a:pt x="47745" y="54145"/>
                  <a:pt x="63620" y="84307"/>
                </a:cubicBezTo>
                <a:cubicBezTo>
                  <a:pt x="79495" y="114469"/>
                  <a:pt x="92460" y="177441"/>
                  <a:pt x="95370" y="181145"/>
                </a:cubicBezTo>
                <a:cubicBezTo>
                  <a:pt x="98281" y="184849"/>
                  <a:pt x="94048" y="132461"/>
                  <a:pt x="81083" y="106532"/>
                </a:cubicBezTo>
                <a:cubicBezTo>
                  <a:pt x="68119" y="80603"/>
                  <a:pt x="3031" y="3874"/>
                  <a:pt x="120" y="1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A6BC955E-5AE2-4A18-8928-656DD928BFD3}"/>
              </a:ext>
            </a:extLst>
          </p:cNvPr>
          <p:cNvSpPr/>
          <p:nvPr/>
        </p:nvSpPr>
        <p:spPr>
          <a:xfrm>
            <a:off x="4224101" y="4386255"/>
            <a:ext cx="220270" cy="63521"/>
          </a:xfrm>
          <a:custGeom>
            <a:avLst/>
            <a:gdLst>
              <a:gd name="connsiteX0" fmla="*/ 237 w 220270"/>
              <a:gd name="connsiteY0" fmla="*/ 8 h 63521"/>
              <a:gd name="connsiteX1" fmla="*/ 133587 w 220270"/>
              <a:gd name="connsiteY1" fmla="*/ 33345 h 63521"/>
              <a:gd name="connsiteX2" fmla="*/ 219312 w 220270"/>
              <a:gd name="connsiteY2" fmla="*/ 63508 h 63521"/>
              <a:gd name="connsiteX3" fmla="*/ 168512 w 220270"/>
              <a:gd name="connsiteY3" fmla="*/ 36520 h 63521"/>
              <a:gd name="connsiteX4" fmla="*/ 237 w 220270"/>
              <a:gd name="connsiteY4" fmla="*/ 8 h 63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270" h="63521">
                <a:moveTo>
                  <a:pt x="237" y="8"/>
                </a:moveTo>
                <a:cubicBezTo>
                  <a:pt x="-5584" y="-521"/>
                  <a:pt x="97075" y="22762"/>
                  <a:pt x="133587" y="33345"/>
                </a:cubicBezTo>
                <a:cubicBezTo>
                  <a:pt x="170099" y="43928"/>
                  <a:pt x="213491" y="62979"/>
                  <a:pt x="219312" y="63508"/>
                </a:cubicBezTo>
                <a:cubicBezTo>
                  <a:pt x="225133" y="64037"/>
                  <a:pt x="203966" y="48955"/>
                  <a:pt x="168512" y="36520"/>
                </a:cubicBezTo>
                <a:cubicBezTo>
                  <a:pt x="133058" y="24085"/>
                  <a:pt x="6058" y="537"/>
                  <a:pt x="237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A45CAB29-0CD7-48F4-9141-54DE0AA9B926}"/>
              </a:ext>
            </a:extLst>
          </p:cNvPr>
          <p:cNvSpPr/>
          <p:nvPr/>
        </p:nvSpPr>
        <p:spPr>
          <a:xfrm>
            <a:off x="4016332" y="4401998"/>
            <a:ext cx="234688" cy="16251"/>
          </a:xfrm>
          <a:custGeom>
            <a:avLst/>
            <a:gdLst>
              <a:gd name="connsiteX0" fmla="*/ 43 w 234688"/>
              <a:gd name="connsiteY0" fmla="*/ 16015 h 16251"/>
              <a:gd name="connsiteX1" fmla="*/ 114343 w 234688"/>
              <a:gd name="connsiteY1" fmla="*/ 140 h 16251"/>
              <a:gd name="connsiteX2" fmla="*/ 231818 w 234688"/>
              <a:gd name="connsiteY2" fmla="*/ 8077 h 16251"/>
              <a:gd name="connsiteX3" fmla="*/ 190543 w 234688"/>
              <a:gd name="connsiteY3" fmla="*/ 4902 h 16251"/>
              <a:gd name="connsiteX4" fmla="*/ 101643 w 234688"/>
              <a:gd name="connsiteY4" fmla="*/ 9665 h 16251"/>
              <a:gd name="connsiteX5" fmla="*/ 43 w 234688"/>
              <a:gd name="connsiteY5" fmla="*/ 16015 h 16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688" h="16251">
                <a:moveTo>
                  <a:pt x="43" y="16015"/>
                </a:moveTo>
                <a:cubicBezTo>
                  <a:pt x="2160" y="14427"/>
                  <a:pt x="75714" y="1463"/>
                  <a:pt x="114343" y="140"/>
                </a:cubicBezTo>
                <a:cubicBezTo>
                  <a:pt x="152972" y="-1183"/>
                  <a:pt x="219118" y="7283"/>
                  <a:pt x="231818" y="8077"/>
                </a:cubicBezTo>
                <a:cubicBezTo>
                  <a:pt x="244518" y="8871"/>
                  <a:pt x="212239" y="4637"/>
                  <a:pt x="190543" y="4902"/>
                </a:cubicBezTo>
                <a:cubicBezTo>
                  <a:pt x="168847" y="5167"/>
                  <a:pt x="129424" y="8607"/>
                  <a:pt x="101643" y="9665"/>
                </a:cubicBezTo>
                <a:cubicBezTo>
                  <a:pt x="73862" y="10723"/>
                  <a:pt x="-2074" y="17603"/>
                  <a:pt x="43" y="160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650175A7-DCDA-4C42-980D-9C3457F70F8A}"/>
              </a:ext>
            </a:extLst>
          </p:cNvPr>
          <p:cNvSpPr/>
          <p:nvPr/>
        </p:nvSpPr>
        <p:spPr>
          <a:xfrm>
            <a:off x="3765533" y="4421381"/>
            <a:ext cx="254904" cy="163394"/>
          </a:xfrm>
          <a:custGeom>
            <a:avLst/>
            <a:gdLst>
              <a:gd name="connsiteX0" fmla="*/ 17 w 254904"/>
              <a:gd name="connsiteY0" fmla="*/ 163319 h 163394"/>
              <a:gd name="connsiteX1" fmla="*/ 87330 w 254904"/>
              <a:gd name="connsiteY1" fmla="*/ 83944 h 163394"/>
              <a:gd name="connsiteX2" fmla="*/ 254017 w 254904"/>
              <a:gd name="connsiteY2" fmla="*/ 1394 h 163394"/>
              <a:gd name="connsiteX3" fmla="*/ 150830 w 254904"/>
              <a:gd name="connsiteY3" fmla="*/ 34732 h 163394"/>
              <a:gd name="connsiteX4" fmla="*/ 93680 w 254904"/>
              <a:gd name="connsiteY4" fmla="*/ 69657 h 163394"/>
              <a:gd name="connsiteX5" fmla="*/ 17 w 254904"/>
              <a:gd name="connsiteY5" fmla="*/ 163319 h 163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904" h="163394">
                <a:moveTo>
                  <a:pt x="17" y="163319"/>
                </a:moveTo>
                <a:cubicBezTo>
                  <a:pt x="-1041" y="165700"/>
                  <a:pt x="44997" y="110932"/>
                  <a:pt x="87330" y="83944"/>
                </a:cubicBezTo>
                <a:cubicBezTo>
                  <a:pt x="129663" y="56956"/>
                  <a:pt x="243434" y="9596"/>
                  <a:pt x="254017" y="1394"/>
                </a:cubicBezTo>
                <a:cubicBezTo>
                  <a:pt x="264600" y="-6808"/>
                  <a:pt x="177553" y="23355"/>
                  <a:pt x="150830" y="34732"/>
                </a:cubicBezTo>
                <a:cubicBezTo>
                  <a:pt x="124107" y="46109"/>
                  <a:pt x="114847" y="52459"/>
                  <a:pt x="93680" y="69657"/>
                </a:cubicBezTo>
                <a:cubicBezTo>
                  <a:pt x="72513" y="86855"/>
                  <a:pt x="1075" y="160938"/>
                  <a:pt x="17" y="1633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C21C304F-8BDA-46C2-B45E-E0AFE596EDDF}"/>
              </a:ext>
            </a:extLst>
          </p:cNvPr>
          <p:cNvSpPr/>
          <p:nvPr/>
        </p:nvSpPr>
        <p:spPr>
          <a:xfrm>
            <a:off x="4205057" y="4475080"/>
            <a:ext cx="210366" cy="58906"/>
          </a:xfrm>
          <a:custGeom>
            <a:avLst/>
            <a:gdLst>
              <a:gd name="connsiteX0" fmla="*/ 231 w 210366"/>
              <a:gd name="connsiteY0" fmla="*/ 83 h 58906"/>
              <a:gd name="connsiteX1" fmla="*/ 100243 w 210366"/>
              <a:gd name="connsiteY1" fmla="*/ 12783 h 58906"/>
              <a:gd name="connsiteX2" fmla="*/ 209781 w 210366"/>
              <a:gd name="connsiteY2" fmla="*/ 58820 h 58906"/>
              <a:gd name="connsiteX3" fmla="*/ 143106 w 210366"/>
              <a:gd name="connsiteY3" fmla="*/ 23895 h 58906"/>
              <a:gd name="connsiteX4" fmla="*/ 128818 w 210366"/>
              <a:gd name="connsiteY4" fmla="*/ 8020 h 58906"/>
              <a:gd name="connsiteX5" fmla="*/ 231 w 210366"/>
              <a:gd name="connsiteY5" fmla="*/ 83 h 58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66" h="58906">
                <a:moveTo>
                  <a:pt x="231" y="83"/>
                </a:moveTo>
                <a:cubicBezTo>
                  <a:pt x="-4531" y="877"/>
                  <a:pt x="65318" y="2994"/>
                  <a:pt x="100243" y="12783"/>
                </a:cubicBezTo>
                <a:cubicBezTo>
                  <a:pt x="135168" y="22573"/>
                  <a:pt x="202637" y="56968"/>
                  <a:pt x="209781" y="58820"/>
                </a:cubicBezTo>
                <a:cubicBezTo>
                  <a:pt x="216925" y="60672"/>
                  <a:pt x="156600" y="32362"/>
                  <a:pt x="143106" y="23895"/>
                </a:cubicBezTo>
                <a:cubicBezTo>
                  <a:pt x="129612" y="15428"/>
                  <a:pt x="148662" y="11724"/>
                  <a:pt x="128818" y="8020"/>
                </a:cubicBezTo>
                <a:cubicBezTo>
                  <a:pt x="108974" y="4316"/>
                  <a:pt x="4993" y="-711"/>
                  <a:pt x="231" y="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DD206F4C-A989-46EE-8187-2FA994114D33}"/>
              </a:ext>
            </a:extLst>
          </p:cNvPr>
          <p:cNvSpPr/>
          <p:nvPr/>
        </p:nvSpPr>
        <p:spPr>
          <a:xfrm>
            <a:off x="4026985" y="4503709"/>
            <a:ext cx="268177" cy="28786"/>
          </a:xfrm>
          <a:custGeom>
            <a:avLst/>
            <a:gdLst>
              <a:gd name="connsiteX0" fmla="*/ 503 w 268177"/>
              <a:gd name="connsiteY0" fmla="*/ 28604 h 28786"/>
              <a:gd name="connsiteX1" fmla="*/ 137028 w 268177"/>
              <a:gd name="connsiteY1" fmla="*/ 12729 h 28786"/>
              <a:gd name="connsiteX2" fmla="*/ 267203 w 268177"/>
              <a:gd name="connsiteY2" fmla="*/ 22254 h 28786"/>
              <a:gd name="connsiteX3" fmla="*/ 187828 w 268177"/>
              <a:gd name="connsiteY3" fmla="*/ 29 h 28786"/>
              <a:gd name="connsiteX4" fmla="*/ 503 w 268177"/>
              <a:gd name="connsiteY4" fmla="*/ 28604 h 2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177" h="28786">
                <a:moveTo>
                  <a:pt x="503" y="28604"/>
                </a:moveTo>
                <a:cubicBezTo>
                  <a:pt x="-7964" y="30721"/>
                  <a:pt x="92578" y="13787"/>
                  <a:pt x="137028" y="12729"/>
                </a:cubicBezTo>
                <a:cubicBezTo>
                  <a:pt x="181478" y="11671"/>
                  <a:pt x="258736" y="24371"/>
                  <a:pt x="267203" y="22254"/>
                </a:cubicBezTo>
                <a:cubicBezTo>
                  <a:pt x="275670" y="20137"/>
                  <a:pt x="227251" y="1087"/>
                  <a:pt x="187828" y="29"/>
                </a:cubicBezTo>
                <a:cubicBezTo>
                  <a:pt x="148405" y="-1029"/>
                  <a:pt x="8970" y="26487"/>
                  <a:pt x="503" y="286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CBDCE0CA-8FB6-48FD-9ACC-CB59D344C62E}"/>
              </a:ext>
            </a:extLst>
          </p:cNvPr>
          <p:cNvSpPr/>
          <p:nvPr/>
        </p:nvSpPr>
        <p:spPr>
          <a:xfrm>
            <a:off x="3867029" y="4504902"/>
            <a:ext cx="183328" cy="65708"/>
          </a:xfrm>
          <a:custGeom>
            <a:avLst/>
            <a:gdLst>
              <a:gd name="connsiteX0" fmla="*/ 121 w 183328"/>
              <a:gd name="connsiteY0" fmla="*/ 65511 h 65708"/>
              <a:gd name="connsiteX1" fmla="*/ 120771 w 183328"/>
              <a:gd name="connsiteY1" fmla="*/ 22648 h 65708"/>
              <a:gd name="connsiteX2" fmla="*/ 182684 w 183328"/>
              <a:gd name="connsiteY2" fmla="*/ 5186 h 65708"/>
              <a:gd name="connsiteX3" fmla="*/ 144584 w 183328"/>
              <a:gd name="connsiteY3" fmla="*/ 3598 h 65708"/>
              <a:gd name="connsiteX4" fmla="*/ 121 w 183328"/>
              <a:gd name="connsiteY4" fmla="*/ 65511 h 65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328" h="65708">
                <a:moveTo>
                  <a:pt x="121" y="65511"/>
                </a:moveTo>
                <a:cubicBezTo>
                  <a:pt x="-3848" y="68686"/>
                  <a:pt x="90344" y="32702"/>
                  <a:pt x="120771" y="22648"/>
                </a:cubicBezTo>
                <a:cubicBezTo>
                  <a:pt x="151198" y="12594"/>
                  <a:pt x="178715" y="8361"/>
                  <a:pt x="182684" y="5186"/>
                </a:cubicBezTo>
                <a:cubicBezTo>
                  <a:pt x="186653" y="2011"/>
                  <a:pt x="172101" y="-3810"/>
                  <a:pt x="144584" y="3598"/>
                </a:cubicBezTo>
                <a:cubicBezTo>
                  <a:pt x="117067" y="11006"/>
                  <a:pt x="4090" y="62336"/>
                  <a:pt x="121" y="655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112596C1-13E0-4781-9F20-8C54E84D07EF}"/>
              </a:ext>
            </a:extLst>
          </p:cNvPr>
          <p:cNvSpPr/>
          <p:nvPr/>
        </p:nvSpPr>
        <p:spPr>
          <a:xfrm>
            <a:off x="3749213" y="4489143"/>
            <a:ext cx="94157" cy="140845"/>
          </a:xfrm>
          <a:custGeom>
            <a:avLst/>
            <a:gdLst>
              <a:gd name="connsiteX0" fmla="*/ 94125 w 94157"/>
              <a:gd name="connsiteY0" fmla="*/ 307 h 140845"/>
              <a:gd name="connsiteX1" fmla="*/ 16337 w 94157"/>
              <a:gd name="connsiteY1" fmla="*/ 103495 h 140845"/>
              <a:gd name="connsiteX2" fmla="*/ 462 w 94157"/>
              <a:gd name="connsiteY2" fmla="*/ 140007 h 140845"/>
              <a:gd name="connsiteX3" fmla="*/ 25862 w 94157"/>
              <a:gd name="connsiteY3" fmla="*/ 73332 h 140845"/>
              <a:gd name="connsiteX4" fmla="*/ 94125 w 94157"/>
              <a:gd name="connsiteY4" fmla="*/ 307 h 140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157" h="140845">
                <a:moveTo>
                  <a:pt x="94125" y="307"/>
                </a:moveTo>
                <a:cubicBezTo>
                  <a:pt x="92538" y="5334"/>
                  <a:pt x="31947" y="80212"/>
                  <a:pt x="16337" y="103495"/>
                </a:cubicBezTo>
                <a:cubicBezTo>
                  <a:pt x="726" y="126778"/>
                  <a:pt x="-1125" y="145034"/>
                  <a:pt x="462" y="140007"/>
                </a:cubicBezTo>
                <a:cubicBezTo>
                  <a:pt x="2049" y="134980"/>
                  <a:pt x="13162" y="93440"/>
                  <a:pt x="25862" y="73332"/>
                </a:cubicBezTo>
                <a:cubicBezTo>
                  <a:pt x="38562" y="53224"/>
                  <a:pt x="95712" y="-4720"/>
                  <a:pt x="94125" y="3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42B73817-DDF8-4B63-81B1-FF9C3AA13221}"/>
              </a:ext>
            </a:extLst>
          </p:cNvPr>
          <p:cNvSpPr/>
          <p:nvPr/>
        </p:nvSpPr>
        <p:spPr>
          <a:xfrm>
            <a:off x="3757456" y="4576740"/>
            <a:ext cx="125575" cy="127085"/>
          </a:xfrm>
          <a:custGeom>
            <a:avLst/>
            <a:gdLst>
              <a:gd name="connsiteX0" fmla="*/ 125569 w 125575"/>
              <a:gd name="connsiteY0" fmla="*/ 23 h 127085"/>
              <a:gd name="connsiteX1" fmla="*/ 41432 w 125575"/>
              <a:gd name="connsiteY1" fmla="*/ 58760 h 127085"/>
              <a:gd name="connsiteX2" fmla="*/ 36669 w 125575"/>
              <a:gd name="connsiteY2" fmla="*/ 127023 h 127085"/>
              <a:gd name="connsiteX3" fmla="*/ 157 w 125575"/>
              <a:gd name="connsiteY3" fmla="*/ 71460 h 127085"/>
              <a:gd name="connsiteX4" fmla="*/ 23969 w 125575"/>
              <a:gd name="connsiteY4" fmla="*/ 95273 h 127085"/>
              <a:gd name="connsiteX5" fmla="*/ 36669 w 125575"/>
              <a:gd name="connsiteY5" fmla="*/ 52410 h 127085"/>
              <a:gd name="connsiteX6" fmla="*/ 125569 w 125575"/>
              <a:gd name="connsiteY6" fmla="*/ 23 h 127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575" h="127085">
                <a:moveTo>
                  <a:pt x="125569" y="23"/>
                </a:moveTo>
                <a:cubicBezTo>
                  <a:pt x="126363" y="1081"/>
                  <a:pt x="56249" y="37593"/>
                  <a:pt x="41432" y="58760"/>
                </a:cubicBezTo>
                <a:cubicBezTo>
                  <a:pt x="26615" y="79927"/>
                  <a:pt x="43548" y="124906"/>
                  <a:pt x="36669" y="127023"/>
                </a:cubicBezTo>
                <a:cubicBezTo>
                  <a:pt x="29790" y="129140"/>
                  <a:pt x="2274" y="76752"/>
                  <a:pt x="157" y="71460"/>
                </a:cubicBezTo>
                <a:cubicBezTo>
                  <a:pt x="-1960" y="66168"/>
                  <a:pt x="17884" y="98448"/>
                  <a:pt x="23969" y="95273"/>
                </a:cubicBezTo>
                <a:cubicBezTo>
                  <a:pt x="30054" y="92098"/>
                  <a:pt x="21059" y="70402"/>
                  <a:pt x="36669" y="52410"/>
                </a:cubicBezTo>
                <a:cubicBezTo>
                  <a:pt x="52279" y="34418"/>
                  <a:pt x="124775" y="-1035"/>
                  <a:pt x="125569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B62F3BA2-8127-4652-A95F-A0FE38EB65BE}"/>
              </a:ext>
            </a:extLst>
          </p:cNvPr>
          <p:cNvSpPr/>
          <p:nvPr/>
        </p:nvSpPr>
        <p:spPr>
          <a:xfrm>
            <a:off x="4371845" y="4484664"/>
            <a:ext cx="116205" cy="81000"/>
          </a:xfrm>
          <a:custGeom>
            <a:avLst/>
            <a:gdLst>
              <a:gd name="connsiteX0" fmla="*/ 130 w 116205"/>
              <a:gd name="connsiteY0" fmla="*/ 24 h 81000"/>
              <a:gd name="connsiteX1" fmla="*/ 81093 w 116205"/>
              <a:gd name="connsiteY1" fmla="*/ 31774 h 81000"/>
              <a:gd name="connsiteX2" fmla="*/ 114430 w 116205"/>
              <a:gd name="connsiteY2" fmla="*/ 80986 h 81000"/>
              <a:gd name="connsiteX3" fmla="*/ 101730 w 116205"/>
              <a:gd name="connsiteY3" fmla="*/ 36536 h 81000"/>
              <a:gd name="connsiteX4" fmla="*/ 130 w 116205"/>
              <a:gd name="connsiteY4" fmla="*/ 24 h 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205" h="81000">
                <a:moveTo>
                  <a:pt x="130" y="24"/>
                </a:moveTo>
                <a:cubicBezTo>
                  <a:pt x="-3309" y="-770"/>
                  <a:pt x="62043" y="18280"/>
                  <a:pt x="81093" y="31774"/>
                </a:cubicBezTo>
                <a:cubicBezTo>
                  <a:pt x="100143" y="45268"/>
                  <a:pt x="110991" y="80192"/>
                  <a:pt x="114430" y="80986"/>
                </a:cubicBezTo>
                <a:cubicBezTo>
                  <a:pt x="117869" y="81780"/>
                  <a:pt x="117605" y="50559"/>
                  <a:pt x="101730" y="36536"/>
                </a:cubicBezTo>
                <a:cubicBezTo>
                  <a:pt x="85855" y="22513"/>
                  <a:pt x="3569" y="818"/>
                  <a:pt x="130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7D163772-93A1-4D6F-B043-3EDCFA776C2E}"/>
              </a:ext>
            </a:extLst>
          </p:cNvPr>
          <p:cNvSpPr/>
          <p:nvPr/>
        </p:nvSpPr>
        <p:spPr>
          <a:xfrm>
            <a:off x="4855241" y="4563737"/>
            <a:ext cx="58523" cy="227338"/>
          </a:xfrm>
          <a:custGeom>
            <a:avLst/>
            <a:gdLst>
              <a:gd name="connsiteX0" fmla="*/ 58072 w 58523"/>
              <a:gd name="connsiteY0" fmla="*/ 326 h 227338"/>
              <a:gd name="connsiteX1" fmla="*/ 27909 w 58523"/>
              <a:gd name="connsiteY1" fmla="*/ 87638 h 227338"/>
              <a:gd name="connsiteX2" fmla="*/ 12034 w 58523"/>
              <a:gd name="connsiteY2" fmla="*/ 155901 h 227338"/>
              <a:gd name="connsiteX3" fmla="*/ 4097 w 58523"/>
              <a:gd name="connsiteY3" fmla="*/ 227338 h 227338"/>
              <a:gd name="connsiteX4" fmla="*/ 4097 w 58523"/>
              <a:gd name="connsiteY4" fmla="*/ 157488 h 227338"/>
              <a:gd name="connsiteX5" fmla="*/ 2509 w 58523"/>
              <a:gd name="connsiteY5" fmla="*/ 120976 h 227338"/>
              <a:gd name="connsiteX6" fmla="*/ 58072 w 58523"/>
              <a:gd name="connsiteY6" fmla="*/ 326 h 22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523" h="227338">
                <a:moveTo>
                  <a:pt x="58072" y="326"/>
                </a:moveTo>
                <a:cubicBezTo>
                  <a:pt x="62305" y="-5230"/>
                  <a:pt x="35582" y="61709"/>
                  <a:pt x="27909" y="87638"/>
                </a:cubicBezTo>
                <a:cubicBezTo>
                  <a:pt x="20236" y="113567"/>
                  <a:pt x="16003" y="132618"/>
                  <a:pt x="12034" y="155901"/>
                </a:cubicBezTo>
                <a:cubicBezTo>
                  <a:pt x="8065" y="179184"/>
                  <a:pt x="5420" y="227074"/>
                  <a:pt x="4097" y="227338"/>
                </a:cubicBezTo>
                <a:cubicBezTo>
                  <a:pt x="2774" y="227602"/>
                  <a:pt x="4362" y="175215"/>
                  <a:pt x="4097" y="157488"/>
                </a:cubicBezTo>
                <a:cubicBezTo>
                  <a:pt x="3832" y="139761"/>
                  <a:pt x="-3841" y="143995"/>
                  <a:pt x="2509" y="120976"/>
                </a:cubicBezTo>
                <a:cubicBezTo>
                  <a:pt x="8859" y="97957"/>
                  <a:pt x="53839" y="5882"/>
                  <a:pt x="58072" y="3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509F4D86-B301-46DE-B3FE-393503D71B29}"/>
              </a:ext>
            </a:extLst>
          </p:cNvPr>
          <p:cNvSpPr/>
          <p:nvPr/>
        </p:nvSpPr>
        <p:spPr>
          <a:xfrm>
            <a:off x="4662484" y="4544974"/>
            <a:ext cx="73011" cy="254342"/>
          </a:xfrm>
          <a:custGeom>
            <a:avLst/>
            <a:gdLst>
              <a:gd name="connsiteX0" fmla="*/ 4 w 73011"/>
              <a:gd name="connsiteY0" fmla="*/ 39 h 254342"/>
              <a:gd name="connsiteX1" fmla="*/ 57154 w 73011"/>
              <a:gd name="connsiteY1" fmla="*/ 141326 h 254342"/>
              <a:gd name="connsiteX2" fmla="*/ 57154 w 73011"/>
              <a:gd name="connsiteY2" fmla="*/ 187364 h 254342"/>
              <a:gd name="connsiteX3" fmla="*/ 30166 w 73011"/>
              <a:gd name="connsiteY3" fmla="*/ 254039 h 254342"/>
              <a:gd name="connsiteX4" fmla="*/ 71441 w 73011"/>
              <a:gd name="connsiteY4" fmla="*/ 158789 h 254342"/>
              <a:gd name="connsiteX5" fmla="*/ 60329 w 73011"/>
              <a:gd name="connsiteY5" fmla="*/ 127039 h 254342"/>
              <a:gd name="connsiteX6" fmla="*/ 4 w 73011"/>
              <a:gd name="connsiteY6" fmla="*/ 39 h 254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011" h="254342">
                <a:moveTo>
                  <a:pt x="4" y="39"/>
                </a:moveTo>
                <a:cubicBezTo>
                  <a:pt x="-525" y="2420"/>
                  <a:pt x="47629" y="110105"/>
                  <a:pt x="57154" y="141326"/>
                </a:cubicBezTo>
                <a:cubicBezTo>
                  <a:pt x="66679" y="172547"/>
                  <a:pt x="61652" y="168579"/>
                  <a:pt x="57154" y="187364"/>
                </a:cubicBezTo>
                <a:cubicBezTo>
                  <a:pt x="52656" y="206149"/>
                  <a:pt x="27785" y="258801"/>
                  <a:pt x="30166" y="254039"/>
                </a:cubicBezTo>
                <a:cubicBezTo>
                  <a:pt x="32547" y="249277"/>
                  <a:pt x="66414" y="179956"/>
                  <a:pt x="71441" y="158789"/>
                </a:cubicBezTo>
                <a:cubicBezTo>
                  <a:pt x="76468" y="137622"/>
                  <a:pt x="68531" y="149264"/>
                  <a:pt x="60329" y="127039"/>
                </a:cubicBezTo>
                <a:cubicBezTo>
                  <a:pt x="52127" y="104814"/>
                  <a:pt x="533" y="-2342"/>
                  <a:pt x="4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9AFC261C-6399-4A6B-9C74-16F4B8877469}"/>
              </a:ext>
            </a:extLst>
          </p:cNvPr>
          <p:cNvSpPr/>
          <p:nvPr/>
        </p:nvSpPr>
        <p:spPr>
          <a:xfrm>
            <a:off x="4835764" y="4770238"/>
            <a:ext cx="41320" cy="278687"/>
          </a:xfrm>
          <a:custGeom>
            <a:avLst/>
            <a:gdLst>
              <a:gd name="connsiteX0" fmla="*/ 7699 w 41320"/>
              <a:gd name="connsiteY0" fmla="*/ 200 h 278687"/>
              <a:gd name="connsiteX1" fmla="*/ 6111 w 41320"/>
              <a:gd name="connsiteY1" fmla="*/ 131962 h 278687"/>
              <a:gd name="connsiteX2" fmla="*/ 41036 w 41320"/>
              <a:gd name="connsiteY2" fmla="*/ 276425 h 278687"/>
              <a:gd name="connsiteX3" fmla="*/ 23574 w 41320"/>
              <a:gd name="connsiteY3" fmla="*/ 224037 h 278687"/>
              <a:gd name="connsiteX4" fmla="*/ 1349 w 41320"/>
              <a:gd name="connsiteY4" fmla="*/ 162125 h 278687"/>
              <a:gd name="connsiteX5" fmla="*/ 7699 w 41320"/>
              <a:gd name="connsiteY5" fmla="*/ 200 h 278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320" h="278687">
                <a:moveTo>
                  <a:pt x="7699" y="200"/>
                </a:moveTo>
                <a:cubicBezTo>
                  <a:pt x="8493" y="-4827"/>
                  <a:pt x="555" y="85925"/>
                  <a:pt x="6111" y="131962"/>
                </a:cubicBezTo>
                <a:cubicBezTo>
                  <a:pt x="11667" y="178000"/>
                  <a:pt x="38126" y="261079"/>
                  <a:pt x="41036" y="276425"/>
                </a:cubicBezTo>
                <a:cubicBezTo>
                  <a:pt x="43947" y="291771"/>
                  <a:pt x="23574" y="224037"/>
                  <a:pt x="23574" y="224037"/>
                </a:cubicBezTo>
                <a:cubicBezTo>
                  <a:pt x="16959" y="204987"/>
                  <a:pt x="6376" y="194404"/>
                  <a:pt x="1349" y="162125"/>
                </a:cubicBezTo>
                <a:cubicBezTo>
                  <a:pt x="-3678" y="129846"/>
                  <a:pt x="6905" y="5227"/>
                  <a:pt x="7699" y="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7603B4A7-7BD9-43E2-A04E-C169AF3E1580}"/>
              </a:ext>
            </a:extLst>
          </p:cNvPr>
          <p:cNvSpPr/>
          <p:nvPr/>
        </p:nvSpPr>
        <p:spPr>
          <a:xfrm>
            <a:off x="4735188" y="4779744"/>
            <a:ext cx="30615" cy="348935"/>
          </a:xfrm>
          <a:custGeom>
            <a:avLst/>
            <a:gdLst>
              <a:gd name="connsiteX0" fmla="*/ 11437 w 30615"/>
              <a:gd name="connsiteY0" fmla="*/ 219 h 348935"/>
              <a:gd name="connsiteX1" fmla="*/ 30487 w 30615"/>
              <a:gd name="connsiteY1" fmla="*/ 197069 h 348935"/>
              <a:gd name="connsiteX2" fmla="*/ 325 w 30615"/>
              <a:gd name="connsiteY2" fmla="*/ 347881 h 348935"/>
              <a:gd name="connsiteX3" fmla="*/ 14612 w 30615"/>
              <a:gd name="connsiteY3" fmla="*/ 262156 h 348935"/>
              <a:gd name="connsiteX4" fmla="*/ 16200 w 30615"/>
              <a:gd name="connsiteY4" fmla="*/ 224056 h 348935"/>
              <a:gd name="connsiteX5" fmla="*/ 17787 w 30615"/>
              <a:gd name="connsiteY5" fmla="*/ 158969 h 348935"/>
              <a:gd name="connsiteX6" fmla="*/ 11437 w 30615"/>
              <a:gd name="connsiteY6" fmla="*/ 219 h 348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615" h="348935">
                <a:moveTo>
                  <a:pt x="11437" y="219"/>
                </a:moveTo>
                <a:cubicBezTo>
                  <a:pt x="13554" y="6569"/>
                  <a:pt x="32339" y="139125"/>
                  <a:pt x="30487" y="197069"/>
                </a:cubicBezTo>
                <a:cubicBezTo>
                  <a:pt x="28635" y="255013"/>
                  <a:pt x="2971" y="337033"/>
                  <a:pt x="325" y="347881"/>
                </a:cubicBezTo>
                <a:cubicBezTo>
                  <a:pt x="-2321" y="358729"/>
                  <a:pt x="11966" y="282793"/>
                  <a:pt x="14612" y="262156"/>
                </a:cubicBezTo>
                <a:cubicBezTo>
                  <a:pt x="17258" y="241519"/>
                  <a:pt x="15671" y="241254"/>
                  <a:pt x="16200" y="224056"/>
                </a:cubicBezTo>
                <a:cubicBezTo>
                  <a:pt x="16729" y="206858"/>
                  <a:pt x="17523" y="190983"/>
                  <a:pt x="17787" y="158969"/>
                </a:cubicBezTo>
                <a:cubicBezTo>
                  <a:pt x="18051" y="126955"/>
                  <a:pt x="9320" y="-6131"/>
                  <a:pt x="11437" y="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ADBE2D31-DE52-40D8-8006-78BF56247E51}"/>
              </a:ext>
            </a:extLst>
          </p:cNvPr>
          <p:cNvSpPr/>
          <p:nvPr/>
        </p:nvSpPr>
        <p:spPr>
          <a:xfrm>
            <a:off x="4671988" y="5249852"/>
            <a:ext cx="82615" cy="127080"/>
          </a:xfrm>
          <a:custGeom>
            <a:avLst/>
            <a:gdLst>
              <a:gd name="connsiteX0" fmla="*/ 82575 w 82615"/>
              <a:gd name="connsiteY0" fmla="*/ 11 h 127080"/>
              <a:gd name="connsiteX1" fmla="*/ 44475 w 82615"/>
              <a:gd name="connsiteY1" fmla="*/ 92086 h 127080"/>
              <a:gd name="connsiteX2" fmla="*/ 25 w 82615"/>
              <a:gd name="connsiteY2" fmla="*/ 127011 h 127080"/>
              <a:gd name="connsiteX3" fmla="*/ 50825 w 82615"/>
              <a:gd name="connsiteY3" fmla="*/ 98436 h 127080"/>
              <a:gd name="connsiteX4" fmla="*/ 82575 w 82615"/>
              <a:gd name="connsiteY4" fmla="*/ 11 h 127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615" h="127080">
                <a:moveTo>
                  <a:pt x="82575" y="11"/>
                </a:moveTo>
                <a:cubicBezTo>
                  <a:pt x="81517" y="-1047"/>
                  <a:pt x="58233" y="70919"/>
                  <a:pt x="44475" y="92086"/>
                </a:cubicBezTo>
                <a:cubicBezTo>
                  <a:pt x="30717" y="113253"/>
                  <a:pt x="-1033" y="125953"/>
                  <a:pt x="25" y="127011"/>
                </a:cubicBezTo>
                <a:cubicBezTo>
                  <a:pt x="1083" y="128069"/>
                  <a:pt x="38125" y="116957"/>
                  <a:pt x="50825" y="98436"/>
                </a:cubicBezTo>
                <a:cubicBezTo>
                  <a:pt x="63525" y="79915"/>
                  <a:pt x="83633" y="1069"/>
                  <a:pt x="82575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49EB7A8B-8D4F-4B5E-BCD1-3FE7E719A11C}"/>
              </a:ext>
            </a:extLst>
          </p:cNvPr>
          <p:cNvSpPr/>
          <p:nvPr/>
        </p:nvSpPr>
        <p:spPr>
          <a:xfrm>
            <a:off x="4828823" y="5190635"/>
            <a:ext cx="67089" cy="257761"/>
          </a:xfrm>
          <a:custGeom>
            <a:avLst/>
            <a:gdLst>
              <a:gd name="connsiteX0" fmla="*/ 352 w 67089"/>
              <a:gd name="connsiteY0" fmla="*/ 490 h 257761"/>
              <a:gd name="connsiteX1" fmla="*/ 27340 w 67089"/>
              <a:gd name="connsiteY1" fmla="*/ 92565 h 257761"/>
              <a:gd name="connsiteX2" fmla="*/ 67027 w 67089"/>
              <a:gd name="connsiteY2" fmla="*/ 159240 h 257761"/>
              <a:gd name="connsiteX3" fmla="*/ 36865 w 67089"/>
              <a:gd name="connsiteY3" fmla="*/ 257665 h 257761"/>
              <a:gd name="connsiteX4" fmla="*/ 52740 w 67089"/>
              <a:gd name="connsiteY4" fmla="*/ 176703 h 257761"/>
              <a:gd name="connsiteX5" fmla="*/ 46390 w 67089"/>
              <a:gd name="connsiteY5" fmla="*/ 135428 h 257761"/>
              <a:gd name="connsiteX6" fmla="*/ 352 w 67089"/>
              <a:gd name="connsiteY6" fmla="*/ 490 h 257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089" h="257761">
                <a:moveTo>
                  <a:pt x="352" y="490"/>
                </a:moveTo>
                <a:cubicBezTo>
                  <a:pt x="-2823" y="-6654"/>
                  <a:pt x="16228" y="66107"/>
                  <a:pt x="27340" y="92565"/>
                </a:cubicBezTo>
                <a:cubicBezTo>
                  <a:pt x="38453" y="119023"/>
                  <a:pt x="65440" y="131723"/>
                  <a:pt x="67027" y="159240"/>
                </a:cubicBezTo>
                <a:cubicBezTo>
                  <a:pt x="68614" y="186757"/>
                  <a:pt x="39246" y="254755"/>
                  <a:pt x="36865" y="257665"/>
                </a:cubicBezTo>
                <a:cubicBezTo>
                  <a:pt x="34484" y="260575"/>
                  <a:pt x="51153" y="197076"/>
                  <a:pt x="52740" y="176703"/>
                </a:cubicBezTo>
                <a:cubicBezTo>
                  <a:pt x="54327" y="156330"/>
                  <a:pt x="54327" y="161357"/>
                  <a:pt x="46390" y="135428"/>
                </a:cubicBezTo>
                <a:cubicBezTo>
                  <a:pt x="38453" y="109499"/>
                  <a:pt x="3527" y="7634"/>
                  <a:pt x="352" y="4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C69AB7D3-F89C-4AB8-8B51-4457803C8E18}"/>
              </a:ext>
            </a:extLst>
          </p:cNvPr>
          <p:cNvSpPr/>
          <p:nvPr/>
        </p:nvSpPr>
        <p:spPr>
          <a:xfrm>
            <a:off x="4493560" y="5344873"/>
            <a:ext cx="53427" cy="216152"/>
          </a:xfrm>
          <a:custGeom>
            <a:avLst/>
            <a:gdLst>
              <a:gd name="connsiteX0" fmla="*/ 53040 w 53427"/>
              <a:gd name="connsiteY0" fmla="*/ 240 h 216152"/>
              <a:gd name="connsiteX1" fmla="*/ 3828 w 53427"/>
              <a:gd name="connsiteY1" fmla="*/ 82790 h 216152"/>
              <a:gd name="connsiteX2" fmla="*/ 3828 w 53427"/>
              <a:gd name="connsiteY2" fmla="*/ 166927 h 216152"/>
              <a:gd name="connsiteX3" fmla="*/ 8590 w 53427"/>
              <a:gd name="connsiteY3" fmla="*/ 214552 h 216152"/>
              <a:gd name="connsiteX4" fmla="*/ 3828 w 53427"/>
              <a:gd name="connsiteY4" fmla="*/ 109777 h 216152"/>
              <a:gd name="connsiteX5" fmla="*/ 22878 w 53427"/>
              <a:gd name="connsiteY5" fmla="*/ 116127 h 216152"/>
              <a:gd name="connsiteX6" fmla="*/ 27640 w 53427"/>
              <a:gd name="connsiteY6" fmla="*/ 58977 h 216152"/>
              <a:gd name="connsiteX7" fmla="*/ 53040 w 53427"/>
              <a:gd name="connsiteY7" fmla="*/ 240 h 21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427" h="216152">
                <a:moveTo>
                  <a:pt x="53040" y="240"/>
                </a:moveTo>
                <a:cubicBezTo>
                  <a:pt x="49071" y="4209"/>
                  <a:pt x="12030" y="55009"/>
                  <a:pt x="3828" y="82790"/>
                </a:cubicBezTo>
                <a:cubicBezTo>
                  <a:pt x="-4374" y="110571"/>
                  <a:pt x="3034" y="144967"/>
                  <a:pt x="3828" y="166927"/>
                </a:cubicBezTo>
                <a:cubicBezTo>
                  <a:pt x="4622" y="188887"/>
                  <a:pt x="8590" y="224077"/>
                  <a:pt x="8590" y="214552"/>
                </a:cubicBezTo>
                <a:cubicBezTo>
                  <a:pt x="8590" y="205027"/>
                  <a:pt x="1447" y="126181"/>
                  <a:pt x="3828" y="109777"/>
                </a:cubicBezTo>
                <a:cubicBezTo>
                  <a:pt x="6209" y="93373"/>
                  <a:pt x="18909" y="124593"/>
                  <a:pt x="22878" y="116127"/>
                </a:cubicBezTo>
                <a:cubicBezTo>
                  <a:pt x="26847" y="107661"/>
                  <a:pt x="26053" y="75381"/>
                  <a:pt x="27640" y="58977"/>
                </a:cubicBezTo>
                <a:cubicBezTo>
                  <a:pt x="29227" y="42573"/>
                  <a:pt x="57009" y="-3729"/>
                  <a:pt x="53040" y="2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93945BBB-3FBF-4616-9BC3-BBC53891ECCD}"/>
              </a:ext>
            </a:extLst>
          </p:cNvPr>
          <p:cNvSpPr/>
          <p:nvPr/>
        </p:nvSpPr>
        <p:spPr>
          <a:xfrm>
            <a:off x="5035384" y="5373516"/>
            <a:ext cx="49593" cy="236998"/>
          </a:xfrm>
          <a:custGeom>
            <a:avLst/>
            <a:gdLst>
              <a:gd name="connsiteX0" fmla="*/ 166 w 49593"/>
              <a:gd name="connsiteY0" fmla="*/ 172 h 236998"/>
              <a:gd name="connsiteX1" fmla="*/ 27154 w 49593"/>
              <a:gd name="connsiteY1" fmla="*/ 65259 h 236998"/>
              <a:gd name="connsiteX2" fmla="*/ 38266 w 49593"/>
              <a:gd name="connsiteY2" fmla="*/ 138284 h 236998"/>
              <a:gd name="connsiteX3" fmla="*/ 33504 w 49593"/>
              <a:gd name="connsiteY3" fmla="*/ 181147 h 236998"/>
              <a:gd name="connsiteX4" fmla="*/ 166 w 49593"/>
              <a:gd name="connsiteY4" fmla="*/ 236709 h 236998"/>
              <a:gd name="connsiteX5" fmla="*/ 49379 w 49593"/>
              <a:gd name="connsiteY5" fmla="*/ 155747 h 236998"/>
              <a:gd name="connsiteX6" fmla="*/ 17629 w 49593"/>
              <a:gd name="connsiteY6" fmla="*/ 49384 h 236998"/>
              <a:gd name="connsiteX7" fmla="*/ 166 w 49593"/>
              <a:gd name="connsiteY7" fmla="*/ 172 h 236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93" h="236998">
                <a:moveTo>
                  <a:pt x="166" y="172"/>
                </a:moveTo>
                <a:cubicBezTo>
                  <a:pt x="1754" y="2818"/>
                  <a:pt x="20804" y="42240"/>
                  <a:pt x="27154" y="65259"/>
                </a:cubicBezTo>
                <a:cubicBezTo>
                  <a:pt x="33504" y="88278"/>
                  <a:pt x="37208" y="118969"/>
                  <a:pt x="38266" y="138284"/>
                </a:cubicBezTo>
                <a:cubicBezTo>
                  <a:pt x="39324" y="157599"/>
                  <a:pt x="39854" y="164743"/>
                  <a:pt x="33504" y="181147"/>
                </a:cubicBezTo>
                <a:cubicBezTo>
                  <a:pt x="27154" y="197551"/>
                  <a:pt x="-2480" y="240942"/>
                  <a:pt x="166" y="236709"/>
                </a:cubicBezTo>
                <a:cubicBezTo>
                  <a:pt x="2812" y="232476"/>
                  <a:pt x="46469" y="186968"/>
                  <a:pt x="49379" y="155747"/>
                </a:cubicBezTo>
                <a:cubicBezTo>
                  <a:pt x="52290" y="124526"/>
                  <a:pt x="24773" y="72932"/>
                  <a:pt x="17629" y="49384"/>
                </a:cubicBezTo>
                <a:cubicBezTo>
                  <a:pt x="10485" y="25836"/>
                  <a:pt x="-1422" y="-2474"/>
                  <a:pt x="166" y="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: 図形 1023">
            <a:extLst>
              <a:ext uri="{FF2B5EF4-FFF2-40B4-BE49-F238E27FC236}">
                <a16:creationId xmlns:a16="http://schemas.microsoft.com/office/drawing/2014/main" id="{B2D21776-35AF-4D10-B9AB-BFD04956E76E}"/>
              </a:ext>
            </a:extLst>
          </p:cNvPr>
          <p:cNvSpPr/>
          <p:nvPr/>
        </p:nvSpPr>
        <p:spPr>
          <a:xfrm>
            <a:off x="4614732" y="5287959"/>
            <a:ext cx="30409" cy="122246"/>
          </a:xfrm>
          <a:custGeom>
            <a:avLst/>
            <a:gdLst>
              <a:gd name="connsiteX0" fmla="*/ 30293 w 30409"/>
              <a:gd name="connsiteY0" fmla="*/ 4 h 122246"/>
              <a:gd name="connsiteX1" fmla="*/ 11243 w 30409"/>
              <a:gd name="connsiteY1" fmla="*/ 63504 h 122246"/>
              <a:gd name="connsiteX2" fmla="*/ 30293 w 30409"/>
              <a:gd name="connsiteY2" fmla="*/ 122241 h 122246"/>
              <a:gd name="connsiteX3" fmla="*/ 131 w 30409"/>
              <a:gd name="connsiteY3" fmla="*/ 60329 h 122246"/>
              <a:gd name="connsiteX4" fmla="*/ 30293 w 30409"/>
              <a:gd name="connsiteY4" fmla="*/ 4 h 122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09" h="122246">
                <a:moveTo>
                  <a:pt x="30293" y="4"/>
                </a:moveTo>
                <a:cubicBezTo>
                  <a:pt x="32145" y="533"/>
                  <a:pt x="11243" y="43131"/>
                  <a:pt x="11243" y="63504"/>
                </a:cubicBezTo>
                <a:cubicBezTo>
                  <a:pt x="11243" y="83877"/>
                  <a:pt x="32145" y="122770"/>
                  <a:pt x="30293" y="122241"/>
                </a:cubicBezTo>
                <a:cubicBezTo>
                  <a:pt x="28441" y="121712"/>
                  <a:pt x="2512" y="77527"/>
                  <a:pt x="131" y="60329"/>
                </a:cubicBezTo>
                <a:cubicBezTo>
                  <a:pt x="-2250" y="43131"/>
                  <a:pt x="28441" y="-525"/>
                  <a:pt x="30293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: 図形 1024">
            <a:extLst>
              <a:ext uri="{FF2B5EF4-FFF2-40B4-BE49-F238E27FC236}">
                <a16:creationId xmlns:a16="http://schemas.microsoft.com/office/drawing/2014/main" id="{A2ECDDF4-2678-483D-B683-810667A88371}"/>
              </a:ext>
            </a:extLst>
          </p:cNvPr>
          <p:cNvSpPr/>
          <p:nvPr/>
        </p:nvSpPr>
        <p:spPr>
          <a:xfrm>
            <a:off x="4651352" y="5478356"/>
            <a:ext cx="87780" cy="81166"/>
          </a:xfrm>
          <a:custGeom>
            <a:avLst/>
            <a:gdLst>
              <a:gd name="connsiteX0" fmla="*/ 23 w 87780"/>
              <a:gd name="connsiteY0" fmla="*/ 107 h 81166"/>
              <a:gd name="connsiteX1" fmla="*/ 68286 w 87780"/>
              <a:gd name="connsiteY1" fmla="*/ 44557 h 81166"/>
              <a:gd name="connsiteX2" fmla="*/ 87336 w 87780"/>
              <a:gd name="connsiteY2" fmla="*/ 81069 h 81166"/>
              <a:gd name="connsiteX3" fmla="*/ 76223 w 87780"/>
              <a:gd name="connsiteY3" fmla="*/ 33444 h 81166"/>
              <a:gd name="connsiteX4" fmla="*/ 23 w 87780"/>
              <a:gd name="connsiteY4" fmla="*/ 107 h 81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780" h="81166">
                <a:moveTo>
                  <a:pt x="23" y="107"/>
                </a:moveTo>
                <a:cubicBezTo>
                  <a:pt x="-1300" y="1959"/>
                  <a:pt x="53734" y="31063"/>
                  <a:pt x="68286" y="44557"/>
                </a:cubicBezTo>
                <a:cubicBezTo>
                  <a:pt x="82838" y="58051"/>
                  <a:pt x="86013" y="82921"/>
                  <a:pt x="87336" y="81069"/>
                </a:cubicBezTo>
                <a:cubicBezTo>
                  <a:pt x="88659" y="79217"/>
                  <a:pt x="87600" y="46144"/>
                  <a:pt x="76223" y="33444"/>
                </a:cubicBezTo>
                <a:cubicBezTo>
                  <a:pt x="64846" y="20744"/>
                  <a:pt x="1346" y="-1745"/>
                  <a:pt x="23" y="1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: 図形 1026">
            <a:extLst>
              <a:ext uri="{FF2B5EF4-FFF2-40B4-BE49-F238E27FC236}">
                <a16:creationId xmlns:a16="http://schemas.microsoft.com/office/drawing/2014/main" id="{D5A64138-D9DB-4B64-B948-5ADBE9CCFA28}"/>
              </a:ext>
            </a:extLst>
          </p:cNvPr>
          <p:cNvSpPr/>
          <p:nvPr/>
        </p:nvSpPr>
        <p:spPr>
          <a:xfrm>
            <a:off x="4873537" y="5478760"/>
            <a:ext cx="125501" cy="64797"/>
          </a:xfrm>
          <a:custGeom>
            <a:avLst/>
            <a:gdLst>
              <a:gd name="connsiteX0" fmla="*/ 88 w 125501"/>
              <a:gd name="connsiteY0" fmla="*/ 64790 h 64797"/>
              <a:gd name="connsiteX1" fmla="*/ 96926 w 125501"/>
              <a:gd name="connsiteY1" fmla="*/ 6053 h 64797"/>
              <a:gd name="connsiteX2" fmla="*/ 125501 w 125501"/>
              <a:gd name="connsiteY2" fmla="*/ 63203 h 64797"/>
              <a:gd name="connsiteX3" fmla="*/ 96926 w 125501"/>
              <a:gd name="connsiteY3" fmla="*/ 17165 h 64797"/>
              <a:gd name="connsiteX4" fmla="*/ 79463 w 125501"/>
              <a:gd name="connsiteY4" fmla="*/ 1290 h 64797"/>
              <a:gd name="connsiteX5" fmla="*/ 88 w 125501"/>
              <a:gd name="connsiteY5" fmla="*/ 64790 h 64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501" h="64797">
                <a:moveTo>
                  <a:pt x="88" y="64790"/>
                </a:moveTo>
                <a:cubicBezTo>
                  <a:pt x="2998" y="65584"/>
                  <a:pt x="76024" y="6317"/>
                  <a:pt x="96926" y="6053"/>
                </a:cubicBezTo>
                <a:cubicBezTo>
                  <a:pt x="117828" y="5789"/>
                  <a:pt x="125501" y="61351"/>
                  <a:pt x="125501" y="63203"/>
                </a:cubicBezTo>
                <a:cubicBezTo>
                  <a:pt x="125501" y="65055"/>
                  <a:pt x="104599" y="27484"/>
                  <a:pt x="96926" y="17165"/>
                </a:cubicBezTo>
                <a:cubicBezTo>
                  <a:pt x="89253" y="6846"/>
                  <a:pt x="92163" y="-3737"/>
                  <a:pt x="79463" y="1290"/>
                </a:cubicBezTo>
                <a:cubicBezTo>
                  <a:pt x="66763" y="6317"/>
                  <a:pt x="-2822" y="63996"/>
                  <a:pt x="88" y="647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: 図形 1028">
            <a:extLst>
              <a:ext uri="{FF2B5EF4-FFF2-40B4-BE49-F238E27FC236}">
                <a16:creationId xmlns:a16="http://schemas.microsoft.com/office/drawing/2014/main" id="{D2600F03-58BE-49CC-90B9-BB035D2054D5}"/>
              </a:ext>
            </a:extLst>
          </p:cNvPr>
          <p:cNvSpPr/>
          <p:nvPr/>
        </p:nvSpPr>
        <p:spPr>
          <a:xfrm>
            <a:off x="4706357" y="5427417"/>
            <a:ext cx="148466" cy="24105"/>
          </a:xfrm>
          <a:custGeom>
            <a:avLst/>
            <a:gdLst>
              <a:gd name="connsiteX0" fmla="*/ 581 w 148466"/>
              <a:gd name="connsiteY0" fmla="*/ 14533 h 24105"/>
              <a:gd name="connsiteX1" fmla="*/ 78368 w 148466"/>
              <a:gd name="connsiteY1" fmla="*/ 6596 h 24105"/>
              <a:gd name="connsiteX2" fmla="*/ 146631 w 148466"/>
              <a:gd name="connsiteY2" fmla="*/ 24058 h 24105"/>
              <a:gd name="connsiteX3" fmla="*/ 121231 w 148466"/>
              <a:gd name="connsiteY3" fmla="*/ 246 h 24105"/>
              <a:gd name="connsiteX4" fmla="*/ 581 w 148466"/>
              <a:gd name="connsiteY4" fmla="*/ 14533 h 2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466" h="24105">
                <a:moveTo>
                  <a:pt x="581" y="14533"/>
                </a:moveTo>
                <a:cubicBezTo>
                  <a:pt x="-6563" y="15591"/>
                  <a:pt x="54026" y="5008"/>
                  <a:pt x="78368" y="6596"/>
                </a:cubicBezTo>
                <a:cubicBezTo>
                  <a:pt x="102710" y="8183"/>
                  <a:pt x="139487" y="25116"/>
                  <a:pt x="146631" y="24058"/>
                </a:cubicBezTo>
                <a:cubicBezTo>
                  <a:pt x="153775" y="23000"/>
                  <a:pt x="138958" y="2627"/>
                  <a:pt x="121231" y="246"/>
                </a:cubicBezTo>
                <a:cubicBezTo>
                  <a:pt x="103504" y="-2135"/>
                  <a:pt x="7725" y="13475"/>
                  <a:pt x="581" y="145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: 図形 1029">
            <a:extLst>
              <a:ext uri="{FF2B5EF4-FFF2-40B4-BE49-F238E27FC236}">
                <a16:creationId xmlns:a16="http://schemas.microsoft.com/office/drawing/2014/main" id="{86D7411B-5DEE-49E3-AEF8-E6074883C767}"/>
              </a:ext>
            </a:extLst>
          </p:cNvPr>
          <p:cNvSpPr/>
          <p:nvPr/>
        </p:nvSpPr>
        <p:spPr>
          <a:xfrm>
            <a:off x="4642679" y="5133966"/>
            <a:ext cx="42154" cy="112740"/>
          </a:xfrm>
          <a:custGeom>
            <a:avLst/>
            <a:gdLst>
              <a:gd name="connsiteX0" fmla="*/ 42034 w 42154"/>
              <a:gd name="connsiteY0" fmla="*/ 9 h 112740"/>
              <a:gd name="connsiteX1" fmla="*/ 7109 w 42154"/>
              <a:gd name="connsiteY1" fmla="*/ 68272 h 112740"/>
              <a:gd name="connsiteX2" fmla="*/ 759 w 42154"/>
              <a:gd name="connsiteY2" fmla="*/ 112722 h 112740"/>
              <a:gd name="connsiteX3" fmla="*/ 18221 w 42154"/>
              <a:gd name="connsiteY3" fmla="*/ 73034 h 112740"/>
              <a:gd name="connsiteX4" fmla="*/ 42034 w 42154"/>
              <a:gd name="connsiteY4" fmla="*/ 9 h 112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54" h="112740">
                <a:moveTo>
                  <a:pt x="42034" y="9"/>
                </a:moveTo>
                <a:cubicBezTo>
                  <a:pt x="40182" y="-785"/>
                  <a:pt x="13988" y="49487"/>
                  <a:pt x="7109" y="68272"/>
                </a:cubicBezTo>
                <a:cubicBezTo>
                  <a:pt x="230" y="87057"/>
                  <a:pt x="-1093" y="111928"/>
                  <a:pt x="759" y="112722"/>
                </a:cubicBezTo>
                <a:cubicBezTo>
                  <a:pt x="2611" y="113516"/>
                  <a:pt x="12665" y="88380"/>
                  <a:pt x="18221" y="73034"/>
                </a:cubicBezTo>
                <a:cubicBezTo>
                  <a:pt x="23777" y="57688"/>
                  <a:pt x="43886" y="803"/>
                  <a:pt x="42034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: 図形 1030">
            <a:extLst>
              <a:ext uri="{FF2B5EF4-FFF2-40B4-BE49-F238E27FC236}">
                <a16:creationId xmlns:a16="http://schemas.microsoft.com/office/drawing/2014/main" id="{D9AC76F3-BA52-45D8-B10E-D31D214262C2}"/>
              </a:ext>
            </a:extLst>
          </p:cNvPr>
          <p:cNvSpPr/>
          <p:nvPr/>
        </p:nvSpPr>
        <p:spPr>
          <a:xfrm>
            <a:off x="4938693" y="5243253"/>
            <a:ext cx="27529" cy="160811"/>
          </a:xfrm>
          <a:custGeom>
            <a:avLst/>
            <a:gdLst>
              <a:gd name="connsiteX0" fmla="*/ 1607 w 27529"/>
              <a:gd name="connsiteY0" fmla="*/ 260 h 160811"/>
              <a:gd name="connsiteX1" fmla="*/ 22245 w 27529"/>
              <a:gd name="connsiteY1" fmla="*/ 65347 h 160811"/>
              <a:gd name="connsiteX2" fmla="*/ 20 w 27529"/>
              <a:gd name="connsiteY2" fmla="*/ 160597 h 160811"/>
              <a:gd name="connsiteX3" fmla="*/ 27007 w 27529"/>
              <a:gd name="connsiteY3" fmla="*/ 89160 h 160811"/>
              <a:gd name="connsiteX4" fmla="*/ 1607 w 27529"/>
              <a:gd name="connsiteY4" fmla="*/ 260 h 160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29" h="160811">
                <a:moveTo>
                  <a:pt x="1607" y="260"/>
                </a:moveTo>
                <a:cubicBezTo>
                  <a:pt x="813" y="-3709"/>
                  <a:pt x="22510" y="38624"/>
                  <a:pt x="22245" y="65347"/>
                </a:cubicBezTo>
                <a:cubicBezTo>
                  <a:pt x="21981" y="92070"/>
                  <a:pt x="-774" y="156628"/>
                  <a:pt x="20" y="160597"/>
                </a:cubicBezTo>
                <a:cubicBezTo>
                  <a:pt x="814" y="164566"/>
                  <a:pt x="22245" y="112443"/>
                  <a:pt x="27007" y="89160"/>
                </a:cubicBezTo>
                <a:cubicBezTo>
                  <a:pt x="31770" y="65877"/>
                  <a:pt x="2401" y="4229"/>
                  <a:pt x="1607" y="2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: 図形 1031">
            <a:extLst>
              <a:ext uri="{FF2B5EF4-FFF2-40B4-BE49-F238E27FC236}">
                <a16:creationId xmlns:a16="http://schemas.microsoft.com/office/drawing/2014/main" id="{997BA6CE-273D-47F8-888D-64AD185D11EB}"/>
              </a:ext>
            </a:extLst>
          </p:cNvPr>
          <p:cNvSpPr/>
          <p:nvPr/>
        </p:nvSpPr>
        <p:spPr>
          <a:xfrm>
            <a:off x="4667311" y="4983159"/>
            <a:ext cx="27011" cy="100025"/>
          </a:xfrm>
          <a:custGeom>
            <a:avLst/>
            <a:gdLst>
              <a:gd name="connsiteX0" fmla="*/ 26927 w 27011"/>
              <a:gd name="connsiteY0" fmla="*/ 4 h 100025"/>
              <a:gd name="connsiteX1" fmla="*/ 9464 w 27011"/>
              <a:gd name="connsiteY1" fmla="*/ 61916 h 100025"/>
              <a:gd name="connsiteX2" fmla="*/ 1527 w 27011"/>
              <a:gd name="connsiteY2" fmla="*/ 100016 h 100025"/>
              <a:gd name="connsiteX3" fmla="*/ 1527 w 27011"/>
              <a:gd name="connsiteY3" fmla="*/ 58741 h 100025"/>
              <a:gd name="connsiteX4" fmla="*/ 26927 w 27011"/>
              <a:gd name="connsiteY4" fmla="*/ 4 h 1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" h="100025">
                <a:moveTo>
                  <a:pt x="26927" y="4"/>
                </a:moveTo>
                <a:cubicBezTo>
                  <a:pt x="28250" y="533"/>
                  <a:pt x="13697" y="45247"/>
                  <a:pt x="9464" y="61916"/>
                </a:cubicBezTo>
                <a:cubicBezTo>
                  <a:pt x="5231" y="78585"/>
                  <a:pt x="2850" y="100545"/>
                  <a:pt x="1527" y="100016"/>
                </a:cubicBezTo>
                <a:cubicBezTo>
                  <a:pt x="204" y="99487"/>
                  <a:pt x="-1119" y="71176"/>
                  <a:pt x="1527" y="58741"/>
                </a:cubicBezTo>
                <a:cubicBezTo>
                  <a:pt x="4173" y="46306"/>
                  <a:pt x="25604" y="-525"/>
                  <a:pt x="26927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: 図形 1032">
            <a:extLst>
              <a:ext uri="{FF2B5EF4-FFF2-40B4-BE49-F238E27FC236}">
                <a16:creationId xmlns:a16="http://schemas.microsoft.com/office/drawing/2014/main" id="{B503056F-F8ED-4B9D-A366-C1C4455696EA}"/>
              </a:ext>
            </a:extLst>
          </p:cNvPr>
          <p:cNvSpPr/>
          <p:nvPr/>
        </p:nvSpPr>
        <p:spPr>
          <a:xfrm>
            <a:off x="4909584" y="5103092"/>
            <a:ext cx="40530" cy="129858"/>
          </a:xfrm>
          <a:custGeom>
            <a:avLst/>
            <a:gdLst>
              <a:gd name="connsiteX0" fmla="*/ 554 w 40530"/>
              <a:gd name="connsiteY0" fmla="*/ 721 h 129858"/>
              <a:gd name="connsiteX1" fmla="*/ 40241 w 40530"/>
              <a:gd name="connsiteY1" fmla="*/ 127721 h 129858"/>
              <a:gd name="connsiteX2" fmla="*/ 18016 w 40530"/>
              <a:gd name="connsiteY2" fmla="*/ 76921 h 129858"/>
              <a:gd name="connsiteX3" fmla="*/ 554 w 40530"/>
              <a:gd name="connsiteY3" fmla="*/ 721 h 129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30" h="129858">
                <a:moveTo>
                  <a:pt x="554" y="721"/>
                </a:moveTo>
                <a:cubicBezTo>
                  <a:pt x="4258" y="9188"/>
                  <a:pt x="37331" y="115021"/>
                  <a:pt x="40241" y="127721"/>
                </a:cubicBezTo>
                <a:cubicBezTo>
                  <a:pt x="43151" y="140421"/>
                  <a:pt x="23308" y="93061"/>
                  <a:pt x="18016" y="76921"/>
                </a:cubicBezTo>
                <a:cubicBezTo>
                  <a:pt x="12724" y="60781"/>
                  <a:pt x="-3150" y="-7746"/>
                  <a:pt x="554" y="7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: 図形 1033">
            <a:extLst>
              <a:ext uri="{FF2B5EF4-FFF2-40B4-BE49-F238E27FC236}">
                <a16:creationId xmlns:a16="http://schemas.microsoft.com/office/drawing/2014/main" id="{D5B5E976-94D3-4EA5-970F-D84B7896A389}"/>
              </a:ext>
            </a:extLst>
          </p:cNvPr>
          <p:cNvSpPr/>
          <p:nvPr/>
        </p:nvSpPr>
        <p:spPr>
          <a:xfrm>
            <a:off x="4724394" y="5683177"/>
            <a:ext cx="33418" cy="141605"/>
          </a:xfrm>
          <a:custGeom>
            <a:avLst/>
            <a:gdLst>
              <a:gd name="connsiteX0" fmla="*/ 33344 w 33418"/>
              <a:gd name="connsiteY0" fmla="*/ 73 h 141605"/>
              <a:gd name="connsiteX1" fmla="*/ 9531 w 33418"/>
              <a:gd name="connsiteY1" fmla="*/ 90561 h 141605"/>
              <a:gd name="connsiteX2" fmla="*/ 26994 w 33418"/>
              <a:gd name="connsiteY2" fmla="*/ 141361 h 141605"/>
              <a:gd name="connsiteX3" fmla="*/ 6 w 33418"/>
              <a:gd name="connsiteY3" fmla="*/ 106436 h 141605"/>
              <a:gd name="connsiteX4" fmla="*/ 33344 w 33418"/>
              <a:gd name="connsiteY4" fmla="*/ 73 h 141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18" h="141605">
                <a:moveTo>
                  <a:pt x="33344" y="73"/>
                </a:moveTo>
                <a:cubicBezTo>
                  <a:pt x="34932" y="-2573"/>
                  <a:pt x="10589" y="67013"/>
                  <a:pt x="9531" y="90561"/>
                </a:cubicBezTo>
                <a:cubicBezTo>
                  <a:pt x="8473" y="114109"/>
                  <a:pt x="28581" y="138715"/>
                  <a:pt x="26994" y="141361"/>
                </a:cubicBezTo>
                <a:cubicBezTo>
                  <a:pt x="25406" y="144007"/>
                  <a:pt x="535" y="124692"/>
                  <a:pt x="6" y="106436"/>
                </a:cubicBezTo>
                <a:cubicBezTo>
                  <a:pt x="-523" y="88180"/>
                  <a:pt x="31756" y="2719"/>
                  <a:pt x="33344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: 図形 1034">
            <a:extLst>
              <a:ext uri="{FF2B5EF4-FFF2-40B4-BE49-F238E27FC236}">
                <a16:creationId xmlns:a16="http://schemas.microsoft.com/office/drawing/2014/main" id="{F8645C8F-3B6A-4BE4-B86B-7C0C30CACC7D}"/>
              </a:ext>
            </a:extLst>
          </p:cNvPr>
          <p:cNvSpPr/>
          <p:nvPr/>
        </p:nvSpPr>
        <p:spPr>
          <a:xfrm>
            <a:off x="4816374" y="5673694"/>
            <a:ext cx="43022" cy="169981"/>
          </a:xfrm>
          <a:custGeom>
            <a:avLst/>
            <a:gdLst>
              <a:gd name="connsiteX0" fmla="*/ 101 w 43022"/>
              <a:gd name="connsiteY0" fmla="*/ 31 h 169981"/>
              <a:gd name="connsiteX1" fmla="*/ 30264 w 43022"/>
              <a:gd name="connsiteY1" fmla="*/ 107981 h 169981"/>
              <a:gd name="connsiteX2" fmla="*/ 3276 w 43022"/>
              <a:gd name="connsiteY2" fmla="*/ 169894 h 169981"/>
              <a:gd name="connsiteX3" fmla="*/ 42964 w 43022"/>
              <a:gd name="connsiteY3" fmla="*/ 119094 h 169981"/>
              <a:gd name="connsiteX4" fmla="*/ 101 w 43022"/>
              <a:gd name="connsiteY4" fmla="*/ 31 h 16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022" h="169981">
                <a:moveTo>
                  <a:pt x="101" y="31"/>
                </a:moveTo>
                <a:cubicBezTo>
                  <a:pt x="-2016" y="-1821"/>
                  <a:pt x="29735" y="79671"/>
                  <a:pt x="30264" y="107981"/>
                </a:cubicBezTo>
                <a:cubicBezTo>
                  <a:pt x="30793" y="136291"/>
                  <a:pt x="1159" y="168042"/>
                  <a:pt x="3276" y="169894"/>
                </a:cubicBezTo>
                <a:cubicBezTo>
                  <a:pt x="5393" y="171746"/>
                  <a:pt x="41112" y="143700"/>
                  <a:pt x="42964" y="119094"/>
                </a:cubicBezTo>
                <a:cubicBezTo>
                  <a:pt x="44816" y="94488"/>
                  <a:pt x="2218" y="1883"/>
                  <a:pt x="101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: 図形 1035">
            <a:extLst>
              <a:ext uri="{FF2B5EF4-FFF2-40B4-BE49-F238E27FC236}">
                <a16:creationId xmlns:a16="http://schemas.microsoft.com/office/drawing/2014/main" id="{2F250778-8E57-4221-9E3C-2F9B02800C26}"/>
              </a:ext>
            </a:extLst>
          </p:cNvPr>
          <p:cNvSpPr/>
          <p:nvPr/>
        </p:nvSpPr>
        <p:spPr>
          <a:xfrm>
            <a:off x="4432260" y="5868821"/>
            <a:ext cx="343276" cy="140034"/>
          </a:xfrm>
          <a:custGeom>
            <a:avLst/>
            <a:gdLst>
              <a:gd name="connsiteX0" fmla="*/ 40 w 343276"/>
              <a:gd name="connsiteY0" fmla="*/ 139867 h 140034"/>
              <a:gd name="connsiteX1" fmla="*/ 147678 w 343276"/>
              <a:gd name="connsiteY1" fmla="*/ 44617 h 140034"/>
              <a:gd name="connsiteX2" fmla="*/ 269915 w 343276"/>
              <a:gd name="connsiteY2" fmla="*/ 167 h 140034"/>
              <a:gd name="connsiteX3" fmla="*/ 342940 w 343276"/>
              <a:gd name="connsiteY3" fmla="*/ 28742 h 140034"/>
              <a:gd name="connsiteX4" fmla="*/ 293728 w 343276"/>
              <a:gd name="connsiteY4" fmla="*/ 9692 h 140034"/>
              <a:gd name="connsiteX5" fmla="*/ 215940 w 343276"/>
              <a:gd name="connsiteY5" fmla="*/ 25567 h 140034"/>
              <a:gd name="connsiteX6" fmla="*/ 133390 w 343276"/>
              <a:gd name="connsiteY6" fmla="*/ 66842 h 140034"/>
              <a:gd name="connsiteX7" fmla="*/ 40 w 343276"/>
              <a:gd name="connsiteY7" fmla="*/ 139867 h 140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76" h="140034">
                <a:moveTo>
                  <a:pt x="40" y="139867"/>
                </a:moveTo>
                <a:cubicBezTo>
                  <a:pt x="2421" y="136163"/>
                  <a:pt x="102699" y="67900"/>
                  <a:pt x="147678" y="44617"/>
                </a:cubicBezTo>
                <a:cubicBezTo>
                  <a:pt x="192657" y="21334"/>
                  <a:pt x="237371" y="2813"/>
                  <a:pt x="269915" y="167"/>
                </a:cubicBezTo>
                <a:cubicBezTo>
                  <a:pt x="302459" y="-2479"/>
                  <a:pt x="338971" y="27154"/>
                  <a:pt x="342940" y="28742"/>
                </a:cubicBezTo>
                <a:cubicBezTo>
                  <a:pt x="346909" y="30329"/>
                  <a:pt x="314895" y="10221"/>
                  <a:pt x="293728" y="9692"/>
                </a:cubicBezTo>
                <a:cubicBezTo>
                  <a:pt x="272561" y="9163"/>
                  <a:pt x="242663" y="16042"/>
                  <a:pt x="215940" y="25567"/>
                </a:cubicBezTo>
                <a:cubicBezTo>
                  <a:pt x="189217" y="35092"/>
                  <a:pt x="166727" y="48850"/>
                  <a:pt x="133390" y="66842"/>
                </a:cubicBezTo>
                <a:cubicBezTo>
                  <a:pt x="100053" y="84834"/>
                  <a:pt x="-2341" y="143571"/>
                  <a:pt x="40" y="1398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: 図形 1036">
            <a:extLst>
              <a:ext uri="{FF2B5EF4-FFF2-40B4-BE49-F238E27FC236}">
                <a16:creationId xmlns:a16="http://schemas.microsoft.com/office/drawing/2014/main" id="{EE2CDD55-8C35-45E3-97FD-B286B66AE568}"/>
              </a:ext>
            </a:extLst>
          </p:cNvPr>
          <p:cNvSpPr/>
          <p:nvPr/>
        </p:nvSpPr>
        <p:spPr>
          <a:xfrm>
            <a:off x="4787606" y="5880025"/>
            <a:ext cx="359330" cy="123689"/>
          </a:xfrm>
          <a:custGeom>
            <a:avLst/>
            <a:gdLst>
              <a:gd name="connsiteX0" fmla="*/ 294 w 359330"/>
              <a:gd name="connsiteY0" fmla="*/ 33413 h 123689"/>
              <a:gd name="connsiteX1" fmla="*/ 86019 w 359330"/>
              <a:gd name="connsiteY1" fmla="*/ 75 h 123689"/>
              <a:gd name="connsiteX2" fmla="*/ 181269 w 359330"/>
              <a:gd name="connsiteY2" fmla="*/ 44525 h 123689"/>
              <a:gd name="connsiteX3" fmla="*/ 266994 w 359330"/>
              <a:gd name="connsiteY3" fmla="*/ 103263 h 123689"/>
              <a:gd name="connsiteX4" fmla="*/ 359069 w 359330"/>
              <a:gd name="connsiteY4" fmla="*/ 117550 h 123689"/>
              <a:gd name="connsiteX5" fmla="*/ 293982 w 359330"/>
              <a:gd name="connsiteY5" fmla="*/ 122313 h 123689"/>
              <a:gd name="connsiteX6" fmla="*/ 270169 w 359330"/>
              <a:gd name="connsiteY6" fmla="*/ 93738 h 123689"/>
              <a:gd name="connsiteX7" fmla="*/ 259057 w 359330"/>
              <a:gd name="connsiteY7" fmla="*/ 84213 h 123689"/>
              <a:gd name="connsiteX8" fmla="*/ 197144 w 359330"/>
              <a:gd name="connsiteY8" fmla="*/ 54050 h 123689"/>
              <a:gd name="connsiteX9" fmla="*/ 179682 w 359330"/>
              <a:gd name="connsiteY9" fmla="*/ 31825 h 123689"/>
              <a:gd name="connsiteX10" fmla="*/ 116182 w 359330"/>
              <a:gd name="connsiteY10" fmla="*/ 14363 h 123689"/>
              <a:gd name="connsiteX11" fmla="*/ 294 w 359330"/>
              <a:gd name="connsiteY11" fmla="*/ 33413 h 123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9330" h="123689">
                <a:moveTo>
                  <a:pt x="294" y="33413"/>
                </a:moveTo>
                <a:cubicBezTo>
                  <a:pt x="-4733" y="31032"/>
                  <a:pt x="55857" y="-1777"/>
                  <a:pt x="86019" y="75"/>
                </a:cubicBezTo>
                <a:cubicBezTo>
                  <a:pt x="116181" y="1927"/>
                  <a:pt x="151107" y="27327"/>
                  <a:pt x="181269" y="44525"/>
                </a:cubicBezTo>
                <a:cubicBezTo>
                  <a:pt x="211431" y="61723"/>
                  <a:pt x="237361" y="91092"/>
                  <a:pt x="266994" y="103263"/>
                </a:cubicBezTo>
                <a:cubicBezTo>
                  <a:pt x="296627" y="115434"/>
                  <a:pt x="354571" y="114375"/>
                  <a:pt x="359069" y="117550"/>
                </a:cubicBezTo>
                <a:cubicBezTo>
                  <a:pt x="363567" y="120725"/>
                  <a:pt x="308798" y="126282"/>
                  <a:pt x="293982" y="122313"/>
                </a:cubicBezTo>
                <a:cubicBezTo>
                  <a:pt x="279166" y="118344"/>
                  <a:pt x="275990" y="100088"/>
                  <a:pt x="270169" y="93738"/>
                </a:cubicBezTo>
                <a:cubicBezTo>
                  <a:pt x="264348" y="87388"/>
                  <a:pt x="271228" y="90828"/>
                  <a:pt x="259057" y="84213"/>
                </a:cubicBezTo>
                <a:cubicBezTo>
                  <a:pt x="246886" y="77598"/>
                  <a:pt x="210373" y="62781"/>
                  <a:pt x="197144" y="54050"/>
                </a:cubicBezTo>
                <a:cubicBezTo>
                  <a:pt x="183915" y="45319"/>
                  <a:pt x="193176" y="38440"/>
                  <a:pt x="179682" y="31825"/>
                </a:cubicBezTo>
                <a:cubicBezTo>
                  <a:pt x="166188" y="25210"/>
                  <a:pt x="143963" y="15686"/>
                  <a:pt x="116182" y="14363"/>
                </a:cubicBezTo>
                <a:cubicBezTo>
                  <a:pt x="88401" y="13040"/>
                  <a:pt x="5321" y="35794"/>
                  <a:pt x="294" y="334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: 図形 1037">
            <a:extLst>
              <a:ext uri="{FF2B5EF4-FFF2-40B4-BE49-F238E27FC236}">
                <a16:creationId xmlns:a16="http://schemas.microsoft.com/office/drawing/2014/main" id="{EC2D33E0-5D9A-490C-BC4A-136CCCF99F7D}"/>
              </a:ext>
            </a:extLst>
          </p:cNvPr>
          <p:cNvSpPr/>
          <p:nvPr/>
        </p:nvSpPr>
        <p:spPr>
          <a:xfrm>
            <a:off x="4425950" y="5959062"/>
            <a:ext cx="362228" cy="65501"/>
          </a:xfrm>
          <a:custGeom>
            <a:avLst/>
            <a:gdLst>
              <a:gd name="connsiteX0" fmla="*/ 0 w 362228"/>
              <a:gd name="connsiteY0" fmla="*/ 65501 h 65501"/>
              <a:gd name="connsiteX1" fmla="*/ 136525 w 362228"/>
              <a:gd name="connsiteY1" fmla="*/ 43276 h 65501"/>
              <a:gd name="connsiteX2" fmla="*/ 234950 w 362228"/>
              <a:gd name="connsiteY2" fmla="*/ 14701 h 65501"/>
              <a:gd name="connsiteX3" fmla="*/ 360363 w 362228"/>
              <a:gd name="connsiteY3" fmla="*/ 38513 h 65501"/>
              <a:gd name="connsiteX4" fmla="*/ 309563 w 362228"/>
              <a:gd name="connsiteY4" fmla="*/ 19463 h 65501"/>
              <a:gd name="connsiteX5" fmla="*/ 301625 w 362228"/>
              <a:gd name="connsiteY5" fmla="*/ 11526 h 65501"/>
              <a:gd name="connsiteX6" fmla="*/ 250825 w 362228"/>
              <a:gd name="connsiteY6" fmla="*/ 6763 h 65501"/>
              <a:gd name="connsiteX7" fmla="*/ 222250 w 362228"/>
              <a:gd name="connsiteY7" fmla="*/ 413 h 65501"/>
              <a:gd name="connsiteX8" fmla="*/ 150813 w 362228"/>
              <a:gd name="connsiteY8" fmla="*/ 19463 h 65501"/>
              <a:gd name="connsiteX9" fmla="*/ 0 w 362228"/>
              <a:gd name="connsiteY9" fmla="*/ 65501 h 65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2228" h="65501">
                <a:moveTo>
                  <a:pt x="0" y="65501"/>
                </a:moveTo>
                <a:cubicBezTo>
                  <a:pt x="48683" y="58622"/>
                  <a:pt x="97367" y="51743"/>
                  <a:pt x="136525" y="43276"/>
                </a:cubicBezTo>
                <a:cubicBezTo>
                  <a:pt x="175683" y="34809"/>
                  <a:pt x="197644" y="15495"/>
                  <a:pt x="234950" y="14701"/>
                </a:cubicBezTo>
                <a:cubicBezTo>
                  <a:pt x="272256" y="13907"/>
                  <a:pt x="347928" y="37719"/>
                  <a:pt x="360363" y="38513"/>
                </a:cubicBezTo>
                <a:cubicBezTo>
                  <a:pt x="372798" y="39307"/>
                  <a:pt x="319353" y="23961"/>
                  <a:pt x="309563" y="19463"/>
                </a:cubicBezTo>
                <a:cubicBezTo>
                  <a:pt x="299773" y="14965"/>
                  <a:pt x="311415" y="13643"/>
                  <a:pt x="301625" y="11526"/>
                </a:cubicBezTo>
                <a:cubicBezTo>
                  <a:pt x="291835" y="9409"/>
                  <a:pt x="264054" y="8615"/>
                  <a:pt x="250825" y="6763"/>
                </a:cubicBezTo>
                <a:cubicBezTo>
                  <a:pt x="237596" y="4911"/>
                  <a:pt x="238919" y="-1704"/>
                  <a:pt x="222250" y="413"/>
                </a:cubicBezTo>
                <a:cubicBezTo>
                  <a:pt x="205581" y="2530"/>
                  <a:pt x="150813" y="19463"/>
                  <a:pt x="150813" y="19463"/>
                </a:cubicBezTo>
                <a:lnTo>
                  <a:pt x="0" y="655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: 図形 1038">
            <a:extLst>
              <a:ext uri="{FF2B5EF4-FFF2-40B4-BE49-F238E27FC236}">
                <a16:creationId xmlns:a16="http://schemas.microsoft.com/office/drawing/2014/main" id="{0670CE69-C47B-43B9-8FAB-1BF17453F271}"/>
              </a:ext>
            </a:extLst>
          </p:cNvPr>
          <p:cNvSpPr/>
          <p:nvPr/>
        </p:nvSpPr>
        <p:spPr>
          <a:xfrm>
            <a:off x="4762105" y="5967248"/>
            <a:ext cx="383020" cy="38644"/>
          </a:xfrm>
          <a:custGeom>
            <a:avLst/>
            <a:gdLst>
              <a:gd name="connsiteX0" fmla="*/ 395 w 383020"/>
              <a:gd name="connsiteY0" fmla="*/ 31915 h 38644"/>
              <a:gd name="connsiteX1" fmla="*/ 140095 w 383020"/>
              <a:gd name="connsiteY1" fmla="*/ 11277 h 38644"/>
              <a:gd name="connsiteX2" fmla="*/ 228995 w 383020"/>
              <a:gd name="connsiteY2" fmla="*/ 30327 h 38644"/>
              <a:gd name="connsiteX3" fmla="*/ 382983 w 383020"/>
              <a:gd name="connsiteY3" fmla="*/ 38265 h 38644"/>
              <a:gd name="connsiteX4" fmla="*/ 243283 w 383020"/>
              <a:gd name="connsiteY4" fmla="*/ 19215 h 38644"/>
              <a:gd name="connsiteX5" fmla="*/ 203595 w 383020"/>
              <a:gd name="connsiteY5" fmla="*/ 6515 h 38644"/>
              <a:gd name="connsiteX6" fmla="*/ 168670 w 383020"/>
              <a:gd name="connsiteY6" fmla="*/ 165 h 38644"/>
              <a:gd name="connsiteX7" fmla="*/ 95645 w 383020"/>
              <a:gd name="connsiteY7" fmla="*/ 12865 h 38644"/>
              <a:gd name="connsiteX8" fmla="*/ 97233 w 383020"/>
              <a:gd name="connsiteY8" fmla="*/ 3340 h 38644"/>
              <a:gd name="connsiteX9" fmla="*/ 395 w 383020"/>
              <a:gd name="connsiteY9" fmla="*/ 31915 h 3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3020" h="38644">
                <a:moveTo>
                  <a:pt x="395" y="31915"/>
                </a:moveTo>
                <a:cubicBezTo>
                  <a:pt x="7538" y="33238"/>
                  <a:pt x="101995" y="11542"/>
                  <a:pt x="140095" y="11277"/>
                </a:cubicBezTo>
                <a:cubicBezTo>
                  <a:pt x="178195" y="11012"/>
                  <a:pt x="188514" y="25829"/>
                  <a:pt x="228995" y="30327"/>
                </a:cubicBezTo>
                <a:cubicBezTo>
                  <a:pt x="269476" y="34825"/>
                  <a:pt x="380602" y="40117"/>
                  <a:pt x="382983" y="38265"/>
                </a:cubicBezTo>
                <a:cubicBezTo>
                  <a:pt x="385364" y="36413"/>
                  <a:pt x="273181" y="24507"/>
                  <a:pt x="243283" y="19215"/>
                </a:cubicBezTo>
                <a:cubicBezTo>
                  <a:pt x="213385" y="13923"/>
                  <a:pt x="216030" y="9690"/>
                  <a:pt x="203595" y="6515"/>
                </a:cubicBezTo>
                <a:cubicBezTo>
                  <a:pt x="191160" y="3340"/>
                  <a:pt x="186661" y="-893"/>
                  <a:pt x="168670" y="165"/>
                </a:cubicBezTo>
                <a:cubicBezTo>
                  <a:pt x="150679" y="1223"/>
                  <a:pt x="107551" y="12336"/>
                  <a:pt x="95645" y="12865"/>
                </a:cubicBezTo>
                <a:cubicBezTo>
                  <a:pt x="83739" y="13394"/>
                  <a:pt x="109404" y="1488"/>
                  <a:pt x="97233" y="3340"/>
                </a:cubicBezTo>
                <a:cubicBezTo>
                  <a:pt x="85062" y="5192"/>
                  <a:pt x="-6748" y="30592"/>
                  <a:pt x="395" y="319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: 図形 1039">
            <a:extLst>
              <a:ext uri="{FF2B5EF4-FFF2-40B4-BE49-F238E27FC236}">
                <a16:creationId xmlns:a16="http://schemas.microsoft.com/office/drawing/2014/main" id="{1EC70ED8-4C3B-4A13-BACB-D5BF28DEB8CB}"/>
              </a:ext>
            </a:extLst>
          </p:cNvPr>
          <p:cNvSpPr/>
          <p:nvPr/>
        </p:nvSpPr>
        <p:spPr>
          <a:xfrm>
            <a:off x="4400861" y="6011036"/>
            <a:ext cx="355411" cy="34782"/>
          </a:xfrm>
          <a:custGeom>
            <a:avLst/>
            <a:gdLst>
              <a:gd name="connsiteX0" fmla="*/ 2864 w 355411"/>
              <a:gd name="connsiteY0" fmla="*/ 23052 h 34782"/>
              <a:gd name="connsiteX1" fmla="*/ 101289 w 355411"/>
              <a:gd name="connsiteY1" fmla="*/ 34164 h 34782"/>
              <a:gd name="connsiteX2" fmla="*/ 350527 w 355411"/>
              <a:gd name="connsiteY2" fmla="*/ 2414 h 34782"/>
              <a:gd name="connsiteX3" fmla="*/ 261627 w 355411"/>
              <a:gd name="connsiteY3" fmla="*/ 4002 h 34782"/>
              <a:gd name="connsiteX4" fmla="*/ 199714 w 355411"/>
              <a:gd name="connsiteY4" fmla="*/ 18289 h 34782"/>
              <a:gd name="connsiteX5" fmla="*/ 2864 w 355411"/>
              <a:gd name="connsiteY5" fmla="*/ 23052 h 34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5411" h="34782">
                <a:moveTo>
                  <a:pt x="2864" y="23052"/>
                </a:moveTo>
                <a:cubicBezTo>
                  <a:pt x="-13540" y="25698"/>
                  <a:pt x="43345" y="37604"/>
                  <a:pt x="101289" y="34164"/>
                </a:cubicBezTo>
                <a:cubicBezTo>
                  <a:pt x="159233" y="30724"/>
                  <a:pt x="323804" y="7441"/>
                  <a:pt x="350527" y="2414"/>
                </a:cubicBezTo>
                <a:cubicBezTo>
                  <a:pt x="377250" y="-2613"/>
                  <a:pt x="286763" y="1356"/>
                  <a:pt x="261627" y="4002"/>
                </a:cubicBezTo>
                <a:cubicBezTo>
                  <a:pt x="236492" y="6648"/>
                  <a:pt x="237549" y="11939"/>
                  <a:pt x="199714" y="18289"/>
                </a:cubicBezTo>
                <a:cubicBezTo>
                  <a:pt x="161879" y="24639"/>
                  <a:pt x="19268" y="20406"/>
                  <a:pt x="2864" y="230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: 図形 1040">
            <a:extLst>
              <a:ext uri="{FF2B5EF4-FFF2-40B4-BE49-F238E27FC236}">
                <a16:creationId xmlns:a16="http://schemas.microsoft.com/office/drawing/2014/main" id="{5C7DB789-9F00-4841-8E94-B98FFDDE250A}"/>
              </a:ext>
            </a:extLst>
          </p:cNvPr>
          <p:cNvSpPr/>
          <p:nvPr/>
        </p:nvSpPr>
        <p:spPr>
          <a:xfrm>
            <a:off x="4773770" y="6002181"/>
            <a:ext cx="363722" cy="38433"/>
          </a:xfrm>
          <a:custGeom>
            <a:avLst/>
            <a:gdLst>
              <a:gd name="connsiteX0" fmla="*/ 1430 w 363722"/>
              <a:gd name="connsiteY0" fmla="*/ 16032 h 38433"/>
              <a:gd name="connsiteX1" fmla="*/ 153830 w 363722"/>
              <a:gd name="connsiteY1" fmla="*/ 12857 h 38433"/>
              <a:gd name="connsiteX2" fmla="*/ 228443 w 363722"/>
              <a:gd name="connsiteY2" fmla="*/ 36669 h 38433"/>
              <a:gd name="connsiteX3" fmla="*/ 363380 w 363722"/>
              <a:gd name="connsiteY3" fmla="*/ 36669 h 38433"/>
              <a:gd name="connsiteX4" fmla="*/ 266543 w 363722"/>
              <a:gd name="connsiteY4" fmla="*/ 36669 h 38433"/>
              <a:gd name="connsiteX5" fmla="*/ 247493 w 363722"/>
              <a:gd name="connsiteY5" fmla="*/ 23969 h 38433"/>
              <a:gd name="connsiteX6" fmla="*/ 195105 w 363722"/>
              <a:gd name="connsiteY6" fmla="*/ 9682 h 38433"/>
              <a:gd name="connsiteX7" fmla="*/ 98268 w 363722"/>
              <a:gd name="connsiteY7" fmla="*/ 3332 h 38433"/>
              <a:gd name="connsiteX8" fmla="*/ 77630 w 363722"/>
              <a:gd name="connsiteY8" fmla="*/ 157 h 38433"/>
              <a:gd name="connsiteX9" fmla="*/ 1430 w 363722"/>
              <a:gd name="connsiteY9" fmla="*/ 16032 h 38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3722" h="38433">
                <a:moveTo>
                  <a:pt x="1430" y="16032"/>
                </a:moveTo>
                <a:cubicBezTo>
                  <a:pt x="14130" y="18149"/>
                  <a:pt x="115995" y="9417"/>
                  <a:pt x="153830" y="12857"/>
                </a:cubicBezTo>
                <a:cubicBezTo>
                  <a:pt x="191666" y="16297"/>
                  <a:pt x="193518" y="32700"/>
                  <a:pt x="228443" y="36669"/>
                </a:cubicBezTo>
                <a:cubicBezTo>
                  <a:pt x="263368" y="40638"/>
                  <a:pt x="357030" y="36669"/>
                  <a:pt x="363380" y="36669"/>
                </a:cubicBezTo>
                <a:cubicBezTo>
                  <a:pt x="369730" y="36669"/>
                  <a:pt x="285857" y="38786"/>
                  <a:pt x="266543" y="36669"/>
                </a:cubicBezTo>
                <a:cubicBezTo>
                  <a:pt x="247229" y="34552"/>
                  <a:pt x="259399" y="28467"/>
                  <a:pt x="247493" y="23969"/>
                </a:cubicBezTo>
                <a:cubicBezTo>
                  <a:pt x="235587" y="19471"/>
                  <a:pt x="219976" y="13121"/>
                  <a:pt x="195105" y="9682"/>
                </a:cubicBezTo>
                <a:cubicBezTo>
                  <a:pt x="170234" y="6243"/>
                  <a:pt x="117847" y="4919"/>
                  <a:pt x="98268" y="3332"/>
                </a:cubicBezTo>
                <a:cubicBezTo>
                  <a:pt x="78689" y="1745"/>
                  <a:pt x="90859" y="-637"/>
                  <a:pt x="77630" y="157"/>
                </a:cubicBezTo>
                <a:cubicBezTo>
                  <a:pt x="64401" y="951"/>
                  <a:pt x="-11270" y="13915"/>
                  <a:pt x="1430" y="160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: 図形 1041">
            <a:extLst>
              <a:ext uri="{FF2B5EF4-FFF2-40B4-BE49-F238E27FC236}">
                <a16:creationId xmlns:a16="http://schemas.microsoft.com/office/drawing/2014/main" id="{C142E229-DA2E-4B72-B872-FDDED2A33CE6}"/>
              </a:ext>
            </a:extLst>
          </p:cNvPr>
          <p:cNvSpPr/>
          <p:nvPr/>
        </p:nvSpPr>
        <p:spPr>
          <a:xfrm>
            <a:off x="4432296" y="6066804"/>
            <a:ext cx="238704" cy="33631"/>
          </a:xfrm>
          <a:custGeom>
            <a:avLst/>
            <a:gdLst>
              <a:gd name="connsiteX0" fmla="*/ 4 w 238704"/>
              <a:gd name="connsiteY0" fmla="*/ 621 h 33631"/>
              <a:gd name="connsiteX1" fmla="*/ 120654 w 238704"/>
              <a:gd name="connsiteY1" fmla="*/ 30784 h 33631"/>
              <a:gd name="connsiteX2" fmla="*/ 238129 w 238704"/>
              <a:gd name="connsiteY2" fmla="*/ 32371 h 33631"/>
              <a:gd name="connsiteX3" fmla="*/ 163517 w 238704"/>
              <a:gd name="connsiteY3" fmla="*/ 30784 h 33631"/>
              <a:gd name="connsiteX4" fmla="*/ 115892 w 238704"/>
              <a:gd name="connsiteY4" fmla="*/ 11734 h 33631"/>
              <a:gd name="connsiteX5" fmla="*/ 4 w 238704"/>
              <a:gd name="connsiteY5" fmla="*/ 621 h 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704" h="33631">
                <a:moveTo>
                  <a:pt x="4" y="621"/>
                </a:moveTo>
                <a:cubicBezTo>
                  <a:pt x="798" y="3796"/>
                  <a:pt x="80967" y="25492"/>
                  <a:pt x="120654" y="30784"/>
                </a:cubicBezTo>
                <a:cubicBezTo>
                  <a:pt x="160342" y="36076"/>
                  <a:pt x="230985" y="32371"/>
                  <a:pt x="238129" y="32371"/>
                </a:cubicBezTo>
                <a:cubicBezTo>
                  <a:pt x="245273" y="32371"/>
                  <a:pt x="183890" y="34223"/>
                  <a:pt x="163517" y="30784"/>
                </a:cubicBezTo>
                <a:cubicBezTo>
                  <a:pt x="143144" y="27345"/>
                  <a:pt x="138117" y="16232"/>
                  <a:pt x="115892" y="11734"/>
                </a:cubicBezTo>
                <a:cubicBezTo>
                  <a:pt x="93667" y="7236"/>
                  <a:pt x="-790" y="-2554"/>
                  <a:pt x="4" y="6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: 図形 1042">
            <a:extLst>
              <a:ext uri="{FF2B5EF4-FFF2-40B4-BE49-F238E27FC236}">
                <a16:creationId xmlns:a16="http://schemas.microsoft.com/office/drawing/2014/main" id="{9353CC9D-C8AC-401F-8ED9-FBD4FD03D717}"/>
              </a:ext>
            </a:extLst>
          </p:cNvPr>
          <p:cNvSpPr/>
          <p:nvPr/>
        </p:nvSpPr>
        <p:spPr>
          <a:xfrm>
            <a:off x="4687697" y="6082740"/>
            <a:ext cx="289072" cy="30723"/>
          </a:xfrm>
          <a:custGeom>
            <a:avLst/>
            <a:gdLst>
              <a:gd name="connsiteX0" fmla="*/ 191 w 289072"/>
              <a:gd name="connsiteY0" fmla="*/ 27548 h 30723"/>
              <a:gd name="connsiteX1" fmla="*/ 146241 w 289072"/>
              <a:gd name="connsiteY1" fmla="*/ 11673 h 30723"/>
              <a:gd name="connsiteX2" fmla="*/ 287528 w 289072"/>
              <a:gd name="connsiteY2" fmla="*/ 30723 h 30723"/>
              <a:gd name="connsiteX3" fmla="*/ 219266 w 289072"/>
              <a:gd name="connsiteY3" fmla="*/ 11673 h 30723"/>
              <a:gd name="connsiteX4" fmla="*/ 184341 w 289072"/>
              <a:gd name="connsiteY4" fmla="*/ 3735 h 30723"/>
              <a:gd name="connsiteX5" fmla="*/ 116078 w 289072"/>
              <a:gd name="connsiteY5" fmla="*/ 560 h 30723"/>
              <a:gd name="connsiteX6" fmla="*/ 191 w 289072"/>
              <a:gd name="connsiteY6" fmla="*/ 27548 h 3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9072" h="30723">
                <a:moveTo>
                  <a:pt x="191" y="27548"/>
                </a:moveTo>
                <a:cubicBezTo>
                  <a:pt x="5218" y="29400"/>
                  <a:pt x="98352" y="11144"/>
                  <a:pt x="146241" y="11673"/>
                </a:cubicBezTo>
                <a:cubicBezTo>
                  <a:pt x="194130" y="12202"/>
                  <a:pt x="275357" y="30723"/>
                  <a:pt x="287528" y="30723"/>
                </a:cubicBezTo>
                <a:cubicBezTo>
                  <a:pt x="299699" y="30723"/>
                  <a:pt x="236464" y="16171"/>
                  <a:pt x="219266" y="11673"/>
                </a:cubicBezTo>
                <a:cubicBezTo>
                  <a:pt x="202068" y="7175"/>
                  <a:pt x="201539" y="5587"/>
                  <a:pt x="184341" y="3735"/>
                </a:cubicBezTo>
                <a:cubicBezTo>
                  <a:pt x="167143" y="1883"/>
                  <a:pt x="141478" y="-1292"/>
                  <a:pt x="116078" y="560"/>
                </a:cubicBezTo>
                <a:cubicBezTo>
                  <a:pt x="90678" y="2412"/>
                  <a:pt x="-4836" y="25696"/>
                  <a:pt x="191" y="275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: 図形 1043">
            <a:extLst>
              <a:ext uri="{FF2B5EF4-FFF2-40B4-BE49-F238E27FC236}">
                <a16:creationId xmlns:a16="http://schemas.microsoft.com/office/drawing/2014/main" id="{2478D373-9C64-48A8-BFA5-F5DD3771F7BE}"/>
              </a:ext>
            </a:extLst>
          </p:cNvPr>
          <p:cNvSpPr/>
          <p:nvPr/>
        </p:nvSpPr>
        <p:spPr>
          <a:xfrm>
            <a:off x="4932036" y="6035672"/>
            <a:ext cx="243471" cy="111574"/>
          </a:xfrm>
          <a:custGeom>
            <a:avLst/>
            <a:gdLst>
              <a:gd name="connsiteX0" fmla="*/ 327 w 243471"/>
              <a:gd name="connsiteY0" fmla="*/ 111128 h 111574"/>
              <a:gd name="connsiteX1" fmla="*/ 120977 w 243471"/>
              <a:gd name="connsiteY1" fmla="*/ 53978 h 111574"/>
              <a:gd name="connsiteX2" fmla="*/ 192414 w 243471"/>
              <a:gd name="connsiteY2" fmla="*/ 22228 h 111574"/>
              <a:gd name="connsiteX3" fmla="*/ 243214 w 243471"/>
              <a:gd name="connsiteY3" fmla="*/ 19053 h 111574"/>
              <a:gd name="connsiteX4" fmla="*/ 209877 w 243471"/>
              <a:gd name="connsiteY4" fmla="*/ 3 h 111574"/>
              <a:gd name="connsiteX5" fmla="*/ 160664 w 243471"/>
              <a:gd name="connsiteY5" fmla="*/ 20641 h 111574"/>
              <a:gd name="connsiteX6" fmla="*/ 327 w 243471"/>
              <a:gd name="connsiteY6" fmla="*/ 111128 h 111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471" h="111574">
                <a:moveTo>
                  <a:pt x="327" y="111128"/>
                </a:moveTo>
                <a:cubicBezTo>
                  <a:pt x="-6287" y="116684"/>
                  <a:pt x="88963" y="68795"/>
                  <a:pt x="120977" y="53978"/>
                </a:cubicBezTo>
                <a:cubicBezTo>
                  <a:pt x="152992" y="39161"/>
                  <a:pt x="172041" y="28049"/>
                  <a:pt x="192414" y="22228"/>
                </a:cubicBezTo>
                <a:cubicBezTo>
                  <a:pt x="212787" y="16407"/>
                  <a:pt x="240304" y="22757"/>
                  <a:pt x="243214" y="19053"/>
                </a:cubicBezTo>
                <a:cubicBezTo>
                  <a:pt x="246125" y="15349"/>
                  <a:pt x="223635" y="-262"/>
                  <a:pt x="209877" y="3"/>
                </a:cubicBezTo>
                <a:cubicBezTo>
                  <a:pt x="196119" y="268"/>
                  <a:pt x="191620" y="5295"/>
                  <a:pt x="160664" y="20641"/>
                </a:cubicBezTo>
                <a:cubicBezTo>
                  <a:pt x="129708" y="35987"/>
                  <a:pt x="6941" y="105572"/>
                  <a:pt x="327" y="1111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楕円 1044">
            <a:extLst>
              <a:ext uri="{FF2B5EF4-FFF2-40B4-BE49-F238E27FC236}">
                <a16:creationId xmlns:a16="http://schemas.microsoft.com/office/drawing/2014/main" id="{A1D9246B-5C18-42BE-ACFE-E37C0BCB5E62}"/>
              </a:ext>
            </a:extLst>
          </p:cNvPr>
          <p:cNvSpPr/>
          <p:nvPr/>
        </p:nvSpPr>
        <p:spPr>
          <a:xfrm>
            <a:off x="4686300" y="6581775"/>
            <a:ext cx="45719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楕円 1045">
            <a:extLst>
              <a:ext uri="{FF2B5EF4-FFF2-40B4-BE49-F238E27FC236}">
                <a16:creationId xmlns:a16="http://schemas.microsoft.com/office/drawing/2014/main" id="{3242855C-3BD1-4EC6-9BD2-2F83CC6545A6}"/>
              </a:ext>
            </a:extLst>
          </p:cNvPr>
          <p:cNvSpPr/>
          <p:nvPr/>
        </p:nvSpPr>
        <p:spPr>
          <a:xfrm>
            <a:off x="4068763" y="6151563"/>
            <a:ext cx="45719" cy="45719"/>
          </a:xfrm>
          <a:prstGeom prst="ellipse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: 図形 1046">
            <a:extLst>
              <a:ext uri="{FF2B5EF4-FFF2-40B4-BE49-F238E27FC236}">
                <a16:creationId xmlns:a16="http://schemas.microsoft.com/office/drawing/2014/main" id="{E539B487-0946-4F41-9489-9D08A909E15F}"/>
              </a:ext>
            </a:extLst>
          </p:cNvPr>
          <p:cNvSpPr/>
          <p:nvPr/>
        </p:nvSpPr>
        <p:spPr>
          <a:xfrm>
            <a:off x="4104170" y="3706217"/>
            <a:ext cx="632973" cy="226562"/>
          </a:xfrm>
          <a:custGeom>
            <a:avLst/>
            <a:gdLst>
              <a:gd name="connsiteX0" fmla="*/ 632930 w 632973"/>
              <a:gd name="connsiteY0" fmla="*/ 66 h 226562"/>
              <a:gd name="connsiteX1" fmla="*/ 319663 w 632973"/>
              <a:gd name="connsiteY1" fmla="*/ 69916 h 226562"/>
              <a:gd name="connsiteX2" fmla="*/ 47 w 632973"/>
              <a:gd name="connsiteY2" fmla="*/ 226550 h 226562"/>
              <a:gd name="connsiteX3" fmla="*/ 298497 w 632973"/>
              <a:gd name="connsiteY3" fmla="*/ 61450 h 226562"/>
              <a:gd name="connsiteX4" fmla="*/ 632930 w 632973"/>
              <a:gd name="connsiteY4" fmla="*/ 66 h 226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973" h="226562">
                <a:moveTo>
                  <a:pt x="632930" y="66"/>
                </a:moveTo>
                <a:cubicBezTo>
                  <a:pt x="636458" y="1477"/>
                  <a:pt x="425143" y="32169"/>
                  <a:pt x="319663" y="69916"/>
                </a:cubicBezTo>
                <a:cubicBezTo>
                  <a:pt x="214182" y="107663"/>
                  <a:pt x="3575" y="227961"/>
                  <a:pt x="47" y="226550"/>
                </a:cubicBezTo>
                <a:cubicBezTo>
                  <a:pt x="-3481" y="225139"/>
                  <a:pt x="191253" y="103078"/>
                  <a:pt x="298497" y="61450"/>
                </a:cubicBezTo>
                <a:cubicBezTo>
                  <a:pt x="405741" y="19822"/>
                  <a:pt x="629402" y="-1345"/>
                  <a:pt x="632930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: 図形 1047">
            <a:extLst>
              <a:ext uri="{FF2B5EF4-FFF2-40B4-BE49-F238E27FC236}">
                <a16:creationId xmlns:a16="http://schemas.microsoft.com/office/drawing/2014/main" id="{A2D29693-BF77-4B35-854D-BE51F50BB6BC}"/>
              </a:ext>
            </a:extLst>
          </p:cNvPr>
          <p:cNvSpPr/>
          <p:nvPr/>
        </p:nvSpPr>
        <p:spPr>
          <a:xfrm>
            <a:off x="3827670" y="3981285"/>
            <a:ext cx="274759" cy="317747"/>
          </a:xfrm>
          <a:custGeom>
            <a:avLst/>
            <a:gdLst>
              <a:gd name="connsiteX0" fmla="*/ 274430 w 274759"/>
              <a:gd name="connsiteY0" fmla="*/ 165 h 317747"/>
              <a:gd name="connsiteX1" fmla="*/ 105097 w 274759"/>
              <a:gd name="connsiteY1" fmla="*/ 114465 h 317747"/>
              <a:gd name="connsiteX2" fmla="*/ 1380 w 274759"/>
              <a:gd name="connsiteY2" fmla="*/ 317665 h 317747"/>
              <a:gd name="connsiteX3" fmla="*/ 58530 w 274759"/>
              <a:gd name="connsiteY3" fmla="*/ 137748 h 317747"/>
              <a:gd name="connsiteX4" fmla="*/ 274430 w 274759"/>
              <a:gd name="connsiteY4" fmla="*/ 165 h 317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759" h="317747">
                <a:moveTo>
                  <a:pt x="274430" y="165"/>
                </a:moveTo>
                <a:cubicBezTo>
                  <a:pt x="282191" y="-3716"/>
                  <a:pt x="150605" y="61548"/>
                  <a:pt x="105097" y="114465"/>
                </a:cubicBezTo>
                <a:cubicBezTo>
                  <a:pt x="59589" y="167382"/>
                  <a:pt x="9141" y="313785"/>
                  <a:pt x="1380" y="317665"/>
                </a:cubicBezTo>
                <a:cubicBezTo>
                  <a:pt x="-6381" y="321546"/>
                  <a:pt x="19372" y="187842"/>
                  <a:pt x="58530" y="137748"/>
                </a:cubicBezTo>
                <a:cubicBezTo>
                  <a:pt x="97688" y="87654"/>
                  <a:pt x="266669" y="4046"/>
                  <a:pt x="274430" y="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: 図形 1048">
            <a:extLst>
              <a:ext uri="{FF2B5EF4-FFF2-40B4-BE49-F238E27FC236}">
                <a16:creationId xmlns:a16="http://schemas.microsoft.com/office/drawing/2014/main" id="{674A329E-9989-4626-BFA6-02B08B0A7856}"/>
              </a:ext>
            </a:extLst>
          </p:cNvPr>
          <p:cNvSpPr/>
          <p:nvPr/>
        </p:nvSpPr>
        <p:spPr>
          <a:xfrm>
            <a:off x="3684989" y="4310785"/>
            <a:ext cx="186794" cy="488480"/>
          </a:xfrm>
          <a:custGeom>
            <a:avLst/>
            <a:gdLst>
              <a:gd name="connsiteX0" fmla="*/ 186394 w 186794"/>
              <a:gd name="connsiteY0" fmla="*/ 865 h 488480"/>
              <a:gd name="connsiteX1" fmla="*/ 65744 w 186794"/>
              <a:gd name="connsiteY1" fmla="*/ 206182 h 488480"/>
              <a:gd name="connsiteX2" fmla="*/ 2244 w 186794"/>
              <a:gd name="connsiteY2" fmla="*/ 485582 h 488480"/>
              <a:gd name="connsiteX3" fmla="*/ 14944 w 186794"/>
              <a:gd name="connsiteY3" fmla="*/ 347998 h 488480"/>
              <a:gd name="connsiteX4" fmla="*/ 21294 w 186794"/>
              <a:gd name="connsiteY4" fmla="*/ 284498 h 488480"/>
              <a:gd name="connsiteX5" fmla="*/ 186394 w 186794"/>
              <a:gd name="connsiteY5" fmla="*/ 865 h 48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6794" h="488480">
                <a:moveTo>
                  <a:pt x="186394" y="865"/>
                </a:moveTo>
                <a:cubicBezTo>
                  <a:pt x="193802" y="-12188"/>
                  <a:pt x="96436" y="125396"/>
                  <a:pt x="65744" y="206182"/>
                </a:cubicBezTo>
                <a:cubicBezTo>
                  <a:pt x="35052" y="286968"/>
                  <a:pt x="10711" y="461946"/>
                  <a:pt x="2244" y="485582"/>
                </a:cubicBezTo>
                <a:cubicBezTo>
                  <a:pt x="-6223" y="509218"/>
                  <a:pt x="11769" y="381512"/>
                  <a:pt x="14944" y="347998"/>
                </a:cubicBezTo>
                <a:cubicBezTo>
                  <a:pt x="18119" y="314484"/>
                  <a:pt x="-1989" y="340237"/>
                  <a:pt x="21294" y="284498"/>
                </a:cubicBezTo>
                <a:cubicBezTo>
                  <a:pt x="44577" y="228759"/>
                  <a:pt x="178986" y="13918"/>
                  <a:pt x="186394" y="8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: 図形 1049">
            <a:extLst>
              <a:ext uri="{FF2B5EF4-FFF2-40B4-BE49-F238E27FC236}">
                <a16:creationId xmlns:a16="http://schemas.microsoft.com/office/drawing/2014/main" id="{C83C2A25-5101-4D7A-8F9A-1E4157D3F80C}"/>
              </a:ext>
            </a:extLst>
          </p:cNvPr>
          <p:cNvSpPr/>
          <p:nvPr/>
        </p:nvSpPr>
        <p:spPr>
          <a:xfrm>
            <a:off x="3599051" y="4855606"/>
            <a:ext cx="96670" cy="505911"/>
          </a:xfrm>
          <a:custGeom>
            <a:avLst/>
            <a:gdLst>
              <a:gd name="connsiteX0" fmla="*/ 96649 w 96670"/>
              <a:gd name="connsiteY0" fmla="*/ 27 h 505911"/>
              <a:gd name="connsiteX1" fmla="*/ 45849 w 96670"/>
              <a:gd name="connsiteY1" fmla="*/ 173594 h 505911"/>
              <a:gd name="connsiteX2" fmla="*/ 20449 w 96670"/>
              <a:gd name="connsiteY2" fmla="*/ 296361 h 505911"/>
              <a:gd name="connsiteX3" fmla="*/ 92416 w 96670"/>
              <a:gd name="connsiteY3" fmla="*/ 505911 h 505911"/>
              <a:gd name="connsiteX4" fmla="*/ 1399 w 96670"/>
              <a:gd name="connsiteY4" fmla="*/ 294244 h 505911"/>
              <a:gd name="connsiteX5" fmla="*/ 39499 w 96670"/>
              <a:gd name="connsiteY5" fmla="*/ 160894 h 505911"/>
              <a:gd name="connsiteX6" fmla="*/ 96649 w 96670"/>
              <a:gd name="connsiteY6" fmla="*/ 27 h 505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670" h="505911">
                <a:moveTo>
                  <a:pt x="96649" y="27"/>
                </a:moveTo>
                <a:cubicBezTo>
                  <a:pt x="97707" y="2144"/>
                  <a:pt x="58549" y="124205"/>
                  <a:pt x="45849" y="173594"/>
                </a:cubicBezTo>
                <a:cubicBezTo>
                  <a:pt x="33149" y="222983"/>
                  <a:pt x="12688" y="240975"/>
                  <a:pt x="20449" y="296361"/>
                </a:cubicBezTo>
                <a:cubicBezTo>
                  <a:pt x="28210" y="351747"/>
                  <a:pt x="95591" y="506264"/>
                  <a:pt x="92416" y="505911"/>
                </a:cubicBezTo>
                <a:cubicBezTo>
                  <a:pt x="89241" y="505558"/>
                  <a:pt x="10218" y="351747"/>
                  <a:pt x="1399" y="294244"/>
                </a:cubicBezTo>
                <a:cubicBezTo>
                  <a:pt x="-7420" y="236741"/>
                  <a:pt x="27857" y="205344"/>
                  <a:pt x="39499" y="160894"/>
                </a:cubicBezTo>
                <a:cubicBezTo>
                  <a:pt x="51141" y="116444"/>
                  <a:pt x="95591" y="-2090"/>
                  <a:pt x="96649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: 図形 1050">
            <a:extLst>
              <a:ext uri="{FF2B5EF4-FFF2-40B4-BE49-F238E27FC236}">
                <a16:creationId xmlns:a16="http://schemas.microsoft.com/office/drawing/2014/main" id="{3E9BEFBC-8B55-442C-9390-04402F1FE078}"/>
              </a:ext>
            </a:extLst>
          </p:cNvPr>
          <p:cNvSpPr/>
          <p:nvPr/>
        </p:nvSpPr>
        <p:spPr>
          <a:xfrm>
            <a:off x="3723199" y="5539036"/>
            <a:ext cx="63520" cy="467217"/>
          </a:xfrm>
          <a:custGeom>
            <a:avLst/>
            <a:gdLst>
              <a:gd name="connsiteX0" fmla="*/ 31768 w 63520"/>
              <a:gd name="connsiteY0" fmla="*/ 281 h 467217"/>
              <a:gd name="connsiteX1" fmla="*/ 12718 w 63520"/>
              <a:gd name="connsiteY1" fmla="*/ 224647 h 467217"/>
              <a:gd name="connsiteX2" fmla="*/ 63518 w 63520"/>
              <a:gd name="connsiteY2" fmla="*/ 465947 h 467217"/>
              <a:gd name="connsiteX3" fmla="*/ 14834 w 63520"/>
              <a:gd name="connsiteY3" fmla="*/ 317781 h 467217"/>
              <a:gd name="connsiteX4" fmla="*/ 18 w 63520"/>
              <a:gd name="connsiteY4" fmla="*/ 271214 h 467217"/>
              <a:gd name="connsiteX5" fmla="*/ 31768 w 63520"/>
              <a:gd name="connsiteY5" fmla="*/ 281 h 467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520" h="467217">
                <a:moveTo>
                  <a:pt x="31768" y="281"/>
                </a:moveTo>
                <a:cubicBezTo>
                  <a:pt x="33885" y="-7480"/>
                  <a:pt x="7426" y="147036"/>
                  <a:pt x="12718" y="224647"/>
                </a:cubicBezTo>
                <a:cubicBezTo>
                  <a:pt x="18010" y="302258"/>
                  <a:pt x="63165" y="450425"/>
                  <a:pt x="63518" y="465947"/>
                </a:cubicBezTo>
                <a:cubicBezTo>
                  <a:pt x="63871" y="481469"/>
                  <a:pt x="25417" y="350236"/>
                  <a:pt x="14834" y="317781"/>
                </a:cubicBezTo>
                <a:cubicBezTo>
                  <a:pt x="4251" y="285326"/>
                  <a:pt x="-335" y="320603"/>
                  <a:pt x="18" y="271214"/>
                </a:cubicBezTo>
                <a:cubicBezTo>
                  <a:pt x="371" y="221825"/>
                  <a:pt x="29651" y="8042"/>
                  <a:pt x="31768" y="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: 図形 1051">
            <a:extLst>
              <a:ext uri="{FF2B5EF4-FFF2-40B4-BE49-F238E27FC236}">
                <a16:creationId xmlns:a16="http://schemas.microsoft.com/office/drawing/2014/main" id="{3915DA02-A42E-4A3A-BBDA-19DE157840CC}"/>
              </a:ext>
            </a:extLst>
          </p:cNvPr>
          <p:cNvSpPr/>
          <p:nvPr/>
        </p:nvSpPr>
        <p:spPr>
          <a:xfrm>
            <a:off x="3953933" y="6189133"/>
            <a:ext cx="413836" cy="379471"/>
          </a:xfrm>
          <a:custGeom>
            <a:avLst/>
            <a:gdLst>
              <a:gd name="connsiteX0" fmla="*/ 0 w 413836"/>
              <a:gd name="connsiteY0" fmla="*/ 0 h 379471"/>
              <a:gd name="connsiteX1" fmla="*/ 245534 w 413836"/>
              <a:gd name="connsiteY1" fmla="*/ 262467 h 379471"/>
              <a:gd name="connsiteX2" fmla="*/ 408517 w 413836"/>
              <a:gd name="connsiteY2" fmla="*/ 376767 h 379471"/>
              <a:gd name="connsiteX3" fmla="*/ 364067 w 413836"/>
              <a:gd name="connsiteY3" fmla="*/ 336550 h 379471"/>
              <a:gd name="connsiteX4" fmla="*/ 262467 w 413836"/>
              <a:gd name="connsiteY4" fmla="*/ 258234 h 379471"/>
              <a:gd name="connsiteX5" fmla="*/ 167217 w 413836"/>
              <a:gd name="connsiteY5" fmla="*/ 160867 h 379471"/>
              <a:gd name="connsiteX6" fmla="*/ 0 w 413836"/>
              <a:gd name="connsiteY6" fmla="*/ 0 h 379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836" h="379471">
                <a:moveTo>
                  <a:pt x="0" y="0"/>
                </a:moveTo>
                <a:cubicBezTo>
                  <a:pt x="88724" y="99836"/>
                  <a:pt x="177448" y="199673"/>
                  <a:pt x="245534" y="262467"/>
                </a:cubicBezTo>
                <a:cubicBezTo>
                  <a:pt x="313620" y="325262"/>
                  <a:pt x="388762" y="364420"/>
                  <a:pt x="408517" y="376767"/>
                </a:cubicBezTo>
                <a:cubicBezTo>
                  <a:pt x="428272" y="389114"/>
                  <a:pt x="388409" y="356305"/>
                  <a:pt x="364067" y="336550"/>
                </a:cubicBezTo>
                <a:cubicBezTo>
                  <a:pt x="339725" y="316795"/>
                  <a:pt x="295275" y="287514"/>
                  <a:pt x="262467" y="258234"/>
                </a:cubicBezTo>
                <a:cubicBezTo>
                  <a:pt x="229659" y="228954"/>
                  <a:pt x="167217" y="160867"/>
                  <a:pt x="167217" y="160867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: 図形 1052">
            <a:extLst>
              <a:ext uri="{FF2B5EF4-FFF2-40B4-BE49-F238E27FC236}">
                <a16:creationId xmlns:a16="http://schemas.microsoft.com/office/drawing/2014/main" id="{ECB32675-CDA9-4DC5-8903-6CBDD6351C77}"/>
              </a:ext>
            </a:extLst>
          </p:cNvPr>
          <p:cNvSpPr/>
          <p:nvPr/>
        </p:nvSpPr>
        <p:spPr>
          <a:xfrm>
            <a:off x="4630366" y="6405826"/>
            <a:ext cx="811327" cy="305148"/>
          </a:xfrm>
          <a:custGeom>
            <a:avLst/>
            <a:gdLst>
              <a:gd name="connsiteX0" fmla="*/ 5134 w 811327"/>
              <a:gd name="connsiteY0" fmla="*/ 289191 h 305148"/>
              <a:gd name="connsiteX1" fmla="*/ 362851 w 811327"/>
              <a:gd name="connsiteY1" fmla="*/ 282841 h 305148"/>
              <a:gd name="connsiteX2" fmla="*/ 803117 w 811327"/>
              <a:gd name="connsiteY2" fmla="*/ 5557 h 305148"/>
              <a:gd name="connsiteX3" fmla="*/ 635901 w 811327"/>
              <a:gd name="connsiteY3" fmla="*/ 107157 h 305148"/>
              <a:gd name="connsiteX4" fmla="*/ 462334 w 811327"/>
              <a:gd name="connsiteY4" fmla="*/ 225691 h 305148"/>
              <a:gd name="connsiteX5" fmla="*/ 364967 w 811327"/>
              <a:gd name="connsiteY5" fmla="*/ 270141 h 305148"/>
              <a:gd name="connsiteX6" fmla="*/ 163884 w 811327"/>
              <a:gd name="connsiteY6" fmla="*/ 304007 h 305148"/>
              <a:gd name="connsiteX7" fmla="*/ 5134 w 811327"/>
              <a:gd name="connsiteY7" fmla="*/ 289191 h 30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1327" h="305148">
                <a:moveTo>
                  <a:pt x="5134" y="289191"/>
                </a:moveTo>
                <a:cubicBezTo>
                  <a:pt x="38295" y="285663"/>
                  <a:pt x="229854" y="330113"/>
                  <a:pt x="362851" y="282841"/>
                </a:cubicBezTo>
                <a:cubicBezTo>
                  <a:pt x="495848" y="235569"/>
                  <a:pt x="757609" y="34838"/>
                  <a:pt x="803117" y="5557"/>
                </a:cubicBezTo>
                <a:cubicBezTo>
                  <a:pt x="848625" y="-23724"/>
                  <a:pt x="692698" y="70468"/>
                  <a:pt x="635901" y="107157"/>
                </a:cubicBezTo>
                <a:cubicBezTo>
                  <a:pt x="579104" y="143846"/>
                  <a:pt x="507490" y="198527"/>
                  <a:pt x="462334" y="225691"/>
                </a:cubicBezTo>
                <a:cubicBezTo>
                  <a:pt x="417178" y="252855"/>
                  <a:pt x="414709" y="257088"/>
                  <a:pt x="364967" y="270141"/>
                </a:cubicBezTo>
                <a:cubicBezTo>
                  <a:pt x="315225" y="283194"/>
                  <a:pt x="219623" y="298363"/>
                  <a:pt x="163884" y="304007"/>
                </a:cubicBezTo>
                <a:cubicBezTo>
                  <a:pt x="108145" y="309651"/>
                  <a:pt x="-28027" y="292719"/>
                  <a:pt x="5134" y="289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: 図形 1053">
            <a:extLst>
              <a:ext uri="{FF2B5EF4-FFF2-40B4-BE49-F238E27FC236}">
                <a16:creationId xmlns:a16="http://schemas.microsoft.com/office/drawing/2014/main" id="{F3BB015C-FD91-4C64-8EE9-4850FB379609}"/>
              </a:ext>
            </a:extLst>
          </p:cNvPr>
          <p:cNvSpPr/>
          <p:nvPr/>
        </p:nvSpPr>
        <p:spPr>
          <a:xfrm>
            <a:off x="5513865" y="5908105"/>
            <a:ext cx="249276" cy="410184"/>
          </a:xfrm>
          <a:custGeom>
            <a:avLst/>
            <a:gdLst>
              <a:gd name="connsiteX0" fmla="*/ 247702 w 249276"/>
              <a:gd name="connsiteY0" fmla="*/ 3745 h 410184"/>
              <a:gd name="connsiteX1" fmla="*/ 129168 w 249276"/>
              <a:gd name="connsiteY1" fmla="*/ 230228 h 410184"/>
              <a:gd name="connsiteX2" fmla="*/ 52 w 249276"/>
              <a:gd name="connsiteY2" fmla="*/ 410145 h 410184"/>
              <a:gd name="connsiteX3" fmla="*/ 114352 w 249276"/>
              <a:gd name="connsiteY3" fmla="*/ 215412 h 410184"/>
              <a:gd name="connsiteX4" fmla="*/ 192668 w 249276"/>
              <a:gd name="connsiteY4" fmla="*/ 96878 h 410184"/>
              <a:gd name="connsiteX5" fmla="*/ 247702 w 249276"/>
              <a:gd name="connsiteY5" fmla="*/ 3745 h 41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276" h="410184">
                <a:moveTo>
                  <a:pt x="247702" y="3745"/>
                </a:moveTo>
                <a:cubicBezTo>
                  <a:pt x="237119" y="25970"/>
                  <a:pt x="170443" y="162495"/>
                  <a:pt x="129168" y="230228"/>
                </a:cubicBezTo>
                <a:cubicBezTo>
                  <a:pt x="87893" y="297961"/>
                  <a:pt x="2521" y="412614"/>
                  <a:pt x="52" y="410145"/>
                </a:cubicBezTo>
                <a:cubicBezTo>
                  <a:pt x="-2417" y="407676"/>
                  <a:pt x="82249" y="267623"/>
                  <a:pt x="114352" y="215412"/>
                </a:cubicBezTo>
                <a:cubicBezTo>
                  <a:pt x="146455" y="163201"/>
                  <a:pt x="172560" y="129686"/>
                  <a:pt x="192668" y="96878"/>
                </a:cubicBezTo>
                <a:cubicBezTo>
                  <a:pt x="212776" y="64070"/>
                  <a:pt x="258285" y="-18480"/>
                  <a:pt x="247702" y="37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: 図形 1054">
            <a:extLst>
              <a:ext uri="{FF2B5EF4-FFF2-40B4-BE49-F238E27FC236}">
                <a16:creationId xmlns:a16="http://schemas.microsoft.com/office/drawing/2014/main" id="{C99FBEDA-2456-43AB-B5D8-1338BB3405C1}"/>
              </a:ext>
            </a:extLst>
          </p:cNvPr>
          <p:cNvSpPr/>
          <p:nvPr/>
        </p:nvSpPr>
        <p:spPr>
          <a:xfrm>
            <a:off x="5768588" y="5408073"/>
            <a:ext cx="130636" cy="332333"/>
          </a:xfrm>
          <a:custGeom>
            <a:avLst/>
            <a:gdLst>
              <a:gd name="connsiteX0" fmla="*/ 130562 w 130636"/>
              <a:gd name="connsiteY0" fmla="*/ 10 h 332333"/>
              <a:gd name="connsiteX1" fmla="*/ 33195 w 130636"/>
              <a:gd name="connsiteY1" fmla="*/ 135477 h 332333"/>
              <a:gd name="connsiteX2" fmla="*/ 1445 w 130636"/>
              <a:gd name="connsiteY2" fmla="*/ 332327 h 332333"/>
              <a:gd name="connsiteX3" fmla="*/ 16262 w 130636"/>
              <a:gd name="connsiteY3" fmla="*/ 141827 h 332333"/>
              <a:gd name="connsiteX4" fmla="*/ 130562 w 130636"/>
              <a:gd name="connsiteY4" fmla="*/ 10 h 33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636" h="332333">
                <a:moveTo>
                  <a:pt x="130562" y="10"/>
                </a:moveTo>
                <a:cubicBezTo>
                  <a:pt x="133384" y="-1048"/>
                  <a:pt x="54714" y="80091"/>
                  <a:pt x="33195" y="135477"/>
                </a:cubicBezTo>
                <a:cubicBezTo>
                  <a:pt x="11676" y="190863"/>
                  <a:pt x="4267" y="331269"/>
                  <a:pt x="1445" y="332327"/>
                </a:cubicBezTo>
                <a:cubicBezTo>
                  <a:pt x="-1377" y="333385"/>
                  <a:pt x="-1730" y="195097"/>
                  <a:pt x="16262" y="141827"/>
                </a:cubicBezTo>
                <a:cubicBezTo>
                  <a:pt x="34254" y="88557"/>
                  <a:pt x="127740" y="1068"/>
                  <a:pt x="130562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: 図形 1055">
            <a:extLst>
              <a:ext uri="{FF2B5EF4-FFF2-40B4-BE49-F238E27FC236}">
                <a16:creationId xmlns:a16="http://schemas.microsoft.com/office/drawing/2014/main" id="{DE71366B-1F06-4487-80C0-B9F98DA326FB}"/>
              </a:ext>
            </a:extLst>
          </p:cNvPr>
          <p:cNvSpPr/>
          <p:nvPr/>
        </p:nvSpPr>
        <p:spPr>
          <a:xfrm>
            <a:off x="5899139" y="4883445"/>
            <a:ext cx="38122" cy="435738"/>
          </a:xfrm>
          <a:custGeom>
            <a:avLst/>
            <a:gdLst>
              <a:gd name="connsiteX0" fmla="*/ 4244 w 38122"/>
              <a:gd name="connsiteY0" fmla="*/ 1822 h 435738"/>
              <a:gd name="connsiteX1" fmla="*/ 38111 w 38122"/>
              <a:gd name="connsiteY1" fmla="*/ 247355 h 435738"/>
              <a:gd name="connsiteX2" fmla="*/ 11 w 38122"/>
              <a:gd name="connsiteY2" fmla="*/ 435738 h 435738"/>
              <a:gd name="connsiteX3" fmla="*/ 33878 w 38122"/>
              <a:gd name="connsiteY3" fmla="*/ 245238 h 435738"/>
              <a:gd name="connsiteX4" fmla="*/ 19061 w 38122"/>
              <a:gd name="connsiteY4" fmla="*/ 241005 h 435738"/>
              <a:gd name="connsiteX5" fmla="*/ 27528 w 38122"/>
              <a:gd name="connsiteY5" fmla="*/ 139405 h 435738"/>
              <a:gd name="connsiteX6" fmla="*/ 4244 w 38122"/>
              <a:gd name="connsiteY6" fmla="*/ 1822 h 435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22" h="435738">
                <a:moveTo>
                  <a:pt x="4244" y="1822"/>
                </a:moveTo>
                <a:cubicBezTo>
                  <a:pt x="6008" y="19814"/>
                  <a:pt x="38817" y="175036"/>
                  <a:pt x="38111" y="247355"/>
                </a:cubicBezTo>
                <a:cubicBezTo>
                  <a:pt x="37406" y="319674"/>
                  <a:pt x="716" y="436091"/>
                  <a:pt x="11" y="435738"/>
                </a:cubicBezTo>
                <a:cubicBezTo>
                  <a:pt x="-694" y="435385"/>
                  <a:pt x="30703" y="277694"/>
                  <a:pt x="33878" y="245238"/>
                </a:cubicBezTo>
                <a:cubicBezTo>
                  <a:pt x="37053" y="212783"/>
                  <a:pt x="20119" y="258644"/>
                  <a:pt x="19061" y="241005"/>
                </a:cubicBezTo>
                <a:cubicBezTo>
                  <a:pt x="18003" y="223366"/>
                  <a:pt x="29292" y="174683"/>
                  <a:pt x="27528" y="139405"/>
                </a:cubicBezTo>
                <a:cubicBezTo>
                  <a:pt x="25764" y="104127"/>
                  <a:pt x="2480" y="-16170"/>
                  <a:pt x="4244" y="18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: 図形 1056">
            <a:extLst>
              <a:ext uri="{FF2B5EF4-FFF2-40B4-BE49-F238E27FC236}">
                <a16:creationId xmlns:a16="http://schemas.microsoft.com/office/drawing/2014/main" id="{E3A66809-2471-4527-B253-61EA0E10F5C9}"/>
              </a:ext>
            </a:extLst>
          </p:cNvPr>
          <p:cNvSpPr/>
          <p:nvPr/>
        </p:nvSpPr>
        <p:spPr>
          <a:xfrm>
            <a:off x="5797483" y="4402662"/>
            <a:ext cx="116728" cy="400055"/>
          </a:xfrm>
          <a:custGeom>
            <a:avLst/>
            <a:gdLst>
              <a:gd name="connsiteX0" fmla="*/ 67 w 116728"/>
              <a:gd name="connsiteY0" fmla="*/ 5 h 400055"/>
              <a:gd name="connsiteX1" fmla="*/ 52984 w 116728"/>
              <a:gd name="connsiteY1" fmla="*/ 97371 h 400055"/>
              <a:gd name="connsiteX2" fmla="*/ 42400 w 116728"/>
              <a:gd name="connsiteY2" fmla="*/ 143938 h 400055"/>
              <a:gd name="connsiteX3" fmla="*/ 114367 w 116728"/>
              <a:gd name="connsiteY3" fmla="*/ 226488 h 400055"/>
              <a:gd name="connsiteX4" fmla="*/ 99550 w 116728"/>
              <a:gd name="connsiteY4" fmla="*/ 400055 h 400055"/>
              <a:gd name="connsiteX5" fmla="*/ 101667 w 116728"/>
              <a:gd name="connsiteY5" fmla="*/ 224371 h 400055"/>
              <a:gd name="connsiteX6" fmla="*/ 67800 w 116728"/>
              <a:gd name="connsiteY6" fmla="*/ 141821 h 400055"/>
              <a:gd name="connsiteX7" fmla="*/ 65684 w 116728"/>
              <a:gd name="connsiteY7" fmla="*/ 101605 h 400055"/>
              <a:gd name="connsiteX8" fmla="*/ 67 w 116728"/>
              <a:gd name="connsiteY8" fmla="*/ 5 h 40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28" h="400055">
                <a:moveTo>
                  <a:pt x="67" y="5"/>
                </a:moveTo>
                <a:cubicBezTo>
                  <a:pt x="-2050" y="-701"/>
                  <a:pt x="45929" y="73382"/>
                  <a:pt x="52984" y="97371"/>
                </a:cubicBezTo>
                <a:cubicBezTo>
                  <a:pt x="60039" y="121360"/>
                  <a:pt x="32170" y="122419"/>
                  <a:pt x="42400" y="143938"/>
                </a:cubicBezTo>
                <a:cubicBezTo>
                  <a:pt x="52630" y="165457"/>
                  <a:pt x="104842" y="183802"/>
                  <a:pt x="114367" y="226488"/>
                </a:cubicBezTo>
                <a:cubicBezTo>
                  <a:pt x="123892" y="269174"/>
                  <a:pt x="101667" y="400408"/>
                  <a:pt x="99550" y="400055"/>
                </a:cubicBezTo>
                <a:cubicBezTo>
                  <a:pt x="97433" y="399702"/>
                  <a:pt x="106959" y="267410"/>
                  <a:pt x="101667" y="224371"/>
                </a:cubicBezTo>
                <a:cubicBezTo>
                  <a:pt x="96375" y="181332"/>
                  <a:pt x="73797" y="162282"/>
                  <a:pt x="67800" y="141821"/>
                </a:cubicBezTo>
                <a:cubicBezTo>
                  <a:pt x="61803" y="121360"/>
                  <a:pt x="74503" y="121713"/>
                  <a:pt x="65684" y="101605"/>
                </a:cubicBezTo>
                <a:cubicBezTo>
                  <a:pt x="56865" y="81497"/>
                  <a:pt x="2184" y="711"/>
                  <a:pt x="67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: 図形 1057">
            <a:extLst>
              <a:ext uri="{FF2B5EF4-FFF2-40B4-BE49-F238E27FC236}">
                <a16:creationId xmlns:a16="http://schemas.microsoft.com/office/drawing/2014/main" id="{7DA1C35C-C80F-4E82-8F5D-1AE0D6FA50B1}"/>
              </a:ext>
            </a:extLst>
          </p:cNvPr>
          <p:cNvSpPr/>
          <p:nvPr/>
        </p:nvSpPr>
        <p:spPr>
          <a:xfrm>
            <a:off x="5348754" y="3820074"/>
            <a:ext cx="223067" cy="214429"/>
          </a:xfrm>
          <a:custGeom>
            <a:avLst/>
            <a:gdLst>
              <a:gd name="connsiteX0" fmla="*/ 63 w 223067"/>
              <a:gd name="connsiteY0" fmla="*/ 509 h 214429"/>
              <a:gd name="connsiteX1" fmla="*/ 169396 w 223067"/>
              <a:gd name="connsiteY1" fmla="*/ 106343 h 214429"/>
              <a:gd name="connsiteX2" fmla="*/ 220196 w 223067"/>
              <a:gd name="connsiteY2" fmla="*/ 214293 h 214429"/>
              <a:gd name="connsiteX3" fmla="*/ 209613 w 223067"/>
              <a:gd name="connsiteY3" fmla="*/ 127509 h 214429"/>
              <a:gd name="connsiteX4" fmla="*/ 150346 w 223067"/>
              <a:gd name="connsiteY4" fmla="*/ 68243 h 214429"/>
              <a:gd name="connsiteX5" fmla="*/ 63 w 223067"/>
              <a:gd name="connsiteY5" fmla="*/ 509 h 214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067" h="214429">
                <a:moveTo>
                  <a:pt x="63" y="509"/>
                </a:moveTo>
                <a:cubicBezTo>
                  <a:pt x="3238" y="6859"/>
                  <a:pt x="132707" y="70712"/>
                  <a:pt x="169396" y="106343"/>
                </a:cubicBezTo>
                <a:cubicBezTo>
                  <a:pt x="206085" y="141974"/>
                  <a:pt x="213493" y="210765"/>
                  <a:pt x="220196" y="214293"/>
                </a:cubicBezTo>
                <a:cubicBezTo>
                  <a:pt x="226899" y="217821"/>
                  <a:pt x="221255" y="151851"/>
                  <a:pt x="209613" y="127509"/>
                </a:cubicBezTo>
                <a:cubicBezTo>
                  <a:pt x="197971" y="103167"/>
                  <a:pt x="186682" y="87646"/>
                  <a:pt x="150346" y="68243"/>
                </a:cubicBezTo>
                <a:cubicBezTo>
                  <a:pt x="114010" y="48840"/>
                  <a:pt x="-3112" y="-5841"/>
                  <a:pt x="63" y="5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: 図形 1058">
            <a:extLst>
              <a:ext uri="{FF2B5EF4-FFF2-40B4-BE49-F238E27FC236}">
                <a16:creationId xmlns:a16="http://schemas.microsoft.com/office/drawing/2014/main" id="{76D9CB61-4C1F-4BE0-8650-69A15DB1D6F3}"/>
              </a:ext>
            </a:extLst>
          </p:cNvPr>
          <p:cNvSpPr/>
          <p:nvPr/>
        </p:nvSpPr>
        <p:spPr>
          <a:xfrm>
            <a:off x="6009946" y="5268897"/>
            <a:ext cx="62124" cy="335216"/>
          </a:xfrm>
          <a:custGeom>
            <a:avLst/>
            <a:gdLst>
              <a:gd name="connsiteX0" fmla="*/ 329 w 62124"/>
              <a:gd name="connsiteY0" fmla="*/ 16 h 335216"/>
              <a:gd name="connsiteX1" fmla="*/ 35254 w 62124"/>
              <a:gd name="connsiteY1" fmla="*/ 155591 h 335216"/>
              <a:gd name="connsiteX2" fmla="*/ 35254 w 62124"/>
              <a:gd name="connsiteY2" fmla="*/ 249253 h 335216"/>
              <a:gd name="connsiteX3" fmla="*/ 8267 w 62124"/>
              <a:gd name="connsiteY3" fmla="*/ 334978 h 335216"/>
              <a:gd name="connsiteX4" fmla="*/ 52717 w 62124"/>
              <a:gd name="connsiteY4" fmla="*/ 222266 h 335216"/>
              <a:gd name="connsiteX5" fmla="*/ 59067 w 62124"/>
              <a:gd name="connsiteY5" fmla="*/ 165116 h 335216"/>
              <a:gd name="connsiteX6" fmla="*/ 329 w 62124"/>
              <a:gd name="connsiteY6" fmla="*/ 16 h 33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124" h="335216">
                <a:moveTo>
                  <a:pt x="329" y="16"/>
                </a:moveTo>
                <a:cubicBezTo>
                  <a:pt x="-3640" y="-1572"/>
                  <a:pt x="29433" y="114052"/>
                  <a:pt x="35254" y="155591"/>
                </a:cubicBezTo>
                <a:cubicBezTo>
                  <a:pt x="41075" y="197130"/>
                  <a:pt x="39752" y="219355"/>
                  <a:pt x="35254" y="249253"/>
                </a:cubicBezTo>
                <a:cubicBezTo>
                  <a:pt x="30756" y="279151"/>
                  <a:pt x="5357" y="339476"/>
                  <a:pt x="8267" y="334978"/>
                </a:cubicBezTo>
                <a:cubicBezTo>
                  <a:pt x="11178" y="330480"/>
                  <a:pt x="44250" y="250576"/>
                  <a:pt x="52717" y="222266"/>
                </a:cubicBezTo>
                <a:cubicBezTo>
                  <a:pt x="61184" y="193956"/>
                  <a:pt x="65417" y="196601"/>
                  <a:pt x="59067" y="165116"/>
                </a:cubicBezTo>
                <a:cubicBezTo>
                  <a:pt x="52717" y="133631"/>
                  <a:pt x="4298" y="1604"/>
                  <a:pt x="329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: 図形 1059">
            <a:extLst>
              <a:ext uri="{FF2B5EF4-FFF2-40B4-BE49-F238E27FC236}">
                <a16:creationId xmlns:a16="http://schemas.microsoft.com/office/drawing/2014/main" id="{730AE300-94AF-4669-AA02-7033B3092E6C}"/>
              </a:ext>
            </a:extLst>
          </p:cNvPr>
          <p:cNvSpPr/>
          <p:nvPr/>
        </p:nvSpPr>
        <p:spPr>
          <a:xfrm>
            <a:off x="5873096" y="5265738"/>
            <a:ext cx="123360" cy="425801"/>
          </a:xfrm>
          <a:custGeom>
            <a:avLst/>
            <a:gdLst>
              <a:gd name="connsiteX0" fmla="*/ 121304 w 123360"/>
              <a:gd name="connsiteY0" fmla="*/ 0 h 425801"/>
              <a:gd name="connsiteX1" fmla="*/ 114954 w 123360"/>
              <a:gd name="connsiteY1" fmla="*/ 127000 h 425801"/>
              <a:gd name="connsiteX2" fmla="*/ 51454 w 123360"/>
              <a:gd name="connsiteY2" fmla="*/ 263525 h 425801"/>
              <a:gd name="connsiteX3" fmla="*/ 654 w 123360"/>
              <a:gd name="connsiteY3" fmla="*/ 425450 h 425801"/>
              <a:gd name="connsiteX4" fmla="*/ 87967 w 123360"/>
              <a:gd name="connsiteY4" fmla="*/ 217487 h 425801"/>
              <a:gd name="connsiteX5" fmla="*/ 102254 w 123360"/>
              <a:gd name="connsiteY5" fmla="*/ 128587 h 425801"/>
              <a:gd name="connsiteX6" fmla="*/ 121304 w 123360"/>
              <a:gd name="connsiteY6" fmla="*/ 0 h 42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360" h="425801">
                <a:moveTo>
                  <a:pt x="121304" y="0"/>
                </a:moveTo>
                <a:cubicBezTo>
                  <a:pt x="123421" y="-264"/>
                  <a:pt x="126596" y="83079"/>
                  <a:pt x="114954" y="127000"/>
                </a:cubicBezTo>
                <a:cubicBezTo>
                  <a:pt x="103312" y="170921"/>
                  <a:pt x="70504" y="213783"/>
                  <a:pt x="51454" y="263525"/>
                </a:cubicBezTo>
                <a:cubicBezTo>
                  <a:pt x="32404" y="313267"/>
                  <a:pt x="-5431" y="433123"/>
                  <a:pt x="654" y="425450"/>
                </a:cubicBezTo>
                <a:cubicBezTo>
                  <a:pt x="6739" y="417777"/>
                  <a:pt x="71034" y="266964"/>
                  <a:pt x="87967" y="217487"/>
                </a:cubicBezTo>
                <a:cubicBezTo>
                  <a:pt x="104900" y="168010"/>
                  <a:pt x="97492" y="160337"/>
                  <a:pt x="102254" y="128587"/>
                </a:cubicBezTo>
                <a:cubicBezTo>
                  <a:pt x="107016" y="96837"/>
                  <a:pt x="119187" y="264"/>
                  <a:pt x="12130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: 図形 1060">
            <a:extLst>
              <a:ext uri="{FF2B5EF4-FFF2-40B4-BE49-F238E27FC236}">
                <a16:creationId xmlns:a16="http://schemas.microsoft.com/office/drawing/2014/main" id="{9CFE07B2-C000-413A-9C39-A37735FA67CF}"/>
              </a:ext>
            </a:extLst>
          </p:cNvPr>
          <p:cNvSpPr/>
          <p:nvPr/>
        </p:nvSpPr>
        <p:spPr>
          <a:xfrm>
            <a:off x="5959888" y="5625786"/>
            <a:ext cx="73264" cy="222595"/>
          </a:xfrm>
          <a:custGeom>
            <a:avLst/>
            <a:gdLst>
              <a:gd name="connsiteX0" fmla="*/ 72612 w 73264"/>
              <a:gd name="connsiteY0" fmla="*/ 314 h 222595"/>
              <a:gd name="connsiteX1" fmla="*/ 37687 w 73264"/>
              <a:gd name="connsiteY1" fmla="*/ 78102 h 222595"/>
              <a:gd name="connsiteX2" fmla="*/ 18637 w 73264"/>
              <a:gd name="connsiteY2" fmla="*/ 120964 h 222595"/>
              <a:gd name="connsiteX3" fmla="*/ 4350 w 73264"/>
              <a:gd name="connsiteY3" fmla="*/ 222564 h 222595"/>
              <a:gd name="connsiteX4" fmla="*/ 4350 w 73264"/>
              <a:gd name="connsiteY4" fmla="*/ 109852 h 222595"/>
              <a:gd name="connsiteX5" fmla="*/ 72612 w 73264"/>
              <a:gd name="connsiteY5" fmla="*/ 314 h 22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264" h="222595">
                <a:moveTo>
                  <a:pt x="72612" y="314"/>
                </a:moveTo>
                <a:cubicBezTo>
                  <a:pt x="78168" y="-4978"/>
                  <a:pt x="46683" y="57994"/>
                  <a:pt x="37687" y="78102"/>
                </a:cubicBezTo>
                <a:cubicBezTo>
                  <a:pt x="28691" y="98210"/>
                  <a:pt x="24193" y="96887"/>
                  <a:pt x="18637" y="120964"/>
                </a:cubicBezTo>
                <a:cubicBezTo>
                  <a:pt x="13081" y="145041"/>
                  <a:pt x="6731" y="224416"/>
                  <a:pt x="4350" y="222564"/>
                </a:cubicBezTo>
                <a:cubicBezTo>
                  <a:pt x="1969" y="220712"/>
                  <a:pt x="-4117" y="142925"/>
                  <a:pt x="4350" y="109852"/>
                </a:cubicBezTo>
                <a:cubicBezTo>
                  <a:pt x="12817" y="76779"/>
                  <a:pt x="67056" y="5606"/>
                  <a:pt x="72612" y="3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: 図形 1061">
            <a:extLst>
              <a:ext uri="{FF2B5EF4-FFF2-40B4-BE49-F238E27FC236}">
                <a16:creationId xmlns:a16="http://schemas.microsoft.com/office/drawing/2014/main" id="{F5F75426-F955-4A86-B449-70ADB4A9C690}"/>
              </a:ext>
            </a:extLst>
          </p:cNvPr>
          <p:cNvSpPr/>
          <p:nvPr/>
        </p:nvSpPr>
        <p:spPr>
          <a:xfrm>
            <a:off x="5908673" y="5616419"/>
            <a:ext cx="114303" cy="100207"/>
          </a:xfrm>
          <a:custGeom>
            <a:avLst/>
            <a:gdLst>
              <a:gd name="connsiteX0" fmla="*/ 114302 w 114303"/>
              <a:gd name="connsiteY0" fmla="*/ 156 h 100207"/>
              <a:gd name="connsiteX1" fmla="*/ 42865 w 114303"/>
              <a:gd name="connsiteY1" fmla="*/ 36669 h 100207"/>
              <a:gd name="connsiteX2" fmla="*/ 2 w 114303"/>
              <a:gd name="connsiteY2" fmla="*/ 100169 h 100207"/>
              <a:gd name="connsiteX3" fmla="*/ 44452 w 114303"/>
              <a:gd name="connsiteY3" fmla="*/ 27144 h 100207"/>
              <a:gd name="connsiteX4" fmla="*/ 114302 w 114303"/>
              <a:gd name="connsiteY4" fmla="*/ 156 h 100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3" h="100207">
                <a:moveTo>
                  <a:pt x="114302" y="156"/>
                </a:moveTo>
                <a:cubicBezTo>
                  <a:pt x="114038" y="1743"/>
                  <a:pt x="61915" y="20000"/>
                  <a:pt x="42865" y="36669"/>
                </a:cubicBezTo>
                <a:cubicBezTo>
                  <a:pt x="23815" y="53338"/>
                  <a:pt x="-262" y="101756"/>
                  <a:pt x="2" y="100169"/>
                </a:cubicBezTo>
                <a:cubicBezTo>
                  <a:pt x="266" y="98582"/>
                  <a:pt x="24079" y="45136"/>
                  <a:pt x="44452" y="27144"/>
                </a:cubicBezTo>
                <a:cubicBezTo>
                  <a:pt x="64825" y="9152"/>
                  <a:pt x="114566" y="-1431"/>
                  <a:pt x="114302" y="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: 図形 1062">
            <a:extLst>
              <a:ext uri="{FF2B5EF4-FFF2-40B4-BE49-F238E27FC236}">
                <a16:creationId xmlns:a16="http://schemas.microsoft.com/office/drawing/2014/main" id="{9E636F83-4CD5-4603-AA96-59D6C0CF33BC}"/>
              </a:ext>
            </a:extLst>
          </p:cNvPr>
          <p:cNvSpPr/>
          <p:nvPr/>
        </p:nvSpPr>
        <p:spPr>
          <a:xfrm>
            <a:off x="5878305" y="5690644"/>
            <a:ext cx="66612" cy="167269"/>
          </a:xfrm>
          <a:custGeom>
            <a:avLst/>
            <a:gdLst>
              <a:gd name="connsiteX0" fmla="*/ 208 w 66612"/>
              <a:gd name="connsiteY0" fmla="*/ 544 h 167269"/>
              <a:gd name="connsiteX1" fmla="*/ 52595 w 66612"/>
              <a:gd name="connsiteY1" fmla="*/ 73569 h 167269"/>
              <a:gd name="connsiteX2" fmla="*/ 60533 w 66612"/>
              <a:gd name="connsiteY2" fmla="*/ 167231 h 167269"/>
              <a:gd name="connsiteX3" fmla="*/ 65295 w 66612"/>
              <a:gd name="connsiteY3" fmla="*/ 84681 h 167269"/>
              <a:gd name="connsiteX4" fmla="*/ 63708 w 66612"/>
              <a:gd name="connsiteY4" fmla="*/ 57694 h 167269"/>
              <a:gd name="connsiteX5" fmla="*/ 35133 w 66612"/>
              <a:gd name="connsiteY5" fmla="*/ 40231 h 167269"/>
              <a:gd name="connsiteX6" fmla="*/ 208 w 66612"/>
              <a:gd name="connsiteY6" fmla="*/ 544 h 167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612" h="167269">
                <a:moveTo>
                  <a:pt x="208" y="544"/>
                </a:moveTo>
                <a:cubicBezTo>
                  <a:pt x="3118" y="6100"/>
                  <a:pt x="42541" y="45788"/>
                  <a:pt x="52595" y="73569"/>
                </a:cubicBezTo>
                <a:cubicBezTo>
                  <a:pt x="62649" y="101350"/>
                  <a:pt x="58416" y="165379"/>
                  <a:pt x="60533" y="167231"/>
                </a:cubicBezTo>
                <a:cubicBezTo>
                  <a:pt x="62650" y="169083"/>
                  <a:pt x="64766" y="102937"/>
                  <a:pt x="65295" y="84681"/>
                </a:cubicBezTo>
                <a:cubicBezTo>
                  <a:pt x="65824" y="66425"/>
                  <a:pt x="68735" y="65102"/>
                  <a:pt x="63708" y="57694"/>
                </a:cubicBezTo>
                <a:cubicBezTo>
                  <a:pt x="58681" y="50286"/>
                  <a:pt x="44658" y="46846"/>
                  <a:pt x="35133" y="40231"/>
                </a:cubicBezTo>
                <a:cubicBezTo>
                  <a:pt x="25608" y="33616"/>
                  <a:pt x="-2702" y="-5012"/>
                  <a:pt x="208" y="5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: 図形 1063">
            <a:extLst>
              <a:ext uri="{FF2B5EF4-FFF2-40B4-BE49-F238E27FC236}">
                <a16:creationId xmlns:a16="http://schemas.microsoft.com/office/drawing/2014/main" id="{176A5907-DB62-4472-8655-030B98E3B3FA}"/>
              </a:ext>
            </a:extLst>
          </p:cNvPr>
          <p:cNvSpPr/>
          <p:nvPr/>
        </p:nvSpPr>
        <p:spPr>
          <a:xfrm>
            <a:off x="5941677" y="5348379"/>
            <a:ext cx="68923" cy="290428"/>
          </a:xfrm>
          <a:custGeom>
            <a:avLst/>
            <a:gdLst>
              <a:gd name="connsiteX0" fmla="*/ 68598 w 68923"/>
              <a:gd name="connsiteY0" fmla="*/ 1496 h 290428"/>
              <a:gd name="connsiteX1" fmla="*/ 49548 w 68923"/>
              <a:gd name="connsiteY1" fmla="*/ 80871 h 290428"/>
              <a:gd name="connsiteX2" fmla="*/ 41611 w 68923"/>
              <a:gd name="connsiteY2" fmla="*/ 176121 h 290428"/>
              <a:gd name="connsiteX3" fmla="*/ 11448 w 68923"/>
              <a:gd name="connsiteY3" fmla="*/ 196759 h 290428"/>
              <a:gd name="connsiteX4" fmla="*/ 336 w 68923"/>
              <a:gd name="connsiteY4" fmla="*/ 290421 h 290428"/>
              <a:gd name="connsiteX5" fmla="*/ 22561 w 68923"/>
              <a:gd name="connsiteY5" fmla="*/ 201521 h 290428"/>
              <a:gd name="connsiteX6" fmla="*/ 32086 w 68923"/>
              <a:gd name="connsiteY6" fmla="*/ 152309 h 290428"/>
              <a:gd name="connsiteX7" fmla="*/ 68598 w 68923"/>
              <a:gd name="connsiteY7" fmla="*/ 1496 h 290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923" h="290428">
                <a:moveTo>
                  <a:pt x="68598" y="1496"/>
                </a:moveTo>
                <a:cubicBezTo>
                  <a:pt x="71508" y="-10410"/>
                  <a:pt x="54046" y="51767"/>
                  <a:pt x="49548" y="80871"/>
                </a:cubicBezTo>
                <a:cubicBezTo>
                  <a:pt x="45050" y="109975"/>
                  <a:pt x="47961" y="156806"/>
                  <a:pt x="41611" y="176121"/>
                </a:cubicBezTo>
                <a:cubicBezTo>
                  <a:pt x="35261" y="195436"/>
                  <a:pt x="18327" y="177709"/>
                  <a:pt x="11448" y="196759"/>
                </a:cubicBezTo>
                <a:cubicBezTo>
                  <a:pt x="4569" y="215809"/>
                  <a:pt x="-1516" y="289627"/>
                  <a:pt x="336" y="290421"/>
                </a:cubicBezTo>
                <a:cubicBezTo>
                  <a:pt x="2188" y="291215"/>
                  <a:pt x="17269" y="224540"/>
                  <a:pt x="22561" y="201521"/>
                </a:cubicBezTo>
                <a:cubicBezTo>
                  <a:pt x="27853" y="178502"/>
                  <a:pt x="26530" y="179296"/>
                  <a:pt x="32086" y="152309"/>
                </a:cubicBezTo>
                <a:cubicBezTo>
                  <a:pt x="37642" y="125322"/>
                  <a:pt x="65688" y="13402"/>
                  <a:pt x="68598" y="14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: 図形 1064">
            <a:extLst>
              <a:ext uri="{FF2B5EF4-FFF2-40B4-BE49-F238E27FC236}">
                <a16:creationId xmlns:a16="http://schemas.microsoft.com/office/drawing/2014/main" id="{22C869CB-85D8-48D9-91F2-A1BB114C0C19}"/>
              </a:ext>
            </a:extLst>
          </p:cNvPr>
          <p:cNvSpPr/>
          <p:nvPr/>
        </p:nvSpPr>
        <p:spPr>
          <a:xfrm>
            <a:off x="5881738" y="5548148"/>
            <a:ext cx="59919" cy="194109"/>
          </a:xfrm>
          <a:custGeom>
            <a:avLst/>
            <a:gdLst>
              <a:gd name="connsiteX0" fmla="*/ 39637 w 59919"/>
              <a:gd name="connsiteY0" fmla="*/ 165 h 194109"/>
              <a:gd name="connsiteX1" fmla="*/ 47575 w 59919"/>
              <a:gd name="connsiteY1" fmla="*/ 98590 h 194109"/>
              <a:gd name="connsiteX2" fmla="*/ 19000 w 59919"/>
              <a:gd name="connsiteY2" fmla="*/ 146215 h 194109"/>
              <a:gd name="connsiteX3" fmla="*/ 1537 w 59919"/>
              <a:gd name="connsiteY3" fmla="*/ 193840 h 194109"/>
              <a:gd name="connsiteX4" fmla="*/ 58687 w 59919"/>
              <a:gd name="connsiteY4" fmla="*/ 123990 h 194109"/>
              <a:gd name="connsiteX5" fmla="*/ 39637 w 59919"/>
              <a:gd name="connsiteY5" fmla="*/ 165 h 19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919" h="194109">
                <a:moveTo>
                  <a:pt x="39637" y="165"/>
                </a:moveTo>
                <a:cubicBezTo>
                  <a:pt x="37785" y="-4068"/>
                  <a:pt x="51014" y="74248"/>
                  <a:pt x="47575" y="98590"/>
                </a:cubicBezTo>
                <a:cubicBezTo>
                  <a:pt x="44136" y="122932"/>
                  <a:pt x="26673" y="130340"/>
                  <a:pt x="19000" y="146215"/>
                </a:cubicBezTo>
                <a:cubicBezTo>
                  <a:pt x="11327" y="162090"/>
                  <a:pt x="-5077" y="197544"/>
                  <a:pt x="1537" y="193840"/>
                </a:cubicBezTo>
                <a:cubicBezTo>
                  <a:pt x="8151" y="190136"/>
                  <a:pt x="51808" y="152830"/>
                  <a:pt x="58687" y="123990"/>
                </a:cubicBezTo>
                <a:cubicBezTo>
                  <a:pt x="65566" y="95150"/>
                  <a:pt x="41489" y="4398"/>
                  <a:pt x="39637" y="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: 図形 1065">
            <a:extLst>
              <a:ext uri="{FF2B5EF4-FFF2-40B4-BE49-F238E27FC236}">
                <a16:creationId xmlns:a16="http://schemas.microsoft.com/office/drawing/2014/main" id="{FC4DED4D-300B-497A-913D-2A25CD88DFE9}"/>
              </a:ext>
            </a:extLst>
          </p:cNvPr>
          <p:cNvSpPr/>
          <p:nvPr/>
        </p:nvSpPr>
        <p:spPr>
          <a:xfrm>
            <a:off x="5870530" y="5729204"/>
            <a:ext cx="58709" cy="119202"/>
          </a:xfrm>
          <a:custGeom>
            <a:avLst/>
            <a:gdLst>
              <a:gd name="connsiteX0" fmla="*/ 45 w 58709"/>
              <a:gd name="connsiteY0" fmla="*/ 84 h 119202"/>
              <a:gd name="connsiteX1" fmla="*/ 47670 w 58709"/>
              <a:gd name="connsiteY1" fmla="*/ 57234 h 119202"/>
              <a:gd name="connsiteX2" fmla="*/ 54020 w 58709"/>
              <a:gd name="connsiteY2" fmla="*/ 119146 h 119202"/>
              <a:gd name="connsiteX3" fmla="*/ 57195 w 58709"/>
              <a:gd name="connsiteY3" fmla="*/ 46121 h 119202"/>
              <a:gd name="connsiteX4" fmla="*/ 45 w 58709"/>
              <a:gd name="connsiteY4" fmla="*/ 84 h 119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709" h="119202">
                <a:moveTo>
                  <a:pt x="45" y="84"/>
                </a:moveTo>
                <a:cubicBezTo>
                  <a:pt x="-1542" y="1936"/>
                  <a:pt x="38674" y="37390"/>
                  <a:pt x="47670" y="57234"/>
                </a:cubicBezTo>
                <a:cubicBezTo>
                  <a:pt x="56666" y="77078"/>
                  <a:pt x="52433" y="120998"/>
                  <a:pt x="54020" y="119146"/>
                </a:cubicBezTo>
                <a:cubicBezTo>
                  <a:pt x="55607" y="117294"/>
                  <a:pt x="61428" y="64906"/>
                  <a:pt x="57195" y="46121"/>
                </a:cubicBezTo>
                <a:cubicBezTo>
                  <a:pt x="52962" y="27336"/>
                  <a:pt x="1632" y="-1768"/>
                  <a:pt x="45" y="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: 図形 1066">
            <a:extLst>
              <a:ext uri="{FF2B5EF4-FFF2-40B4-BE49-F238E27FC236}">
                <a16:creationId xmlns:a16="http://schemas.microsoft.com/office/drawing/2014/main" id="{A7CD18CF-2EE4-4AC3-BE82-BA0F47051502}"/>
              </a:ext>
            </a:extLst>
          </p:cNvPr>
          <p:cNvSpPr/>
          <p:nvPr/>
        </p:nvSpPr>
        <p:spPr>
          <a:xfrm>
            <a:off x="5865297" y="5732373"/>
            <a:ext cx="52294" cy="117719"/>
          </a:xfrm>
          <a:custGeom>
            <a:avLst/>
            <a:gdLst>
              <a:gd name="connsiteX0" fmla="*/ 516 w 52294"/>
              <a:gd name="connsiteY0" fmla="*/ 90 h 117719"/>
              <a:gd name="connsiteX1" fmla="*/ 40203 w 52294"/>
              <a:gd name="connsiteY1" fmla="*/ 74702 h 117719"/>
              <a:gd name="connsiteX2" fmla="*/ 51316 w 52294"/>
              <a:gd name="connsiteY2" fmla="*/ 117565 h 117719"/>
              <a:gd name="connsiteX3" fmla="*/ 19566 w 52294"/>
              <a:gd name="connsiteY3" fmla="*/ 60415 h 117719"/>
              <a:gd name="connsiteX4" fmla="*/ 516 w 52294"/>
              <a:gd name="connsiteY4" fmla="*/ 90 h 117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94" h="117719">
                <a:moveTo>
                  <a:pt x="516" y="90"/>
                </a:moveTo>
                <a:cubicBezTo>
                  <a:pt x="3955" y="2471"/>
                  <a:pt x="31736" y="55123"/>
                  <a:pt x="40203" y="74702"/>
                </a:cubicBezTo>
                <a:cubicBezTo>
                  <a:pt x="48670" y="94281"/>
                  <a:pt x="54755" y="119946"/>
                  <a:pt x="51316" y="117565"/>
                </a:cubicBezTo>
                <a:cubicBezTo>
                  <a:pt x="47877" y="115184"/>
                  <a:pt x="27504" y="78142"/>
                  <a:pt x="19566" y="60415"/>
                </a:cubicBezTo>
                <a:cubicBezTo>
                  <a:pt x="11629" y="42688"/>
                  <a:pt x="-2923" y="-2291"/>
                  <a:pt x="516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: 図形 1067">
            <a:extLst>
              <a:ext uri="{FF2B5EF4-FFF2-40B4-BE49-F238E27FC236}">
                <a16:creationId xmlns:a16="http://schemas.microsoft.com/office/drawing/2014/main" id="{A99402D6-B147-415B-9B6F-44CC9A07BBB1}"/>
              </a:ext>
            </a:extLst>
          </p:cNvPr>
          <p:cNvSpPr/>
          <p:nvPr/>
        </p:nvSpPr>
        <p:spPr>
          <a:xfrm>
            <a:off x="5835141" y="5730802"/>
            <a:ext cx="89825" cy="139819"/>
          </a:xfrm>
          <a:custGeom>
            <a:avLst/>
            <a:gdLst>
              <a:gd name="connsiteX0" fmla="*/ 27497 w 89825"/>
              <a:gd name="connsiteY0" fmla="*/ 73 h 139819"/>
              <a:gd name="connsiteX1" fmla="*/ 3684 w 89825"/>
              <a:gd name="connsiteY1" fmla="*/ 87386 h 139819"/>
              <a:gd name="connsiteX2" fmla="*/ 5272 w 89825"/>
              <a:gd name="connsiteY2" fmla="*/ 122311 h 139819"/>
              <a:gd name="connsiteX3" fmla="*/ 52897 w 89825"/>
              <a:gd name="connsiteY3" fmla="*/ 139773 h 139819"/>
              <a:gd name="connsiteX4" fmla="*/ 89409 w 89825"/>
              <a:gd name="connsiteY4" fmla="*/ 117548 h 139819"/>
              <a:gd name="connsiteX5" fmla="*/ 68772 w 89825"/>
              <a:gd name="connsiteY5" fmla="*/ 125486 h 139819"/>
              <a:gd name="connsiteX6" fmla="*/ 11622 w 89825"/>
              <a:gd name="connsiteY6" fmla="*/ 103261 h 139819"/>
              <a:gd name="connsiteX7" fmla="*/ 27497 w 89825"/>
              <a:gd name="connsiteY7" fmla="*/ 73 h 1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825" h="139819">
                <a:moveTo>
                  <a:pt x="27497" y="73"/>
                </a:moveTo>
                <a:cubicBezTo>
                  <a:pt x="26174" y="-2573"/>
                  <a:pt x="7388" y="67013"/>
                  <a:pt x="3684" y="87386"/>
                </a:cubicBezTo>
                <a:cubicBezTo>
                  <a:pt x="-20" y="107759"/>
                  <a:pt x="-2930" y="113580"/>
                  <a:pt x="5272" y="122311"/>
                </a:cubicBezTo>
                <a:cubicBezTo>
                  <a:pt x="13474" y="131042"/>
                  <a:pt x="38874" y="140567"/>
                  <a:pt x="52897" y="139773"/>
                </a:cubicBezTo>
                <a:cubicBezTo>
                  <a:pt x="66920" y="138979"/>
                  <a:pt x="86763" y="119929"/>
                  <a:pt x="89409" y="117548"/>
                </a:cubicBezTo>
                <a:cubicBezTo>
                  <a:pt x="92055" y="115167"/>
                  <a:pt x="81737" y="127867"/>
                  <a:pt x="68772" y="125486"/>
                </a:cubicBezTo>
                <a:cubicBezTo>
                  <a:pt x="55808" y="123105"/>
                  <a:pt x="19295" y="121252"/>
                  <a:pt x="11622" y="103261"/>
                </a:cubicBezTo>
                <a:cubicBezTo>
                  <a:pt x="3949" y="85270"/>
                  <a:pt x="28820" y="2719"/>
                  <a:pt x="27497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: 図形 1068">
            <a:extLst>
              <a:ext uri="{FF2B5EF4-FFF2-40B4-BE49-F238E27FC236}">
                <a16:creationId xmlns:a16="http://schemas.microsoft.com/office/drawing/2014/main" id="{926F4E72-F60E-40C9-9A69-B313D57A81AC}"/>
              </a:ext>
            </a:extLst>
          </p:cNvPr>
          <p:cNvSpPr/>
          <p:nvPr/>
        </p:nvSpPr>
        <p:spPr>
          <a:xfrm>
            <a:off x="4330767" y="3073003"/>
            <a:ext cx="787350" cy="465723"/>
          </a:xfrm>
          <a:custGeom>
            <a:avLst/>
            <a:gdLst>
              <a:gd name="connsiteX0" fmla="*/ 787333 w 787350"/>
              <a:gd name="connsiteY0" fmla="*/ 465535 h 465723"/>
              <a:gd name="connsiteX1" fmla="*/ 642871 w 787350"/>
              <a:gd name="connsiteY1" fmla="*/ 111522 h 465723"/>
              <a:gd name="connsiteX2" fmla="*/ 544446 w 787350"/>
              <a:gd name="connsiteY2" fmla="*/ 397 h 465723"/>
              <a:gd name="connsiteX3" fmla="*/ 6283 w 787350"/>
              <a:gd name="connsiteY3" fmla="*/ 71835 h 465723"/>
              <a:gd name="connsiteX4" fmla="*/ 266633 w 787350"/>
              <a:gd name="connsiteY4" fmla="*/ 38497 h 465723"/>
              <a:gd name="connsiteX5" fmla="*/ 514283 w 787350"/>
              <a:gd name="connsiteY5" fmla="*/ 19447 h 465723"/>
              <a:gd name="connsiteX6" fmla="*/ 582546 w 787350"/>
              <a:gd name="connsiteY6" fmla="*/ 24210 h 465723"/>
              <a:gd name="connsiteX7" fmla="*/ 652396 w 787350"/>
              <a:gd name="connsiteY7" fmla="*/ 159147 h 465723"/>
              <a:gd name="connsiteX8" fmla="*/ 787333 w 787350"/>
              <a:gd name="connsiteY8" fmla="*/ 465535 h 465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7350" h="465723">
                <a:moveTo>
                  <a:pt x="787333" y="465535"/>
                </a:moveTo>
                <a:cubicBezTo>
                  <a:pt x="785745" y="457597"/>
                  <a:pt x="683352" y="189045"/>
                  <a:pt x="642871" y="111522"/>
                </a:cubicBezTo>
                <a:cubicBezTo>
                  <a:pt x="602390" y="33999"/>
                  <a:pt x="650544" y="7011"/>
                  <a:pt x="544446" y="397"/>
                </a:cubicBezTo>
                <a:cubicBezTo>
                  <a:pt x="438348" y="-6217"/>
                  <a:pt x="6283" y="71835"/>
                  <a:pt x="6283" y="71835"/>
                </a:cubicBezTo>
                <a:cubicBezTo>
                  <a:pt x="-40019" y="78185"/>
                  <a:pt x="181966" y="47228"/>
                  <a:pt x="266633" y="38497"/>
                </a:cubicBezTo>
                <a:cubicBezTo>
                  <a:pt x="351300" y="29766"/>
                  <a:pt x="461631" y="21828"/>
                  <a:pt x="514283" y="19447"/>
                </a:cubicBezTo>
                <a:cubicBezTo>
                  <a:pt x="566935" y="17066"/>
                  <a:pt x="559527" y="927"/>
                  <a:pt x="582546" y="24210"/>
                </a:cubicBezTo>
                <a:cubicBezTo>
                  <a:pt x="605565" y="47493"/>
                  <a:pt x="621440" y="90355"/>
                  <a:pt x="652396" y="159147"/>
                </a:cubicBezTo>
                <a:cubicBezTo>
                  <a:pt x="683352" y="227939"/>
                  <a:pt x="788921" y="473473"/>
                  <a:pt x="787333" y="4655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: 図形 1069">
            <a:extLst>
              <a:ext uri="{FF2B5EF4-FFF2-40B4-BE49-F238E27FC236}">
                <a16:creationId xmlns:a16="http://schemas.microsoft.com/office/drawing/2014/main" id="{FDD0B307-6AC2-4316-8E69-AF851ADC8661}"/>
              </a:ext>
            </a:extLst>
          </p:cNvPr>
          <p:cNvSpPr/>
          <p:nvPr/>
        </p:nvSpPr>
        <p:spPr>
          <a:xfrm>
            <a:off x="3980306" y="3493264"/>
            <a:ext cx="860063" cy="131183"/>
          </a:xfrm>
          <a:custGeom>
            <a:avLst/>
            <a:gdLst>
              <a:gd name="connsiteX0" fmla="*/ 859982 w 860063"/>
              <a:gd name="connsiteY0" fmla="*/ 130999 h 131183"/>
              <a:gd name="connsiteX1" fmla="*/ 588519 w 860063"/>
              <a:gd name="connsiteY1" fmla="*/ 45274 h 131183"/>
              <a:gd name="connsiteX2" fmla="*/ 356744 w 860063"/>
              <a:gd name="connsiteY2" fmla="*/ 10349 h 131183"/>
              <a:gd name="connsiteX3" fmla="*/ 1144 w 860063"/>
              <a:gd name="connsiteY3" fmla="*/ 113536 h 131183"/>
              <a:gd name="connsiteX4" fmla="*/ 250382 w 860063"/>
              <a:gd name="connsiteY4" fmla="*/ 15111 h 131183"/>
              <a:gd name="connsiteX5" fmla="*/ 445644 w 860063"/>
              <a:gd name="connsiteY5" fmla="*/ 824 h 131183"/>
              <a:gd name="connsiteX6" fmla="*/ 615507 w 860063"/>
              <a:gd name="connsiteY6" fmla="*/ 19874 h 131183"/>
              <a:gd name="connsiteX7" fmla="*/ 859982 w 860063"/>
              <a:gd name="connsiteY7" fmla="*/ 130999 h 131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0063" h="131183">
                <a:moveTo>
                  <a:pt x="859982" y="130999"/>
                </a:moveTo>
                <a:cubicBezTo>
                  <a:pt x="855484" y="135232"/>
                  <a:pt x="672392" y="65382"/>
                  <a:pt x="588519" y="45274"/>
                </a:cubicBezTo>
                <a:cubicBezTo>
                  <a:pt x="504646" y="25166"/>
                  <a:pt x="454640" y="-1028"/>
                  <a:pt x="356744" y="10349"/>
                </a:cubicBezTo>
                <a:cubicBezTo>
                  <a:pt x="258848" y="21726"/>
                  <a:pt x="18871" y="112742"/>
                  <a:pt x="1144" y="113536"/>
                </a:cubicBezTo>
                <a:cubicBezTo>
                  <a:pt x="-16583" y="114330"/>
                  <a:pt x="176299" y="33896"/>
                  <a:pt x="250382" y="15111"/>
                </a:cubicBezTo>
                <a:cubicBezTo>
                  <a:pt x="324465" y="-3674"/>
                  <a:pt x="384790" y="30"/>
                  <a:pt x="445644" y="824"/>
                </a:cubicBezTo>
                <a:cubicBezTo>
                  <a:pt x="506498" y="1618"/>
                  <a:pt x="549626" y="1353"/>
                  <a:pt x="615507" y="19874"/>
                </a:cubicBezTo>
                <a:cubicBezTo>
                  <a:pt x="681388" y="38395"/>
                  <a:pt x="864480" y="126766"/>
                  <a:pt x="859982" y="1309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: 図形 1070">
            <a:extLst>
              <a:ext uri="{FF2B5EF4-FFF2-40B4-BE49-F238E27FC236}">
                <a16:creationId xmlns:a16="http://schemas.microsoft.com/office/drawing/2014/main" id="{3CFB9C5D-8627-4D4E-9637-172BF4DA96E7}"/>
              </a:ext>
            </a:extLst>
          </p:cNvPr>
          <p:cNvSpPr/>
          <p:nvPr/>
        </p:nvSpPr>
        <p:spPr>
          <a:xfrm>
            <a:off x="3954721" y="2800047"/>
            <a:ext cx="1119035" cy="259589"/>
          </a:xfrm>
          <a:custGeom>
            <a:avLst/>
            <a:gdLst>
              <a:gd name="connsiteX0" fmla="*/ 1118929 w 1119035"/>
              <a:gd name="connsiteY0" fmla="*/ 228903 h 259589"/>
              <a:gd name="connsiteX1" fmla="*/ 920492 w 1119035"/>
              <a:gd name="connsiteY1" fmla="*/ 24116 h 259589"/>
              <a:gd name="connsiteX2" fmla="*/ 642679 w 1119035"/>
              <a:gd name="connsiteY2" fmla="*/ 17766 h 259589"/>
              <a:gd name="connsiteX3" fmla="*/ 233104 w 1119035"/>
              <a:gd name="connsiteY3" fmla="*/ 147941 h 259589"/>
              <a:gd name="connsiteX4" fmla="*/ 2917 w 1119035"/>
              <a:gd name="connsiteY4" fmla="*/ 259066 h 259589"/>
              <a:gd name="connsiteX5" fmla="*/ 387092 w 1119035"/>
              <a:gd name="connsiteY5" fmla="*/ 101903 h 259589"/>
              <a:gd name="connsiteX6" fmla="*/ 774442 w 1119035"/>
              <a:gd name="connsiteY6" fmla="*/ 16178 h 259589"/>
              <a:gd name="connsiteX7" fmla="*/ 895092 w 1119035"/>
              <a:gd name="connsiteY7" fmla="*/ 22528 h 259589"/>
              <a:gd name="connsiteX8" fmla="*/ 1118929 w 1119035"/>
              <a:gd name="connsiteY8" fmla="*/ 228903 h 259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9035" h="259589">
                <a:moveTo>
                  <a:pt x="1118929" y="228903"/>
                </a:moveTo>
                <a:cubicBezTo>
                  <a:pt x="1123162" y="229168"/>
                  <a:pt x="999867" y="59305"/>
                  <a:pt x="920492" y="24116"/>
                </a:cubicBezTo>
                <a:cubicBezTo>
                  <a:pt x="841117" y="-11074"/>
                  <a:pt x="757244" y="-2872"/>
                  <a:pt x="642679" y="17766"/>
                </a:cubicBezTo>
                <a:cubicBezTo>
                  <a:pt x="528114" y="38403"/>
                  <a:pt x="339731" y="107724"/>
                  <a:pt x="233104" y="147941"/>
                </a:cubicBezTo>
                <a:cubicBezTo>
                  <a:pt x="126477" y="188158"/>
                  <a:pt x="-22748" y="266739"/>
                  <a:pt x="2917" y="259066"/>
                </a:cubicBezTo>
                <a:cubicBezTo>
                  <a:pt x="28582" y="251393"/>
                  <a:pt x="258504" y="142384"/>
                  <a:pt x="387092" y="101903"/>
                </a:cubicBezTo>
                <a:cubicBezTo>
                  <a:pt x="515679" y="61422"/>
                  <a:pt x="689775" y="29407"/>
                  <a:pt x="774442" y="16178"/>
                </a:cubicBezTo>
                <a:cubicBezTo>
                  <a:pt x="859109" y="2949"/>
                  <a:pt x="840853" y="-11603"/>
                  <a:pt x="895092" y="22528"/>
                </a:cubicBezTo>
                <a:cubicBezTo>
                  <a:pt x="949331" y="56659"/>
                  <a:pt x="1114696" y="228638"/>
                  <a:pt x="1118929" y="2289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: 図形 1071">
            <a:extLst>
              <a:ext uri="{FF2B5EF4-FFF2-40B4-BE49-F238E27FC236}">
                <a16:creationId xmlns:a16="http://schemas.microsoft.com/office/drawing/2014/main" id="{853EEDF4-1381-4232-B0C7-54452C75EA10}"/>
              </a:ext>
            </a:extLst>
          </p:cNvPr>
          <p:cNvSpPr/>
          <p:nvPr/>
        </p:nvSpPr>
        <p:spPr>
          <a:xfrm>
            <a:off x="3581378" y="2883700"/>
            <a:ext cx="1434510" cy="630410"/>
          </a:xfrm>
          <a:custGeom>
            <a:avLst/>
            <a:gdLst>
              <a:gd name="connsiteX0" fmla="*/ 1433535 w 1434510"/>
              <a:gd name="connsiteY0" fmla="*/ 216688 h 630410"/>
              <a:gd name="connsiteX1" fmla="*/ 1104922 w 1434510"/>
              <a:gd name="connsiteY1" fmla="*/ 38888 h 630410"/>
              <a:gd name="connsiteX2" fmla="*/ 336572 w 1434510"/>
              <a:gd name="connsiteY2" fmla="*/ 334163 h 630410"/>
              <a:gd name="connsiteX3" fmla="*/ 3197 w 1434510"/>
              <a:gd name="connsiteY3" fmla="*/ 629438 h 630410"/>
              <a:gd name="connsiteX4" fmla="*/ 184172 w 1434510"/>
              <a:gd name="connsiteY4" fmla="*/ 423063 h 630410"/>
              <a:gd name="connsiteX5" fmla="*/ 449285 w 1434510"/>
              <a:gd name="connsiteY5" fmla="*/ 253200 h 630410"/>
              <a:gd name="connsiteX6" fmla="*/ 1084285 w 1434510"/>
              <a:gd name="connsiteY6" fmla="*/ 19838 h 630410"/>
              <a:gd name="connsiteX7" fmla="*/ 1201760 w 1434510"/>
              <a:gd name="connsiteY7" fmla="*/ 34125 h 630410"/>
              <a:gd name="connsiteX8" fmla="*/ 1433535 w 1434510"/>
              <a:gd name="connsiteY8" fmla="*/ 216688 h 630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4510" h="630410">
                <a:moveTo>
                  <a:pt x="1433535" y="216688"/>
                </a:moveTo>
                <a:cubicBezTo>
                  <a:pt x="1417395" y="217482"/>
                  <a:pt x="1287749" y="19309"/>
                  <a:pt x="1104922" y="38888"/>
                </a:cubicBezTo>
                <a:cubicBezTo>
                  <a:pt x="922095" y="58467"/>
                  <a:pt x="520193" y="235738"/>
                  <a:pt x="336572" y="334163"/>
                </a:cubicBezTo>
                <a:cubicBezTo>
                  <a:pt x="152951" y="432588"/>
                  <a:pt x="28597" y="614621"/>
                  <a:pt x="3197" y="629438"/>
                </a:cubicBezTo>
                <a:cubicBezTo>
                  <a:pt x="-22203" y="644255"/>
                  <a:pt x="109824" y="485769"/>
                  <a:pt x="184172" y="423063"/>
                </a:cubicBezTo>
                <a:cubicBezTo>
                  <a:pt x="258520" y="360357"/>
                  <a:pt x="299266" y="320404"/>
                  <a:pt x="449285" y="253200"/>
                </a:cubicBezTo>
                <a:cubicBezTo>
                  <a:pt x="599304" y="185996"/>
                  <a:pt x="958872" y="56350"/>
                  <a:pt x="1084285" y="19838"/>
                </a:cubicBezTo>
                <a:cubicBezTo>
                  <a:pt x="1209697" y="-16675"/>
                  <a:pt x="1142493" y="2640"/>
                  <a:pt x="1201760" y="34125"/>
                </a:cubicBezTo>
                <a:cubicBezTo>
                  <a:pt x="1261027" y="65610"/>
                  <a:pt x="1449675" y="215894"/>
                  <a:pt x="1433535" y="2166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: 図形 1074">
            <a:extLst>
              <a:ext uri="{FF2B5EF4-FFF2-40B4-BE49-F238E27FC236}">
                <a16:creationId xmlns:a16="http://schemas.microsoft.com/office/drawing/2014/main" id="{F7F32232-A3CC-4D0A-B7B2-4B786A69E941}"/>
              </a:ext>
            </a:extLst>
          </p:cNvPr>
          <p:cNvSpPr/>
          <p:nvPr/>
        </p:nvSpPr>
        <p:spPr>
          <a:xfrm>
            <a:off x="3808404" y="3214871"/>
            <a:ext cx="1249204" cy="347732"/>
          </a:xfrm>
          <a:custGeom>
            <a:avLst/>
            <a:gdLst>
              <a:gd name="connsiteX0" fmla="*/ 9 w 1249204"/>
              <a:gd name="connsiteY0" fmla="*/ 268104 h 347732"/>
              <a:gd name="connsiteX1" fmla="*/ 282584 w 1249204"/>
              <a:gd name="connsiteY1" fmla="*/ 176029 h 347732"/>
              <a:gd name="connsiteX2" fmla="*/ 701684 w 1249204"/>
              <a:gd name="connsiteY2" fmla="*/ 31567 h 347732"/>
              <a:gd name="connsiteX3" fmla="*/ 1217621 w 1249204"/>
              <a:gd name="connsiteY3" fmla="*/ 334779 h 347732"/>
              <a:gd name="connsiteX4" fmla="*/ 1160471 w 1249204"/>
              <a:gd name="connsiteY4" fmla="*/ 272867 h 347732"/>
              <a:gd name="connsiteX5" fmla="*/ 893771 w 1249204"/>
              <a:gd name="connsiteY5" fmla="*/ 98242 h 347732"/>
              <a:gd name="connsiteX6" fmla="*/ 660409 w 1249204"/>
              <a:gd name="connsiteY6" fmla="*/ 1404 h 347732"/>
              <a:gd name="connsiteX7" fmla="*/ 293696 w 1249204"/>
              <a:gd name="connsiteY7" fmla="*/ 168092 h 347732"/>
              <a:gd name="connsiteX8" fmla="*/ 9 w 1249204"/>
              <a:gd name="connsiteY8" fmla="*/ 268104 h 347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9204" h="347732">
                <a:moveTo>
                  <a:pt x="9" y="268104"/>
                </a:moveTo>
                <a:cubicBezTo>
                  <a:pt x="-1843" y="269427"/>
                  <a:pt x="282584" y="176029"/>
                  <a:pt x="282584" y="176029"/>
                </a:cubicBezTo>
                <a:cubicBezTo>
                  <a:pt x="399530" y="136606"/>
                  <a:pt x="545845" y="5109"/>
                  <a:pt x="701684" y="31567"/>
                </a:cubicBezTo>
                <a:cubicBezTo>
                  <a:pt x="857524" y="58025"/>
                  <a:pt x="1141156" y="294562"/>
                  <a:pt x="1217621" y="334779"/>
                </a:cubicBezTo>
                <a:cubicBezTo>
                  <a:pt x="1294086" y="374996"/>
                  <a:pt x="1214446" y="312290"/>
                  <a:pt x="1160471" y="272867"/>
                </a:cubicBezTo>
                <a:cubicBezTo>
                  <a:pt x="1106496" y="233444"/>
                  <a:pt x="977115" y="143486"/>
                  <a:pt x="893771" y="98242"/>
                </a:cubicBezTo>
                <a:cubicBezTo>
                  <a:pt x="810427" y="52998"/>
                  <a:pt x="760421" y="-10238"/>
                  <a:pt x="660409" y="1404"/>
                </a:cubicBezTo>
                <a:cubicBezTo>
                  <a:pt x="560397" y="13046"/>
                  <a:pt x="402175" y="126817"/>
                  <a:pt x="293696" y="168092"/>
                </a:cubicBezTo>
                <a:cubicBezTo>
                  <a:pt x="185217" y="209367"/>
                  <a:pt x="1861" y="266781"/>
                  <a:pt x="9" y="268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: 図形 1075">
            <a:extLst>
              <a:ext uri="{FF2B5EF4-FFF2-40B4-BE49-F238E27FC236}">
                <a16:creationId xmlns:a16="http://schemas.microsoft.com/office/drawing/2014/main" id="{915E97AE-865F-426F-AF12-458925E4E63C}"/>
              </a:ext>
            </a:extLst>
          </p:cNvPr>
          <p:cNvSpPr/>
          <p:nvPr/>
        </p:nvSpPr>
        <p:spPr>
          <a:xfrm>
            <a:off x="3260971" y="3569977"/>
            <a:ext cx="598052" cy="667858"/>
          </a:xfrm>
          <a:custGeom>
            <a:avLst/>
            <a:gdLst>
              <a:gd name="connsiteX0" fmla="*/ 588717 w 598052"/>
              <a:gd name="connsiteY0" fmla="*/ 13011 h 667858"/>
              <a:gd name="connsiteX1" fmla="*/ 160092 w 598052"/>
              <a:gd name="connsiteY1" fmla="*/ 365436 h 667858"/>
              <a:gd name="connsiteX2" fmla="*/ 2929 w 598052"/>
              <a:gd name="connsiteY2" fmla="*/ 665473 h 667858"/>
              <a:gd name="connsiteX3" fmla="*/ 64842 w 598052"/>
              <a:gd name="connsiteY3" fmla="*/ 497198 h 667858"/>
              <a:gd name="connsiteX4" fmla="*/ 153742 w 598052"/>
              <a:gd name="connsiteY4" fmla="*/ 336861 h 667858"/>
              <a:gd name="connsiteX5" fmla="*/ 433142 w 598052"/>
              <a:gd name="connsiteY5" fmla="*/ 98736 h 667858"/>
              <a:gd name="connsiteX6" fmla="*/ 588717 w 598052"/>
              <a:gd name="connsiteY6" fmla="*/ 13011 h 667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8052" h="667858">
                <a:moveTo>
                  <a:pt x="588717" y="13011"/>
                </a:moveTo>
                <a:cubicBezTo>
                  <a:pt x="543209" y="57461"/>
                  <a:pt x="257723" y="256692"/>
                  <a:pt x="160092" y="365436"/>
                </a:cubicBezTo>
                <a:cubicBezTo>
                  <a:pt x="62461" y="474180"/>
                  <a:pt x="18804" y="643513"/>
                  <a:pt x="2929" y="665473"/>
                </a:cubicBezTo>
                <a:cubicBezTo>
                  <a:pt x="-12946" y="687433"/>
                  <a:pt x="39707" y="551967"/>
                  <a:pt x="64842" y="497198"/>
                </a:cubicBezTo>
                <a:cubicBezTo>
                  <a:pt x="89977" y="442429"/>
                  <a:pt x="92359" y="403271"/>
                  <a:pt x="153742" y="336861"/>
                </a:cubicBezTo>
                <a:cubicBezTo>
                  <a:pt x="215125" y="270451"/>
                  <a:pt x="364086" y="149271"/>
                  <a:pt x="433142" y="98736"/>
                </a:cubicBezTo>
                <a:cubicBezTo>
                  <a:pt x="502198" y="48201"/>
                  <a:pt x="634225" y="-31439"/>
                  <a:pt x="588717" y="130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: 図形 1077">
            <a:extLst>
              <a:ext uri="{FF2B5EF4-FFF2-40B4-BE49-F238E27FC236}">
                <a16:creationId xmlns:a16="http://schemas.microsoft.com/office/drawing/2014/main" id="{9B55471D-CCBA-4E8A-B714-B844411F0130}"/>
              </a:ext>
            </a:extLst>
          </p:cNvPr>
          <p:cNvSpPr/>
          <p:nvPr/>
        </p:nvSpPr>
        <p:spPr>
          <a:xfrm>
            <a:off x="3009738" y="4364016"/>
            <a:ext cx="221090" cy="740607"/>
          </a:xfrm>
          <a:custGeom>
            <a:avLst/>
            <a:gdLst>
              <a:gd name="connsiteX0" fmla="*/ 220825 w 221090"/>
              <a:gd name="connsiteY0" fmla="*/ 1609 h 740607"/>
              <a:gd name="connsiteX1" fmla="*/ 171612 w 221090"/>
              <a:gd name="connsiteY1" fmla="*/ 393722 h 740607"/>
              <a:gd name="connsiteX2" fmla="*/ 1750 w 221090"/>
              <a:gd name="connsiteY2" fmla="*/ 736622 h 740607"/>
              <a:gd name="connsiteX3" fmla="*/ 87475 w 221090"/>
              <a:gd name="connsiteY3" fmla="*/ 568347 h 740607"/>
              <a:gd name="connsiteX4" fmla="*/ 155737 w 221090"/>
              <a:gd name="connsiteY4" fmla="*/ 379434 h 740607"/>
              <a:gd name="connsiteX5" fmla="*/ 189075 w 221090"/>
              <a:gd name="connsiteY5" fmla="*/ 258784 h 740607"/>
              <a:gd name="connsiteX6" fmla="*/ 220825 w 221090"/>
              <a:gd name="connsiteY6" fmla="*/ 1609 h 740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1090" h="740607">
                <a:moveTo>
                  <a:pt x="220825" y="1609"/>
                </a:moveTo>
                <a:cubicBezTo>
                  <a:pt x="217915" y="24099"/>
                  <a:pt x="208125" y="271220"/>
                  <a:pt x="171612" y="393722"/>
                </a:cubicBezTo>
                <a:cubicBezTo>
                  <a:pt x="135099" y="516224"/>
                  <a:pt x="15773" y="707518"/>
                  <a:pt x="1750" y="736622"/>
                </a:cubicBezTo>
                <a:cubicBezTo>
                  <a:pt x="-12273" y="765726"/>
                  <a:pt x="61810" y="627878"/>
                  <a:pt x="87475" y="568347"/>
                </a:cubicBezTo>
                <a:cubicBezTo>
                  <a:pt x="113140" y="508816"/>
                  <a:pt x="138804" y="431028"/>
                  <a:pt x="155737" y="379434"/>
                </a:cubicBezTo>
                <a:cubicBezTo>
                  <a:pt x="172670" y="327840"/>
                  <a:pt x="176110" y="318844"/>
                  <a:pt x="189075" y="258784"/>
                </a:cubicBezTo>
                <a:cubicBezTo>
                  <a:pt x="202040" y="198724"/>
                  <a:pt x="223735" y="-20881"/>
                  <a:pt x="220825" y="16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: 図形 1078">
            <a:extLst>
              <a:ext uri="{FF2B5EF4-FFF2-40B4-BE49-F238E27FC236}">
                <a16:creationId xmlns:a16="http://schemas.microsoft.com/office/drawing/2014/main" id="{0A1DAF1E-50F7-4C66-AC81-B2335742CD41}"/>
              </a:ext>
            </a:extLst>
          </p:cNvPr>
          <p:cNvSpPr/>
          <p:nvPr/>
        </p:nvSpPr>
        <p:spPr>
          <a:xfrm>
            <a:off x="2672668" y="4894530"/>
            <a:ext cx="842069" cy="1171559"/>
          </a:xfrm>
          <a:custGeom>
            <a:avLst/>
            <a:gdLst>
              <a:gd name="connsiteX0" fmla="*/ 838882 w 842069"/>
              <a:gd name="connsiteY0" fmla="*/ 1320 h 1171559"/>
              <a:gd name="connsiteX1" fmla="*/ 661082 w 842069"/>
              <a:gd name="connsiteY1" fmla="*/ 621503 h 1171559"/>
              <a:gd name="connsiteX2" fmla="*/ 13382 w 842069"/>
              <a:gd name="connsiteY2" fmla="*/ 1157020 h 1171559"/>
              <a:gd name="connsiteX3" fmla="*/ 256799 w 842069"/>
              <a:gd name="connsiteY3" fmla="*/ 989803 h 1171559"/>
              <a:gd name="connsiteX4" fmla="*/ 656849 w 842069"/>
              <a:gd name="connsiteY4" fmla="*/ 672303 h 1171559"/>
              <a:gd name="connsiteX5" fmla="*/ 766915 w 842069"/>
              <a:gd name="connsiteY5" fmla="*/ 462753 h 1171559"/>
              <a:gd name="connsiteX6" fmla="*/ 838882 w 842069"/>
              <a:gd name="connsiteY6" fmla="*/ 1320 h 1171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2069" h="1171559">
                <a:moveTo>
                  <a:pt x="838882" y="1320"/>
                </a:moveTo>
                <a:cubicBezTo>
                  <a:pt x="821243" y="27778"/>
                  <a:pt x="798665" y="428886"/>
                  <a:pt x="661082" y="621503"/>
                </a:cubicBezTo>
                <a:cubicBezTo>
                  <a:pt x="523499" y="814120"/>
                  <a:pt x="80763" y="1095637"/>
                  <a:pt x="13382" y="1157020"/>
                </a:cubicBezTo>
                <a:cubicBezTo>
                  <a:pt x="-53999" y="1218403"/>
                  <a:pt x="149554" y="1070589"/>
                  <a:pt x="256799" y="989803"/>
                </a:cubicBezTo>
                <a:cubicBezTo>
                  <a:pt x="364043" y="909017"/>
                  <a:pt x="571830" y="760144"/>
                  <a:pt x="656849" y="672303"/>
                </a:cubicBezTo>
                <a:cubicBezTo>
                  <a:pt x="741868" y="584462"/>
                  <a:pt x="737282" y="572114"/>
                  <a:pt x="766915" y="462753"/>
                </a:cubicBezTo>
                <a:cubicBezTo>
                  <a:pt x="796548" y="353392"/>
                  <a:pt x="856521" y="-25138"/>
                  <a:pt x="838882" y="13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: 図形 1079">
            <a:extLst>
              <a:ext uri="{FF2B5EF4-FFF2-40B4-BE49-F238E27FC236}">
                <a16:creationId xmlns:a16="http://schemas.microsoft.com/office/drawing/2014/main" id="{CE574BC5-113E-46E4-B117-E3C49B974F34}"/>
              </a:ext>
            </a:extLst>
          </p:cNvPr>
          <p:cNvSpPr/>
          <p:nvPr/>
        </p:nvSpPr>
        <p:spPr>
          <a:xfrm>
            <a:off x="2327190" y="5673501"/>
            <a:ext cx="1072993" cy="1140081"/>
          </a:xfrm>
          <a:custGeom>
            <a:avLst/>
            <a:gdLst>
              <a:gd name="connsiteX0" fmla="*/ 1065827 w 1072993"/>
              <a:gd name="connsiteY0" fmla="*/ 5516 h 1140081"/>
              <a:gd name="connsiteX1" fmla="*/ 655193 w 1072993"/>
              <a:gd name="connsiteY1" fmla="*/ 600299 h 1140081"/>
              <a:gd name="connsiteX2" fmla="*/ 11727 w 1072993"/>
              <a:gd name="connsiteY2" fmla="*/ 1127349 h 1140081"/>
              <a:gd name="connsiteX3" fmla="*/ 278427 w 1072993"/>
              <a:gd name="connsiteY3" fmla="*/ 938966 h 1140081"/>
              <a:gd name="connsiteX4" fmla="*/ 765260 w 1072993"/>
              <a:gd name="connsiteY4" fmla="*/ 519866 h 1140081"/>
              <a:gd name="connsiteX5" fmla="*/ 907077 w 1072993"/>
              <a:gd name="connsiteY5" fmla="*/ 314549 h 1140081"/>
              <a:gd name="connsiteX6" fmla="*/ 1065827 w 1072993"/>
              <a:gd name="connsiteY6" fmla="*/ 5516 h 1140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2993" h="1140081">
                <a:moveTo>
                  <a:pt x="1065827" y="5516"/>
                </a:moveTo>
                <a:cubicBezTo>
                  <a:pt x="1023846" y="53141"/>
                  <a:pt x="830876" y="413327"/>
                  <a:pt x="655193" y="600299"/>
                </a:cubicBezTo>
                <a:cubicBezTo>
                  <a:pt x="479510" y="787271"/>
                  <a:pt x="74521" y="1070905"/>
                  <a:pt x="11727" y="1127349"/>
                </a:cubicBezTo>
                <a:cubicBezTo>
                  <a:pt x="-51067" y="1183794"/>
                  <a:pt x="152838" y="1040213"/>
                  <a:pt x="278427" y="938966"/>
                </a:cubicBezTo>
                <a:cubicBezTo>
                  <a:pt x="404016" y="837719"/>
                  <a:pt x="660485" y="623936"/>
                  <a:pt x="765260" y="519866"/>
                </a:cubicBezTo>
                <a:cubicBezTo>
                  <a:pt x="870035" y="415797"/>
                  <a:pt x="860510" y="397099"/>
                  <a:pt x="907077" y="314549"/>
                </a:cubicBezTo>
                <a:cubicBezTo>
                  <a:pt x="953644" y="231999"/>
                  <a:pt x="1107808" y="-42109"/>
                  <a:pt x="1065827" y="55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: 図形 1080">
            <a:extLst>
              <a:ext uri="{FF2B5EF4-FFF2-40B4-BE49-F238E27FC236}">
                <a16:creationId xmlns:a16="http://schemas.microsoft.com/office/drawing/2014/main" id="{9B2CE832-187A-48BF-971E-9960E92EC997}"/>
              </a:ext>
            </a:extLst>
          </p:cNvPr>
          <p:cNvSpPr/>
          <p:nvPr/>
        </p:nvSpPr>
        <p:spPr>
          <a:xfrm>
            <a:off x="3544485" y="5290937"/>
            <a:ext cx="153501" cy="533964"/>
          </a:xfrm>
          <a:custGeom>
            <a:avLst/>
            <a:gdLst>
              <a:gd name="connsiteX0" fmla="*/ 16278 w 153501"/>
              <a:gd name="connsiteY0" fmla="*/ 201 h 533964"/>
              <a:gd name="connsiteX1" fmla="*/ 8340 w 153501"/>
              <a:gd name="connsiteY1" fmla="*/ 108151 h 533964"/>
              <a:gd name="connsiteX2" fmla="*/ 149628 w 153501"/>
              <a:gd name="connsiteY2" fmla="*/ 527251 h 533964"/>
              <a:gd name="connsiteX3" fmla="*/ 105178 w 153501"/>
              <a:gd name="connsiteY3" fmla="*/ 349451 h 533964"/>
              <a:gd name="connsiteX4" fmla="*/ 14690 w 153501"/>
              <a:gd name="connsiteY4" fmla="*/ 124026 h 533964"/>
              <a:gd name="connsiteX5" fmla="*/ 16278 w 153501"/>
              <a:gd name="connsiteY5" fmla="*/ 201 h 533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501" h="533964">
                <a:moveTo>
                  <a:pt x="16278" y="201"/>
                </a:moveTo>
                <a:cubicBezTo>
                  <a:pt x="15220" y="-2445"/>
                  <a:pt x="-13885" y="20309"/>
                  <a:pt x="8340" y="108151"/>
                </a:cubicBezTo>
                <a:cubicBezTo>
                  <a:pt x="30565" y="195993"/>
                  <a:pt x="133488" y="487034"/>
                  <a:pt x="149628" y="527251"/>
                </a:cubicBezTo>
                <a:cubicBezTo>
                  <a:pt x="165768" y="567468"/>
                  <a:pt x="127668" y="416655"/>
                  <a:pt x="105178" y="349451"/>
                </a:cubicBezTo>
                <a:cubicBezTo>
                  <a:pt x="82688" y="282247"/>
                  <a:pt x="31359" y="177736"/>
                  <a:pt x="14690" y="124026"/>
                </a:cubicBezTo>
                <a:cubicBezTo>
                  <a:pt x="-1979" y="70316"/>
                  <a:pt x="17336" y="2847"/>
                  <a:pt x="16278" y="2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: 図形 1081">
            <a:extLst>
              <a:ext uri="{FF2B5EF4-FFF2-40B4-BE49-F238E27FC236}">
                <a16:creationId xmlns:a16="http://schemas.microsoft.com/office/drawing/2014/main" id="{3756958D-9E1A-4C39-AD65-37E53BFE255D}"/>
              </a:ext>
            </a:extLst>
          </p:cNvPr>
          <p:cNvSpPr/>
          <p:nvPr/>
        </p:nvSpPr>
        <p:spPr>
          <a:xfrm>
            <a:off x="3412882" y="5248130"/>
            <a:ext cx="74992" cy="359169"/>
          </a:xfrm>
          <a:custGeom>
            <a:avLst/>
            <a:gdLst>
              <a:gd name="connsiteX0" fmla="*/ 74856 w 74992"/>
              <a:gd name="connsiteY0" fmla="*/ 145 h 359169"/>
              <a:gd name="connsiteX1" fmla="*/ 22468 w 74992"/>
              <a:gd name="connsiteY1" fmla="*/ 195408 h 359169"/>
              <a:gd name="connsiteX2" fmla="*/ 9768 w 74992"/>
              <a:gd name="connsiteY2" fmla="*/ 358920 h 359169"/>
              <a:gd name="connsiteX3" fmla="*/ 5006 w 74992"/>
              <a:gd name="connsiteY3" fmla="*/ 227158 h 359169"/>
              <a:gd name="connsiteX4" fmla="*/ 74856 w 74992"/>
              <a:gd name="connsiteY4" fmla="*/ 145 h 359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992" h="359169">
                <a:moveTo>
                  <a:pt x="74856" y="145"/>
                </a:moveTo>
                <a:cubicBezTo>
                  <a:pt x="77766" y="-5147"/>
                  <a:pt x="33316" y="135612"/>
                  <a:pt x="22468" y="195408"/>
                </a:cubicBezTo>
                <a:cubicBezTo>
                  <a:pt x="11620" y="255204"/>
                  <a:pt x="12678" y="353628"/>
                  <a:pt x="9768" y="358920"/>
                </a:cubicBezTo>
                <a:cubicBezTo>
                  <a:pt x="6858" y="364212"/>
                  <a:pt x="-7429" y="284308"/>
                  <a:pt x="5006" y="227158"/>
                </a:cubicBezTo>
                <a:cubicBezTo>
                  <a:pt x="17441" y="170008"/>
                  <a:pt x="71946" y="5437"/>
                  <a:pt x="74856" y="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: 図形 1082">
            <a:extLst>
              <a:ext uri="{FF2B5EF4-FFF2-40B4-BE49-F238E27FC236}">
                <a16:creationId xmlns:a16="http://schemas.microsoft.com/office/drawing/2014/main" id="{B480F240-B260-42F1-9A28-D07B34CC76D5}"/>
              </a:ext>
            </a:extLst>
          </p:cNvPr>
          <p:cNvSpPr/>
          <p:nvPr/>
        </p:nvSpPr>
        <p:spPr>
          <a:xfrm>
            <a:off x="3431995" y="5638754"/>
            <a:ext cx="267144" cy="249823"/>
          </a:xfrm>
          <a:custGeom>
            <a:avLst/>
            <a:gdLst>
              <a:gd name="connsiteX0" fmla="*/ 180 w 267144"/>
              <a:gd name="connsiteY0" fmla="*/ 46 h 249823"/>
              <a:gd name="connsiteX1" fmla="*/ 76380 w 267144"/>
              <a:gd name="connsiteY1" fmla="*/ 150859 h 249823"/>
              <a:gd name="connsiteX2" fmla="*/ 154168 w 267144"/>
              <a:gd name="connsiteY2" fmla="*/ 249284 h 249823"/>
              <a:gd name="connsiteX3" fmla="*/ 266880 w 267144"/>
              <a:gd name="connsiteY3" fmla="*/ 192134 h 249823"/>
              <a:gd name="connsiteX4" fmla="*/ 182743 w 267144"/>
              <a:gd name="connsiteY4" fmla="*/ 231821 h 249823"/>
              <a:gd name="connsiteX5" fmla="*/ 98605 w 267144"/>
              <a:gd name="connsiteY5" fmla="*/ 166734 h 249823"/>
              <a:gd name="connsiteX6" fmla="*/ 180 w 267144"/>
              <a:gd name="connsiteY6" fmla="*/ 46 h 24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144" h="249823">
                <a:moveTo>
                  <a:pt x="180" y="46"/>
                </a:moveTo>
                <a:cubicBezTo>
                  <a:pt x="-3524" y="-2600"/>
                  <a:pt x="50715" y="109319"/>
                  <a:pt x="76380" y="150859"/>
                </a:cubicBezTo>
                <a:cubicBezTo>
                  <a:pt x="102045" y="192399"/>
                  <a:pt x="122418" y="242405"/>
                  <a:pt x="154168" y="249284"/>
                </a:cubicBezTo>
                <a:cubicBezTo>
                  <a:pt x="185918" y="256163"/>
                  <a:pt x="262118" y="195044"/>
                  <a:pt x="266880" y="192134"/>
                </a:cubicBezTo>
                <a:cubicBezTo>
                  <a:pt x="271642" y="189224"/>
                  <a:pt x="210789" y="236054"/>
                  <a:pt x="182743" y="231821"/>
                </a:cubicBezTo>
                <a:cubicBezTo>
                  <a:pt x="154697" y="227588"/>
                  <a:pt x="126651" y="201394"/>
                  <a:pt x="98605" y="166734"/>
                </a:cubicBezTo>
                <a:cubicBezTo>
                  <a:pt x="70559" y="132074"/>
                  <a:pt x="3884" y="2692"/>
                  <a:pt x="180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: 図形 1083">
            <a:extLst>
              <a:ext uri="{FF2B5EF4-FFF2-40B4-BE49-F238E27FC236}">
                <a16:creationId xmlns:a16="http://schemas.microsoft.com/office/drawing/2014/main" id="{DB87055A-6F2F-4E8E-8442-08EDC429749D}"/>
              </a:ext>
            </a:extLst>
          </p:cNvPr>
          <p:cNvSpPr/>
          <p:nvPr/>
        </p:nvSpPr>
        <p:spPr>
          <a:xfrm>
            <a:off x="3534497" y="5757745"/>
            <a:ext cx="139812" cy="41597"/>
          </a:xfrm>
          <a:custGeom>
            <a:avLst/>
            <a:gdLst>
              <a:gd name="connsiteX0" fmla="*/ 866 w 139812"/>
              <a:gd name="connsiteY0" fmla="*/ 41393 h 41597"/>
              <a:gd name="connsiteX1" fmla="*/ 70716 w 139812"/>
              <a:gd name="connsiteY1" fmla="*/ 15993 h 41597"/>
              <a:gd name="connsiteX2" fmla="*/ 135803 w 139812"/>
              <a:gd name="connsiteY2" fmla="*/ 15993 h 41597"/>
              <a:gd name="connsiteX3" fmla="*/ 121516 w 139812"/>
              <a:gd name="connsiteY3" fmla="*/ 118 h 41597"/>
              <a:gd name="connsiteX4" fmla="*/ 866 w 139812"/>
              <a:gd name="connsiteY4" fmla="*/ 41393 h 41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812" h="41597">
                <a:moveTo>
                  <a:pt x="866" y="41393"/>
                </a:moveTo>
                <a:cubicBezTo>
                  <a:pt x="-7601" y="44039"/>
                  <a:pt x="48226" y="20226"/>
                  <a:pt x="70716" y="15993"/>
                </a:cubicBezTo>
                <a:cubicBezTo>
                  <a:pt x="93206" y="11760"/>
                  <a:pt x="127336" y="18639"/>
                  <a:pt x="135803" y="15993"/>
                </a:cubicBezTo>
                <a:cubicBezTo>
                  <a:pt x="144270" y="13347"/>
                  <a:pt x="139243" y="-1470"/>
                  <a:pt x="121516" y="118"/>
                </a:cubicBezTo>
                <a:cubicBezTo>
                  <a:pt x="103789" y="1706"/>
                  <a:pt x="9333" y="38747"/>
                  <a:pt x="866" y="413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: 図形 1084">
            <a:extLst>
              <a:ext uri="{FF2B5EF4-FFF2-40B4-BE49-F238E27FC236}">
                <a16:creationId xmlns:a16="http://schemas.microsoft.com/office/drawing/2014/main" id="{3C165BF2-1407-488D-AD07-6AABBF23E210}"/>
              </a:ext>
            </a:extLst>
          </p:cNvPr>
          <p:cNvSpPr/>
          <p:nvPr/>
        </p:nvSpPr>
        <p:spPr>
          <a:xfrm>
            <a:off x="3444692" y="5587964"/>
            <a:ext cx="190683" cy="123862"/>
          </a:xfrm>
          <a:custGeom>
            <a:avLst/>
            <a:gdLst>
              <a:gd name="connsiteX0" fmla="*/ 183 w 190683"/>
              <a:gd name="connsiteY0" fmla="*/ 36 h 123862"/>
              <a:gd name="connsiteX1" fmla="*/ 101783 w 190683"/>
              <a:gd name="connsiteY1" fmla="*/ 92111 h 123862"/>
              <a:gd name="connsiteX2" fmla="*/ 190683 w 190683"/>
              <a:gd name="connsiteY2" fmla="*/ 123861 h 123862"/>
              <a:gd name="connsiteX3" fmla="*/ 101783 w 190683"/>
              <a:gd name="connsiteY3" fmla="*/ 93699 h 123862"/>
              <a:gd name="connsiteX4" fmla="*/ 66858 w 190683"/>
              <a:gd name="connsiteY4" fmla="*/ 114336 h 123862"/>
              <a:gd name="connsiteX5" fmla="*/ 76383 w 190683"/>
              <a:gd name="connsiteY5" fmla="*/ 80999 h 123862"/>
              <a:gd name="connsiteX6" fmla="*/ 183 w 190683"/>
              <a:gd name="connsiteY6" fmla="*/ 36 h 123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683" h="123862">
                <a:moveTo>
                  <a:pt x="183" y="36"/>
                </a:moveTo>
                <a:cubicBezTo>
                  <a:pt x="4416" y="1888"/>
                  <a:pt x="70033" y="71474"/>
                  <a:pt x="101783" y="92111"/>
                </a:cubicBezTo>
                <a:cubicBezTo>
                  <a:pt x="133533" y="112748"/>
                  <a:pt x="190683" y="123596"/>
                  <a:pt x="190683" y="123861"/>
                </a:cubicBezTo>
                <a:cubicBezTo>
                  <a:pt x="190683" y="124126"/>
                  <a:pt x="122420" y="95286"/>
                  <a:pt x="101783" y="93699"/>
                </a:cubicBezTo>
                <a:cubicBezTo>
                  <a:pt x="81146" y="92112"/>
                  <a:pt x="71091" y="116453"/>
                  <a:pt x="66858" y="114336"/>
                </a:cubicBezTo>
                <a:cubicBezTo>
                  <a:pt x="62625" y="112219"/>
                  <a:pt x="86702" y="93699"/>
                  <a:pt x="76383" y="80999"/>
                </a:cubicBezTo>
                <a:cubicBezTo>
                  <a:pt x="66064" y="68299"/>
                  <a:pt x="-4050" y="-1816"/>
                  <a:pt x="183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: 図形 1085">
            <a:extLst>
              <a:ext uri="{FF2B5EF4-FFF2-40B4-BE49-F238E27FC236}">
                <a16:creationId xmlns:a16="http://schemas.microsoft.com/office/drawing/2014/main" id="{8B58FC41-D87E-4622-AE83-0999A88DEE18}"/>
              </a:ext>
            </a:extLst>
          </p:cNvPr>
          <p:cNvSpPr/>
          <p:nvPr/>
        </p:nvSpPr>
        <p:spPr>
          <a:xfrm>
            <a:off x="3448706" y="5529251"/>
            <a:ext cx="178914" cy="149687"/>
          </a:xfrm>
          <a:custGeom>
            <a:avLst/>
            <a:gdLst>
              <a:gd name="connsiteX0" fmla="*/ 932 w 178914"/>
              <a:gd name="connsiteY0" fmla="*/ 12 h 149687"/>
              <a:gd name="connsiteX1" fmla="*/ 73957 w 178914"/>
              <a:gd name="connsiteY1" fmla="*/ 84149 h 149687"/>
              <a:gd name="connsiteX2" fmla="*/ 142219 w 178914"/>
              <a:gd name="connsiteY2" fmla="*/ 115899 h 149687"/>
              <a:gd name="connsiteX3" fmla="*/ 178732 w 178914"/>
              <a:gd name="connsiteY3" fmla="*/ 149237 h 149687"/>
              <a:gd name="connsiteX4" fmla="*/ 127932 w 178914"/>
              <a:gd name="connsiteY4" fmla="*/ 90499 h 149687"/>
              <a:gd name="connsiteX5" fmla="*/ 932 w 178914"/>
              <a:gd name="connsiteY5" fmla="*/ 12 h 14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914" h="149687">
                <a:moveTo>
                  <a:pt x="932" y="12"/>
                </a:moveTo>
                <a:cubicBezTo>
                  <a:pt x="-8064" y="-1046"/>
                  <a:pt x="50409" y="64834"/>
                  <a:pt x="73957" y="84149"/>
                </a:cubicBezTo>
                <a:cubicBezTo>
                  <a:pt x="97505" y="103464"/>
                  <a:pt x="124757" y="105051"/>
                  <a:pt x="142219" y="115899"/>
                </a:cubicBezTo>
                <a:cubicBezTo>
                  <a:pt x="159681" y="126747"/>
                  <a:pt x="181113" y="153470"/>
                  <a:pt x="178732" y="149237"/>
                </a:cubicBezTo>
                <a:cubicBezTo>
                  <a:pt x="176351" y="145004"/>
                  <a:pt x="154655" y="111136"/>
                  <a:pt x="127932" y="90499"/>
                </a:cubicBezTo>
                <a:cubicBezTo>
                  <a:pt x="101209" y="69862"/>
                  <a:pt x="9928" y="1070"/>
                  <a:pt x="932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: 図形 1086">
            <a:extLst>
              <a:ext uri="{FF2B5EF4-FFF2-40B4-BE49-F238E27FC236}">
                <a16:creationId xmlns:a16="http://schemas.microsoft.com/office/drawing/2014/main" id="{E413E577-397E-4523-A94A-C29863F8ABEA}"/>
              </a:ext>
            </a:extLst>
          </p:cNvPr>
          <p:cNvSpPr/>
          <p:nvPr/>
        </p:nvSpPr>
        <p:spPr>
          <a:xfrm>
            <a:off x="3453764" y="5348216"/>
            <a:ext cx="152507" cy="219098"/>
          </a:xfrm>
          <a:custGeom>
            <a:avLst/>
            <a:gdLst>
              <a:gd name="connsiteX0" fmla="*/ 27624 w 152507"/>
              <a:gd name="connsiteY0" fmla="*/ 72 h 219098"/>
              <a:gd name="connsiteX1" fmla="*/ 75249 w 152507"/>
              <a:gd name="connsiteY1" fmla="*/ 108022 h 219098"/>
              <a:gd name="connsiteX2" fmla="*/ 81599 w 152507"/>
              <a:gd name="connsiteY2" fmla="*/ 149297 h 219098"/>
              <a:gd name="connsiteX3" fmla="*/ 151449 w 152507"/>
              <a:gd name="connsiteY3" fmla="*/ 217559 h 219098"/>
              <a:gd name="connsiteX4" fmla="*/ 114936 w 152507"/>
              <a:gd name="connsiteY4" fmla="*/ 190572 h 219098"/>
              <a:gd name="connsiteX5" fmla="*/ 636 w 152507"/>
              <a:gd name="connsiteY5" fmla="*/ 119134 h 219098"/>
              <a:gd name="connsiteX6" fmla="*/ 68899 w 152507"/>
              <a:gd name="connsiteY6" fmla="*/ 144534 h 219098"/>
              <a:gd name="connsiteX7" fmla="*/ 72074 w 152507"/>
              <a:gd name="connsiteY7" fmla="*/ 125484 h 219098"/>
              <a:gd name="connsiteX8" fmla="*/ 27624 w 152507"/>
              <a:gd name="connsiteY8" fmla="*/ 72 h 219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507" h="219098">
                <a:moveTo>
                  <a:pt x="27624" y="72"/>
                </a:moveTo>
                <a:cubicBezTo>
                  <a:pt x="28153" y="-2838"/>
                  <a:pt x="66253" y="83151"/>
                  <a:pt x="75249" y="108022"/>
                </a:cubicBezTo>
                <a:cubicBezTo>
                  <a:pt x="84245" y="132893"/>
                  <a:pt x="68899" y="131041"/>
                  <a:pt x="81599" y="149297"/>
                </a:cubicBezTo>
                <a:cubicBezTo>
                  <a:pt x="94299" y="167553"/>
                  <a:pt x="145893" y="210680"/>
                  <a:pt x="151449" y="217559"/>
                </a:cubicBezTo>
                <a:cubicBezTo>
                  <a:pt x="157005" y="224438"/>
                  <a:pt x="140071" y="206976"/>
                  <a:pt x="114936" y="190572"/>
                </a:cubicBezTo>
                <a:cubicBezTo>
                  <a:pt x="89801" y="174168"/>
                  <a:pt x="8309" y="126807"/>
                  <a:pt x="636" y="119134"/>
                </a:cubicBezTo>
                <a:cubicBezTo>
                  <a:pt x="-7037" y="111461"/>
                  <a:pt x="56993" y="143476"/>
                  <a:pt x="68899" y="144534"/>
                </a:cubicBezTo>
                <a:cubicBezTo>
                  <a:pt x="80805" y="145592"/>
                  <a:pt x="76836" y="144534"/>
                  <a:pt x="72074" y="125484"/>
                </a:cubicBezTo>
                <a:cubicBezTo>
                  <a:pt x="67312" y="106434"/>
                  <a:pt x="27095" y="2982"/>
                  <a:pt x="27624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: 図形 1087">
            <a:extLst>
              <a:ext uri="{FF2B5EF4-FFF2-40B4-BE49-F238E27FC236}">
                <a16:creationId xmlns:a16="http://schemas.microsoft.com/office/drawing/2014/main" id="{1B472B07-AF72-4563-89CA-7D736AED7E24}"/>
              </a:ext>
            </a:extLst>
          </p:cNvPr>
          <p:cNvSpPr/>
          <p:nvPr/>
        </p:nvSpPr>
        <p:spPr>
          <a:xfrm>
            <a:off x="3595284" y="5783249"/>
            <a:ext cx="84543" cy="63541"/>
          </a:xfrm>
          <a:custGeom>
            <a:avLst/>
            <a:gdLst>
              <a:gd name="connsiteX0" fmla="*/ 84541 w 84543"/>
              <a:gd name="connsiteY0" fmla="*/ 57164 h 63541"/>
              <a:gd name="connsiteX1" fmla="*/ 49616 w 84543"/>
              <a:gd name="connsiteY1" fmla="*/ 14 h 63541"/>
              <a:gd name="connsiteX2" fmla="*/ 404 w 84543"/>
              <a:gd name="connsiteY2" fmla="*/ 63514 h 63541"/>
              <a:gd name="connsiteX3" fmla="*/ 27391 w 84543"/>
              <a:gd name="connsiteY3" fmla="*/ 7951 h 63541"/>
              <a:gd name="connsiteX4" fmla="*/ 48029 w 84543"/>
              <a:gd name="connsiteY4" fmla="*/ 3189 h 63541"/>
              <a:gd name="connsiteX5" fmla="*/ 84541 w 84543"/>
              <a:gd name="connsiteY5" fmla="*/ 57164 h 63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543" h="63541">
                <a:moveTo>
                  <a:pt x="84541" y="57164"/>
                </a:moveTo>
                <a:cubicBezTo>
                  <a:pt x="84806" y="56635"/>
                  <a:pt x="63639" y="-1044"/>
                  <a:pt x="49616" y="14"/>
                </a:cubicBezTo>
                <a:cubicBezTo>
                  <a:pt x="35593" y="1072"/>
                  <a:pt x="4108" y="62191"/>
                  <a:pt x="404" y="63514"/>
                </a:cubicBezTo>
                <a:cubicBezTo>
                  <a:pt x="-3300" y="64837"/>
                  <a:pt x="19454" y="18005"/>
                  <a:pt x="27391" y="7951"/>
                </a:cubicBezTo>
                <a:cubicBezTo>
                  <a:pt x="35328" y="-2103"/>
                  <a:pt x="38504" y="-780"/>
                  <a:pt x="48029" y="3189"/>
                </a:cubicBezTo>
                <a:cubicBezTo>
                  <a:pt x="57554" y="7158"/>
                  <a:pt x="84276" y="57693"/>
                  <a:pt x="84541" y="57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: 図形 1088">
            <a:extLst>
              <a:ext uri="{FF2B5EF4-FFF2-40B4-BE49-F238E27FC236}">
                <a16:creationId xmlns:a16="http://schemas.microsoft.com/office/drawing/2014/main" id="{B60B13B4-001B-4AB4-8F8A-A7E53BA3BC43}"/>
              </a:ext>
            </a:extLst>
          </p:cNvPr>
          <p:cNvSpPr/>
          <p:nvPr/>
        </p:nvSpPr>
        <p:spPr>
          <a:xfrm>
            <a:off x="5027473" y="3330202"/>
            <a:ext cx="882186" cy="171859"/>
          </a:xfrm>
          <a:custGeom>
            <a:avLst/>
            <a:gdLst>
              <a:gd name="connsiteX0" fmla="*/ 140 w 882186"/>
              <a:gd name="connsiteY0" fmla="*/ 171823 h 171859"/>
              <a:gd name="connsiteX1" fmla="*/ 285890 w 882186"/>
              <a:gd name="connsiteY1" fmla="*/ 32123 h 171859"/>
              <a:gd name="connsiteX2" fmla="*/ 862152 w 882186"/>
              <a:gd name="connsiteY2" fmla="*/ 160711 h 171859"/>
              <a:gd name="connsiteX3" fmla="*/ 760552 w 882186"/>
              <a:gd name="connsiteY3" fmla="*/ 124198 h 171859"/>
              <a:gd name="connsiteX4" fmla="*/ 516077 w 882186"/>
              <a:gd name="connsiteY4" fmla="*/ 43236 h 171859"/>
              <a:gd name="connsiteX5" fmla="*/ 377965 w 882186"/>
              <a:gd name="connsiteY5" fmla="*/ 9898 h 171859"/>
              <a:gd name="connsiteX6" fmla="*/ 249377 w 882186"/>
              <a:gd name="connsiteY6" fmla="*/ 16248 h 171859"/>
              <a:gd name="connsiteX7" fmla="*/ 140 w 882186"/>
              <a:gd name="connsiteY7" fmla="*/ 171823 h 171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2186" h="171859">
                <a:moveTo>
                  <a:pt x="140" y="171823"/>
                </a:moveTo>
                <a:cubicBezTo>
                  <a:pt x="6225" y="174469"/>
                  <a:pt x="142221" y="33975"/>
                  <a:pt x="285890" y="32123"/>
                </a:cubicBezTo>
                <a:cubicBezTo>
                  <a:pt x="429559" y="30271"/>
                  <a:pt x="783042" y="145365"/>
                  <a:pt x="862152" y="160711"/>
                </a:cubicBezTo>
                <a:cubicBezTo>
                  <a:pt x="941262" y="176057"/>
                  <a:pt x="760552" y="124198"/>
                  <a:pt x="760552" y="124198"/>
                </a:cubicBezTo>
                <a:cubicBezTo>
                  <a:pt x="702873" y="104619"/>
                  <a:pt x="579841" y="62286"/>
                  <a:pt x="516077" y="43236"/>
                </a:cubicBezTo>
                <a:cubicBezTo>
                  <a:pt x="452313" y="24186"/>
                  <a:pt x="422415" y="14396"/>
                  <a:pt x="377965" y="9898"/>
                </a:cubicBezTo>
                <a:cubicBezTo>
                  <a:pt x="333515" y="5400"/>
                  <a:pt x="311554" y="-13121"/>
                  <a:pt x="249377" y="16248"/>
                </a:cubicBezTo>
                <a:cubicBezTo>
                  <a:pt x="187200" y="45617"/>
                  <a:pt x="-5945" y="169177"/>
                  <a:pt x="140" y="1718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: 図形 1089">
            <a:extLst>
              <a:ext uri="{FF2B5EF4-FFF2-40B4-BE49-F238E27FC236}">
                <a16:creationId xmlns:a16="http://schemas.microsoft.com/office/drawing/2014/main" id="{54106A14-F3E5-4943-9041-0868ACCE1A79}"/>
              </a:ext>
            </a:extLst>
          </p:cNvPr>
          <p:cNvSpPr/>
          <p:nvPr/>
        </p:nvSpPr>
        <p:spPr>
          <a:xfrm>
            <a:off x="5108611" y="2980923"/>
            <a:ext cx="706736" cy="278664"/>
          </a:xfrm>
          <a:custGeom>
            <a:avLst/>
            <a:gdLst>
              <a:gd name="connsiteX0" fmla="*/ 1552 w 706736"/>
              <a:gd name="connsiteY0" fmla="*/ 3577 h 278664"/>
              <a:gd name="connsiteX1" fmla="*/ 338102 w 706736"/>
              <a:gd name="connsiteY1" fmla="*/ 27390 h 278664"/>
              <a:gd name="connsiteX2" fmla="*/ 700052 w 706736"/>
              <a:gd name="connsiteY2" fmla="*/ 275040 h 278664"/>
              <a:gd name="connsiteX3" fmla="*/ 554002 w 706736"/>
              <a:gd name="connsiteY3" fmla="*/ 165502 h 278664"/>
              <a:gd name="connsiteX4" fmla="*/ 315877 w 706736"/>
              <a:gd name="connsiteY4" fmla="*/ 35327 h 278664"/>
              <a:gd name="connsiteX5" fmla="*/ 215864 w 706736"/>
              <a:gd name="connsiteY5" fmla="*/ 3577 h 278664"/>
              <a:gd name="connsiteX6" fmla="*/ 1552 w 706736"/>
              <a:gd name="connsiteY6" fmla="*/ 3577 h 27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6736" h="278664">
                <a:moveTo>
                  <a:pt x="1552" y="3577"/>
                </a:moveTo>
                <a:cubicBezTo>
                  <a:pt x="21925" y="7546"/>
                  <a:pt x="221685" y="-17854"/>
                  <a:pt x="338102" y="27390"/>
                </a:cubicBezTo>
                <a:cubicBezTo>
                  <a:pt x="454519" y="72634"/>
                  <a:pt x="664069" y="252021"/>
                  <a:pt x="700052" y="275040"/>
                </a:cubicBezTo>
                <a:cubicBezTo>
                  <a:pt x="736035" y="298059"/>
                  <a:pt x="618031" y="205454"/>
                  <a:pt x="554002" y="165502"/>
                </a:cubicBezTo>
                <a:cubicBezTo>
                  <a:pt x="489973" y="125550"/>
                  <a:pt x="372233" y="62315"/>
                  <a:pt x="315877" y="35327"/>
                </a:cubicBezTo>
                <a:cubicBezTo>
                  <a:pt x="259521" y="8340"/>
                  <a:pt x="264547" y="8869"/>
                  <a:pt x="215864" y="3577"/>
                </a:cubicBezTo>
                <a:cubicBezTo>
                  <a:pt x="167181" y="-1715"/>
                  <a:pt x="-18821" y="-392"/>
                  <a:pt x="1552" y="35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: 図形 1090">
            <a:extLst>
              <a:ext uri="{FF2B5EF4-FFF2-40B4-BE49-F238E27FC236}">
                <a16:creationId xmlns:a16="http://schemas.microsoft.com/office/drawing/2014/main" id="{E36AE35B-1F80-460F-BCC1-C42977D46BC7}"/>
              </a:ext>
            </a:extLst>
          </p:cNvPr>
          <p:cNvSpPr/>
          <p:nvPr/>
        </p:nvSpPr>
        <p:spPr>
          <a:xfrm>
            <a:off x="5131945" y="3049503"/>
            <a:ext cx="870998" cy="442700"/>
          </a:xfrm>
          <a:custGeom>
            <a:avLst/>
            <a:gdLst>
              <a:gd name="connsiteX0" fmla="*/ 443 w 870998"/>
              <a:gd name="connsiteY0" fmla="*/ 85 h 442700"/>
              <a:gd name="connsiteX1" fmla="*/ 425893 w 870998"/>
              <a:gd name="connsiteY1" fmla="*/ 92160 h 442700"/>
              <a:gd name="connsiteX2" fmla="*/ 864043 w 870998"/>
              <a:gd name="connsiteY2" fmla="*/ 438235 h 442700"/>
              <a:gd name="connsiteX3" fmla="*/ 683068 w 870998"/>
              <a:gd name="connsiteY3" fmla="*/ 282660 h 442700"/>
              <a:gd name="connsiteX4" fmla="*/ 522730 w 870998"/>
              <a:gd name="connsiteY4" fmla="*/ 193760 h 442700"/>
              <a:gd name="connsiteX5" fmla="*/ 348105 w 870998"/>
              <a:gd name="connsiteY5" fmla="*/ 77872 h 442700"/>
              <a:gd name="connsiteX6" fmla="*/ 443 w 870998"/>
              <a:gd name="connsiteY6" fmla="*/ 85 h 44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998" h="442700">
                <a:moveTo>
                  <a:pt x="443" y="85"/>
                </a:moveTo>
                <a:cubicBezTo>
                  <a:pt x="13408" y="2466"/>
                  <a:pt x="281960" y="19135"/>
                  <a:pt x="425893" y="92160"/>
                </a:cubicBezTo>
                <a:cubicBezTo>
                  <a:pt x="569826" y="165185"/>
                  <a:pt x="821181" y="406485"/>
                  <a:pt x="864043" y="438235"/>
                </a:cubicBezTo>
                <a:cubicBezTo>
                  <a:pt x="906905" y="469985"/>
                  <a:pt x="739953" y="323406"/>
                  <a:pt x="683068" y="282660"/>
                </a:cubicBezTo>
                <a:cubicBezTo>
                  <a:pt x="626183" y="241914"/>
                  <a:pt x="578557" y="227891"/>
                  <a:pt x="522730" y="193760"/>
                </a:cubicBezTo>
                <a:cubicBezTo>
                  <a:pt x="466903" y="159629"/>
                  <a:pt x="434095" y="109887"/>
                  <a:pt x="348105" y="77872"/>
                </a:cubicBezTo>
                <a:cubicBezTo>
                  <a:pt x="262116" y="45857"/>
                  <a:pt x="-12522" y="-2296"/>
                  <a:pt x="443" y="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: 図形 1091">
            <a:extLst>
              <a:ext uri="{FF2B5EF4-FFF2-40B4-BE49-F238E27FC236}">
                <a16:creationId xmlns:a16="http://schemas.microsoft.com/office/drawing/2014/main" id="{ED34EAB4-5514-4DA8-87F5-0DF595865159}"/>
              </a:ext>
            </a:extLst>
          </p:cNvPr>
          <p:cNvSpPr/>
          <p:nvPr/>
        </p:nvSpPr>
        <p:spPr>
          <a:xfrm>
            <a:off x="5016470" y="2936810"/>
            <a:ext cx="390591" cy="68854"/>
          </a:xfrm>
          <a:custGeom>
            <a:avLst/>
            <a:gdLst>
              <a:gd name="connsiteX0" fmla="*/ 30 w 390591"/>
              <a:gd name="connsiteY0" fmla="*/ 68328 h 68854"/>
              <a:gd name="connsiteX1" fmla="*/ 201643 w 390591"/>
              <a:gd name="connsiteY1" fmla="*/ 33403 h 68854"/>
              <a:gd name="connsiteX2" fmla="*/ 390555 w 390591"/>
              <a:gd name="connsiteY2" fmla="*/ 66740 h 68854"/>
              <a:gd name="connsiteX3" fmla="*/ 215930 w 390591"/>
              <a:gd name="connsiteY3" fmla="*/ 65 h 68854"/>
              <a:gd name="connsiteX4" fmla="*/ 30 w 390591"/>
              <a:gd name="connsiteY4" fmla="*/ 68328 h 68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591" h="68854">
                <a:moveTo>
                  <a:pt x="30" y="68328"/>
                </a:moveTo>
                <a:cubicBezTo>
                  <a:pt x="-2351" y="73884"/>
                  <a:pt x="136556" y="33668"/>
                  <a:pt x="201643" y="33403"/>
                </a:cubicBezTo>
                <a:cubicBezTo>
                  <a:pt x="266730" y="33138"/>
                  <a:pt x="388174" y="72296"/>
                  <a:pt x="390555" y="66740"/>
                </a:cubicBezTo>
                <a:cubicBezTo>
                  <a:pt x="392936" y="61184"/>
                  <a:pt x="279430" y="-2316"/>
                  <a:pt x="215930" y="65"/>
                </a:cubicBezTo>
                <a:cubicBezTo>
                  <a:pt x="152430" y="2446"/>
                  <a:pt x="2411" y="62772"/>
                  <a:pt x="30" y="683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: 図形 1092">
            <a:extLst>
              <a:ext uri="{FF2B5EF4-FFF2-40B4-BE49-F238E27FC236}">
                <a16:creationId xmlns:a16="http://schemas.microsoft.com/office/drawing/2014/main" id="{92DE0E1F-7618-428A-8141-0436B41A4EA6}"/>
              </a:ext>
            </a:extLst>
          </p:cNvPr>
          <p:cNvSpPr/>
          <p:nvPr/>
        </p:nvSpPr>
        <p:spPr>
          <a:xfrm>
            <a:off x="5276831" y="3559305"/>
            <a:ext cx="905293" cy="364024"/>
          </a:xfrm>
          <a:custGeom>
            <a:avLst/>
            <a:gdLst>
              <a:gd name="connsiteX0" fmla="*/ 19 w 905293"/>
              <a:gd name="connsiteY0" fmla="*/ 20508 h 364024"/>
              <a:gd name="connsiteX1" fmla="*/ 536594 w 905293"/>
              <a:gd name="connsiteY1" fmla="*/ 60195 h 364024"/>
              <a:gd name="connsiteX2" fmla="*/ 876319 w 905293"/>
              <a:gd name="connsiteY2" fmla="*/ 341183 h 364024"/>
              <a:gd name="connsiteX3" fmla="*/ 881082 w 905293"/>
              <a:gd name="connsiteY3" fmla="*/ 338008 h 364024"/>
              <a:gd name="connsiteX4" fmla="*/ 825519 w 905293"/>
              <a:gd name="connsiteY4" fmla="*/ 261808 h 364024"/>
              <a:gd name="connsiteX5" fmla="*/ 555644 w 905293"/>
              <a:gd name="connsiteY5" fmla="*/ 18920 h 364024"/>
              <a:gd name="connsiteX6" fmla="*/ 19 w 905293"/>
              <a:gd name="connsiteY6" fmla="*/ 20508 h 36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5293" h="364024">
                <a:moveTo>
                  <a:pt x="19" y="20508"/>
                </a:moveTo>
                <a:cubicBezTo>
                  <a:pt x="-3156" y="27387"/>
                  <a:pt x="390544" y="6749"/>
                  <a:pt x="536594" y="60195"/>
                </a:cubicBezTo>
                <a:cubicBezTo>
                  <a:pt x="682644" y="113641"/>
                  <a:pt x="818904" y="294881"/>
                  <a:pt x="876319" y="341183"/>
                </a:cubicBezTo>
                <a:cubicBezTo>
                  <a:pt x="933734" y="387485"/>
                  <a:pt x="889549" y="351237"/>
                  <a:pt x="881082" y="338008"/>
                </a:cubicBezTo>
                <a:cubicBezTo>
                  <a:pt x="872615" y="324779"/>
                  <a:pt x="879759" y="314989"/>
                  <a:pt x="825519" y="261808"/>
                </a:cubicBezTo>
                <a:cubicBezTo>
                  <a:pt x="771279" y="208627"/>
                  <a:pt x="691640" y="58872"/>
                  <a:pt x="555644" y="18920"/>
                </a:cubicBezTo>
                <a:cubicBezTo>
                  <a:pt x="419648" y="-21032"/>
                  <a:pt x="3194" y="13629"/>
                  <a:pt x="19" y="205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: 図形 1095">
            <a:extLst>
              <a:ext uri="{FF2B5EF4-FFF2-40B4-BE49-F238E27FC236}">
                <a16:creationId xmlns:a16="http://schemas.microsoft.com/office/drawing/2014/main" id="{22AEAB4A-C9DF-4851-A2C8-A81EB07F5459}"/>
              </a:ext>
            </a:extLst>
          </p:cNvPr>
          <p:cNvSpPr/>
          <p:nvPr/>
        </p:nvSpPr>
        <p:spPr>
          <a:xfrm>
            <a:off x="5538464" y="3784723"/>
            <a:ext cx="796311" cy="520744"/>
          </a:xfrm>
          <a:custGeom>
            <a:avLst/>
            <a:gdLst>
              <a:gd name="connsiteX0" fmla="*/ 3499 w 796311"/>
              <a:gd name="connsiteY0" fmla="*/ 1465 h 520744"/>
              <a:gd name="connsiteX1" fmla="*/ 646436 w 796311"/>
              <a:gd name="connsiteY1" fmla="*/ 223715 h 520744"/>
              <a:gd name="connsiteX2" fmla="*/ 789311 w 796311"/>
              <a:gd name="connsiteY2" fmla="*/ 515815 h 520744"/>
              <a:gd name="connsiteX3" fmla="*/ 760736 w 796311"/>
              <a:gd name="connsiteY3" fmla="*/ 396752 h 520744"/>
              <a:gd name="connsiteX4" fmla="*/ 643261 w 796311"/>
              <a:gd name="connsiteY4" fmla="*/ 260227 h 520744"/>
              <a:gd name="connsiteX5" fmla="*/ 398786 w 796311"/>
              <a:gd name="connsiteY5" fmla="*/ 133227 h 520744"/>
              <a:gd name="connsiteX6" fmla="*/ 3499 w 796311"/>
              <a:gd name="connsiteY6" fmla="*/ 1465 h 520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6311" h="520744">
                <a:moveTo>
                  <a:pt x="3499" y="1465"/>
                </a:moveTo>
                <a:cubicBezTo>
                  <a:pt x="44774" y="16546"/>
                  <a:pt x="515467" y="137990"/>
                  <a:pt x="646436" y="223715"/>
                </a:cubicBezTo>
                <a:cubicBezTo>
                  <a:pt x="777405" y="309440"/>
                  <a:pt x="770261" y="486975"/>
                  <a:pt x="789311" y="515815"/>
                </a:cubicBezTo>
                <a:cubicBezTo>
                  <a:pt x="808361" y="544655"/>
                  <a:pt x="785078" y="439350"/>
                  <a:pt x="760736" y="396752"/>
                </a:cubicBezTo>
                <a:cubicBezTo>
                  <a:pt x="736394" y="354154"/>
                  <a:pt x="703586" y="304148"/>
                  <a:pt x="643261" y="260227"/>
                </a:cubicBezTo>
                <a:cubicBezTo>
                  <a:pt x="582936" y="216306"/>
                  <a:pt x="499857" y="174766"/>
                  <a:pt x="398786" y="133227"/>
                </a:cubicBezTo>
                <a:cubicBezTo>
                  <a:pt x="297715" y="91688"/>
                  <a:pt x="-37776" y="-13616"/>
                  <a:pt x="3499" y="14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: 図形 1096">
            <a:extLst>
              <a:ext uri="{FF2B5EF4-FFF2-40B4-BE49-F238E27FC236}">
                <a16:creationId xmlns:a16="http://schemas.microsoft.com/office/drawing/2014/main" id="{8AB9E138-B988-4D14-9DE3-E2B774E40E34}"/>
              </a:ext>
            </a:extLst>
          </p:cNvPr>
          <p:cNvSpPr/>
          <p:nvPr/>
        </p:nvSpPr>
        <p:spPr>
          <a:xfrm>
            <a:off x="5811023" y="4191905"/>
            <a:ext cx="639763" cy="706481"/>
          </a:xfrm>
          <a:custGeom>
            <a:avLst/>
            <a:gdLst>
              <a:gd name="connsiteX0" fmla="*/ 815 w 639763"/>
              <a:gd name="connsiteY0" fmla="*/ 2270 h 706481"/>
              <a:gd name="connsiteX1" fmla="*/ 497702 w 639763"/>
              <a:gd name="connsiteY1" fmla="*/ 375333 h 706481"/>
              <a:gd name="connsiteX2" fmla="*/ 635815 w 639763"/>
              <a:gd name="connsiteY2" fmla="*/ 702358 h 706481"/>
              <a:gd name="connsiteX3" fmla="*/ 599302 w 639763"/>
              <a:gd name="connsiteY3" fmla="*/ 549958 h 706481"/>
              <a:gd name="connsiteX4" fmla="*/ 569140 w 639763"/>
              <a:gd name="connsiteY4" fmla="*/ 410258 h 706481"/>
              <a:gd name="connsiteX5" fmla="*/ 384990 w 639763"/>
              <a:gd name="connsiteY5" fmla="*/ 227695 h 706481"/>
              <a:gd name="connsiteX6" fmla="*/ 815 w 639763"/>
              <a:gd name="connsiteY6" fmla="*/ 2270 h 706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9763" h="706481">
                <a:moveTo>
                  <a:pt x="815" y="2270"/>
                </a:moveTo>
                <a:cubicBezTo>
                  <a:pt x="19600" y="26876"/>
                  <a:pt x="391869" y="258652"/>
                  <a:pt x="497702" y="375333"/>
                </a:cubicBezTo>
                <a:cubicBezTo>
                  <a:pt x="603535" y="492014"/>
                  <a:pt x="618882" y="673254"/>
                  <a:pt x="635815" y="702358"/>
                </a:cubicBezTo>
                <a:cubicBezTo>
                  <a:pt x="652748" y="731462"/>
                  <a:pt x="610414" y="598641"/>
                  <a:pt x="599302" y="549958"/>
                </a:cubicBezTo>
                <a:cubicBezTo>
                  <a:pt x="588190" y="501275"/>
                  <a:pt x="604859" y="463968"/>
                  <a:pt x="569140" y="410258"/>
                </a:cubicBezTo>
                <a:cubicBezTo>
                  <a:pt x="533421" y="356548"/>
                  <a:pt x="476800" y="295693"/>
                  <a:pt x="384990" y="227695"/>
                </a:cubicBezTo>
                <a:cubicBezTo>
                  <a:pt x="293180" y="159697"/>
                  <a:pt x="-17970" y="-22336"/>
                  <a:pt x="815" y="22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: 図形 1097">
            <a:extLst>
              <a:ext uri="{FF2B5EF4-FFF2-40B4-BE49-F238E27FC236}">
                <a16:creationId xmlns:a16="http://schemas.microsoft.com/office/drawing/2014/main" id="{18A89A35-4221-4BBD-8921-F693ECC86789}"/>
              </a:ext>
            </a:extLst>
          </p:cNvPr>
          <p:cNvSpPr/>
          <p:nvPr/>
        </p:nvSpPr>
        <p:spPr>
          <a:xfrm>
            <a:off x="6456012" y="4970431"/>
            <a:ext cx="75653" cy="786130"/>
          </a:xfrm>
          <a:custGeom>
            <a:avLst/>
            <a:gdLst>
              <a:gd name="connsiteX0" fmla="*/ 351 w 75653"/>
              <a:gd name="connsiteY0" fmla="*/ 14319 h 786130"/>
              <a:gd name="connsiteX1" fmla="*/ 71788 w 75653"/>
              <a:gd name="connsiteY1" fmla="*/ 744569 h 786130"/>
              <a:gd name="connsiteX2" fmla="*/ 63851 w 75653"/>
              <a:gd name="connsiteY2" fmla="*/ 652494 h 786130"/>
              <a:gd name="connsiteX3" fmla="*/ 44801 w 75653"/>
              <a:gd name="connsiteY3" fmla="*/ 288957 h 786130"/>
              <a:gd name="connsiteX4" fmla="*/ 351 w 75653"/>
              <a:gd name="connsiteY4" fmla="*/ 14319 h 786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653" h="786130">
                <a:moveTo>
                  <a:pt x="351" y="14319"/>
                </a:moveTo>
                <a:cubicBezTo>
                  <a:pt x="4849" y="90254"/>
                  <a:pt x="61205" y="638207"/>
                  <a:pt x="71788" y="744569"/>
                </a:cubicBezTo>
                <a:cubicBezTo>
                  <a:pt x="82371" y="850931"/>
                  <a:pt x="68349" y="728429"/>
                  <a:pt x="63851" y="652494"/>
                </a:cubicBezTo>
                <a:cubicBezTo>
                  <a:pt x="59353" y="576559"/>
                  <a:pt x="53797" y="393732"/>
                  <a:pt x="44801" y="288957"/>
                </a:cubicBezTo>
                <a:cubicBezTo>
                  <a:pt x="35805" y="184182"/>
                  <a:pt x="-4147" y="-61616"/>
                  <a:pt x="351" y="143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: 図形 1098">
            <a:extLst>
              <a:ext uri="{FF2B5EF4-FFF2-40B4-BE49-F238E27FC236}">
                <a16:creationId xmlns:a16="http://schemas.microsoft.com/office/drawing/2014/main" id="{C1641718-CDA1-4914-9DE2-ADC5CD866F4B}"/>
              </a:ext>
            </a:extLst>
          </p:cNvPr>
          <p:cNvSpPr/>
          <p:nvPr/>
        </p:nvSpPr>
        <p:spPr>
          <a:xfrm>
            <a:off x="6534035" y="5758961"/>
            <a:ext cx="47884" cy="703118"/>
          </a:xfrm>
          <a:custGeom>
            <a:avLst/>
            <a:gdLst>
              <a:gd name="connsiteX0" fmla="*/ 115 w 47884"/>
              <a:gd name="connsiteY0" fmla="*/ 489 h 703118"/>
              <a:gd name="connsiteX1" fmla="*/ 33453 w 47884"/>
              <a:gd name="connsiteY1" fmla="*/ 419589 h 703118"/>
              <a:gd name="connsiteX2" fmla="*/ 3290 w 47884"/>
              <a:gd name="connsiteY2" fmla="*/ 697402 h 703118"/>
              <a:gd name="connsiteX3" fmla="*/ 20753 w 47884"/>
              <a:gd name="connsiteY3" fmla="*/ 586277 h 703118"/>
              <a:gd name="connsiteX4" fmla="*/ 47740 w 47884"/>
              <a:gd name="connsiteY4" fmla="*/ 340214 h 703118"/>
              <a:gd name="connsiteX5" fmla="*/ 115 w 47884"/>
              <a:gd name="connsiteY5" fmla="*/ 489 h 703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84" h="703118">
                <a:moveTo>
                  <a:pt x="115" y="489"/>
                </a:moveTo>
                <a:cubicBezTo>
                  <a:pt x="-2266" y="13718"/>
                  <a:pt x="32924" y="303437"/>
                  <a:pt x="33453" y="419589"/>
                </a:cubicBezTo>
                <a:cubicBezTo>
                  <a:pt x="33982" y="535741"/>
                  <a:pt x="5407" y="669621"/>
                  <a:pt x="3290" y="697402"/>
                </a:cubicBezTo>
                <a:cubicBezTo>
                  <a:pt x="1173" y="725183"/>
                  <a:pt x="13345" y="645808"/>
                  <a:pt x="20753" y="586277"/>
                </a:cubicBezTo>
                <a:cubicBezTo>
                  <a:pt x="28161" y="526746"/>
                  <a:pt x="49857" y="434670"/>
                  <a:pt x="47740" y="340214"/>
                </a:cubicBezTo>
                <a:cubicBezTo>
                  <a:pt x="45623" y="245758"/>
                  <a:pt x="2496" y="-12740"/>
                  <a:pt x="115" y="4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: 図形 1099">
            <a:extLst>
              <a:ext uri="{FF2B5EF4-FFF2-40B4-BE49-F238E27FC236}">
                <a16:creationId xmlns:a16="http://schemas.microsoft.com/office/drawing/2014/main" id="{927EB27C-55AA-4039-BA38-788E7EA44F2A}"/>
              </a:ext>
            </a:extLst>
          </p:cNvPr>
          <p:cNvSpPr/>
          <p:nvPr/>
        </p:nvSpPr>
        <p:spPr>
          <a:xfrm>
            <a:off x="5479325" y="6341897"/>
            <a:ext cx="67617" cy="574121"/>
          </a:xfrm>
          <a:custGeom>
            <a:avLst/>
            <a:gdLst>
              <a:gd name="connsiteX0" fmla="*/ 67400 w 67617"/>
              <a:gd name="connsiteY0" fmla="*/ 166 h 574121"/>
              <a:gd name="connsiteX1" fmla="*/ 24538 w 67617"/>
              <a:gd name="connsiteY1" fmla="*/ 314491 h 574121"/>
              <a:gd name="connsiteX2" fmla="*/ 19775 w 67617"/>
              <a:gd name="connsiteY2" fmla="*/ 570078 h 574121"/>
              <a:gd name="connsiteX3" fmla="*/ 7075 w 67617"/>
              <a:gd name="connsiteY3" fmla="*/ 457366 h 574121"/>
              <a:gd name="connsiteX4" fmla="*/ 3900 w 67617"/>
              <a:gd name="connsiteY4" fmla="*/ 273216 h 574121"/>
              <a:gd name="connsiteX5" fmla="*/ 67400 w 67617"/>
              <a:gd name="connsiteY5" fmla="*/ 166 h 574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617" h="574121">
                <a:moveTo>
                  <a:pt x="67400" y="166"/>
                </a:moveTo>
                <a:cubicBezTo>
                  <a:pt x="70840" y="7045"/>
                  <a:pt x="32475" y="219506"/>
                  <a:pt x="24538" y="314491"/>
                </a:cubicBezTo>
                <a:cubicBezTo>
                  <a:pt x="16601" y="409476"/>
                  <a:pt x="22685" y="546266"/>
                  <a:pt x="19775" y="570078"/>
                </a:cubicBezTo>
                <a:cubicBezTo>
                  <a:pt x="16865" y="593890"/>
                  <a:pt x="9721" y="506843"/>
                  <a:pt x="7075" y="457366"/>
                </a:cubicBezTo>
                <a:cubicBezTo>
                  <a:pt x="4429" y="407889"/>
                  <a:pt x="-5361" y="344918"/>
                  <a:pt x="3900" y="273216"/>
                </a:cubicBezTo>
                <a:cubicBezTo>
                  <a:pt x="13161" y="201514"/>
                  <a:pt x="63960" y="-6713"/>
                  <a:pt x="67400" y="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: 図形 1100">
            <a:extLst>
              <a:ext uri="{FF2B5EF4-FFF2-40B4-BE49-F238E27FC236}">
                <a16:creationId xmlns:a16="http://schemas.microsoft.com/office/drawing/2014/main" id="{795250A7-BD24-4DA2-B31C-3F3B67F49C46}"/>
              </a:ext>
            </a:extLst>
          </p:cNvPr>
          <p:cNvSpPr/>
          <p:nvPr/>
        </p:nvSpPr>
        <p:spPr>
          <a:xfrm>
            <a:off x="6511667" y="6484547"/>
            <a:ext cx="107381" cy="653251"/>
          </a:xfrm>
          <a:custGeom>
            <a:avLst/>
            <a:gdLst>
              <a:gd name="connsiteX0" fmla="*/ 39946 w 107381"/>
              <a:gd name="connsiteY0" fmla="*/ 391 h 653251"/>
              <a:gd name="connsiteX1" fmla="*/ 30421 w 107381"/>
              <a:gd name="connsiteY1" fmla="*/ 197241 h 653251"/>
              <a:gd name="connsiteX2" fmla="*/ 100271 w 107381"/>
              <a:gd name="connsiteY2" fmla="*/ 632216 h 653251"/>
              <a:gd name="connsiteX3" fmla="*/ 93921 w 107381"/>
              <a:gd name="connsiteY3" fmla="*/ 549666 h 653251"/>
              <a:gd name="connsiteX4" fmla="*/ 1846 w 107381"/>
              <a:gd name="connsiteY4" fmla="*/ 241691 h 653251"/>
              <a:gd name="connsiteX5" fmla="*/ 39946 w 107381"/>
              <a:gd name="connsiteY5" fmla="*/ 391 h 653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381" h="653251">
                <a:moveTo>
                  <a:pt x="39946" y="391"/>
                </a:moveTo>
                <a:cubicBezTo>
                  <a:pt x="44709" y="-7017"/>
                  <a:pt x="20367" y="91937"/>
                  <a:pt x="30421" y="197241"/>
                </a:cubicBezTo>
                <a:cubicBezTo>
                  <a:pt x="40475" y="302545"/>
                  <a:pt x="89688" y="573479"/>
                  <a:pt x="100271" y="632216"/>
                </a:cubicBezTo>
                <a:cubicBezTo>
                  <a:pt x="110854" y="690953"/>
                  <a:pt x="110325" y="614753"/>
                  <a:pt x="93921" y="549666"/>
                </a:cubicBezTo>
                <a:cubicBezTo>
                  <a:pt x="77517" y="484579"/>
                  <a:pt x="13223" y="333237"/>
                  <a:pt x="1846" y="241691"/>
                </a:cubicBezTo>
                <a:cubicBezTo>
                  <a:pt x="-9531" y="150145"/>
                  <a:pt x="35183" y="7799"/>
                  <a:pt x="39946" y="3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: 図形 1101">
            <a:extLst>
              <a:ext uri="{FF2B5EF4-FFF2-40B4-BE49-F238E27FC236}">
                <a16:creationId xmlns:a16="http://schemas.microsoft.com/office/drawing/2014/main" id="{5C2F494C-D1A9-41B0-997B-9B4473401D26}"/>
              </a:ext>
            </a:extLst>
          </p:cNvPr>
          <p:cNvSpPr/>
          <p:nvPr/>
        </p:nvSpPr>
        <p:spPr>
          <a:xfrm>
            <a:off x="5508100" y="6943505"/>
            <a:ext cx="45131" cy="340252"/>
          </a:xfrm>
          <a:custGeom>
            <a:avLst/>
            <a:gdLst>
              <a:gd name="connsiteX0" fmla="*/ 11638 w 45131"/>
              <a:gd name="connsiteY0" fmla="*/ 1808 h 340252"/>
              <a:gd name="connsiteX1" fmla="*/ 13225 w 45131"/>
              <a:gd name="connsiteY1" fmla="*/ 111345 h 340252"/>
              <a:gd name="connsiteX2" fmla="*/ 44975 w 45131"/>
              <a:gd name="connsiteY2" fmla="*/ 336770 h 340252"/>
              <a:gd name="connsiteX3" fmla="*/ 24338 w 45131"/>
              <a:gd name="connsiteY3" fmla="*/ 244695 h 340252"/>
              <a:gd name="connsiteX4" fmla="*/ 525 w 45131"/>
              <a:gd name="connsiteY4" fmla="*/ 193895 h 340252"/>
              <a:gd name="connsiteX5" fmla="*/ 11638 w 45131"/>
              <a:gd name="connsiteY5" fmla="*/ 1808 h 34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31" h="340252">
                <a:moveTo>
                  <a:pt x="11638" y="1808"/>
                </a:moveTo>
                <a:cubicBezTo>
                  <a:pt x="13755" y="-11950"/>
                  <a:pt x="7669" y="55518"/>
                  <a:pt x="13225" y="111345"/>
                </a:cubicBezTo>
                <a:cubicBezTo>
                  <a:pt x="18781" y="167172"/>
                  <a:pt x="43123" y="314545"/>
                  <a:pt x="44975" y="336770"/>
                </a:cubicBezTo>
                <a:cubicBezTo>
                  <a:pt x="46827" y="358995"/>
                  <a:pt x="31746" y="268508"/>
                  <a:pt x="24338" y="244695"/>
                </a:cubicBezTo>
                <a:cubicBezTo>
                  <a:pt x="16930" y="220883"/>
                  <a:pt x="3700" y="231201"/>
                  <a:pt x="525" y="193895"/>
                </a:cubicBezTo>
                <a:cubicBezTo>
                  <a:pt x="-2650" y="156589"/>
                  <a:pt x="9521" y="15566"/>
                  <a:pt x="11638" y="18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: 図形 1102">
            <a:extLst>
              <a:ext uri="{FF2B5EF4-FFF2-40B4-BE49-F238E27FC236}">
                <a16:creationId xmlns:a16="http://schemas.microsoft.com/office/drawing/2014/main" id="{38B55562-9D66-43B2-AA86-9724844FBCE0}"/>
              </a:ext>
            </a:extLst>
          </p:cNvPr>
          <p:cNvSpPr/>
          <p:nvPr/>
        </p:nvSpPr>
        <p:spPr>
          <a:xfrm>
            <a:off x="5441027" y="7027345"/>
            <a:ext cx="170808" cy="569909"/>
          </a:xfrm>
          <a:custGeom>
            <a:avLst/>
            <a:gdLst>
              <a:gd name="connsiteX0" fmla="*/ 170786 w 170808"/>
              <a:gd name="connsiteY0" fmla="*/ 518 h 569909"/>
              <a:gd name="connsiteX1" fmla="*/ 107286 w 170808"/>
              <a:gd name="connsiteY1" fmla="*/ 286268 h 569909"/>
              <a:gd name="connsiteX2" fmla="*/ 923 w 170808"/>
              <a:gd name="connsiteY2" fmla="*/ 568843 h 569909"/>
              <a:gd name="connsiteX3" fmla="*/ 58073 w 170808"/>
              <a:gd name="connsiteY3" fmla="*/ 376755 h 569909"/>
              <a:gd name="connsiteX4" fmla="*/ 100936 w 170808"/>
              <a:gd name="connsiteY4" fmla="*/ 219593 h 569909"/>
              <a:gd name="connsiteX5" fmla="*/ 170786 w 170808"/>
              <a:gd name="connsiteY5" fmla="*/ 518 h 569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808" h="569909">
                <a:moveTo>
                  <a:pt x="170786" y="518"/>
                </a:moveTo>
                <a:cubicBezTo>
                  <a:pt x="171844" y="11630"/>
                  <a:pt x="135596" y="191547"/>
                  <a:pt x="107286" y="286268"/>
                </a:cubicBezTo>
                <a:cubicBezTo>
                  <a:pt x="78976" y="380989"/>
                  <a:pt x="9125" y="553762"/>
                  <a:pt x="923" y="568843"/>
                </a:cubicBezTo>
                <a:cubicBezTo>
                  <a:pt x="-7279" y="583924"/>
                  <a:pt x="41404" y="434963"/>
                  <a:pt x="58073" y="376755"/>
                </a:cubicBezTo>
                <a:cubicBezTo>
                  <a:pt x="74742" y="318547"/>
                  <a:pt x="82680" y="279124"/>
                  <a:pt x="100936" y="219593"/>
                </a:cubicBezTo>
                <a:cubicBezTo>
                  <a:pt x="119192" y="160062"/>
                  <a:pt x="169728" y="-10594"/>
                  <a:pt x="170786" y="5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: 図形 1103">
            <a:extLst>
              <a:ext uri="{FF2B5EF4-FFF2-40B4-BE49-F238E27FC236}">
                <a16:creationId xmlns:a16="http://schemas.microsoft.com/office/drawing/2014/main" id="{DFF15A00-52C6-474C-8362-91C8E564C9A3}"/>
              </a:ext>
            </a:extLst>
          </p:cNvPr>
          <p:cNvSpPr/>
          <p:nvPr/>
        </p:nvSpPr>
        <p:spPr>
          <a:xfrm>
            <a:off x="5343493" y="7192407"/>
            <a:ext cx="249488" cy="616953"/>
          </a:xfrm>
          <a:custGeom>
            <a:avLst/>
            <a:gdLst>
              <a:gd name="connsiteX0" fmla="*/ 249270 w 249488"/>
              <a:gd name="connsiteY0" fmla="*/ 2143 h 616953"/>
              <a:gd name="connsiteX1" fmla="*/ 212757 w 249488"/>
              <a:gd name="connsiteY1" fmla="*/ 149781 h 616953"/>
              <a:gd name="connsiteX2" fmla="*/ 146082 w 249488"/>
              <a:gd name="connsiteY2" fmla="*/ 345043 h 616953"/>
              <a:gd name="connsiteX3" fmla="*/ 32 w 249488"/>
              <a:gd name="connsiteY3" fmla="*/ 616506 h 616953"/>
              <a:gd name="connsiteX4" fmla="*/ 133382 w 249488"/>
              <a:gd name="connsiteY4" fmla="*/ 405368 h 616953"/>
              <a:gd name="connsiteX5" fmla="*/ 196882 w 249488"/>
              <a:gd name="connsiteY5" fmla="*/ 262493 h 616953"/>
              <a:gd name="connsiteX6" fmla="*/ 249270 w 249488"/>
              <a:gd name="connsiteY6" fmla="*/ 2143 h 616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9488" h="616953">
                <a:moveTo>
                  <a:pt x="249270" y="2143"/>
                </a:moveTo>
                <a:cubicBezTo>
                  <a:pt x="251916" y="-16642"/>
                  <a:pt x="229955" y="92631"/>
                  <a:pt x="212757" y="149781"/>
                </a:cubicBezTo>
                <a:cubicBezTo>
                  <a:pt x="195559" y="206931"/>
                  <a:pt x="181536" y="267256"/>
                  <a:pt x="146082" y="345043"/>
                </a:cubicBezTo>
                <a:cubicBezTo>
                  <a:pt x="110628" y="422830"/>
                  <a:pt x="2149" y="606452"/>
                  <a:pt x="32" y="616506"/>
                </a:cubicBezTo>
                <a:cubicBezTo>
                  <a:pt x="-2085" y="626560"/>
                  <a:pt x="100574" y="464370"/>
                  <a:pt x="133382" y="405368"/>
                </a:cubicBezTo>
                <a:cubicBezTo>
                  <a:pt x="166190" y="346366"/>
                  <a:pt x="178361" y="325993"/>
                  <a:pt x="196882" y="262493"/>
                </a:cubicBezTo>
                <a:cubicBezTo>
                  <a:pt x="215403" y="198993"/>
                  <a:pt x="246624" y="20928"/>
                  <a:pt x="249270" y="21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: 図形 1104">
            <a:extLst>
              <a:ext uri="{FF2B5EF4-FFF2-40B4-BE49-F238E27FC236}">
                <a16:creationId xmlns:a16="http://schemas.microsoft.com/office/drawing/2014/main" id="{5B3283BF-DBC6-41C9-A28F-1AA6F5C2D338}"/>
              </a:ext>
            </a:extLst>
          </p:cNvPr>
          <p:cNvSpPr/>
          <p:nvPr/>
        </p:nvSpPr>
        <p:spPr>
          <a:xfrm>
            <a:off x="5640379" y="7095963"/>
            <a:ext cx="74650" cy="536793"/>
          </a:xfrm>
          <a:custGeom>
            <a:avLst/>
            <a:gdLst>
              <a:gd name="connsiteX0" fmla="*/ 9 w 74650"/>
              <a:gd name="connsiteY0" fmla="*/ 1750 h 536793"/>
              <a:gd name="connsiteX1" fmla="*/ 57159 w 74650"/>
              <a:gd name="connsiteY1" fmla="*/ 406562 h 536793"/>
              <a:gd name="connsiteX2" fmla="*/ 60334 w 74650"/>
              <a:gd name="connsiteY2" fmla="*/ 536737 h 536793"/>
              <a:gd name="connsiteX3" fmla="*/ 74621 w 74650"/>
              <a:gd name="connsiteY3" fmla="*/ 420850 h 536793"/>
              <a:gd name="connsiteX4" fmla="*/ 61921 w 74650"/>
              <a:gd name="connsiteY4" fmla="*/ 265275 h 536793"/>
              <a:gd name="connsiteX5" fmla="*/ 9 w 74650"/>
              <a:gd name="connsiteY5" fmla="*/ 1750 h 53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650" h="536793">
                <a:moveTo>
                  <a:pt x="9" y="1750"/>
                </a:moveTo>
                <a:cubicBezTo>
                  <a:pt x="-785" y="25298"/>
                  <a:pt x="47105" y="317398"/>
                  <a:pt x="57159" y="406562"/>
                </a:cubicBezTo>
                <a:cubicBezTo>
                  <a:pt x="67213" y="495726"/>
                  <a:pt x="57424" y="534356"/>
                  <a:pt x="60334" y="536737"/>
                </a:cubicBezTo>
                <a:cubicBezTo>
                  <a:pt x="63244" y="539118"/>
                  <a:pt x="74357" y="466094"/>
                  <a:pt x="74621" y="420850"/>
                </a:cubicBezTo>
                <a:cubicBezTo>
                  <a:pt x="74886" y="375606"/>
                  <a:pt x="73563" y="331685"/>
                  <a:pt x="61921" y="265275"/>
                </a:cubicBezTo>
                <a:cubicBezTo>
                  <a:pt x="50279" y="198865"/>
                  <a:pt x="803" y="-21798"/>
                  <a:pt x="9" y="17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: 図形 1105">
            <a:extLst>
              <a:ext uri="{FF2B5EF4-FFF2-40B4-BE49-F238E27FC236}">
                <a16:creationId xmlns:a16="http://schemas.microsoft.com/office/drawing/2014/main" id="{FABE59B2-C6E1-43E1-AB7C-A535B7B7F111}"/>
              </a:ext>
            </a:extLst>
          </p:cNvPr>
          <p:cNvSpPr/>
          <p:nvPr/>
        </p:nvSpPr>
        <p:spPr>
          <a:xfrm>
            <a:off x="5612159" y="7091278"/>
            <a:ext cx="107972" cy="749515"/>
          </a:xfrm>
          <a:custGeom>
            <a:avLst/>
            <a:gdLst>
              <a:gd name="connsiteX0" fmla="*/ 1241 w 107972"/>
              <a:gd name="connsiteY0" fmla="*/ 85 h 749515"/>
              <a:gd name="connsiteX1" fmla="*/ 52041 w 107972"/>
              <a:gd name="connsiteY1" fmla="*/ 439822 h 749515"/>
              <a:gd name="connsiteX2" fmla="*/ 107604 w 107972"/>
              <a:gd name="connsiteY2" fmla="*/ 749385 h 749515"/>
              <a:gd name="connsiteX3" fmla="*/ 23466 w 107972"/>
              <a:gd name="connsiteY3" fmla="*/ 404897 h 749515"/>
              <a:gd name="connsiteX4" fmla="*/ 1241 w 107972"/>
              <a:gd name="connsiteY4" fmla="*/ 85 h 74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72" h="749515">
                <a:moveTo>
                  <a:pt x="1241" y="85"/>
                </a:moveTo>
                <a:cubicBezTo>
                  <a:pt x="6003" y="5906"/>
                  <a:pt x="34314" y="314939"/>
                  <a:pt x="52041" y="439822"/>
                </a:cubicBezTo>
                <a:cubicBezTo>
                  <a:pt x="69768" y="564705"/>
                  <a:pt x="112366" y="755206"/>
                  <a:pt x="107604" y="749385"/>
                </a:cubicBezTo>
                <a:cubicBezTo>
                  <a:pt x="102842" y="743564"/>
                  <a:pt x="41193" y="524224"/>
                  <a:pt x="23466" y="404897"/>
                </a:cubicBezTo>
                <a:cubicBezTo>
                  <a:pt x="5739" y="285570"/>
                  <a:pt x="-3521" y="-5736"/>
                  <a:pt x="1241" y="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: 図形 1106">
            <a:extLst>
              <a:ext uri="{FF2B5EF4-FFF2-40B4-BE49-F238E27FC236}">
                <a16:creationId xmlns:a16="http://schemas.microsoft.com/office/drawing/2014/main" id="{71DD7C3A-6098-4CBD-8A19-C9B14C11DE10}"/>
              </a:ext>
            </a:extLst>
          </p:cNvPr>
          <p:cNvSpPr/>
          <p:nvPr/>
        </p:nvSpPr>
        <p:spPr>
          <a:xfrm>
            <a:off x="5586988" y="7382787"/>
            <a:ext cx="107623" cy="501086"/>
          </a:xfrm>
          <a:custGeom>
            <a:avLst/>
            <a:gdLst>
              <a:gd name="connsiteX0" fmla="*/ 1012 w 107623"/>
              <a:gd name="connsiteY0" fmla="*/ 2263 h 501086"/>
              <a:gd name="connsiteX1" fmla="*/ 81975 w 107623"/>
              <a:gd name="connsiteY1" fmla="*/ 402313 h 501086"/>
              <a:gd name="connsiteX2" fmla="*/ 107375 w 107623"/>
              <a:gd name="connsiteY2" fmla="*/ 500738 h 501086"/>
              <a:gd name="connsiteX3" fmla="*/ 91500 w 107623"/>
              <a:gd name="connsiteY3" fmla="*/ 427713 h 501086"/>
              <a:gd name="connsiteX4" fmla="*/ 39112 w 107623"/>
              <a:gd name="connsiteY4" fmla="*/ 246738 h 501086"/>
              <a:gd name="connsiteX5" fmla="*/ 1012 w 107623"/>
              <a:gd name="connsiteY5" fmla="*/ 2263 h 50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23" h="501086">
                <a:moveTo>
                  <a:pt x="1012" y="2263"/>
                </a:moveTo>
                <a:cubicBezTo>
                  <a:pt x="8156" y="28192"/>
                  <a:pt x="64248" y="319234"/>
                  <a:pt x="81975" y="402313"/>
                </a:cubicBezTo>
                <a:cubicBezTo>
                  <a:pt x="99702" y="485392"/>
                  <a:pt x="105788" y="496505"/>
                  <a:pt x="107375" y="500738"/>
                </a:cubicBezTo>
                <a:cubicBezTo>
                  <a:pt x="108962" y="504971"/>
                  <a:pt x="102877" y="470046"/>
                  <a:pt x="91500" y="427713"/>
                </a:cubicBezTo>
                <a:cubicBezTo>
                  <a:pt x="80123" y="385380"/>
                  <a:pt x="51812" y="313148"/>
                  <a:pt x="39112" y="246738"/>
                </a:cubicBezTo>
                <a:cubicBezTo>
                  <a:pt x="26412" y="180328"/>
                  <a:pt x="-6132" y="-23666"/>
                  <a:pt x="1012" y="22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: 図形 1107">
            <a:extLst>
              <a:ext uri="{FF2B5EF4-FFF2-40B4-BE49-F238E27FC236}">
                <a16:creationId xmlns:a16="http://schemas.microsoft.com/office/drawing/2014/main" id="{2AEEBC88-8224-445E-A071-423E39EF8BFC}"/>
              </a:ext>
            </a:extLst>
          </p:cNvPr>
          <p:cNvSpPr/>
          <p:nvPr/>
        </p:nvSpPr>
        <p:spPr>
          <a:xfrm>
            <a:off x="5714481" y="7760668"/>
            <a:ext cx="69369" cy="536057"/>
          </a:xfrm>
          <a:custGeom>
            <a:avLst/>
            <a:gdLst>
              <a:gd name="connsiteX0" fmla="*/ 22744 w 69369"/>
              <a:gd name="connsiteY0" fmla="*/ 2207 h 536057"/>
              <a:gd name="connsiteX1" fmla="*/ 3694 w 69369"/>
              <a:gd name="connsiteY1" fmla="*/ 151432 h 536057"/>
              <a:gd name="connsiteX2" fmla="*/ 68782 w 69369"/>
              <a:gd name="connsiteY2" fmla="*/ 530845 h 536057"/>
              <a:gd name="connsiteX3" fmla="*/ 33857 w 69369"/>
              <a:gd name="connsiteY3" fmla="*/ 364157 h 536057"/>
              <a:gd name="connsiteX4" fmla="*/ 519 w 69369"/>
              <a:gd name="connsiteY4" fmla="*/ 249857 h 536057"/>
              <a:gd name="connsiteX5" fmla="*/ 22744 w 69369"/>
              <a:gd name="connsiteY5" fmla="*/ 2207 h 536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369" h="536057">
                <a:moveTo>
                  <a:pt x="22744" y="2207"/>
                </a:moveTo>
                <a:cubicBezTo>
                  <a:pt x="23273" y="-14197"/>
                  <a:pt x="-3979" y="63326"/>
                  <a:pt x="3694" y="151432"/>
                </a:cubicBezTo>
                <a:cubicBezTo>
                  <a:pt x="11367" y="239538"/>
                  <a:pt x="63755" y="495391"/>
                  <a:pt x="68782" y="530845"/>
                </a:cubicBezTo>
                <a:cubicBezTo>
                  <a:pt x="73809" y="566299"/>
                  <a:pt x="45234" y="410988"/>
                  <a:pt x="33857" y="364157"/>
                </a:cubicBezTo>
                <a:cubicBezTo>
                  <a:pt x="22480" y="317326"/>
                  <a:pt x="5017" y="304626"/>
                  <a:pt x="519" y="249857"/>
                </a:cubicBezTo>
                <a:cubicBezTo>
                  <a:pt x="-3979" y="195088"/>
                  <a:pt x="22215" y="18611"/>
                  <a:pt x="22744" y="22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: 図形 1108">
            <a:extLst>
              <a:ext uri="{FF2B5EF4-FFF2-40B4-BE49-F238E27FC236}">
                <a16:creationId xmlns:a16="http://schemas.microsoft.com/office/drawing/2014/main" id="{A79B80B3-E66C-4F09-A069-358EA901F714}"/>
              </a:ext>
            </a:extLst>
          </p:cNvPr>
          <p:cNvSpPr/>
          <p:nvPr/>
        </p:nvSpPr>
        <p:spPr>
          <a:xfrm>
            <a:off x="4959014" y="7636184"/>
            <a:ext cx="455472" cy="638142"/>
          </a:xfrm>
          <a:custGeom>
            <a:avLst/>
            <a:gdLst>
              <a:gd name="connsiteX0" fmla="*/ 454361 w 455472"/>
              <a:gd name="connsiteY0" fmla="*/ 2866 h 638142"/>
              <a:gd name="connsiteX1" fmla="*/ 328949 w 455472"/>
              <a:gd name="connsiteY1" fmla="*/ 245754 h 638142"/>
              <a:gd name="connsiteX2" fmla="*/ 5099 w 455472"/>
              <a:gd name="connsiteY2" fmla="*/ 629929 h 638142"/>
              <a:gd name="connsiteX3" fmla="*/ 146386 w 455472"/>
              <a:gd name="connsiteY3" fmla="*/ 488641 h 638142"/>
              <a:gd name="connsiteX4" fmla="*/ 355936 w 455472"/>
              <a:gd name="connsiteY4" fmla="*/ 253691 h 638142"/>
              <a:gd name="connsiteX5" fmla="*/ 389274 w 455472"/>
              <a:gd name="connsiteY5" fmla="*/ 120341 h 638142"/>
              <a:gd name="connsiteX6" fmla="*/ 454361 w 455472"/>
              <a:gd name="connsiteY6" fmla="*/ 2866 h 638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5472" h="638142">
                <a:moveTo>
                  <a:pt x="454361" y="2866"/>
                </a:moveTo>
                <a:cubicBezTo>
                  <a:pt x="444307" y="23768"/>
                  <a:pt x="403826" y="141244"/>
                  <a:pt x="328949" y="245754"/>
                </a:cubicBezTo>
                <a:cubicBezTo>
                  <a:pt x="254072" y="350264"/>
                  <a:pt x="35526" y="589448"/>
                  <a:pt x="5099" y="629929"/>
                </a:cubicBezTo>
                <a:cubicBezTo>
                  <a:pt x="-25328" y="670410"/>
                  <a:pt x="87913" y="551347"/>
                  <a:pt x="146386" y="488641"/>
                </a:cubicBezTo>
                <a:cubicBezTo>
                  <a:pt x="204859" y="425935"/>
                  <a:pt x="315455" y="315074"/>
                  <a:pt x="355936" y="253691"/>
                </a:cubicBezTo>
                <a:cubicBezTo>
                  <a:pt x="396417" y="192308"/>
                  <a:pt x="375251" y="159764"/>
                  <a:pt x="389274" y="120341"/>
                </a:cubicBezTo>
                <a:cubicBezTo>
                  <a:pt x="403297" y="80918"/>
                  <a:pt x="464415" y="-18036"/>
                  <a:pt x="454361" y="28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: 図形 1109">
            <a:extLst>
              <a:ext uri="{FF2B5EF4-FFF2-40B4-BE49-F238E27FC236}">
                <a16:creationId xmlns:a16="http://schemas.microsoft.com/office/drawing/2014/main" id="{D0844C5A-136E-4E54-960C-612714E21149}"/>
              </a:ext>
            </a:extLst>
          </p:cNvPr>
          <p:cNvSpPr/>
          <p:nvPr/>
        </p:nvSpPr>
        <p:spPr>
          <a:xfrm>
            <a:off x="4693268" y="8187172"/>
            <a:ext cx="329094" cy="336421"/>
          </a:xfrm>
          <a:custGeom>
            <a:avLst/>
            <a:gdLst>
              <a:gd name="connsiteX0" fmla="*/ 327995 w 329094"/>
              <a:gd name="connsiteY0" fmla="*/ 1153 h 336421"/>
              <a:gd name="connsiteX1" fmla="*/ 127970 w 329094"/>
              <a:gd name="connsiteY1" fmla="*/ 161491 h 336421"/>
              <a:gd name="connsiteX2" fmla="*/ 970 w 329094"/>
              <a:gd name="connsiteY2" fmla="*/ 334528 h 336421"/>
              <a:gd name="connsiteX3" fmla="*/ 66057 w 329094"/>
              <a:gd name="connsiteY3" fmla="*/ 258328 h 336421"/>
              <a:gd name="connsiteX4" fmla="*/ 202582 w 329094"/>
              <a:gd name="connsiteY4" fmla="*/ 96403 h 336421"/>
              <a:gd name="connsiteX5" fmla="*/ 327995 w 329094"/>
              <a:gd name="connsiteY5" fmla="*/ 1153 h 336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9094" h="336421">
                <a:moveTo>
                  <a:pt x="327995" y="1153"/>
                </a:moveTo>
                <a:cubicBezTo>
                  <a:pt x="315560" y="12001"/>
                  <a:pt x="182474" y="105929"/>
                  <a:pt x="127970" y="161491"/>
                </a:cubicBezTo>
                <a:cubicBezTo>
                  <a:pt x="73466" y="217053"/>
                  <a:pt x="11289" y="318389"/>
                  <a:pt x="970" y="334528"/>
                </a:cubicBezTo>
                <a:cubicBezTo>
                  <a:pt x="-9349" y="350667"/>
                  <a:pt x="66057" y="258328"/>
                  <a:pt x="66057" y="258328"/>
                </a:cubicBezTo>
                <a:cubicBezTo>
                  <a:pt x="99659" y="218641"/>
                  <a:pt x="161042" y="134238"/>
                  <a:pt x="202582" y="96403"/>
                </a:cubicBezTo>
                <a:cubicBezTo>
                  <a:pt x="244122" y="58568"/>
                  <a:pt x="340430" y="-9695"/>
                  <a:pt x="327995" y="1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: 図形 1110">
            <a:extLst>
              <a:ext uri="{FF2B5EF4-FFF2-40B4-BE49-F238E27FC236}">
                <a16:creationId xmlns:a16="http://schemas.microsoft.com/office/drawing/2014/main" id="{7A6870A0-197D-4470-8D58-08DEB41F4B38}"/>
              </a:ext>
            </a:extLst>
          </p:cNvPr>
          <p:cNvSpPr/>
          <p:nvPr/>
        </p:nvSpPr>
        <p:spPr>
          <a:xfrm>
            <a:off x="4918706" y="8250210"/>
            <a:ext cx="51920" cy="236576"/>
          </a:xfrm>
          <a:custGeom>
            <a:avLst/>
            <a:gdLst>
              <a:gd name="connsiteX0" fmla="*/ 51757 w 51920"/>
              <a:gd name="connsiteY0" fmla="*/ 28 h 236576"/>
              <a:gd name="connsiteX1" fmla="*/ 8894 w 51920"/>
              <a:gd name="connsiteY1" fmla="*/ 87340 h 236576"/>
              <a:gd name="connsiteX2" fmla="*/ 957 w 51920"/>
              <a:gd name="connsiteY2" fmla="*/ 236565 h 236576"/>
              <a:gd name="connsiteX3" fmla="*/ 23182 w 51920"/>
              <a:gd name="connsiteY3" fmla="*/ 79403 h 236576"/>
              <a:gd name="connsiteX4" fmla="*/ 51757 w 51920"/>
              <a:gd name="connsiteY4" fmla="*/ 28 h 23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20" h="236576">
                <a:moveTo>
                  <a:pt x="51757" y="28"/>
                </a:moveTo>
                <a:cubicBezTo>
                  <a:pt x="49376" y="1351"/>
                  <a:pt x="17361" y="47917"/>
                  <a:pt x="8894" y="87340"/>
                </a:cubicBezTo>
                <a:cubicBezTo>
                  <a:pt x="427" y="126763"/>
                  <a:pt x="-1424" y="237888"/>
                  <a:pt x="957" y="236565"/>
                </a:cubicBezTo>
                <a:cubicBezTo>
                  <a:pt x="3338" y="235242"/>
                  <a:pt x="16567" y="115386"/>
                  <a:pt x="23182" y="79403"/>
                </a:cubicBezTo>
                <a:cubicBezTo>
                  <a:pt x="29796" y="43420"/>
                  <a:pt x="54138" y="-1295"/>
                  <a:pt x="51757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: 図形 1111">
            <a:extLst>
              <a:ext uri="{FF2B5EF4-FFF2-40B4-BE49-F238E27FC236}">
                <a16:creationId xmlns:a16="http://schemas.microsoft.com/office/drawing/2014/main" id="{A00043ED-D10E-407B-8995-E612F43FCA34}"/>
              </a:ext>
            </a:extLst>
          </p:cNvPr>
          <p:cNvSpPr/>
          <p:nvPr/>
        </p:nvSpPr>
        <p:spPr>
          <a:xfrm>
            <a:off x="4884583" y="8223250"/>
            <a:ext cx="93849" cy="259344"/>
          </a:xfrm>
          <a:custGeom>
            <a:avLst/>
            <a:gdLst>
              <a:gd name="connsiteX0" fmla="*/ 93817 w 93849"/>
              <a:gd name="connsiteY0" fmla="*/ 0 h 259344"/>
              <a:gd name="connsiteX1" fmla="*/ 25555 w 93849"/>
              <a:gd name="connsiteY1" fmla="*/ 95250 h 259344"/>
              <a:gd name="connsiteX2" fmla="*/ 22380 w 93849"/>
              <a:gd name="connsiteY2" fmla="*/ 257175 h 259344"/>
              <a:gd name="connsiteX3" fmla="*/ 155 w 93849"/>
              <a:gd name="connsiteY3" fmla="*/ 182563 h 259344"/>
              <a:gd name="connsiteX4" fmla="*/ 16030 w 93849"/>
              <a:gd name="connsiteY4" fmla="*/ 96838 h 259344"/>
              <a:gd name="connsiteX5" fmla="*/ 93817 w 93849"/>
              <a:gd name="connsiteY5" fmla="*/ 0 h 259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849" h="259344">
                <a:moveTo>
                  <a:pt x="93817" y="0"/>
                </a:moveTo>
                <a:cubicBezTo>
                  <a:pt x="95405" y="-265"/>
                  <a:pt x="37461" y="52388"/>
                  <a:pt x="25555" y="95250"/>
                </a:cubicBezTo>
                <a:cubicBezTo>
                  <a:pt x="13649" y="138112"/>
                  <a:pt x="26613" y="242623"/>
                  <a:pt x="22380" y="257175"/>
                </a:cubicBezTo>
                <a:cubicBezTo>
                  <a:pt x="18147" y="271727"/>
                  <a:pt x="1213" y="209286"/>
                  <a:pt x="155" y="182563"/>
                </a:cubicBezTo>
                <a:cubicBezTo>
                  <a:pt x="-903" y="155840"/>
                  <a:pt x="3330" y="125942"/>
                  <a:pt x="16030" y="96838"/>
                </a:cubicBezTo>
                <a:cubicBezTo>
                  <a:pt x="28730" y="67734"/>
                  <a:pt x="92229" y="265"/>
                  <a:pt x="9381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: 図形 1112">
            <a:extLst>
              <a:ext uri="{FF2B5EF4-FFF2-40B4-BE49-F238E27FC236}">
                <a16:creationId xmlns:a16="http://schemas.microsoft.com/office/drawing/2014/main" id="{7EDC1962-84B7-4127-8E11-8376D67FFEDE}"/>
              </a:ext>
            </a:extLst>
          </p:cNvPr>
          <p:cNvSpPr/>
          <p:nvPr/>
        </p:nvSpPr>
        <p:spPr>
          <a:xfrm>
            <a:off x="4714670" y="8442943"/>
            <a:ext cx="575728" cy="71463"/>
          </a:xfrm>
          <a:custGeom>
            <a:avLst/>
            <a:gdLst>
              <a:gd name="connsiteX0" fmla="*/ 205 w 575728"/>
              <a:gd name="connsiteY0" fmla="*/ 70820 h 71463"/>
              <a:gd name="connsiteX1" fmla="*/ 224043 w 575728"/>
              <a:gd name="connsiteY1" fmla="*/ 50182 h 71463"/>
              <a:gd name="connsiteX2" fmla="*/ 384380 w 575728"/>
              <a:gd name="connsiteY2" fmla="*/ 42245 h 71463"/>
              <a:gd name="connsiteX3" fmla="*/ 574880 w 575728"/>
              <a:gd name="connsiteY3" fmla="*/ 970 h 71463"/>
              <a:gd name="connsiteX4" fmla="*/ 458993 w 575728"/>
              <a:gd name="connsiteY4" fmla="*/ 12082 h 71463"/>
              <a:gd name="connsiteX5" fmla="*/ 249443 w 575728"/>
              <a:gd name="connsiteY5" fmla="*/ 35895 h 71463"/>
              <a:gd name="connsiteX6" fmla="*/ 184355 w 575728"/>
              <a:gd name="connsiteY6" fmla="*/ 23195 h 71463"/>
              <a:gd name="connsiteX7" fmla="*/ 205 w 575728"/>
              <a:gd name="connsiteY7" fmla="*/ 70820 h 71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5728" h="71463">
                <a:moveTo>
                  <a:pt x="205" y="70820"/>
                </a:moveTo>
                <a:cubicBezTo>
                  <a:pt x="6820" y="75318"/>
                  <a:pt x="160014" y="54945"/>
                  <a:pt x="224043" y="50182"/>
                </a:cubicBezTo>
                <a:cubicBezTo>
                  <a:pt x="288072" y="45419"/>
                  <a:pt x="325907" y="50447"/>
                  <a:pt x="384380" y="42245"/>
                </a:cubicBezTo>
                <a:cubicBezTo>
                  <a:pt x="442853" y="34043"/>
                  <a:pt x="562445" y="5997"/>
                  <a:pt x="574880" y="970"/>
                </a:cubicBezTo>
                <a:cubicBezTo>
                  <a:pt x="587315" y="-4057"/>
                  <a:pt x="458993" y="12082"/>
                  <a:pt x="458993" y="12082"/>
                </a:cubicBezTo>
                <a:cubicBezTo>
                  <a:pt x="404754" y="17903"/>
                  <a:pt x="295216" y="34043"/>
                  <a:pt x="249443" y="35895"/>
                </a:cubicBezTo>
                <a:cubicBezTo>
                  <a:pt x="203670" y="37747"/>
                  <a:pt x="219809" y="18168"/>
                  <a:pt x="184355" y="23195"/>
                </a:cubicBezTo>
                <a:cubicBezTo>
                  <a:pt x="148901" y="28222"/>
                  <a:pt x="-6410" y="66322"/>
                  <a:pt x="205" y="708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: 図形 1113">
            <a:extLst>
              <a:ext uri="{FF2B5EF4-FFF2-40B4-BE49-F238E27FC236}">
                <a16:creationId xmlns:a16="http://schemas.microsoft.com/office/drawing/2014/main" id="{B9D39BC3-3546-4B31-B84F-42783C34E6F6}"/>
              </a:ext>
            </a:extLst>
          </p:cNvPr>
          <p:cNvSpPr/>
          <p:nvPr/>
        </p:nvSpPr>
        <p:spPr>
          <a:xfrm>
            <a:off x="5286834" y="8421727"/>
            <a:ext cx="612154" cy="493002"/>
          </a:xfrm>
          <a:custGeom>
            <a:avLst/>
            <a:gdLst>
              <a:gd name="connsiteX0" fmla="*/ 4304 w 612154"/>
              <a:gd name="connsiteY0" fmla="*/ 4723 h 493002"/>
              <a:gd name="connsiteX1" fmla="*/ 263066 w 612154"/>
              <a:gd name="connsiteY1" fmla="*/ 263486 h 493002"/>
              <a:gd name="connsiteX2" fmla="*/ 605966 w 612154"/>
              <a:gd name="connsiteY2" fmla="*/ 485736 h 493002"/>
              <a:gd name="connsiteX3" fmla="*/ 472616 w 612154"/>
              <a:gd name="connsiteY3" fmla="*/ 425411 h 493002"/>
              <a:gd name="connsiteX4" fmla="*/ 329741 w 612154"/>
              <a:gd name="connsiteY4" fmla="*/ 288886 h 493002"/>
              <a:gd name="connsiteX5" fmla="*/ 115429 w 612154"/>
              <a:gd name="connsiteY5" fmla="*/ 109498 h 493002"/>
              <a:gd name="connsiteX6" fmla="*/ 4304 w 612154"/>
              <a:gd name="connsiteY6" fmla="*/ 4723 h 493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2154" h="493002">
                <a:moveTo>
                  <a:pt x="4304" y="4723"/>
                </a:moveTo>
                <a:cubicBezTo>
                  <a:pt x="28910" y="30388"/>
                  <a:pt x="162789" y="183317"/>
                  <a:pt x="263066" y="263486"/>
                </a:cubicBezTo>
                <a:cubicBezTo>
                  <a:pt x="363343" y="343655"/>
                  <a:pt x="571041" y="458749"/>
                  <a:pt x="605966" y="485736"/>
                </a:cubicBezTo>
                <a:cubicBezTo>
                  <a:pt x="640891" y="512724"/>
                  <a:pt x="518654" y="458219"/>
                  <a:pt x="472616" y="425411"/>
                </a:cubicBezTo>
                <a:cubicBezTo>
                  <a:pt x="426578" y="392603"/>
                  <a:pt x="389272" y="341538"/>
                  <a:pt x="329741" y="288886"/>
                </a:cubicBezTo>
                <a:cubicBezTo>
                  <a:pt x="270210" y="236234"/>
                  <a:pt x="164377" y="154742"/>
                  <a:pt x="115429" y="109498"/>
                </a:cubicBezTo>
                <a:cubicBezTo>
                  <a:pt x="66481" y="64254"/>
                  <a:pt x="-20302" y="-20942"/>
                  <a:pt x="4304" y="47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: 図形 1114">
            <a:extLst>
              <a:ext uri="{FF2B5EF4-FFF2-40B4-BE49-F238E27FC236}">
                <a16:creationId xmlns:a16="http://schemas.microsoft.com/office/drawing/2014/main" id="{0AD73075-EA22-4D8F-BBAC-D5E124FBA1DF}"/>
              </a:ext>
            </a:extLst>
          </p:cNvPr>
          <p:cNvSpPr/>
          <p:nvPr/>
        </p:nvSpPr>
        <p:spPr>
          <a:xfrm>
            <a:off x="3957451" y="6365768"/>
            <a:ext cx="85328" cy="518569"/>
          </a:xfrm>
          <a:custGeom>
            <a:avLst/>
            <a:gdLst>
              <a:gd name="connsiteX0" fmla="*/ 187 w 85328"/>
              <a:gd name="connsiteY0" fmla="*/ 107 h 518569"/>
              <a:gd name="connsiteX1" fmla="*/ 43049 w 85328"/>
              <a:gd name="connsiteY1" fmla="*/ 189020 h 518569"/>
              <a:gd name="connsiteX2" fmla="*/ 84324 w 85328"/>
              <a:gd name="connsiteY2" fmla="*/ 517632 h 518569"/>
              <a:gd name="connsiteX3" fmla="*/ 71624 w 85328"/>
              <a:gd name="connsiteY3" fmla="*/ 284270 h 518569"/>
              <a:gd name="connsiteX4" fmla="*/ 60512 w 85328"/>
              <a:gd name="connsiteY4" fmla="*/ 163620 h 518569"/>
              <a:gd name="connsiteX5" fmla="*/ 187 w 85328"/>
              <a:gd name="connsiteY5" fmla="*/ 107 h 518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328" h="518569">
                <a:moveTo>
                  <a:pt x="187" y="107"/>
                </a:moveTo>
                <a:cubicBezTo>
                  <a:pt x="-2723" y="4340"/>
                  <a:pt x="29026" y="102766"/>
                  <a:pt x="43049" y="189020"/>
                </a:cubicBezTo>
                <a:cubicBezTo>
                  <a:pt x="57072" y="275274"/>
                  <a:pt x="79562" y="501757"/>
                  <a:pt x="84324" y="517632"/>
                </a:cubicBezTo>
                <a:cubicBezTo>
                  <a:pt x="89086" y="533507"/>
                  <a:pt x="75593" y="343272"/>
                  <a:pt x="71624" y="284270"/>
                </a:cubicBezTo>
                <a:cubicBezTo>
                  <a:pt x="67655" y="225268"/>
                  <a:pt x="70301" y="209657"/>
                  <a:pt x="60512" y="163620"/>
                </a:cubicBezTo>
                <a:cubicBezTo>
                  <a:pt x="50723" y="117583"/>
                  <a:pt x="3097" y="-4126"/>
                  <a:pt x="187" y="1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: 図形 1115">
            <a:extLst>
              <a:ext uri="{FF2B5EF4-FFF2-40B4-BE49-F238E27FC236}">
                <a16:creationId xmlns:a16="http://schemas.microsoft.com/office/drawing/2014/main" id="{016CF439-8C1A-4DAD-A4F5-A0E8D5927C85}"/>
              </a:ext>
            </a:extLst>
          </p:cNvPr>
          <p:cNvSpPr/>
          <p:nvPr/>
        </p:nvSpPr>
        <p:spPr>
          <a:xfrm>
            <a:off x="3900488" y="6868094"/>
            <a:ext cx="114313" cy="474861"/>
          </a:xfrm>
          <a:custGeom>
            <a:avLst/>
            <a:gdLst>
              <a:gd name="connsiteX0" fmla="*/ 114300 w 114313"/>
              <a:gd name="connsiteY0" fmla="*/ 1019 h 474861"/>
              <a:gd name="connsiteX1" fmla="*/ 92075 w 114313"/>
              <a:gd name="connsiteY1" fmla="*/ 180406 h 474861"/>
              <a:gd name="connsiteX2" fmla="*/ 0 w 114313"/>
              <a:gd name="connsiteY2" fmla="*/ 474094 h 474861"/>
              <a:gd name="connsiteX3" fmla="*/ 90487 w 114313"/>
              <a:gd name="connsiteY3" fmla="*/ 258194 h 474861"/>
              <a:gd name="connsiteX4" fmla="*/ 114300 w 114313"/>
              <a:gd name="connsiteY4" fmla="*/ 1019 h 474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13" h="474861">
                <a:moveTo>
                  <a:pt x="114300" y="1019"/>
                </a:moveTo>
                <a:cubicBezTo>
                  <a:pt x="114565" y="-11946"/>
                  <a:pt x="111125" y="101560"/>
                  <a:pt x="92075" y="180406"/>
                </a:cubicBezTo>
                <a:cubicBezTo>
                  <a:pt x="73025" y="259252"/>
                  <a:pt x="265" y="461129"/>
                  <a:pt x="0" y="474094"/>
                </a:cubicBezTo>
                <a:cubicBezTo>
                  <a:pt x="-265" y="487059"/>
                  <a:pt x="69585" y="332542"/>
                  <a:pt x="90487" y="258194"/>
                </a:cubicBezTo>
                <a:cubicBezTo>
                  <a:pt x="111389" y="183846"/>
                  <a:pt x="114035" y="13984"/>
                  <a:pt x="114300" y="10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: 図形 1116">
            <a:extLst>
              <a:ext uri="{FF2B5EF4-FFF2-40B4-BE49-F238E27FC236}">
                <a16:creationId xmlns:a16="http://schemas.microsoft.com/office/drawing/2014/main" id="{A8EDEDDB-A0AA-4831-99D6-8FAC5E5493EB}"/>
              </a:ext>
            </a:extLst>
          </p:cNvPr>
          <p:cNvSpPr/>
          <p:nvPr/>
        </p:nvSpPr>
        <p:spPr>
          <a:xfrm>
            <a:off x="4454155" y="6965850"/>
            <a:ext cx="101980" cy="371704"/>
          </a:xfrm>
          <a:custGeom>
            <a:avLst/>
            <a:gdLst>
              <a:gd name="connsiteX0" fmla="*/ 73395 w 101980"/>
              <a:gd name="connsiteY0" fmla="*/ 100 h 371704"/>
              <a:gd name="connsiteX1" fmla="*/ 19420 w 101980"/>
              <a:gd name="connsiteY1" fmla="*/ 184250 h 371704"/>
              <a:gd name="connsiteX2" fmla="*/ 101970 w 101980"/>
              <a:gd name="connsiteY2" fmla="*/ 371575 h 371704"/>
              <a:gd name="connsiteX3" fmla="*/ 13070 w 101980"/>
              <a:gd name="connsiteY3" fmla="*/ 212825 h 371704"/>
              <a:gd name="connsiteX4" fmla="*/ 6720 w 101980"/>
              <a:gd name="connsiteY4" fmla="*/ 158850 h 371704"/>
              <a:gd name="connsiteX5" fmla="*/ 73395 w 101980"/>
              <a:gd name="connsiteY5" fmla="*/ 100 h 37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980" h="371704">
                <a:moveTo>
                  <a:pt x="73395" y="100"/>
                </a:moveTo>
                <a:cubicBezTo>
                  <a:pt x="75512" y="4333"/>
                  <a:pt x="14657" y="122338"/>
                  <a:pt x="19420" y="184250"/>
                </a:cubicBezTo>
                <a:cubicBezTo>
                  <a:pt x="24182" y="246163"/>
                  <a:pt x="103028" y="366813"/>
                  <a:pt x="101970" y="371575"/>
                </a:cubicBezTo>
                <a:cubicBezTo>
                  <a:pt x="100912" y="376337"/>
                  <a:pt x="28945" y="248279"/>
                  <a:pt x="13070" y="212825"/>
                </a:cubicBezTo>
                <a:cubicBezTo>
                  <a:pt x="-2805" y="177371"/>
                  <a:pt x="-3334" y="191658"/>
                  <a:pt x="6720" y="158850"/>
                </a:cubicBezTo>
                <a:cubicBezTo>
                  <a:pt x="16774" y="126042"/>
                  <a:pt x="71278" y="-4133"/>
                  <a:pt x="73395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: 図形 1117">
            <a:extLst>
              <a:ext uri="{FF2B5EF4-FFF2-40B4-BE49-F238E27FC236}">
                <a16:creationId xmlns:a16="http://schemas.microsoft.com/office/drawing/2014/main" id="{2FC875C4-DFFC-4D80-9E32-64AAE7019F0C}"/>
              </a:ext>
            </a:extLst>
          </p:cNvPr>
          <p:cNvSpPr/>
          <p:nvPr/>
        </p:nvSpPr>
        <p:spPr>
          <a:xfrm>
            <a:off x="4835441" y="6921453"/>
            <a:ext cx="155624" cy="444578"/>
          </a:xfrm>
          <a:custGeom>
            <a:avLst/>
            <a:gdLst>
              <a:gd name="connsiteX0" fmla="*/ 149309 w 155624"/>
              <a:gd name="connsiteY0" fmla="*/ 47 h 444578"/>
              <a:gd name="connsiteX1" fmla="*/ 88984 w 155624"/>
              <a:gd name="connsiteY1" fmla="*/ 152447 h 444578"/>
              <a:gd name="connsiteX2" fmla="*/ 130259 w 155624"/>
              <a:gd name="connsiteY2" fmla="*/ 282622 h 444578"/>
              <a:gd name="connsiteX3" fmla="*/ 84 w 155624"/>
              <a:gd name="connsiteY3" fmla="*/ 444547 h 444578"/>
              <a:gd name="connsiteX4" fmla="*/ 152484 w 155624"/>
              <a:gd name="connsiteY4" fmla="*/ 295322 h 444578"/>
              <a:gd name="connsiteX5" fmla="*/ 104859 w 155624"/>
              <a:gd name="connsiteY5" fmla="*/ 168322 h 444578"/>
              <a:gd name="connsiteX6" fmla="*/ 149309 w 155624"/>
              <a:gd name="connsiteY6" fmla="*/ 47 h 444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624" h="444578">
                <a:moveTo>
                  <a:pt x="149309" y="47"/>
                </a:moveTo>
                <a:cubicBezTo>
                  <a:pt x="146663" y="-2599"/>
                  <a:pt x="92159" y="105351"/>
                  <a:pt x="88984" y="152447"/>
                </a:cubicBezTo>
                <a:cubicBezTo>
                  <a:pt x="85809" y="199543"/>
                  <a:pt x="145076" y="233939"/>
                  <a:pt x="130259" y="282622"/>
                </a:cubicBezTo>
                <a:cubicBezTo>
                  <a:pt x="115442" y="331305"/>
                  <a:pt x="-3620" y="442430"/>
                  <a:pt x="84" y="444547"/>
                </a:cubicBezTo>
                <a:cubicBezTo>
                  <a:pt x="3788" y="446664"/>
                  <a:pt x="135022" y="341359"/>
                  <a:pt x="152484" y="295322"/>
                </a:cubicBezTo>
                <a:cubicBezTo>
                  <a:pt x="169946" y="249285"/>
                  <a:pt x="109092" y="210655"/>
                  <a:pt x="104859" y="168322"/>
                </a:cubicBezTo>
                <a:cubicBezTo>
                  <a:pt x="100626" y="125989"/>
                  <a:pt x="151955" y="2693"/>
                  <a:pt x="149309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: 図形 1118">
            <a:extLst>
              <a:ext uri="{FF2B5EF4-FFF2-40B4-BE49-F238E27FC236}">
                <a16:creationId xmlns:a16="http://schemas.microsoft.com/office/drawing/2014/main" id="{37952ED3-00AE-4E98-A42B-C7FDBD4E44DA}"/>
              </a:ext>
            </a:extLst>
          </p:cNvPr>
          <p:cNvSpPr/>
          <p:nvPr/>
        </p:nvSpPr>
        <p:spPr>
          <a:xfrm>
            <a:off x="4152585" y="7289532"/>
            <a:ext cx="142304" cy="556017"/>
          </a:xfrm>
          <a:custGeom>
            <a:avLst/>
            <a:gdLst>
              <a:gd name="connsiteX0" fmla="*/ 315 w 142304"/>
              <a:gd name="connsiteY0" fmla="*/ 268 h 556017"/>
              <a:gd name="connsiteX1" fmla="*/ 101915 w 142304"/>
              <a:gd name="connsiteY1" fmla="*/ 193943 h 556017"/>
              <a:gd name="connsiteX2" fmla="*/ 98740 w 142304"/>
              <a:gd name="connsiteY2" fmla="*/ 555893 h 556017"/>
              <a:gd name="connsiteX3" fmla="*/ 140015 w 142304"/>
              <a:gd name="connsiteY3" fmla="*/ 232043 h 556017"/>
              <a:gd name="connsiteX4" fmla="*/ 315 w 142304"/>
              <a:gd name="connsiteY4" fmla="*/ 268 h 556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304" h="556017">
                <a:moveTo>
                  <a:pt x="315" y="268"/>
                </a:moveTo>
                <a:cubicBezTo>
                  <a:pt x="-6035" y="-6082"/>
                  <a:pt x="85511" y="101339"/>
                  <a:pt x="101915" y="193943"/>
                </a:cubicBezTo>
                <a:cubicBezTo>
                  <a:pt x="118319" y="286547"/>
                  <a:pt x="92390" y="549543"/>
                  <a:pt x="98740" y="555893"/>
                </a:cubicBezTo>
                <a:cubicBezTo>
                  <a:pt x="105090" y="562243"/>
                  <a:pt x="153244" y="323589"/>
                  <a:pt x="140015" y="232043"/>
                </a:cubicBezTo>
                <a:cubicBezTo>
                  <a:pt x="126786" y="140497"/>
                  <a:pt x="6665" y="6618"/>
                  <a:pt x="315" y="2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: 図形 1119">
            <a:extLst>
              <a:ext uri="{FF2B5EF4-FFF2-40B4-BE49-F238E27FC236}">
                <a16:creationId xmlns:a16="http://schemas.microsoft.com/office/drawing/2014/main" id="{66C206B1-8E3B-47CF-B892-1055EA823AA1}"/>
              </a:ext>
            </a:extLst>
          </p:cNvPr>
          <p:cNvSpPr/>
          <p:nvPr/>
        </p:nvSpPr>
        <p:spPr>
          <a:xfrm>
            <a:off x="3682328" y="6964263"/>
            <a:ext cx="248609" cy="551264"/>
          </a:xfrm>
          <a:custGeom>
            <a:avLst/>
            <a:gdLst>
              <a:gd name="connsiteX0" fmla="*/ 248322 w 248609"/>
              <a:gd name="connsiteY0" fmla="*/ 1687 h 551264"/>
              <a:gd name="connsiteX1" fmla="*/ 83222 w 248609"/>
              <a:gd name="connsiteY1" fmla="*/ 325537 h 551264"/>
              <a:gd name="connsiteX2" fmla="*/ 672 w 248609"/>
              <a:gd name="connsiteY2" fmla="*/ 550962 h 551264"/>
              <a:gd name="connsiteX3" fmla="*/ 48297 w 248609"/>
              <a:gd name="connsiteY3" fmla="*/ 369987 h 551264"/>
              <a:gd name="connsiteX4" fmla="*/ 121322 w 248609"/>
              <a:gd name="connsiteY4" fmla="*/ 204887 h 551264"/>
              <a:gd name="connsiteX5" fmla="*/ 248322 w 248609"/>
              <a:gd name="connsiteY5" fmla="*/ 1687 h 551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609" h="551264">
                <a:moveTo>
                  <a:pt x="248322" y="1687"/>
                </a:moveTo>
                <a:cubicBezTo>
                  <a:pt x="241972" y="21795"/>
                  <a:pt x="124497" y="233991"/>
                  <a:pt x="83222" y="325537"/>
                </a:cubicBezTo>
                <a:cubicBezTo>
                  <a:pt x="41947" y="417083"/>
                  <a:pt x="6493" y="543554"/>
                  <a:pt x="672" y="550962"/>
                </a:cubicBezTo>
                <a:cubicBezTo>
                  <a:pt x="-5149" y="558370"/>
                  <a:pt x="28189" y="427666"/>
                  <a:pt x="48297" y="369987"/>
                </a:cubicBezTo>
                <a:cubicBezTo>
                  <a:pt x="68405" y="312308"/>
                  <a:pt x="88514" y="263095"/>
                  <a:pt x="121322" y="204887"/>
                </a:cubicBezTo>
                <a:cubicBezTo>
                  <a:pt x="154130" y="146679"/>
                  <a:pt x="254672" y="-18421"/>
                  <a:pt x="248322" y="16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: 図形 1120">
            <a:extLst>
              <a:ext uri="{FF2B5EF4-FFF2-40B4-BE49-F238E27FC236}">
                <a16:creationId xmlns:a16="http://schemas.microsoft.com/office/drawing/2014/main" id="{20598B2C-F03E-43AD-9343-2E0AF81435C1}"/>
              </a:ext>
            </a:extLst>
          </p:cNvPr>
          <p:cNvSpPr/>
          <p:nvPr/>
        </p:nvSpPr>
        <p:spPr>
          <a:xfrm>
            <a:off x="3839319" y="6956365"/>
            <a:ext cx="139155" cy="558891"/>
          </a:xfrm>
          <a:custGeom>
            <a:avLst/>
            <a:gdLst>
              <a:gd name="connsiteX0" fmla="*/ 138956 w 139155"/>
              <a:gd name="connsiteY0" fmla="*/ 60 h 558891"/>
              <a:gd name="connsiteX1" fmla="*/ 40531 w 139155"/>
              <a:gd name="connsiteY1" fmla="*/ 212785 h 558891"/>
              <a:gd name="connsiteX2" fmla="*/ 11956 w 139155"/>
              <a:gd name="connsiteY2" fmla="*/ 558860 h 558891"/>
              <a:gd name="connsiteX3" fmla="*/ 11956 w 139155"/>
              <a:gd name="connsiteY3" fmla="*/ 231835 h 558891"/>
              <a:gd name="connsiteX4" fmla="*/ 138956 w 139155"/>
              <a:gd name="connsiteY4" fmla="*/ 60 h 558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155" h="558891">
                <a:moveTo>
                  <a:pt x="138956" y="60"/>
                </a:moveTo>
                <a:cubicBezTo>
                  <a:pt x="143718" y="-3115"/>
                  <a:pt x="61698" y="119652"/>
                  <a:pt x="40531" y="212785"/>
                </a:cubicBezTo>
                <a:cubicBezTo>
                  <a:pt x="19364" y="305918"/>
                  <a:pt x="16718" y="555685"/>
                  <a:pt x="11956" y="558860"/>
                </a:cubicBezTo>
                <a:cubicBezTo>
                  <a:pt x="7194" y="562035"/>
                  <a:pt x="-12386" y="322852"/>
                  <a:pt x="11956" y="231835"/>
                </a:cubicBezTo>
                <a:cubicBezTo>
                  <a:pt x="36298" y="140818"/>
                  <a:pt x="134194" y="3235"/>
                  <a:pt x="138956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: 図形 1121">
            <a:extLst>
              <a:ext uri="{FF2B5EF4-FFF2-40B4-BE49-F238E27FC236}">
                <a16:creationId xmlns:a16="http://schemas.microsoft.com/office/drawing/2014/main" id="{E9209C3B-D199-45B3-98C8-D9B30722106D}"/>
              </a:ext>
            </a:extLst>
          </p:cNvPr>
          <p:cNvSpPr/>
          <p:nvPr/>
        </p:nvSpPr>
        <p:spPr>
          <a:xfrm>
            <a:off x="3849543" y="7546915"/>
            <a:ext cx="147888" cy="541973"/>
          </a:xfrm>
          <a:custGeom>
            <a:avLst/>
            <a:gdLst>
              <a:gd name="connsiteX0" fmla="*/ 8082 w 147888"/>
              <a:gd name="connsiteY0" fmla="*/ 60 h 541973"/>
              <a:gd name="connsiteX1" fmla="*/ 11257 w 147888"/>
              <a:gd name="connsiteY1" fmla="*/ 171510 h 541973"/>
              <a:gd name="connsiteX2" fmla="*/ 147782 w 147888"/>
              <a:gd name="connsiteY2" fmla="*/ 539810 h 541973"/>
              <a:gd name="connsiteX3" fmla="*/ 33482 w 147888"/>
              <a:gd name="connsiteY3" fmla="*/ 317560 h 541973"/>
              <a:gd name="connsiteX4" fmla="*/ 1732 w 147888"/>
              <a:gd name="connsiteY4" fmla="*/ 187385 h 541973"/>
              <a:gd name="connsiteX5" fmla="*/ 8082 w 147888"/>
              <a:gd name="connsiteY5" fmla="*/ 60 h 541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888" h="541973">
                <a:moveTo>
                  <a:pt x="8082" y="60"/>
                </a:moveTo>
                <a:cubicBezTo>
                  <a:pt x="9670" y="-2586"/>
                  <a:pt x="-12026" y="81552"/>
                  <a:pt x="11257" y="171510"/>
                </a:cubicBezTo>
                <a:cubicBezTo>
                  <a:pt x="34540" y="261468"/>
                  <a:pt x="144078" y="515468"/>
                  <a:pt x="147782" y="539810"/>
                </a:cubicBezTo>
                <a:cubicBezTo>
                  <a:pt x="151486" y="564152"/>
                  <a:pt x="57824" y="376297"/>
                  <a:pt x="33482" y="317560"/>
                </a:cubicBezTo>
                <a:cubicBezTo>
                  <a:pt x="9140" y="258823"/>
                  <a:pt x="7553" y="233952"/>
                  <a:pt x="1732" y="187385"/>
                </a:cubicBezTo>
                <a:cubicBezTo>
                  <a:pt x="-4089" y="140818"/>
                  <a:pt x="6494" y="2706"/>
                  <a:pt x="8082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: 図形 1122">
            <a:extLst>
              <a:ext uri="{FF2B5EF4-FFF2-40B4-BE49-F238E27FC236}">
                <a16:creationId xmlns:a16="http://schemas.microsoft.com/office/drawing/2014/main" id="{E02C3219-2A8D-425F-B018-059514C9F480}"/>
              </a:ext>
            </a:extLst>
          </p:cNvPr>
          <p:cNvSpPr/>
          <p:nvPr/>
        </p:nvSpPr>
        <p:spPr>
          <a:xfrm>
            <a:off x="3699148" y="7594006"/>
            <a:ext cx="51617" cy="669724"/>
          </a:xfrm>
          <a:custGeom>
            <a:avLst/>
            <a:gdLst>
              <a:gd name="connsiteX0" fmla="*/ 13485 w 51617"/>
              <a:gd name="connsiteY0" fmla="*/ 4827 h 669724"/>
              <a:gd name="connsiteX1" fmla="*/ 785 w 51617"/>
              <a:gd name="connsiteY1" fmla="*/ 174161 h 669724"/>
              <a:gd name="connsiteX2" fmla="*/ 38885 w 51617"/>
              <a:gd name="connsiteY2" fmla="*/ 506477 h 669724"/>
              <a:gd name="connsiteX3" fmla="*/ 15602 w 51617"/>
              <a:gd name="connsiteY3" fmla="*/ 669461 h 669724"/>
              <a:gd name="connsiteX4" fmla="*/ 51585 w 51617"/>
              <a:gd name="connsiteY4" fmla="*/ 472611 h 669724"/>
              <a:gd name="connsiteX5" fmla="*/ 21952 w 51617"/>
              <a:gd name="connsiteY5" fmla="*/ 286344 h 669724"/>
              <a:gd name="connsiteX6" fmla="*/ 17719 w 51617"/>
              <a:gd name="connsiteY6" fmla="*/ 66211 h 669724"/>
              <a:gd name="connsiteX7" fmla="*/ 13485 w 51617"/>
              <a:gd name="connsiteY7" fmla="*/ 4827 h 669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617" h="669724">
                <a:moveTo>
                  <a:pt x="13485" y="4827"/>
                </a:moveTo>
                <a:cubicBezTo>
                  <a:pt x="10663" y="22819"/>
                  <a:pt x="-3448" y="90553"/>
                  <a:pt x="785" y="174161"/>
                </a:cubicBezTo>
                <a:cubicBezTo>
                  <a:pt x="5018" y="257769"/>
                  <a:pt x="36416" y="423927"/>
                  <a:pt x="38885" y="506477"/>
                </a:cubicBezTo>
                <a:cubicBezTo>
                  <a:pt x="41354" y="589027"/>
                  <a:pt x="13485" y="675105"/>
                  <a:pt x="15602" y="669461"/>
                </a:cubicBezTo>
                <a:cubicBezTo>
                  <a:pt x="17719" y="663817"/>
                  <a:pt x="50527" y="536464"/>
                  <a:pt x="51585" y="472611"/>
                </a:cubicBezTo>
                <a:cubicBezTo>
                  <a:pt x="52643" y="408758"/>
                  <a:pt x="27596" y="354077"/>
                  <a:pt x="21952" y="286344"/>
                </a:cubicBezTo>
                <a:cubicBezTo>
                  <a:pt x="16308" y="218611"/>
                  <a:pt x="17014" y="110661"/>
                  <a:pt x="17719" y="66211"/>
                </a:cubicBezTo>
                <a:cubicBezTo>
                  <a:pt x="18424" y="21761"/>
                  <a:pt x="16307" y="-13165"/>
                  <a:pt x="13485" y="48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: 図形 1123">
            <a:extLst>
              <a:ext uri="{FF2B5EF4-FFF2-40B4-BE49-F238E27FC236}">
                <a16:creationId xmlns:a16="http://schemas.microsoft.com/office/drawing/2014/main" id="{66BA701C-8641-4319-85E0-8C04B59CDEBF}"/>
              </a:ext>
            </a:extLst>
          </p:cNvPr>
          <p:cNvSpPr/>
          <p:nvPr/>
        </p:nvSpPr>
        <p:spPr>
          <a:xfrm>
            <a:off x="3785890" y="7457656"/>
            <a:ext cx="117928" cy="640544"/>
          </a:xfrm>
          <a:custGeom>
            <a:avLst/>
            <a:gdLst>
              <a:gd name="connsiteX0" fmla="*/ 11410 w 117928"/>
              <a:gd name="connsiteY0" fmla="*/ 1477 h 640544"/>
              <a:gd name="connsiteX1" fmla="*/ 28343 w 117928"/>
              <a:gd name="connsiteY1" fmla="*/ 348611 h 640544"/>
              <a:gd name="connsiteX2" fmla="*/ 60093 w 117928"/>
              <a:gd name="connsiteY2" fmla="*/ 488311 h 640544"/>
              <a:gd name="connsiteX3" fmla="*/ 117243 w 117928"/>
              <a:gd name="connsiteY3" fmla="*/ 638594 h 640544"/>
              <a:gd name="connsiteX4" fmla="*/ 17760 w 117928"/>
              <a:gd name="connsiteY4" fmla="*/ 376127 h 640544"/>
              <a:gd name="connsiteX5" fmla="*/ 827 w 117928"/>
              <a:gd name="connsiteY5" fmla="*/ 227961 h 640544"/>
              <a:gd name="connsiteX6" fmla="*/ 11410 w 117928"/>
              <a:gd name="connsiteY6" fmla="*/ 1477 h 64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928" h="640544">
                <a:moveTo>
                  <a:pt x="11410" y="1477"/>
                </a:moveTo>
                <a:cubicBezTo>
                  <a:pt x="15996" y="21585"/>
                  <a:pt x="20229" y="267472"/>
                  <a:pt x="28343" y="348611"/>
                </a:cubicBezTo>
                <a:cubicBezTo>
                  <a:pt x="36457" y="429750"/>
                  <a:pt x="45276" y="439981"/>
                  <a:pt x="60093" y="488311"/>
                </a:cubicBezTo>
                <a:cubicBezTo>
                  <a:pt x="74910" y="536641"/>
                  <a:pt x="124298" y="657291"/>
                  <a:pt x="117243" y="638594"/>
                </a:cubicBezTo>
                <a:cubicBezTo>
                  <a:pt x="110188" y="619897"/>
                  <a:pt x="37163" y="444566"/>
                  <a:pt x="17760" y="376127"/>
                </a:cubicBezTo>
                <a:cubicBezTo>
                  <a:pt x="-1643" y="307688"/>
                  <a:pt x="-937" y="283700"/>
                  <a:pt x="827" y="227961"/>
                </a:cubicBezTo>
                <a:cubicBezTo>
                  <a:pt x="2591" y="172222"/>
                  <a:pt x="6824" y="-18631"/>
                  <a:pt x="11410" y="14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: 図形 1124">
            <a:extLst>
              <a:ext uri="{FF2B5EF4-FFF2-40B4-BE49-F238E27FC236}">
                <a16:creationId xmlns:a16="http://schemas.microsoft.com/office/drawing/2014/main" id="{AB40D39C-5BE0-423B-BDBD-E3837C9B7646}"/>
              </a:ext>
            </a:extLst>
          </p:cNvPr>
          <p:cNvSpPr/>
          <p:nvPr/>
        </p:nvSpPr>
        <p:spPr>
          <a:xfrm>
            <a:off x="3975099" y="8070834"/>
            <a:ext cx="69028" cy="319350"/>
          </a:xfrm>
          <a:custGeom>
            <a:avLst/>
            <a:gdLst>
              <a:gd name="connsiteX0" fmla="*/ 1 w 69028"/>
              <a:gd name="connsiteY0" fmla="*/ 16 h 319350"/>
              <a:gd name="connsiteX1" fmla="*/ 57151 w 69028"/>
              <a:gd name="connsiteY1" fmla="*/ 154004 h 319350"/>
              <a:gd name="connsiteX2" fmla="*/ 68264 w 69028"/>
              <a:gd name="connsiteY2" fmla="*/ 260366 h 319350"/>
              <a:gd name="connsiteX3" fmla="*/ 66676 w 69028"/>
              <a:gd name="connsiteY3" fmla="*/ 315929 h 319350"/>
              <a:gd name="connsiteX4" fmla="*/ 55564 w 69028"/>
              <a:gd name="connsiteY4" fmla="*/ 163529 h 319350"/>
              <a:gd name="connsiteX5" fmla="*/ 1 w 69028"/>
              <a:gd name="connsiteY5" fmla="*/ 16 h 3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028" h="319350">
                <a:moveTo>
                  <a:pt x="1" y="16"/>
                </a:moveTo>
                <a:cubicBezTo>
                  <a:pt x="265" y="-1571"/>
                  <a:pt x="45774" y="110612"/>
                  <a:pt x="57151" y="154004"/>
                </a:cubicBezTo>
                <a:cubicBezTo>
                  <a:pt x="68528" y="197396"/>
                  <a:pt x="66677" y="233379"/>
                  <a:pt x="68264" y="260366"/>
                </a:cubicBezTo>
                <a:cubicBezTo>
                  <a:pt x="69851" y="287353"/>
                  <a:pt x="68793" y="332068"/>
                  <a:pt x="66676" y="315929"/>
                </a:cubicBezTo>
                <a:cubicBezTo>
                  <a:pt x="64559" y="299790"/>
                  <a:pt x="65353" y="212212"/>
                  <a:pt x="55564" y="163529"/>
                </a:cubicBezTo>
                <a:cubicBezTo>
                  <a:pt x="45775" y="114846"/>
                  <a:pt x="-263" y="1603"/>
                  <a:pt x="1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: 図形 1125">
            <a:extLst>
              <a:ext uri="{FF2B5EF4-FFF2-40B4-BE49-F238E27FC236}">
                <a16:creationId xmlns:a16="http://schemas.microsoft.com/office/drawing/2014/main" id="{B65527BC-860E-41D8-8E01-C7284D78B355}"/>
              </a:ext>
            </a:extLst>
          </p:cNvPr>
          <p:cNvSpPr/>
          <p:nvPr/>
        </p:nvSpPr>
        <p:spPr>
          <a:xfrm>
            <a:off x="3989301" y="8040687"/>
            <a:ext cx="92273" cy="364985"/>
          </a:xfrm>
          <a:custGeom>
            <a:avLst/>
            <a:gdLst>
              <a:gd name="connsiteX0" fmla="*/ 87 w 92273"/>
              <a:gd name="connsiteY0" fmla="*/ 1 h 364985"/>
              <a:gd name="connsiteX1" fmla="*/ 68349 w 92273"/>
              <a:gd name="connsiteY1" fmla="*/ 187326 h 364985"/>
              <a:gd name="connsiteX2" fmla="*/ 77874 w 92273"/>
              <a:gd name="connsiteY2" fmla="*/ 269876 h 364985"/>
              <a:gd name="connsiteX3" fmla="*/ 71524 w 92273"/>
              <a:gd name="connsiteY3" fmla="*/ 357188 h 364985"/>
              <a:gd name="connsiteX4" fmla="*/ 79462 w 92273"/>
              <a:gd name="connsiteY4" fmla="*/ 349251 h 364985"/>
              <a:gd name="connsiteX5" fmla="*/ 90574 w 92273"/>
              <a:gd name="connsiteY5" fmla="*/ 255588 h 364985"/>
              <a:gd name="connsiteX6" fmla="*/ 84224 w 92273"/>
              <a:gd name="connsiteY6" fmla="*/ 190501 h 364985"/>
              <a:gd name="connsiteX7" fmla="*/ 87 w 92273"/>
              <a:gd name="connsiteY7" fmla="*/ 1 h 364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273" h="364985">
                <a:moveTo>
                  <a:pt x="87" y="1"/>
                </a:moveTo>
                <a:cubicBezTo>
                  <a:pt x="-2559" y="-528"/>
                  <a:pt x="55385" y="142347"/>
                  <a:pt x="68349" y="187326"/>
                </a:cubicBezTo>
                <a:cubicBezTo>
                  <a:pt x="81314" y="232305"/>
                  <a:pt x="77345" y="241566"/>
                  <a:pt x="77874" y="269876"/>
                </a:cubicBezTo>
                <a:cubicBezTo>
                  <a:pt x="78403" y="298186"/>
                  <a:pt x="71259" y="343959"/>
                  <a:pt x="71524" y="357188"/>
                </a:cubicBezTo>
                <a:cubicBezTo>
                  <a:pt x="71789" y="370417"/>
                  <a:pt x="76287" y="366184"/>
                  <a:pt x="79462" y="349251"/>
                </a:cubicBezTo>
                <a:cubicBezTo>
                  <a:pt x="82637" y="332318"/>
                  <a:pt x="89780" y="282046"/>
                  <a:pt x="90574" y="255588"/>
                </a:cubicBezTo>
                <a:cubicBezTo>
                  <a:pt x="91368" y="229130"/>
                  <a:pt x="96395" y="228072"/>
                  <a:pt x="84224" y="190501"/>
                </a:cubicBezTo>
                <a:cubicBezTo>
                  <a:pt x="72053" y="152930"/>
                  <a:pt x="2733" y="530"/>
                  <a:pt x="87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: 図形 1126">
            <a:extLst>
              <a:ext uri="{FF2B5EF4-FFF2-40B4-BE49-F238E27FC236}">
                <a16:creationId xmlns:a16="http://schemas.microsoft.com/office/drawing/2014/main" id="{C51C79CE-8692-4C3D-8378-A064C3CBD7C4}"/>
              </a:ext>
            </a:extLst>
          </p:cNvPr>
          <p:cNvSpPr/>
          <p:nvPr/>
        </p:nvSpPr>
        <p:spPr>
          <a:xfrm>
            <a:off x="3559324" y="7533625"/>
            <a:ext cx="121657" cy="475670"/>
          </a:xfrm>
          <a:custGeom>
            <a:avLst/>
            <a:gdLst>
              <a:gd name="connsiteX0" fmla="*/ 120501 w 121657"/>
              <a:gd name="connsiteY0" fmla="*/ 2238 h 475670"/>
              <a:gd name="connsiteX1" fmla="*/ 1439 w 121657"/>
              <a:gd name="connsiteY1" fmla="*/ 465788 h 475670"/>
              <a:gd name="connsiteX2" fmla="*/ 58589 w 121657"/>
              <a:gd name="connsiteY2" fmla="*/ 295925 h 475670"/>
              <a:gd name="connsiteX3" fmla="*/ 120501 w 121657"/>
              <a:gd name="connsiteY3" fmla="*/ 2238 h 475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657" h="475670">
                <a:moveTo>
                  <a:pt x="120501" y="2238"/>
                </a:moveTo>
                <a:cubicBezTo>
                  <a:pt x="110976" y="30548"/>
                  <a:pt x="11758" y="416840"/>
                  <a:pt x="1439" y="465788"/>
                </a:cubicBezTo>
                <a:cubicBezTo>
                  <a:pt x="-8880" y="514736"/>
                  <a:pt x="39010" y="369744"/>
                  <a:pt x="58589" y="295925"/>
                </a:cubicBezTo>
                <a:cubicBezTo>
                  <a:pt x="78168" y="222106"/>
                  <a:pt x="130026" y="-26072"/>
                  <a:pt x="120501" y="22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: 図形 1127">
            <a:extLst>
              <a:ext uri="{FF2B5EF4-FFF2-40B4-BE49-F238E27FC236}">
                <a16:creationId xmlns:a16="http://schemas.microsoft.com/office/drawing/2014/main" id="{07410612-A963-4C4D-8F3B-AF749AC29948}"/>
              </a:ext>
            </a:extLst>
          </p:cNvPr>
          <p:cNvSpPr/>
          <p:nvPr/>
        </p:nvSpPr>
        <p:spPr>
          <a:xfrm>
            <a:off x="3367789" y="8065794"/>
            <a:ext cx="189741" cy="541087"/>
          </a:xfrm>
          <a:custGeom>
            <a:avLst/>
            <a:gdLst>
              <a:gd name="connsiteX0" fmla="*/ 188211 w 189741"/>
              <a:gd name="connsiteY0" fmla="*/ 294 h 541087"/>
              <a:gd name="connsiteX1" fmla="*/ 108836 w 189741"/>
              <a:gd name="connsiteY1" fmla="*/ 247944 h 541087"/>
              <a:gd name="connsiteX2" fmla="*/ 886 w 189741"/>
              <a:gd name="connsiteY2" fmla="*/ 536869 h 541087"/>
              <a:gd name="connsiteX3" fmla="*/ 62799 w 189741"/>
              <a:gd name="connsiteY3" fmla="*/ 405106 h 541087"/>
              <a:gd name="connsiteX4" fmla="*/ 154874 w 189741"/>
              <a:gd name="connsiteY4" fmla="*/ 201906 h 541087"/>
              <a:gd name="connsiteX5" fmla="*/ 188211 w 189741"/>
              <a:gd name="connsiteY5" fmla="*/ 294 h 541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741" h="541087">
                <a:moveTo>
                  <a:pt x="188211" y="294"/>
                </a:moveTo>
                <a:cubicBezTo>
                  <a:pt x="180538" y="7967"/>
                  <a:pt x="140057" y="158515"/>
                  <a:pt x="108836" y="247944"/>
                </a:cubicBezTo>
                <a:cubicBezTo>
                  <a:pt x="77615" y="337373"/>
                  <a:pt x="8559" y="510675"/>
                  <a:pt x="886" y="536869"/>
                </a:cubicBezTo>
                <a:cubicBezTo>
                  <a:pt x="-6787" y="563063"/>
                  <a:pt x="37134" y="460933"/>
                  <a:pt x="62799" y="405106"/>
                </a:cubicBezTo>
                <a:cubicBezTo>
                  <a:pt x="88464" y="349279"/>
                  <a:pt x="136618" y="266729"/>
                  <a:pt x="154874" y="201906"/>
                </a:cubicBezTo>
                <a:cubicBezTo>
                  <a:pt x="173130" y="137083"/>
                  <a:pt x="195884" y="-7379"/>
                  <a:pt x="188211" y="2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: 図形 1128">
            <a:extLst>
              <a:ext uri="{FF2B5EF4-FFF2-40B4-BE49-F238E27FC236}">
                <a16:creationId xmlns:a16="http://schemas.microsoft.com/office/drawing/2014/main" id="{65FE51BF-0D9D-4F8D-AC90-7419EEA1C2C1}"/>
              </a:ext>
            </a:extLst>
          </p:cNvPr>
          <p:cNvSpPr/>
          <p:nvPr/>
        </p:nvSpPr>
        <p:spPr>
          <a:xfrm>
            <a:off x="3451154" y="8293090"/>
            <a:ext cx="243076" cy="430568"/>
          </a:xfrm>
          <a:custGeom>
            <a:avLst/>
            <a:gdLst>
              <a:gd name="connsiteX0" fmla="*/ 242959 w 243076"/>
              <a:gd name="connsiteY0" fmla="*/ 10 h 430568"/>
              <a:gd name="connsiteX1" fmla="*/ 136596 w 243076"/>
              <a:gd name="connsiteY1" fmla="*/ 173048 h 430568"/>
              <a:gd name="connsiteX2" fmla="*/ 92146 w 243076"/>
              <a:gd name="connsiteY2" fmla="*/ 288935 h 430568"/>
              <a:gd name="connsiteX3" fmla="*/ 71 w 243076"/>
              <a:gd name="connsiteY3" fmla="*/ 430223 h 430568"/>
              <a:gd name="connsiteX4" fmla="*/ 108021 w 243076"/>
              <a:gd name="connsiteY4" fmla="*/ 246073 h 430568"/>
              <a:gd name="connsiteX5" fmla="*/ 114371 w 243076"/>
              <a:gd name="connsiteY5" fmla="*/ 165110 h 430568"/>
              <a:gd name="connsiteX6" fmla="*/ 242959 w 243076"/>
              <a:gd name="connsiteY6" fmla="*/ 10 h 430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076" h="430568">
                <a:moveTo>
                  <a:pt x="242959" y="10"/>
                </a:moveTo>
                <a:cubicBezTo>
                  <a:pt x="246663" y="1333"/>
                  <a:pt x="161731" y="124894"/>
                  <a:pt x="136596" y="173048"/>
                </a:cubicBezTo>
                <a:cubicBezTo>
                  <a:pt x="111461" y="221202"/>
                  <a:pt x="114900" y="246073"/>
                  <a:pt x="92146" y="288935"/>
                </a:cubicBezTo>
                <a:cubicBezTo>
                  <a:pt x="69392" y="331797"/>
                  <a:pt x="-2575" y="437367"/>
                  <a:pt x="71" y="430223"/>
                </a:cubicBezTo>
                <a:cubicBezTo>
                  <a:pt x="2717" y="423079"/>
                  <a:pt x="88971" y="290258"/>
                  <a:pt x="108021" y="246073"/>
                </a:cubicBezTo>
                <a:cubicBezTo>
                  <a:pt x="127071" y="201888"/>
                  <a:pt x="93998" y="206385"/>
                  <a:pt x="114371" y="165110"/>
                </a:cubicBezTo>
                <a:cubicBezTo>
                  <a:pt x="134744" y="123835"/>
                  <a:pt x="239255" y="-1313"/>
                  <a:pt x="242959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: 図形 1129">
            <a:extLst>
              <a:ext uri="{FF2B5EF4-FFF2-40B4-BE49-F238E27FC236}">
                <a16:creationId xmlns:a16="http://schemas.microsoft.com/office/drawing/2014/main" id="{C1B9CBC3-343D-4993-8393-547175CD87D7}"/>
              </a:ext>
            </a:extLst>
          </p:cNvPr>
          <p:cNvSpPr/>
          <p:nvPr/>
        </p:nvSpPr>
        <p:spPr>
          <a:xfrm>
            <a:off x="3157527" y="8319926"/>
            <a:ext cx="554050" cy="676628"/>
          </a:xfrm>
          <a:custGeom>
            <a:avLst/>
            <a:gdLst>
              <a:gd name="connsiteX0" fmla="*/ 554048 w 554050"/>
              <a:gd name="connsiteY0" fmla="*/ 162 h 676628"/>
              <a:gd name="connsiteX1" fmla="*/ 436573 w 554050"/>
              <a:gd name="connsiteY1" fmla="*/ 204949 h 676628"/>
              <a:gd name="connsiteX2" fmla="*/ 277823 w 554050"/>
              <a:gd name="connsiteY2" fmla="*/ 411324 h 676628"/>
              <a:gd name="connsiteX3" fmla="*/ 155586 w 554050"/>
              <a:gd name="connsiteY3" fmla="*/ 531974 h 676628"/>
              <a:gd name="connsiteX4" fmla="*/ 11 w 554050"/>
              <a:gd name="connsiteY4" fmla="*/ 676437 h 676628"/>
              <a:gd name="connsiteX5" fmla="*/ 163523 w 554050"/>
              <a:gd name="connsiteY5" fmla="*/ 500224 h 676628"/>
              <a:gd name="connsiteX6" fmla="*/ 347673 w 554050"/>
              <a:gd name="connsiteY6" fmla="*/ 341474 h 676628"/>
              <a:gd name="connsiteX7" fmla="*/ 439748 w 554050"/>
              <a:gd name="connsiteY7" fmla="*/ 173199 h 676628"/>
              <a:gd name="connsiteX8" fmla="*/ 554048 w 554050"/>
              <a:gd name="connsiteY8" fmla="*/ 162 h 676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4050" h="676628">
                <a:moveTo>
                  <a:pt x="554048" y="162"/>
                </a:moveTo>
                <a:cubicBezTo>
                  <a:pt x="553519" y="5454"/>
                  <a:pt x="482610" y="136422"/>
                  <a:pt x="436573" y="204949"/>
                </a:cubicBezTo>
                <a:cubicBezTo>
                  <a:pt x="390535" y="273476"/>
                  <a:pt x="324654" y="356820"/>
                  <a:pt x="277823" y="411324"/>
                </a:cubicBezTo>
                <a:cubicBezTo>
                  <a:pt x="230992" y="465828"/>
                  <a:pt x="201888" y="487789"/>
                  <a:pt x="155586" y="531974"/>
                </a:cubicBezTo>
                <a:cubicBezTo>
                  <a:pt x="109284" y="576160"/>
                  <a:pt x="-1312" y="681729"/>
                  <a:pt x="11" y="676437"/>
                </a:cubicBezTo>
                <a:cubicBezTo>
                  <a:pt x="1334" y="671145"/>
                  <a:pt x="105579" y="556051"/>
                  <a:pt x="163523" y="500224"/>
                </a:cubicBezTo>
                <a:cubicBezTo>
                  <a:pt x="221467" y="444397"/>
                  <a:pt x="301636" y="395978"/>
                  <a:pt x="347673" y="341474"/>
                </a:cubicBezTo>
                <a:cubicBezTo>
                  <a:pt x="393710" y="286970"/>
                  <a:pt x="406146" y="225851"/>
                  <a:pt x="439748" y="173199"/>
                </a:cubicBezTo>
                <a:cubicBezTo>
                  <a:pt x="473350" y="120547"/>
                  <a:pt x="554577" y="-5130"/>
                  <a:pt x="554048" y="1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: 図形 1130">
            <a:extLst>
              <a:ext uri="{FF2B5EF4-FFF2-40B4-BE49-F238E27FC236}">
                <a16:creationId xmlns:a16="http://schemas.microsoft.com/office/drawing/2014/main" id="{281E9B5D-2C39-4359-B979-2C05B7F99E23}"/>
              </a:ext>
            </a:extLst>
          </p:cNvPr>
          <p:cNvSpPr/>
          <p:nvPr/>
        </p:nvSpPr>
        <p:spPr>
          <a:xfrm>
            <a:off x="3105149" y="8426080"/>
            <a:ext cx="346247" cy="591049"/>
          </a:xfrm>
          <a:custGeom>
            <a:avLst/>
            <a:gdLst>
              <a:gd name="connsiteX0" fmla="*/ 346076 w 346247"/>
              <a:gd name="connsiteY0" fmla="*/ 370 h 591049"/>
              <a:gd name="connsiteX1" fmla="*/ 269876 w 346247"/>
              <a:gd name="connsiteY1" fmla="*/ 232145 h 591049"/>
              <a:gd name="connsiteX2" fmla="*/ 161926 w 346247"/>
              <a:gd name="connsiteY2" fmla="*/ 389308 h 591049"/>
              <a:gd name="connsiteX3" fmla="*/ 1 w 346247"/>
              <a:gd name="connsiteY3" fmla="*/ 590920 h 591049"/>
              <a:gd name="connsiteX4" fmla="*/ 165101 w 346247"/>
              <a:gd name="connsiteY4" fmla="*/ 417883 h 591049"/>
              <a:gd name="connsiteX5" fmla="*/ 249239 w 346247"/>
              <a:gd name="connsiteY5" fmla="*/ 289295 h 591049"/>
              <a:gd name="connsiteX6" fmla="*/ 346076 w 346247"/>
              <a:gd name="connsiteY6" fmla="*/ 370 h 591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6247" h="591049">
                <a:moveTo>
                  <a:pt x="346076" y="370"/>
                </a:moveTo>
                <a:cubicBezTo>
                  <a:pt x="349516" y="-9155"/>
                  <a:pt x="300568" y="167322"/>
                  <a:pt x="269876" y="232145"/>
                </a:cubicBezTo>
                <a:cubicBezTo>
                  <a:pt x="239184" y="296968"/>
                  <a:pt x="206905" y="329512"/>
                  <a:pt x="161926" y="389308"/>
                </a:cubicBezTo>
                <a:cubicBezTo>
                  <a:pt x="116947" y="449104"/>
                  <a:pt x="-528" y="586158"/>
                  <a:pt x="1" y="590920"/>
                </a:cubicBezTo>
                <a:cubicBezTo>
                  <a:pt x="530" y="595683"/>
                  <a:pt x="123561" y="468154"/>
                  <a:pt x="165101" y="417883"/>
                </a:cubicBezTo>
                <a:cubicBezTo>
                  <a:pt x="206641" y="367612"/>
                  <a:pt x="216695" y="354118"/>
                  <a:pt x="249239" y="289295"/>
                </a:cubicBezTo>
                <a:cubicBezTo>
                  <a:pt x="281783" y="224472"/>
                  <a:pt x="342636" y="9895"/>
                  <a:pt x="346076" y="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: 図形 1131">
            <a:extLst>
              <a:ext uri="{FF2B5EF4-FFF2-40B4-BE49-F238E27FC236}">
                <a16:creationId xmlns:a16="http://schemas.microsoft.com/office/drawing/2014/main" id="{C8F2562E-9C4D-4AAB-B625-D8F6EA8EAD35}"/>
              </a:ext>
            </a:extLst>
          </p:cNvPr>
          <p:cNvSpPr/>
          <p:nvPr/>
        </p:nvSpPr>
        <p:spPr>
          <a:xfrm>
            <a:off x="3362269" y="8358692"/>
            <a:ext cx="139789" cy="304258"/>
          </a:xfrm>
          <a:custGeom>
            <a:avLst/>
            <a:gdLst>
              <a:gd name="connsiteX0" fmla="*/ 139756 w 139789"/>
              <a:gd name="connsiteY0" fmla="*/ 1083 h 304258"/>
              <a:gd name="connsiteX1" fmla="*/ 54031 w 139789"/>
              <a:gd name="connsiteY1" fmla="*/ 202696 h 304258"/>
              <a:gd name="connsiteX2" fmla="*/ 56 w 139789"/>
              <a:gd name="connsiteY2" fmla="*/ 302708 h 304258"/>
              <a:gd name="connsiteX3" fmla="*/ 63556 w 139789"/>
              <a:gd name="connsiteY3" fmla="*/ 129671 h 304258"/>
              <a:gd name="connsiteX4" fmla="*/ 139756 w 139789"/>
              <a:gd name="connsiteY4" fmla="*/ 1083 h 30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789" h="304258">
                <a:moveTo>
                  <a:pt x="139756" y="1083"/>
                </a:moveTo>
                <a:cubicBezTo>
                  <a:pt x="138169" y="13254"/>
                  <a:pt x="77314" y="152425"/>
                  <a:pt x="54031" y="202696"/>
                </a:cubicBezTo>
                <a:cubicBezTo>
                  <a:pt x="30748" y="252967"/>
                  <a:pt x="-1531" y="314879"/>
                  <a:pt x="56" y="302708"/>
                </a:cubicBezTo>
                <a:cubicBezTo>
                  <a:pt x="1643" y="290537"/>
                  <a:pt x="41596" y="177031"/>
                  <a:pt x="63556" y="129671"/>
                </a:cubicBezTo>
                <a:cubicBezTo>
                  <a:pt x="85516" y="82311"/>
                  <a:pt x="141343" y="-11088"/>
                  <a:pt x="139756" y="10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: 図形 1132">
            <a:extLst>
              <a:ext uri="{FF2B5EF4-FFF2-40B4-BE49-F238E27FC236}">
                <a16:creationId xmlns:a16="http://schemas.microsoft.com/office/drawing/2014/main" id="{FCFEA39D-5959-49EB-BB5F-CF02169654FC}"/>
              </a:ext>
            </a:extLst>
          </p:cNvPr>
          <p:cNvSpPr/>
          <p:nvPr/>
        </p:nvSpPr>
        <p:spPr>
          <a:xfrm>
            <a:off x="3730408" y="8305796"/>
            <a:ext cx="725717" cy="362122"/>
          </a:xfrm>
          <a:custGeom>
            <a:avLst/>
            <a:gdLst>
              <a:gd name="connsiteX0" fmla="*/ 217 w 725717"/>
              <a:gd name="connsiteY0" fmla="*/ 4 h 362122"/>
              <a:gd name="connsiteX1" fmla="*/ 136742 w 725717"/>
              <a:gd name="connsiteY1" fmla="*/ 20642 h 362122"/>
              <a:gd name="connsiteX2" fmla="*/ 178017 w 725717"/>
              <a:gd name="connsiteY2" fmla="*/ 57154 h 362122"/>
              <a:gd name="connsiteX3" fmla="*/ 249455 w 725717"/>
              <a:gd name="connsiteY3" fmla="*/ 53979 h 362122"/>
              <a:gd name="connsiteX4" fmla="*/ 343117 w 725717"/>
              <a:gd name="connsiteY4" fmla="*/ 139704 h 362122"/>
              <a:gd name="connsiteX5" fmla="*/ 593942 w 725717"/>
              <a:gd name="connsiteY5" fmla="*/ 285754 h 362122"/>
              <a:gd name="connsiteX6" fmla="*/ 725705 w 725717"/>
              <a:gd name="connsiteY6" fmla="*/ 361954 h 362122"/>
              <a:gd name="connsiteX7" fmla="*/ 587592 w 725717"/>
              <a:gd name="connsiteY7" fmla="*/ 266704 h 362122"/>
              <a:gd name="connsiteX8" fmla="*/ 358992 w 725717"/>
              <a:gd name="connsiteY8" fmla="*/ 133354 h 362122"/>
              <a:gd name="connsiteX9" fmla="*/ 265330 w 725717"/>
              <a:gd name="connsiteY9" fmla="*/ 53979 h 362122"/>
              <a:gd name="connsiteX10" fmla="*/ 209767 w 725717"/>
              <a:gd name="connsiteY10" fmla="*/ 41279 h 362122"/>
              <a:gd name="connsiteX11" fmla="*/ 171667 w 725717"/>
              <a:gd name="connsiteY11" fmla="*/ 19054 h 362122"/>
              <a:gd name="connsiteX12" fmla="*/ 217 w 725717"/>
              <a:gd name="connsiteY12" fmla="*/ 4 h 362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5717" h="362122">
                <a:moveTo>
                  <a:pt x="217" y="4"/>
                </a:moveTo>
                <a:cubicBezTo>
                  <a:pt x="-5604" y="269"/>
                  <a:pt x="107109" y="11117"/>
                  <a:pt x="136742" y="20642"/>
                </a:cubicBezTo>
                <a:cubicBezTo>
                  <a:pt x="166375" y="30167"/>
                  <a:pt x="159232" y="51598"/>
                  <a:pt x="178017" y="57154"/>
                </a:cubicBezTo>
                <a:cubicBezTo>
                  <a:pt x="196802" y="62710"/>
                  <a:pt x="221938" y="40221"/>
                  <a:pt x="249455" y="53979"/>
                </a:cubicBezTo>
                <a:cubicBezTo>
                  <a:pt x="276972" y="67737"/>
                  <a:pt x="285703" y="101075"/>
                  <a:pt x="343117" y="139704"/>
                </a:cubicBezTo>
                <a:cubicBezTo>
                  <a:pt x="400532" y="178333"/>
                  <a:pt x="530177" y="248712"/>
                  <a:pt x="593942" y="285754"/>
                </a:cubicBezTo>
                <a:cubicBezTo>
                  <a:pt x="657707" y="322796"/>
                  <a:pt x="726763" y="365129"/>
                  <a:pt x="725705" y="361954"/>
                </a:cubicBezTo>
                <a:cubicBezTo>
                  <a:pt x="724647" y="358779"/>
                  <a:pt x="648711" y="304804"/>
                  <a:pt x="587592" y="266704"/>
                </a:cubicBezTo>
                <a:cubicBezTo>
                  <a:pt x="526473" y="228604"/>
                  <a:pt x="412702" y="168808"/>
                  <a:pt x="358992" y="133354"/>
                </a:cubicBezTo>
                <a:cubicBezTo>
                  <a:pt x="305282" y="97900"/>
                  <a:pt x="290201" y="69325"/>
                  <a:pt x="265330" y="53979"/>
                </a:cubicBezTo>
                <a:cubicBezTo>
                  <a:pt x="240459" y="38633"/>
                  <a:pt x="225377" y="47100"/>
                  <a:pt x="209767" y="41279"/>
                </a:cubicBezTo>
                <a:cubicBezTo>
                  <a:pt x="194157" y="35458"/>
                  <a:pt x="201565" y="25404"/>
                  <a:pt x="171667" y="19054"/>
                </a:cubicBezTo>
                <a:cubicBezTo>
                  <a:pt x="141769" y="12704"/>
                  <a:pt x="6038" y="-261"/>
                  <a:pt x="217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: 図形 1133">
            <a:extLst>
              <a:ext uri="{FF2B5EF4-FFF2-40B4-BE49-F238E27FC236}">
                <a16:creationId xmlns:a16="http://schemas.microsoft.com/office/drawing/2014/main" id="{688C7BE0-AEB5-4105-9D53-CC4012BB9004}"/>
              </a:ext>
            </a:extLst>
          </p:cNvPr>
          <p:cNvSpPr/>
          <p:nvPr/>
        </p:nvSpPr>
        <p:spPr>
          <a:xfrm>
            <a:off x="4059978" y="8375691"/>
            <a:ext cx="389450" cy="289780"/>
          </a:xfrm>
          <a:custGeom>
            <a:avLst/>
            <a:gdLst>
              <a:gd name="connsiteX0" fmla="*/ 847 w 389450"/>
              <a:gd name="connsiteY0" fmla="*/ 1547 h 289780"/>
              <a:gd name="connsiteX1" fmla="*/ 208810 w 389450"/>
              <a:gd name="connsiteY1" fmla="*/ 123784 h 289780"/>
              <a:gd name="connsiteX2" fmla="*/ 386610 w 389450"/>
              <a:gd name="connsiteY2" fmla="*/ 288884 h 289780"/>
              <a:gd name="connsiteX3" fmla="*/ 305647 w 389450"/>
              <a:gd name="connsiteY3" fmla="*/ 184109 h 289780"/>
              <a:gd name="connsiteX4" fmla="*/ 140547 w 389450"/>
              <a:gd name="connsiteY4" fmla="*/ 61872 h 289780"/>
              <a:gd name="connsiteX5" fmla="*/ 847 w 389450"/>
              <a:gd name="connsiteY5" fmla="*/ 1547 h 289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9450" h="289780">
                <a:moveTo>
                  <a:pt x="847" y="1547"/>
                </a:moveTo>
                <a:cubicBezTo>
                  <a:pt x="12224" y="11866"/>
                  <a:pt x="144516" y="75895"/>
                  <a:pt x="208810" y="123784"/>
                </a:cubicBezTo>
                <a:cubicBezTo>
                  <a:pt x="273104" y="171673"/>
                  <a:pt x="370471" y="278830"/>
                  <a:pt x="386610" y="288884"/>
                </a:cubicBezTo>
                <a:cubicBezTo>
                  <a:pt x="402749" y="298938"/>
                  <a:pt x="346658" y="221944"/>
                  <a:pt x="305647" y="184109"/>
                </a:cubicBezTo>
                <a:cubicBezTo>
                  <a:pt x="264637" y="146274"/>
                  <a:pt x="185526" y="88859"/>
                  <a:pt x="140547" y="61872"/>
                </a:cubicBezTo>
                <a:cubicBezTo>
                  <a:pt x="95568" y="34885"/>
                  <a:pt x="-10530" y="-8772"/>
                  <a:pt x="847" y="15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: 図形 1134">
            <a:extLst>
              <a:ext uri="{FF2B5EF4-FFF2-40B4-BE49-F238E27FC236}">
                <a16:creationId xmlns:a16="http://schemas.microsoft.com/office/drawing/2014/main" id="{AAE5818D-615A-4612-A30B-94284E721566}"/>
              </a:ext>
            </a:extLst>
          </p:cNvPr>
          <p:cNvSpPr/>
          <p:nvPr/>
        </p:nvSpPr>
        <p:spPr>
          <a:xfrm>
            <a:off x="3989343" y="8024533"/>
            <a:ext cx="348076" cy="528278"/>
          </a:xfrm>
          <a:custGeom>
            <a:avLst/>
            <a:gdLst>
              <a:gd name="connsiteX0" fmla="*/ 45 w 348076"/>
              <a:gd name="connsiteY0" fmla="*/ 280 h 528278"/>
              <a:gd name="connsiteX1" fmla="*/ 109582 w 348076"/>
              <a:gd name="connsiteY1" fmla="*/ 220942 h 528278"/>
              <a:gd name="connsiteX2" fmla="*/ 339770 w 348076"/>
              <a:gd name="connsiteY2" fmla="*/ 520980 h 528278"/>
              <a:gd name="connsiteX3" fmla="*/ 285795 w 348076"/>
              <a:gd name="connsiteY3" fmla="*/ 422555 h 528278"/>
              <a:gd name="connsiteX4" fmla="*/ 174670 w 348076"/>
              <a:gd name="connsiteY4" fmla="*/ 274917 h 528278"/>
              <a:gd name="connsiteX5" fmla="*/ 96882 w 348076"/>
              <a:gd name="connsiteY5" fmla="*/ 176492 h 528278"/>
              <a:gd name="connsiteX6" fmla="*/ 45 w 348076"/>
              <a:gd name="connsiteY6" fmla="*/ 280 h 528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076" h="528278">
                <a:moveTo>
                  <a:pt x="45" y="280"/>
                </a:moveTo>
                <a:cubicBezTo>
                  <a:pt x="2162" y="7688"/>
                  <a:pt x="52961" y="134159"/>
                  <a:pt x="109582" y="220942"/>
                </a:cubicBezTo>
                <a:cubicBezTo>
                  <a:pt x="166203" y="307725"/>
                  <a:pt x="310401" y="487378"/>
                  <a:pt x="339770" y="520980"/>
                </a:cubicBezTo>
                <a:cubicBezTo>
                  <a:pt x="369139" y="554582"/>
                  <a:pt x="313312" y="463565"/>
                  <a:pt x="285795" y="422555"/>
                </a:cubicBezTo>
                <a:cubicBezTo>
                  <a:pt x="258278" y="381545"/>
                  <a:pt x="206155" y="315927"/>
                  <a:pt x="174670" y="274917"/>
                </a:cubicBezTo>
                <a:cubicBezTo>
                  <a:pt x="143185" y="233907"/>
                  <a:pt x="124134" y="218561"/>
                  <a:pt x="96882" y="176492"/>
                </a:cubicBezTo>
                <a:cubicBezTo>
                  <a:pt x="69630" y="134423"/>
                  <a:pt x="-2072" y="-7128"/>
                  <a:pt x="45" y="2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: 図形 1135">
            <a:extLst>
              <a:ext uri="{FF2B5EF4-FFF2-40B4-BE49-F238E27FC236}">
                <a16:creationId xmlns:a16="http://schemas.microsoft.com/office/drawing/2014/main" id="{70C33B1E-4C65-4BF7-9918-66841ED7262A}"/>
              </a:ext>
            </a:extLst>
          </p:cNvPr>
          <p:cNvSpPr/>
          <p:nvPr/>
        </p:nvSpPr>
        <p:spPr>
          <a:xfrm>
            <a:off x="5090909" y="8220025"/>
            <a:ext cx="52592" cy="162183"/>
          </a:xfrm>
          <a:custGeom>
            <a:avLst/>
            <a:gdLst>
              <a:gd name="connsiteX0" fmla="*/ 52591 w 52592"/>
              <a:gd name="connsiteY0" fmla="*/ 50 h 162183"/>
              <a:gd name="connsiteX1" fmla="*/ 4966 w 52592"/>
              <a:gd name="connsiteY1" fmla="*/ 119113 h 162183"/>
              <a:gd name="connsiteX2" fmla="*/ 1791 w 52592"/>
              <a:gd name="connsiteY2" fmla="*/ 161975 h 162183"/>
              <a:gd name="connsiteX3" fmla="*/ 3379 w 52592"/>
              <a:gd name="connsiteY3" fmla="*/ 104825 h 162183"/>
              <a:gd name="connsiteX4" fmla="*/ 52591 w 52592"/>
              <a:gd name="connsiteY4" fmla="*/ 50 h 16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92" h="162183">
                <a:moveTo>
                  <a:pt x="52591" y="50"/>
                </a:moveTo>
                <a:cubicBezTo>
                  <a:pt x="52855" y="2431"/>
                  <a:pt x="13433" y="92125"/>
                  <a:pt x="4966" y="119113"/>
                </a:cubicBezTo>
                <a:cubicBezTo>
                  <a:pt x="-3501" y="146101"/>
                  <a:pt x="2055" y="164356"/>
                  <a:pt x="1791" y="161975"/>
                </a:cubicBezTo>
                <a:cubicBezTo>
                  <a:pt x="1527" y="159594"/>
                  <a:pt x="-2971" y="128902"/>
                  <a:pt x="3379" y="104825"/>
                </a:cubicBezTo>
                <a:cubicBezTo>
                  <a:pt x="9729" y="80748"/>
                  <a:pt x="52327" y="-2331"/>
                  <a:pt x="52591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: 図形 1136">
            <a:extLst>
              <a:ext uri="{FF2B5EF4-FFF2-40B4-BE49-F238E27FC236}">
                <a16:creationId xmlns:a16="http://schemas.microsoft.com/office/drawing/2014/main" id="{F3B99160-6C81-4E06-B950-AC95ECDBADA3}"/>
              </a:ext>
            </a:extLst>
          </p:cNvPr>
          <p:cNvSpPr/>
          <p:nvPr/>
        </p:nvSpPr>
        <p:spPr>
          <a:xfrm>
            <a:off x="5084671" y="8234580"/>
            <a:ext cx="48130" cy="154571"/>
          </a:xfrm>
          <a:custGeom>
            <a:avLst/>
            <a:gdLst>
              <a:gd name="connsiteX0" fmla="*/ 47717 w 48130"/>
              <a:gd name="connsiteY0" fmla="*/ 1370 h 154571"/>
              <a:gd name="connsiteX1" fmla="*/ 38192 w 48130"/>
              <a:gd name="connsiteY1" fmla="*/ 66458 h 154571"/>
              <a:gd name="connsiteX2" fmla="*/ 33429 w 48130"/>
              <a:gd name="connsiteY2" fmla="*/ 150595 h 154571"/>
              <a:gd name="connsiteX3" fmla="*/ 30254 w 48130"/>
              <a:gd name="connsiteY3" fmla="*/ 137895 h 154571"/>
              <a:gd name="connsiteX4" fmla="*/ 92 w 48130"/>
              <a:gd name="connsiteY4" fmla="*/ 110908 h 154571"/>
              <a:gd name="connsiteX5" fmla="*/ 41367 w 48130"/>
              <a:gd name="connsiteY5" fmla="*/ 128370 h 154571"/>
              <a:gd name="connsiteX6" fmla="*/ 47717 w 48130"/>
              <a:gd name="connsiteY6" fmla="*/ 1370 h 154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30" h="154571">
                <a:moveTo>
                  <a:pt x="47717" y="1370"/>
                </a:moveTo>
                <a:cubicBezTo>
                  <a:pt x="47188" y="-8949"/>
                  <a:pt x="40573" y="41587"/>
                  <a:pt x="38192" y="66458"/>
                </a:cubicBezTo>
                <a:cubicBezTo>
                  <a:pt x="35811" y="91329"/>
                  <a:pt x="34752" y="138689"/>
                  <a:pt x="33429" y="150595"/>
                </a:cubicBezTo>
                <a:cubicBezTo>
                  <a:pt x="32106" y="162501"/>
                  <a:pt x="35810" y="144509"/>
                  <a:pt x="30254" y="137895"/>
                </a:cubicBezTo>
                <a:cubicBezTo>
                  <a:pt x="24698" y="131281"/>
                  <a:pt x="-1760" y="112495"/>
                  <a:pt x="92" y="110908"/>
                </a:cubicBezTo>
                <a:cubicBezTo>
                  <a:pt x="1944" y="109321"/>
                  <a:pt x="33165" y="141599"/>
                  <a:pt x="41367" y="128370"/>
                </a:cubicBezTo>
                <a:cubicBezTo>
                  <a:pt x="49569" y="115141"/>
                  <a:pt x="48246" y="11689"/>
                  <a:pt x="47717" y="1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: 図形 1137">
            <a:extLst>
              <a:ext uri="{FF2B5EF4-FFF2-40B4-BE49-F238E27FC236}">
                <a16:creationId xmlns:a16="http://schemas.microsoft.com/office/drawing/2014/main" id="{9BA76093-AD07-4F5E-AEBE-B0D7CC8BA517}"/>
              </a:ext>
            </a:extLst>
          </p:cNvPr>
          <p:cNvSpPr/>
          <p:nvPr/>
        </p:nvSpPr>
        <p:spPr>
          <a:xfrm>
            <a:off x="4190030" y="8429505"/>
            <a:ext cx="548662" cy="561600"/>
          </a:xfrm>
          <a:custGeom>
            <a:avLst/>
            <a:gdLst>
              <a:gd name="connsiteX0" fmla="*/ 548658 w 548662"/>
              <a:gd name="connsiteY0" fmla="*/ 120 h 561600"/>
              <a:gd name="connsiteX1" fmla="*/ 491508 w 548662"/>
              <a:gd name="connsiteY1" fmla="*/ 106483 h 561600"/>
              <a:gd name="connsiteX2" fmla="*/ 464520 w 548662"/>
              <a:gd name="connsiteY2" fmla="*/ 158870 h 561600"/>
              <a:gd name="connsiteX3" fmla="*/ 315295 w 548662"/>
              <a:gd name="connsiteY3" fmla="*/ 235070 h 561600"/>
              <a:gd name="connsiteX4" fmla="*/ 239095 w 548662"/>
              <a:gd name="connsiteY4" fmla="*/ 279520 h 561600"/>
              <a:gd name="connsiteX5" fmla="*/ 59708 w 548662"/>
              <a:gd name="connsiteY5" fmla="*/ 471608 h 561600"/>
              <a:gd name="connsiteX6" fmla="*/ 970 w 548662"/>
              <a:gd name="connsiteY6" fmla="*/ 560508 h 561600"/>
              <a:gd name="connsiteX7" fmla="*/ 97808 w 548662"/>
              <a:gd name="connsiteY7" fmla="*/ 416045 h 561600"/>
              <a:gd name="connsiteX8" fmla="*/ 188295 w 548662"/>
              <a:gd name="connsiteY8" fmla="*/ 303333 h 561600"/>
              <a:gd name="connsiteX9" fmla="*/ 429595 w 548662"/>
              <a:gd name="connsiteY9" fmla="*/ 162045 h 561600"/>
              <a:gd name="connsiteX10" fmla="*/ 456583 w 548662"/>
              <a:gd name="connsiteY10" fmla="*/ 139820 h 561600"/>
              <a:gd name="connsiteX11" fmla="*/ 488333 w 548662"/>
              <a:gd name="connsiteY11" fmla="*/ 85845 h 561600"/>
              <a:gd name="connsiteX12" fmla="*/ 548658 w 548662"/>
              <a:gd name="connsiteY12" fmla="*/ 120 h 5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8662" h="561600">
                <a:moveTo>
                  <a:pt x="548658" y="120"/>
                </a:moveTo>
                <a:cubicBezTo>
                  <a:pt x="549187" y="3560"/>
                  <a:pt x="505531" y="80025"/>
                  <a:pt x="491508" y="106483"/>
                </a:cubicBezTo>
                <a:cubicBezTo>
                  <a:pt x="477485" y="132941"/>
                  <a:pt x="493889" y="137439"/>
                  <a:pt x="464520" y="158870"/>
                </a:cubicBezTo>
                <a:cubicBezTo>
                  <a:pt x="435151" y="180301"/>
                  <a:pt x="352866" y="214962"/>
                  <a:pt x="315295" y="235070"/>
                </a:cubicBezTo>
                <a:cubicBezTo>
                  <a:pt x="277724" y="255178"/>
                  <a:pt x="281693" y="240097"/>
                  <a:pt x="239095" y="279520"/>
                </a:cubicBezTo>
                <a:cubicBezTo>
                  <a:pt x="196497" y="318943"/>
                  <a:pt x="99395" y="424777"/>
                  <a:pt x="59708" y="471608"/>
                </a:cubicBezTo>
                <a:cubicBezTo>
                  <a:pt x="20021" y="518439"/>
                  <a:pt x="-5380" y="569769"/>
                  <a:pt x="970" y="560508"/>
                </a:cubicBezTo>
                <a:cubicBezTo>
                  <a:pt x="7320" y="551248"/>
                  <a:pt x="66587" y="458908"/>
                  <a:pt x="97808" y="416045"/>
                </a:cubicBezTo>
                <a:cubicBezTo>
                  <a:pt x="129029" y="373183"/>
                  <a:pt x="132997" y="345666"/>
                  <a:pt x="188295" y="303333"/>
                </a:cubicBezTo>
                <a:cubicBezTo>
                  <a:pt x="243593" y="261000"/>
                  <a:pt x="384880" y="189297"/>
                  <a:pt x="429595" y="162045"/>
                </a:cubicBezTo>
                <a:cubicBezTo>
                  <a:pt x="474310" y="134793"/>
                  <a:pt x="446793" y="152520"/>
                  <a:pt x="456583" y="139820"/>
                </a:cubicBezTo>
                <a:cubicBezTo>
                  <a:pt x="466373" y="127120"/>
                  <a:pt x="473516" y="103572"/>
                  <a:pt x="488333" y="85845"/>
                </a:cubicBezTo>
                <a:cubicBezTo>
                  <a:pt x="503150" y="68118"/>
                  <a:pt x="548129" y="-3320"/>
                  <a:pt x="548658" y="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: 図形 1138">
            <a:extLst>
              <a:ext uri="{FF2B5EF4-FFF2-40B4-BE49-F238E27FC236}">
                <a16:creationId xmlns:a16="http://schemas.microsoft.com/office/drawing/2014/main" id="{71E4F041-EBAF-416A-9319-A59A2853ACAA}"/>
              </a:ext>
            </a:extLst>
          </p:cNvPr>
          <p:cNvSpPr/>
          <p:nvPr/>
        </p:nvSpPr>
        <p:spPr>
          <a:xfrm>
            <a:off x="4183000" y="8477031"/>
            <a:ext cx="566827" cy="543144"/>
          </a:xfrm>
          <a:custGeom>
            <a:avLst/>
            <a:gdLst>
              <a:gd name="connsiteX0" fmla="*/ 566800 w 566827"/>
              <a:gd name="connsiteY0" fmla="*/ 219 h 543144"/>
              <a:gd name="connsiteX1" fmla="*/ 498538 w 566827"/>
              <a:gd name="connsiteY1" fmla="*/ 133569 h 543144"/>
              <a:gd name="connsiteX2" fmla="*/ 344550 w 566827"/>
              <a:gd name="connsiteY2" fmla="*/ 198657 h 543144"/>
              <a:gd name="connsiteX3" fmla="*/ 236600 w 566827"/>
              <a:gd name="connsiteY3" fmla="*/ 263744 h 543144"/>
              <a:gd name="connsiteX4" fmla="*/ 63 w 566827"/>
              <a:gd name="connsiteY4" fmla="*/ 543144 h 543144"/>
              <a:gd name="connsiteX5" fmla="*/ 260413 w 566827"/>
              <a:gd name="connsiteY5" fmla="*/ 260569 h 543144"/>
              <a:gd name="connsiteX6" fmla="*/ 454088 w 566827"/>
              <a:gd name="connsiteY6" fmla="*/ 179607 h 543144"/>
              <a:gd name="connsiteX7" fmla="*/ 506475 w 566827"/>
              <a:gd name="connsiteY7" fmla="*/ 103407 h 543144"/>
              <a:gd name="connsiteX8" fmla="*/ 566800 w 566827"/>
              <a:gd name="connsiteY8" fmla="*/ 219 h 54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6827" h="543144">
                <a:moveTo>
                  <a:pt x="566800" y="219"/>
                </a:moveTo>
                <a:cubicBezTo>
                  <a:pt x="565477" y="5246"/>
                  <a:pt x="535580" y="100496"/>
                  <a:pt x="498538" y="133569"/>
                </a:cubicBezTo>
                <a:cubicBezTo>
                  <a:pt x="461496" y="166642"/>
                  <a:pt x="388206" y="176961"/>
                  <a:pt x="344550" y="198657"/>
                </a:cubicBezTo>
                <a:cubicBezTo>
                  <a:pt x="300894" y="220353"/>
                  <a:pt x="294014" y="206330"/>
                  <a:pt x="236600" y="263744"/>
                </a:cubicBezTo>
                <a:cubicBezTo>
                  <a:pt x="179186" y="321158"/>
                  <a:pt x="-3906" y="543673"/>
                  <a:pt x="63" y="543144"/>
                </a:cubicBezTo>
                <a:cubicBezTo>
                  <a:pt x="4032" y="542615"/>
                  <a:pt x="184742" y="321158"/>
                  <a:pt x="260413" y="260569"/>
                </a:cubicBezTo>
                <a:cubicBezTo>
                  <a:pt x="336084" y="199980"/>
                  <a:pt x="413078" y="205801"/>
                  <a:pt x="454088" y="179607"/>
                </a:cubicBezTo>
                <a:cubicBezTo>
                  <a:pt x="495098" y="153413"/>
                  <a:pt x="490865" y="129072"/>
                  <a:pt x="506475" y="103407"/>
                </a:cubicBezTo>
                <a:cubicBezTo>
                  <a:pt x="522085" y="77742"/>
                  <a:pt x="568123" y="-4808"/>
                  <a:pt x="566800" y="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: 図形 1139">
            <a:extLst>
              <a:ext uri="{FF2B5EF4-FFF2-40B4-BE49-F238E27FC236}">
                <a16:creationId xmlns:a16="http://schemas.microsoft.com/office/drawing/2014/main" id="{F027A2CB-0C78-4039-A90E-578CB38C5DBC}"/>
              </a:ext>
            </a:extLst>
          </p:cNvPr>
          <p:cNvSpPr/>
          <p:nvPr/>
        </p:nvSpPr>
        <p:spPr>
          <a:xfrm>
            <a:off x="4319091" y="8977585"/>
            <a:ext cx="160855" cy="160693"/>
          </a:xfrm>
          <a:custGeom>
            <a:avLst/>
            <a:gdLst>
              <a:gd name="connsiteX0" fmla="*/ 160834 w 160855"/>
              <a:gd name="connsiteY0" fmla="*/ 88628 h 160693"/>
              <a:gd name="connsiteX1" fmla="*/ 140197 w 160855"/>
              <a:gd name="connsiteY1" fmla="*/ 25128 h 160693"/>
              <a:gd name="connsiteX2" fmla="*/ 89397 w 160855"/>
              <a:gd name="connsiteY2" fmla="*/ 12428 h 160693"/>
              <a:gd name="connsiteX3" fmla="*/ 10022 w 160855"/>
              <a:gd name="connsiteY3" fmla="*/ 72753 h 160693"/>
              <a:gd name="connsiteX4" fmla="*/ 29072 w 160855"/>
              <a:gd name="connsiteY4" fmla="*/ 160065 h 160693"/>
              <a:gd name="connsiteX5" fmla="*/ 2084 w 160855"/>
              <a:gd name="connsiteY5" fmla="*/ 109265 h 160693"/>
              <a:gd name="connsiteX6" fmla="*/ 8434 w 160855"/>
              <a:gd name="connsiteY6" fmla="*/ 56878 h 160693"/>
              <a:gd name="connsiteX7" fmla="*/ 60822 w 160855"/>
              <a:gd name="connsiteY7" fmla="*/ 10840 h 160693"/>
              <a:gd name="connsiteX8" fmla="*/ 137022 w 160855"/>
              <a:gd name="connsiteY8" fmla="*/ 2903 h 160693"/>
              <a:gd name="connsiteX9" fmla="*/ 160834 w 160855"/>
              <a:gd name="connsiteY9" fmla="*/ 88628 h 160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0855" h="160693">
                <a:moveTo>
                  <a:pt x="160834" y="88628"/>
                </a:moveTo>
                <a:cubicBezTo>
                  <a:pt x="161363" y="92332"/>
                  <a:pt x="152103" y="37828"/>
                  <a:pt x="140197" y="25128"/>
                </a:cubicBezTo>
                <a:cubicBezTo>
                  <a:pt x="128291" y="12428"/>
                  <a:pt x="111093" y="4491"/>
                  <a:pt x="89397" y="12428"/>
                </a:cubicBezTo>
                <a:cubicBezTo>
                  <a:pt x="67701" y="20365"/>
                  <a:pt x="20076" y="48147"/>
                  <a:pt x="10022" y="72753"/>
                </a:cubicBezTo>
                <a:cubicBezTo>
                  <a:pt x="-32" y="97359"/>
                  <a:pt x="30395" y="153980"/>
                  <a:pt x="29072" y="160065"/>
                </a:cubicBezTo>
                <a:cubicBezTo>
                  <a:pt x="27749" y="166150"/>
                  <a:pt x="5524" y="126463"/>
                  <a:pt x="2084" y="109265"/>
                </a:cubicBezTo>
                <a:cubicBezTo>
                  <a:pt x="-1356" y="92067"/>
                  <a:pt x="-1356" y="73282"/>
                  <a:pt x="8434" y="56878"/>
                </a:cubicBezTo>
                <a:cubicBezTo>
                  <a:pt x="18224" y="40474"/>
                  <a:pt x="39391" y="19836"/>
                  <a:pt x="60822" y="10840"/>
                </a:cubicBezTo>
                <a:cubicBezTo>
                  <a:pt x="82253" y="1844"/>
                  <a:pt x="120883" y="-3712"/>
                  <a:pt x="137022" y="2903"/>
                </a:cubicBezTo>
                <a:cubicBezTo>
                  <a:pt x="153161" y="9518"/>
                  <a:pt x="160305" y="84924"/>
                  <a:pt x="160834" y="886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: 図形 1140">
            <a:extLst>
              <a:ext uri="{FF2B5EF4-FFF2-40B4-BE49-F238E27FC236}">
                <a16:creationId xmlns:a16="http://schemas.microsoft.com/office/drawing/2014/main" id="{996CEF33-BD29-4586-8510-FDE96DF1686F}"/>
              </a:ext>
            </a:extLst>
          </p:cNvPr>
          <p:cNvSpPr/>
          <p:nvPr/>
        </p:nvSpPr>
        <p:spPr>
          <a:xfrm>
            <a:off x="4305274" y="8966200"/>
            <a:ext cx="194435" cy="213739"/>
          </a:xfrm>
          <a:custGeom>
            <a:avLst/>
            <a:gdLst>
              <a:gd name="connsiteX0" fmla="*/ 193701 w 194435"/>
              <a:gd name="connsiteY0" fmla="*/ 125413 h 213739"/>
              <a:gd name="connsiteX1" fmla="*/ 177826 w 194435"/>
              <a:gd name="connsiteY1" fmla="*/ 34925 h 213739"/>
              <a:gd name="connsiteX2" fmla="*/ 115914 w 194435"/>
              <a:gd name="connsiteY2" fmla="*/ 6350 h 213739"/>
              <a:gd name="connsiteX3" fmla="*/ 27014 w 194435"/>
              <a:gd name="connsiteY3" fmla="*/ 42863 h 213739"/>
              <a:gd name="connsiteX4" fmla="*/ 7964 w 194435"/>
              <a:gd name="connsiteY4" fmla="*/ 82550 h 213739"/>
              <a:gd name="connsiteX5" fmla="*/ 1614 w 194435"/>
              <a:gd name="connsiteY5" fmla="*/ 134938 h 213739"/>
              <a:gd name="connsiteX6" fmla="*/ 36539 w 194435"/>
              <a:gd name="connsiteY6" fmla="*/ 187325 h 213739"/>
              <a:gd name="connsiteX7" fmla="*/ 138139 w 194435"/>
              <a:gd name="connsiteY7" fmla="*/ 196850 h 213739"/>
              <a:gd name="connsiteX8" fmla="*/ 57176 w 194435"/>
              <a:gd name="connsiteY8" fmla="*/ 212725 h 213739"/>
              <a:gd name="connsiteX9" fmla="*/ 22251 w 194435"/>
              <a:gd name="connsiteY9" fmla="*/ 165100 h 213739"/>
              <a:gd name="connsiteX10" fmla="*/ 11139 w 194435"/>
              <a:gd name="connsiteY10" fmla="*/ 92075 h 213739"/>
              <a:gd name="connsiteX11" fmla="*/ 11139 w 194435"/>
              <a:gd name="connsiteY11" fmla="*/ 53975 h 213739"/>
              <a:gd name="connsiteX12" fmla="*/ 46064 w 194435"/>
              <a:gd name="connsiteY12" fmla="*/ 20638 h 213739"/>
              <a:gd name="connsiteX13" fmla="*/ 107976 w 194435"/>
              <a:gd name="connsiteY13" fmla="*/ 0 h 213739"/>
              <a:gd name="connsiteX14" fmla="*/ 160364 w 194435"/>
              <a:gd name="connsiteY14" fmla="*/ 20638 h 213739"/>
              <a:gd name="connsiteX15" fmla="*/ 193701 w 194435"/>
              <a:gd name="connsiteY15" fmla="*/ 125413 h 213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4435" h="213739">
                <a:moveTo>
                  <a:pt x="193701" y="125413"/>
                </a:moveTo>
                <a:cubicBezTo>
                  <a:pt x="196611" y="127794"/>
                  <a:pt x="190790" y="54769"/>
                  <a:pt x="177826" y="34925"/>
                </a:cubicBezTo>
                <a:cubicBezTo>
                  <a:pt x="164862" y="15081"/>
                  <a:pt x="141049" y="5027"/>
                  <a:pt x="115914" y="6350"/>
                </a:cubicBezTo>
                <a:cubicBezTo>
                  <a:pt x="90779" y="7673"/>
                  <a:pt x="45006" y="30163"/>
                  <a:pt x="27014" y="42863"/>
                </a:cubicBezTo>
                <a:cubicBezTo>
                  <a:pt x="9022" y="55563"/>
                  <a:pt x="12197" y="67204"/>
                  <a:pt x="7964" y="82550"/>
                </a:cubicBezTo>
                <a:cubicBezTo>
                  <a:pt x="3731" y="97896"/>
                  <a:pt x="-3149" y="117475"/>
                  <a:pt x="1614" y="134938"/>
                </a:cubicBezTo>
                <a:cubicBezTo>
                  <a:pt x="6377" y="152401"/>
                  <a:pt x="13785" y="177006"/>
                  <a:pt x="36539" y="187325"/>
                </a:cubicBezTo>
                <a:cubicBezTo>
                  <a:pt x="59293" y="197644"/>
                  <a:pt x="134700" y="192617"/>
                  <a:pt x="138139" y="196850"/>
                </a:cubicBezTo>
                <a:cubicBezTo>
                  <a:pt x="141578" y="201083"/>
                  <a:pt x="76491" y="218017"/>
                  <a:pt x="57176" y="212725"/>
                </a:cubicBezTo>
                <a:cubicBezTo>
                  <a:pt x="37861" y="207433"/>
                  <a:pt x="29924" y="185208"/>
                  <a:pt x="22251" y="165100"/>
                </a:cubicBezTo>
                <a:cubicBezTo>
                  <a:pt x="14578" y="144992"/>
                  <a:pt x="12991" y="110596"/>
                  <a:pt x="11139" y="92075"/>
                </a:cubicBezTo>
                <a:cubicBezTo>
                  <a:pt x="9287" y="73554"/>
                  <a:pt x="5318" y="65881"/>
                  <a:pt x="11139" y="53975"/>
                </a:cubicBezTo>
                <a:cubicBezTo>
                  <a:pt x="16960" y="42069"/>
                  <a:pt x="29924" y="29634"/>
                  <a:pt x="46064" y="20638"/>
                </a:cubicBezTo>
                <a:cubicBezTo>
                  <a:pt x="62204" y="11642"/>
                  <a:pt x="88926" y="0"/>
                  <a:pt x="107976" y="0"/>
                </a:cubicBezTo>
                <a:cubicBezTo>
                  <a:pt x="127026" y="0"/>
                  <a:pt x="145547" y="4763"/>
                  <a:pt x="160364" y="20638"/>
                </a:cubicBezTo>
                <a:cubicBezTo>
                  <a:pt x="175181" y="36513"/>
                  <a:pt x="190791" y="123032"/>
                  <a:pt x="193701" y="1254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: 図形 1141">
            <a:extLst>
              <a:ext uri="{FF2B5EF4-FFF2-40B4-BE49-F238E27FC236}">
                <a16:creationId xmlns:a16="http://schemas.microsoft.com/office/drawing/2014/main" id="{0D4811AD-FC3A-4734-BB47-2E3995EFFC25}"/>
              </a:ext>
            </a:extLst>
          </p:cNvPr>
          <p:cNvSpPr/>
          <p:nvPr/>
        </p:nvSpPr>
        <p:spPr>
          <a:xfrm>
            <a:off x="4412863" y="9015398"/>
            <a:ext cx="98360" cy="165426"/>
          </a:xfrm>
          <a:custGeom>
            <a:avLst/>
            <a:gdLst>
              <a:gd name="connsiteX0" fmla="*/ 76587 w 98360"/>
              <a:gd name="connsiteY0" fmla="*/ 15 h 165426"/>
              <a:gd name="connsiteX1" fmla="*/ 79762 w 98360"/>
              <a:gd name="connsiteY1" fmla="*/ 71452 h 165426"/>
              <a:gd name="connsiteX2" fmla="*/ 68650 w 98360"/>
              <a:gd name="connsiteY2" fmla="*/ 114315 h 165426"/>
              <a:gd name="connsiteX3" fmla="*/ 36900 w 98360"/>
              <a:gd name="connsiteY3" fmla="*/ 160352 h 165426"/>
              <a:gd name="connsiteX4" fmla="*/ 387 w 98360"/>
              <a:gd name="connsiteY4" fmla="*/ 161940 h 165426"/>
              <a:gd name="connsiteX5" fmla="*/ 22612 w 98360"/>
              <a:gd name="connsiteY5" fmla="*/ 139715 h 165426"/>
              <a:gd name="connsiteX6" fmla="*/ 95637 w 98360"/>
              <a:gd name="connsiteY6" fmla="*/ 77802 h 165426"/>
              <a:gd name="connsiteX7" fmla="*/ 76587 w 98360"/>
              <a:gd name="connsiteY7" fmla="*/ 15 h 165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360" h="165426">
                <a:moveTo>
                  <a:pt x="76587" y="15"/>
                </a:moveTo>
                <a:cubicBezTo>
                  <a:pt x="73941" y="-1043"/>
                  <a:pt x="81085" y="52402"/>
                  <a:pt x="79762" y="71452"/>
                </a:cubicBezTo>
                <a:cubicBezTo>
                  <a:pt x="78439" y="90502"/>
                  <a:pt x="75794" y="99498"/>
                  <a:pt x="68650" y="114315"/>
                </a:cubicBezTo>
                <a:cubicBezTo>
                  <a:pt x="61506" y="129132"/>
                  <a:pt x="48277" y="152415"/>
                  <a:pt x="36900" y="160352"/>
                </a:cubicBezTo>
                <a:cubicBezTo>
                  <a:pt x="25523" y="168289"/>
                  <a:pt x="2768" y="165380"/>
                  <a:pt x="387" y="161940"/>
                </a:cubicBezTo>
                <a:cubicBezTo>
                  <a:pt x="-1994" y="158501"/>
                  <a:pt x="6737" y="153738"/>
                  <a:pt x="22612" y="139715"/>
                </a:cubicBezTo>
                <a:cubicBezTo>
                  <a:pt x="38487" y="125692"/>
                  <a:pt x="84260" y="96058"/>
                  <a:pt x="95637" y="77802"/>
                </a:cubicBezTo>
                <a:cubicBezTo>
                  <a:pt x="107014" y="59546"/>
                  <a:pt x="79233" y="1073"/>
                  <a:pt x="76587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: 図形 1142">
            <a:extLst>
              <a:ext uri="{FF2B5EF4-FFF2-40B4-BE49-F238E27FC236}">
                <a16:creationId xmlns:a16="http://schemas.microsoft.com/office/drawing/2014/main" id="{A8CE4231-6A91-452D-BEF7-E3BDE4D00F22}"/>
              </a:ext>
            </a:extLst>
          </p:cNvPr>
          <p:cNvSpPr/>
          <p:nvPr/>
        </p:nvSpPr>
        <p:spPr>
          <a:xfrm>
            <a:off x="4161170" y="8976224"/>
            <a:ext cx="33529" cy="620478"/>
          </a:xfrm>
          <a:custGeom>
            <a:avLst/>
            <a:gdLst>
              <a:gd name="connsiteX0" fmla="*/ 20305 w 33529"/>
              <a:gd name="connsiteY0" fmla="*/ 1089 h 620478"/>
              <a:gd name="connsiteX1" fmla="*/ 23480 w 33529"/>
              <a:gd name="connsiteY1" fmla="*/ 226514 h 620478"/>
              <a:gd name="connsiteX2" fmla="*/ 1255 w 33529"/>
              <a:gd name="connsiteY2" fmla="*/ 605926 h 620478"/>
              <a:gd name="connsiteX3" fmla="*/ 6018 w 33529"/>
              <a:gd name="connsiteY3" fmla="*/ 520201 h 620478"/>
              <a:gd name="connsiteX4" fmla="*/ 33005 w 33529"/>
              <a:gd name="connsiteY4" fmla="*/ 315414 h 620478"/>
              <a:gd name="connsiteX5" fmla="*/ 20305 w 33529"/>
              <a:gd name="connsiteY5" fmla="*/ 1089 h 62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529" h="620478">
                <a:moveTo>
                  <a:pt x="20305" y="1089"/>
                </a:moveTo>
                <a:cubicBezTo>
                  <a:pt x="18718" y="-13728"/>
                  <a:pt x="26655" y="125708"/>
                  <a:pt x="23480" y="226514"/>
                </a:cubicBezTo>
                <a:cubicBezTo>
                  <a:pt x="20305" y="327320"/>
                  <a:pt x="4165" y="556978"/>
                  <a:pt x="1255" y="605926"/>
                </a:cubicBezTo>
                <a:cubicBezTo>
                  <a:pt x="-1655" y="654874"/>
                  <a:pt x="726" y="568619"/>
                  <a:pt x="6018" y="520201"/>
                </a:cubicBezTo>
                <a:cubicBezTo>
                  <a:pt x="11310" y="471783"/>
                  <a:pt x="29566" y="398758"/>
                  <a:pt x="33005" y="315414"/>
                </a:cubicBezTo>
                <a:cubicBezTo>
                  <a:pt x="36444" y="232070"/>
                  <a:pt x="21892" y="15906"/>
                  <a:pt x="20305" y="10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: 図形 1143">
            <a:extLst>
              <a:ext uri="{FF2B5EF4-FFF2-40B4-BE49-F238E27FC236}">
                <a16:creationId xmlns:a16="http://schemas.microsoft.com/office/drawing/2014/main" id="{C12E8112-3F33-49DB-85DC-CDEFA432B654}"/>
              </a:ext>
            </a:extLst>
          </p:cNvPr>
          <p:cNvSpPr/>
          <p:nvPr/>
        </p:nvSpPr>
        <p:spPr>
          <a:xfrm>
            <a:off x="4079775" y="9079061"/>
            <a:ext cx="82741" cy="799980"/>
          </a:xfrm>
          <a:custGeom>
            <a:avLst/>
            <a:gdLst>
              <a:gd name="connsiteX0" fmla="*/ 82650 w 82741"/>
              <a:gd name="connsiteY0" fmla="*/ 1439 h 799980"/>
              <a:gd name="connsiteX1" fmla="*/ 66775 w 82741"/>
              <a:gd name="connsiteY1" fmla="*/ 188764 h 799980"/>
              <a:gd name="connsiteX2" fmla="*/ 49313 w 82741"/>
              <a:gd name="connsiteY2" fmla="*/ 555477 h 799980"/>
              <a:gd name="connsiteX3" fmla="*/ 100 w 82741"/>
              <a:gd name="connsiteY3" fmla="*/ 799952 h 799980"/>
              <a:gd name="connsiteX4" fmla="*/ 63600 w 82741"/>
              <a:gd name="connsiteY4" fmla="*/ 541189 h 799980"/>
              <a:gd name="connsiteX5" fmla="*/ 73125 w 82741"/>
              <a:gd name="connsiteY5" fmla="*/ 280839 h 799980"/>
              <a:gd name="connsiteX6" fmla="*/ 82650 w 82741"/>
              <a:gd name="connsiteY6" fmla="*/ 1439 h 799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741" h="799980">
                <a:moveTo>
                  <a:pt x="82650" y="1439"/>
                </a:moveTo>
                <a:cubicBezTo>
                  <a:pt x="81592" y="-13907"/>
                  <a:pt x="72331" y="96424"/>
                  <a:pt x="66775" y="188764"/>
                </a:cubicBezTo>
                <a:cubicBezTo>
                  <a:pt x="61219" y="281104"/>
                  <a:pt x="60425" y="453612"/>
                  <a:pt x="49313" y="555477"/>
                </a:cubicBezTo>
                <a:cubicBezTo>
                  <a:pt x="38201" y="657342"/>
                  <a:pt x="-2281" y="802333"/>
                  <a:pt x="100" y="799952"/>
                </a:cubicBezTo>
                <a:cubicBezTo>
                  <a:pt x="2481" y="797571"/>
                  <a:pt x="51429" y="627708"/>
                  <a:pt x="63600" y="541189"/>
                </a:cubicBezTo>
                <a:cubicBezTo>
                  <a:pt x="75771" y="454670"/>
                  <a:pt x="71008" y="366564"/>
                  <a:pt x="73125" y="280839"/>
                </a:cubicBezTo>
                <a:cubicBezTo>
                  <a:pt x="75242" y="195114"/>
                  <a:pt x="83708" y="16785"/>
                  <a:pt x="82650" y="14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: 図形 1144">
            <a:extLst>
              <a:ext uri="{FF2B5EF4-FFF2-40B4-BE49-F238E27FC236}">
                <a16:creationId xmlns:a16="http://schemas.microsoft.com/office/drawing/2014/main" id="{21D4A128-E340-4260-8E00-2E21D9407C40}"/>
              </a:ext>
            </a:extLst>
          </p:cNvPr>
          <p:cNvSpPr/>
          <p:nvPr/>
        </p:nvSpPr>
        <p:spPr>
          <a:xfrm>
            <a:off x="3969628" y="9907510"/>
            <a:ext cx="110345" cy="551102"/>
          </a:xfrm>
          <a:custGeom>
            <a:avLst/>
            <a:gdLst>
              <a:gd name="connsiteX0" fmla="*/ 110247 w 110345"/>
              <a:gd name="connsiteY0" fmla="*/ 78 h 551102"/>
              <a:gd name="connsiteX1" fmla="*/ 22935 w 110345"/>
              <a:gd name="connsiteY1" fmla="*/ 325515 h 551102"/>
              <a:gd name="connsiteX2" fmla="*/ 16585 w 110345"/>
              <a:gd name="connsiteY2" fmla="*/ 550940 h 551102"/>
              <a:gd name="connsiteX3" fmla="*/ 3885 w 110345"/>
              <a:gd name="connsiteY3" fmla="*/ 355678 h 551102"/>
              <a:gd name="connsiteX4" fmla="*/ 110247 w 110345"/>
              <a:gd name="connsiteY4" fmla="*/ 78 h 551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345" h="551102">
                <a:moveTo>
                  <a:pt x="110247" y="78"/>
                </a:moveTo>
                <a:cubicBezTo>
                  <a:pt x="113422" y="-4949"/>
                  <a:pt x="38545" y="233705"/>
                  <a:pt x="22935" y="325515"/>
                </a:cubicBezTo>
                <a:cubicBezTo>
                  <a:pt x="7325" y="417325"/>
                  <a:pt x="19760" y="545913"/>
                  <a:pt x="16585" y="550940"/>
                </a:cubicBezTo>
                <a:cubicBezTo>
                  <a:pt x="13410" y="555967"/>
                  <a:pt x="-8815" y="442991"/>
                  <a:pt x="3885" y="355678"/>
                </a:cubicBezTo>
                <a:cubicBezTo>
                  <a:pt x="16585" y="268365"/>
                  <a:pt x="107072" y="5105"/>
                  <a:pt x="110247" y="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: 図形 1145">
            <a:extLst>
              <a:ext uri="{FF2B5EF4-FFF2-40B4-BE49-F238E27FC236}">
                <a16:creationId xmlns:a16="http://schemas.microsoft.com/office/drawing/2014/main" id="{1EB4B31C-7EBD-4D0A-9F91-2A20FA395D85}"/>
              </a:ext>
            </a:extLst>
          </p:cNvPr>
          <p:cNvSpPr/>
          <p:nvPr/>
        </p:nvSpPr>
        <p:spPr>
          <a:xfrm>
            <a:off x="3999856" y="9825036"/>
            <a:ext cx="102317" cy="871411"/>
          </a:xfrm>
          <a:custGeom>
            <a:avLst/>
            <a:gdLst>
              <a:gd name="connsiteX0" fmla="*/ 102244 w 102317"/>
              <a:gd name="connsiteY0" fmla="*/ 2 h 871411"/>
              <a:gd name="connsiteX1" fmla="*/ 56207 w 102317"/>
              <a:gd name="connsiteY1" fmla="*/ 312739 h 871411"/>
              <a:gd name="connsiteX2" fmla="*/ 18107 w 102317"/>
              <a:gd name="connsiteY2" fmla="*/ 461964 h 871411"/>
              <a:gd name="connsiteX3" fmla="*/ 14932 w 102317"/>
              <a:gd name="connsiteY3" fmla="*/ 866777 h 871411"/>
              <a:gd name="connsiteX4" fmla="*/ 6994 w 102317"/>
              <a:gd name="connsiteY4" fmla="*/ 669927 h 871411"/>
              <a:gd name="connsiteX5" fmla="*/ 2232 w 102317"/>
              <a:gd name="connsiteY5" fmla="*/ 492127 h 871411"/>
              <a:gd name="connsiteX6" fmla="*/ 45094 w 102317"/>
              <a:gd name="connsiteY6" fmla="*/ 307977 h 871411"/>
              <a:gd name="connsiteX7" fmla="*/ 102244 w 102317"/>
              <a:gd name="connsiteY7" fmla="*/ 2 h 87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317" h="871411">
                <a:moveTo>
                  <a:pt x="102244" y="2"/>
                </a:moveTo>
                <a:cubicBezTo>
                  <a:pt x="104096" y="796"/>
                  <a:pt x="70230" y="235745"/>
                  <a:pt x="56207" y="312739"/>
                </a:cubicBezTo>
                <a:cubicBezTo>
                  <a:pt x="42184" y="389733"/>
                  <a:pt x="24986" y="369624"/>
                  <a:pt x="18107" y="461964"/>
                </a:cubicBezTo>
                <a:cubicBezTo>
                  <a:pt x="11228" y="554304"/>
                  <a:pt x="16784" y="832117"/>
                  <a:pt x="14932" y="866777"/>
                </a:cubicBezTo>
                <a:cubicBezTo>
                  <a:pt x="13080" y="901437"/>
                  <a:pt x="9111" y="732369"/>
                  <a:pt x="6994" y="669927"/>
                </a:cubicBezTo>
                <a:cubicBezTo>
                  <a:pt x="4877" y="607485"/>
                  <a:pt x="-4118" y="552452"/>
                  <a:pt x="2232" y="492127"/>
                </a:cubicBezTo>
                <a:cubicBezTo>
                  <a:pt x="8582" y="431802"/>
                  <a:pt x="30542" y="385235"/>
                  <a:pt x="45094" y="307977"/>
                </a:cubicBezTo>
                <a:cubicBezTo>
                  <a:pt x="59646" y="230719"/>
                  <a:pt x="100392" y="-792"/>
                  <a:pt x="102244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: 図形 1146">
            <a:extLst>
              <a:ext uri="{FF2B5EF4-FFF2-40B4-BE49-F238E27FC236}">
                <a16:creationId xmlns:a16="http://schemas.microsoft.com/office/drawing/2014/main" id="{3E5D770E-4EC0-4041-ACDA-BE724EF7F24F}"/>
              </a:ext>
            </a:extLst>
          </p:cNvPr>
          <p:cNvSpPr/>
          <p:nvPr/>
        </p:nvSpPr>
        <p:spPr>
          <a:xfrm>
            <a:off x="3946450" y="10453047"/>
            <a:ext cx="34362" cy="649658"/>
          </a:xfrm>
          <a:custGeom>
            <a:avLst/>
            <a:gdLst>
              <a:gd name="connsiteX0" fmla="*/ 33413 w 34362"/>
              <a:gd name="connsiteY0" fmla="*/ 641 h 649658"/>
              <a:gd name="connsiteX1" fmla="*/ 20713 w 34362"/>
              <a:gd name="connsiteY1" fmla="*/ 321316 h 649658"/>
              <a:gd name="connsiteX2" fmla="*/ 75 w 34362"/>
              <a:gd name="connsiteY2" fmla="*/ 643578 h 649658"/>
              <a:gd name="connsiteX3" fmla="*/ 14363 w 34362"/>
              <a:gd name="connsiteY3" fmla="*/ 522928 h 649658"/>
              <a:gd name="connsiteX4" fmla="*/ 30238 w 34362"/>
              <a:gd name="connsiteY4" fmla="*/ 407041 h 649658"/>
              <a:gd name="connsiteX5" fmla="*/ 33413 w 34362"/>
              <a:gd name="connsiteY5" fmla="*/ 641 h 64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362" h="649658">
                <a:moveTo>
                  <a:pt x="33413" y="641"/>
                </a:moveTo>
                <a:cubicBezTo>
                  <a:pt x="31826" y="-13646"/>
                  <a:pt x="26269" y="214160"/>
                  <a:pt x="20713" y="321316"/>
                </a:cubicBezTo>
                <a:cubicBezTo>
                  <a:pt x="15157" y="428472"/>
                  <a:pt x="1133" y="609976"/>
                  <a:pt x="75" y="643578"/>
                </a:cubicBezTo>
                <a:cubicBezTo>
                  <a:pt x="-983" y="677180"/>
                  <a:pt x="9336" y="562351"/>
                  <a:pt x="14363" y="522928"/>
                </a:cubicBezTo>
                <a:cubicBezTo>
                  <a:pt x="19390" y="483505"/>
                  <a:pt x="25476" y="489591"/>
                  <a:pt x="30238" y="407041"/>
                </a:cubicBezTo>
                <a:cubicBezTo>
                  <a:pt x="35000" y="324491"/>
                  <a:pt x="35000" y="14928"/>
                  <a:pt x="33413" y="6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: 図形 1147">
            <a:extLst>
              <a:ext uri="{FF2B5EF4-FFF2-40B4-BE49-F238E27FC236}">
                <a16:creationId xmlns:a16="http://schemas.microsoft.com/office/drawing/2014/main" id="{67DE89BF-34F2-4745-8819-5FCC152653E1}"/>
              </a:ext>
            </a:extLst>
          </p:cNvPr>
          <p:cNvSpPr/>
          <p:nvPr/>
        </p:nvSpPr>
        <p:spPr>
          <a:xfrm>
            <a:off x="3946462" y="10667285"/>
            <a:ext cx="66640" cy="644400"/>
          </a:xfrm>
          <a:custGeom>
            <a:avLst/>
            <a:gdLst>
              <a:gd name="connsiteX0" fmla="*/ 57213 w 66640"/>
              <a:gd name="connsiteY0" fmla="*/ 715 h 644400"/>
              <a:gd name="connsiteX1" fmla="*/ 63563 w 66640"/>
              <a:gd name="connsiteY1" fmla="*/ 188040 h 644400"/>
              <a:gd name="connsiteX2" fmla="*/ 8001 w 66640"/>
              <a:gd name="connsiteY2" fmla="*/ 567453 h 644400"/>
              <a:gd name="connsiteX3" fmla="*/ 1651 w 66640"/>
              <a:gd name="connsiteY3" fmla="*/ 632540 h 644400"/>
              <a:gd name="connsiteX4" fmla="*/ 20701 w 66640"/>
              <a:gd name="connsiteY4" fmla="*/ 405528 h 644400"/>
              <a:gd name="connsiteX5" fmla="*/ 38163 w 66640"/>
              <a:gd name="connsiteY5" fmla="*/ 249953 h 644400"/>
              <a:gd name="connsiteX6" fmla="*/ 57213 w 66640"/>
              <a:gd name="connsiteY6" fmla="*/ 715 h 64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640" h="644400">
                <a:moveTo>
                  <a:pt x="57213" y="715"/>
                </a:moveTo>
                <a:cubicBezTo>
                  <a:pt x="61446" y="-9604"/>
                  <a:pt x="71765" y="93584"/>
                  <a:pt x="63563" y="188040"/>
                </a:cubicBezTo>
                <a:cubicBezTo>
                  <a:pt x="55361" y="282496"/>
                  <a:pt x="18320" y="493370"/>
                  <a:pt x="8001" y="567453"/>
                </a:cubicBezTo>
                <a:cubicBezTo>
                  <a:pt x="-2318" y="641536"/>
                  <a:pt x="-466" y="659528"/>
                  <a:pt x="1651" y="632540"/>
                </a:cubicBezTo>
                <a:cubicBezTo>
                  <a:pt x="3768" y="605553"/>
                  <a:pt x="14616" y="469293"/>
                  <a:pt x="20701" y="405528"/>
                </a:cubicBezTo>
                <a:cubicBezTo>
                  <a:pt x="26786" y="341764"/>
                  <a:pt x="31549" y="313188"/>
                  <a:pt x="38163" y="249953"/>
                </a:cubicBezTo>
                <a:cubicBezTo>
                  <a:pt x="44777" y="186718"/>
                  <a:pt x="52980" y="11034"/>
                  <a:pt x="57213" y="7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: 図形 1148">
            <a:extLst>
              <a:ext uri="{FF2B5EF4-FFF2-40B4-BE49-F238E27FC236}">
                <a16:creationId xmlns:a16="http://schemas.microsoft.com/office/drawing/2014/main" id="{AF75F1BD-BCEF-45B4-B163-C2A7438C755D}"/>
              </a:ext>
            </a:extLst>
          </p:cNvPr>
          <p:cNvSpPr/>
          <p:nvPr/>
        </p:nvSpPr>
        <p:spPr>
          <a:xfrm>
            <a:off x="1616859" y="8165579"/>
            <a:ext cx="895969" cy="216459"/>
          </a:xfrm>
          <a:custGeom>
            <a:avLst/>
            <a:gdLst>
              <a:gd name="connsiteX0" fmla="*/ 274 w 895969"/>
              <a:gd name="connsiteY0" fmla="*/ 216421 h 216459"/>
              <a:gd name="connsiteX1" fmla="*/ 269091 w 895969"/>
              <a:gd name="connsiteY1" fmla="*/ 171971 h 216459"/>
              <a:gd name="connsiteX2" fmla="*/ 510391 w 895969"/>
              <a:gd name="connsiteY2" fmla="*/ 70371 h 216459"/>
              <a:gd name="connsiteX3" fmla="*/ 895624 w 895969"/>
              <a:gd name="connsiteY3" fmla="*/ 521 h 216459"/>
              <a:gd name="connsiteX4" fmla="*/ 576008 w 895969"/>
              <a:gd name="connsiteY4" fmla="*/ 40738 h 216459"/>
              <a:gd name="connsiteX5" fmla="*/ 421491 w 895969"/>
              <a:gd name="connsiteY5" fmla="*/ 83071 h 216459"/>
              <a:gd name="connsiteX6" fmla="*/ 222524 w 895969"/>
              <a:gd name="connsiteY6" fmla="*/ 165621 h 216459"/>
              <a:gd name="connsiteX7" fmla="*/ 274 w 895969"/>
              <a:gd name="connsiteY7" fmla="*/ 216421 h 216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5969" h="216459">
                <a:moveTo>
                  <a:pt x="274" y="216421"/>
                </a:moveTo>
                <a:cubicBezTo>
                  <a:pt x="8035" y="217479"/>
                  <a:pt x="184072" y="196313"/>
                  <a:pt x="269091" y="171971"/>
                </a:cubicBezTo>
                <a:cubicBezTo>
                  <a:pt x="354110" y="147629"/>
                  <a:pt x="405969" y="98946"/>
                  <a:pt x="510391" y="70371"/>
                </a:cubicBezTo>
                <a:cubicBezTo>
                  <a:pt x="614813" y="41796"/>
                  <a:pt x="884688" y="5460"/>
                  <a:pt x="895624" y="521"/>
                </a:cubicBezTo>
                <a:cubicBezTo>
                  <a:pt x="906560" y="-4418"/>
                  <a:pt x="655030" y="26980"/>
                  <a:pt x="576008" y="40738"/>
                </a:cubicBezTo>
                <a:cubicBezTo>
                  <a:pt x="496986" y="54496"/>
                  <a:pt x="480405" y="62257"/>
                  <a:pt x="421491" y="83071"/>
                </a:cubicBezTo>
                <a:cubicBezTo>
                  <a:pt x="362577" y="103885"/>
                  <a:pt x="293785" y="142338"/>
                  <a:pt x="222524" y="165621"/>
                </a:cubicBezTo>
                <a:cubicBezTo>
                  <a:pt x="151263" y="188904"/>
                  <a:pt x="-7487" y="215363"/>
                  <a:pt x="274" y="2164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: 図形 1149">
            <a:extLst>
              <a:ext uri="{FF2B5EF4-FFF2-40B4-BE49-F238E27FC236}">
                <a16:creationId xmlns:a16="http://schemas.microsoft.com/office/drawing/2014/main" id="{92C2FC05-E17A-4BBC-8575-5E66A5A59F22}"/>
              </a:ext>
            </a:extLst>
          </p:cNvPr>
          <p:cNvSpPr/>
          <p:nvPr/>
        </p:nvSpPr>
        <p:spPr>
          <a:xfrm>
            <a:off x="1898510" y="8117440"/>
            <a:ext cx="633102" cy="186562"/>
          </a:xfrm>
          <a:custGeom>
            <a:avLst/>
            <a:gdLst>
              <a:gd name="connsiteX0" fmla="*/ 633023 w 633102"/>
              <a:gd name="connsiteY0" fmla="*/ 2093 h 186562"/>
              <a:gd name="connsiteX1" fmla="*/ 273190 w 633102"/>
              <a:gd name="connsiteY1" fmla="*/ 33843 h 186562"/>
              <a:gd name="connsiteX2" fmla="*/ 140 w 633102"/>
              <a:gd name="connsiteY2" fmla="*/ 186243 h 186562"/>
              <a:gd name="connsiteX3" fmla="*/ 241440 w 633102"/>
              <a:gd name="connsiteY3" fmla="*/ 71943 h 186562"/>
              <a:gd name="connsiteX4" fmla="*/ 633023 w 633102"/>
              <a:gd name="connsiteY4" fmla="*/ 2093 h 186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3102" h="186562">
                <a:moveTo>
                  <a:pt x="633023" y="2093"/>
                </a:moveTo>
                <a:cubicBezTo>
                  <a:pt x="638315" y="-4257"/>
                  <a:pt x="378670" y="3151"/>
                  <a:pt x="273190" y="33843"/>
                </a:cubicBezTo>
                <a:cubicBezTo>
                  <a:pt x="167710" y="64535"/>
                  <a:pt x="5432" y="179893"/>
                  <a:pt x="140" y="186243"/>
                </a:cubicBezTo>
                <a:cubicBezTo>
                  <a:pt x="-5152" y="192593"/>
                  <a:pt x="139840" y="102635"/>
                  <a:pt x="241440" y="71943"/>
                </a:cubicBezTo>
                <a:cubicBezTo>
                  <a:pt x="343040" y="41251"/>
                  <a:pt x="627731" y="8443"/>
                  <a:pt x="633023" y="20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: 図形 1150">
            <a:extLst>
              <a:ext uri="{FF2B5EF4-FFF2-40B4-BE49-F238E27FC236}">
                <a16:creationId xmlns:a16="http://schemas.microsoft.com/office/drawing/2014/main" id="{BC2DA6D5-91F4-40C2-9BA0-9F16870F3B40}"/>
              </a:ext>
            </a:extLst>
          </p:cNvPr>
          <p:cNvSpPr/>
          <p:nvPr/>
        </p:nvSpPr>
        <p:spPr>
          <a:xfrm>
            <a:off x="1595967" y="8263461"/>
            <a:ext cx="432336" cy="82564"/>
          </a:xfrm>
          <a:custGeom>
            <a:avLst/>
            <a:gdLst>
              <a:gd name="connsiteX0" fmla="*/ 0 w 432336"/>
              <a:gd name="connsiteY0" fmla="*/ 12706 h 82564"/>
              <a:gd name="connsiteX1" fmla="*/ 228600 w 432336"/>
              <a:gd name="connsiteY1" fmla="*/ 29639 h 82564"/>
              <a:gd name="connsiteX2" fmla="*/ 431800 w 432336"/>
              <a:gd name="connsiteY2" fmla="*/ 6 h 82564"/>
              <a:gd name="connsiteX3" fmla="*/ 279400 w 432336"/>
              <a:gd name="connsiteY3" fmla="*/ 27522 h 82564"/>
              <a:gd name="connsiteX4" fmla="*/ 27516 w 432336"/>
              <a:gd name="connsiteY4" fmla="*/ 82556 h 82564"/>
              <a:gd name="connsiteX5" fmla="*/ 353483 w 432336"/>
              <a:gd name="connsiteY5" fmla="*/ 31756 h 82564"/>
              <a:gd name="connsiteX6" fmla="*/ 230716 w 432336"/>
              <a:gd name="connsiteY6" fmla="*/ 27522 h 82564"/>
              <a:gd name="connsiteX7" fmla="*/ 0 w 432336"/>
              <a:gd name="connsiteY7" fmla="*/ 12706 h 82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2336" h="82564">
                <a:moveTo>
                  <a:pt x="0" y="12706"/>
                </a:moveTo>
                <a:cubicBezTo>
                  <a:pt x="-353" y="13059"/>
                  <a:pt x="156633" y="31756"/>
                  <a:pt x="228600" y="29639"/>
                </a:cubicBezTo>
                <a:cubicBezTo>
                  <a:pt x="300567" y="27522"/>
                  <a:pt x="423333" y="359"/>
                  <a:pt x="431800" y="6"/>
                </a:cubicBezTo>
                <a:cubicBezTo>
                  <a:pt x="440267" y="-347"/>
                  <a:pt x="346781" y="13764"/>
                  <a:pt x="279400" y="27522"/>
                </a:cubicBezTo>
                <a:cubicBezTo>
                  <a:pt x="212019" y="41280"/>
                  <a:pt x="15169" y="81850"/>
                  <a:pt x="27516" y="82556"/>
                </a:cubicBezTo>
                <a:cubicBezTo>
                  <a:pt x="39863" y="83262"/>
                  <a:pt x="319616" y="40928"/>
                  <a:pt x="353483" y="31756"/>
                </a:cubicBezTo>
                <a:cubicBezTo>
                  <a:pt x="387350" y="22584"/>
                  <a:pt x="283633" y="31755"/>
                  <a:pt x="230716" y="27522"/>
                </a:cubicBezTo>
                <a:cubicBezTo>
                  <a:pt x="177799" y="23289"/>
                  <a:pt x="353" y="12353"/>
                  <a:pt x="0" y="127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: 図形 1151">
            <a:extLst>
              <a:ext uri="{FF2B5EF4-FFF2-40B4-BE49-F238E27FC236}">
                <a16:creationId xmlns:a16="http://schemas.microsoft.com/office/drawing/2014/main" id="{66C6AEB9-7A63-410D-8395-E489A629358C}"/>
              </a:ext>
            </a:extLst>
          </p:cNvPr>
          <p:cNvSpPr/>
          <p:nvPr/>
        </p:nvSpPr>
        <p:spPr>
          <a:xfrm>
            <a:off x="1604195" y="8295205"/>
            <a:ext cx="97494" cy="578807"/>
          </a:xfrm>
          <a:custGeom>
            <a:avLst/>
            <a:gdLst>
              <a:gd name="connsiteX0" fmla="*/ 4472 w 97494"/>
              <a:gd name="connsiteY0" fmla="*/ 12 h 578807"/>
              <a:gd name="connsiteX1" fmla="*/ 8705 w 97494"/>
              <a:gd name="connsiteY1" fmla="*/ 179928 h 578807"/>
              <a:gd name="connsiteX2" fmla="*/ 95488 w 97494"/>
              <a:gd name="connsiteY2" fmla="*/ 575745 h 578807"/>
              <a:gd name="connsiteX3" fmla="*/ 65855 w 97494"/>
              <a:gd name="connsiteY3" fmla="*/ 353495 h 578807"/>
              <a:gd name="connsiteX4" fmla="*/ 21405 w 97494"/>
              <a:gd name="connsiteY4" fmla="*/ 171462 h 578807"/>
              <a:gd name="connsiteX5" fmla="*/ 4472 w 97494"/>
              <a:gd name="connsiteY5" fmla="*/ 12 h 578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94" h="578807">
                <a:moveTo>
                  <a:pt x="4472" y="12"/>
                </a:moveTo>
                <a:cubicBezTo>
                  <a:pt x="2355" y="1423"/>
                  <a:pt x="-6464" y="83973"/>
                  <a:pt x="8705" y="179928"/>
                </a:cubicBezTo>
                <a:cubicBezTo>
                  <a:pt x="23874" y="275883"/>
                  <a:pt x="85963" y="546817"/>
                  <a:pt x="95488" y="575745"/>
                </a:cubicBezTo>
                <a:cubicBezTo>
                  <a:pt x="105013" y="604673"/>
                  <a:pt x="78202" y="420875"/>
                  <a:pt x="65855" y="353495"/>
                </a:cubicBezTo>
                <a:cubicBezTo>
                  <a:pt x="53508" y="286115"/>
                  <a:pt x="30577" y="229318"/>
                  <a:pt x="21405" y="171462"/>
                </a:cubicBezTo>
                <a:cubicBezTo>
                  <a:pt x="12233" y="113607"/>
                  <a:pt x="6589" y="-1399"/>
                  <a:pt x="4472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: 図形 1152">
            <a:extLst>
              <a:ext uri="{FF2B5EF4-FFF2-40B4-BE49-F238E27FC236}">
                <a16:creationId xmlns:a16="http://schemas.microsoft.com/office/drawing/2014/main" id="{3D581D8C-BE00-4DF3-B3A4-01228C52486E}"/>
              </a:ext>
            </a:extLst>
          </p:cNvPr>
          <p:cNvSpPr/>
          <p:nvPr/>
        </p:nvSpPr>
        <p:spPr>
          <a:xfrm>
            <a:off x="1921211" y="8367183"/>
            <a:ext cx="307650" cy="544074"/>
          </a:xfrm>
          <a:custGeom>
            <a:avLst/>
            <a:gdLst>
              <a:gd name="connsiteX0" fmla="*/ 307639 w 307650"/>
              <a:gd name="connsiteY0" fmla="*/ 0 h 544074"/>
              <a:gd name="connsiteX1" fmla="*/ 66339 w 307650"/>
              <a:gd name="connsiteY1" fmla="*/ 179917 h 544074"/>
              <a:gd name="connsiteX2" fmla="*/ 19772 w 307650"/>
              <a:gd name="connsiteY2" fmla="*/ 289984 h 544074"/>
              <a:gd name="connsiteX3" fmla="*/ 24006 w 307650"/>
              <a:gd name="connsiteY3" fmla="*/ 543984 h 544074"/>
              <a:gd name="connsiteX4" fmla="*/ 722 w 307650"/>
              <a:gd name="connsiteY4" fmla="*/ 260350 h 544074"/>
              <a:gd name="connsiteX5" fmla="*/ 55756 w 307650"/>
              <a:gd name="connsiteY5" fmla="*/ 177800 h 544074"/>
              <a:gd name="connsiteX6" fmla="*/ 307639 w 307650"/>
              <a:gd name="connsiteY6" fmla="*/ 0 h 544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7650" h="544074">
                <a:moveTo>
                  <a:pt x="307639" y="0"/>
                </a:moveTo>
                <a:cubicBezTo>
                  <a:pt x="309403" y="353"/>
                  <a:pt x="114317" y="131586"/>
                  <a:pt x="66339" y="179917"/>
                </a:cubicBezTo>
                <a:cubicBezTo>
                  <a:pt x="18361" y="228248"/>
                  <a:pt x="26827" y="229306"/>
                  <a:pt x="19772" y="289984"/>
                </a:cubicBezTo>
                <a:cubicBezTo>
                  <a:pt x="12717" y="350662"/>
                  <a:pt x="27181" y="548923"/>
                  <a:pt x="24006" y="543984"/>
                </a:cubicBezTo>
                <a:cubicBezTo>
                  <a:pt x="20831" y="539045"/>
                  <a:pt x="-4570" y="321381"/>
                  <a:pt x="722" y="260350"/>
                </a:cubicBezTo>
                <a:cubicBezTo>
                  <a:pt x="6014" y="199319"/>
                  <a:pt x="8484" y="218722"/>
                  <a:pt x="55756" y="177800"/>
                </a:cubicBezTo>
                <a:cubicBezTo>
                  <a:pt x="103028" y="136878"/>
                  <a:pt x="305875" y="-353"/>
                  <a:pt x="30763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: 図形 1153">
            <a:extLst>
              <a:ext uri="{FF2B5EF4-FFF2-40B4-BE49-F238E27FC236}">
                <a16:creationId xmlns:a16="http://schemas.microsoft.com/office/drawing/2014/main" id="{7FFD0919-9E21-4E65-9A8B-CD3F107D20C6}"/>
              </a:ext>
            </a:extLst>
          </p:cNvPr>
          <p:cNvSpPr/>
          <p:nvPr/>
        </p:nvSpPr>
        <p:spPr>
          <a:xfrm>
            <a:off x="1966588" y="8376121"/>
            <a:ext cx="432915" cy="512676"/>
          </a:xfrm>
          <a:custGeom>
            <a:avLst/>
            <a:gdLst>
              <a:gd name="connsiteX0" fmla="*/ 431595 w 432915"/>
              <a:gd name="connsiteY0" fmla="*/ 7996 h 512676"/>
              <a:gd name="connsiteX1" fmla="*/ 268612 w 432915"/>
              <a:gd name="connsiteY1" fmla="*/ 27046 h 512676"/>
              <a:gd name="connsiteX2" fmla="*/ 12495 w 432915"/>
              <a:gd name="connsiteY2" fmla="*/ 232362 h 512676"/>
              <a:gd name="connsiteX3" fmla="*/ 37895 w 432915"/>
              <a:gd name="connsiteY3" fmla="*/ 511762 h 512676"/>
              <a:gd name="connsiteX4" fmla="*/ 20962 w 432915"/>
              <a:gd name="connsiteY4" fmla="*/ 319146 h 512676"/>
              <a:gd name="connsiteX5" fmla="*/ 35779 w 432915"/>
              <a:gd name="connsiteY5" fmla="*/ 236596 h 512676"/>
              <a:gd name="connsiteX6" fmla="*/ 181829 w 432915"/>
              <a:gd name="connsiteY6" fmla="*/ 79962 h 512676"/>
              <a:gd name="connsiteX7" fmla="*/ 431595 w 432915"/>
              <a:gd name="connsiteY7" fmla="*/ 7996 h 51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2915" h="512676">
                <a:moveTo>
                  <a:pt x="431595" y="7996"/>
                </a:moveTo>
                <a:cubicBezTo>
                  <a:pt x="446059" y="-823"/>
                  <a:pt x="338462" y="-10348"/>
                  <a:pt x="268612" y="27046"/>
                </a:cubicBezTo>
                <a:cubicBezTo>
                  <a:pt x="198762" y="64440"/>
                  <a:pt x="50948" y="151576"/>
                  <a:pt x="12495" y="232362"/>
                </a:cubicBezTo>
                <a:cubicBezTo>
                  <a:pt x="-25958" y="313148"/>
                  <a:pt x="36484" y="497298"/>
                  <a:pt x="37895" y="511762"/>
                </a:cubicBezTo>
                <a:cubicBezTo>
                  <a:pt x="39306" y="526226"/>
                  <a:pt x="21315" y="365007"/>
                  <a:pt x="20962" y="319146"/>
                </a:cubicBezTo>
                <a:cubicBezTo>
                  <a:pt x="20609" y="273285"/>
                  <a:pt x="8968" y="276460"/>
                  <a:pt x="35779" y="236596"/>
                </a:cubicBezTo>
                <a:cubicBezTo>
                  <a:pt x="62590" y="196732"/>
                  <a:pt x="119387" y="116298"/>
                  <a:pt x="181829" y="79962"/>
                </a:cubicBezTo>
                <a:cubicBezTo>
                  <a:pt x="244271" y="43626"/>
                  <a:pt x="417131" y="16815"/>
                  <a:pt x="431595" y="79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: 図形 1154">
            <a:extLst>
              <a:ext uri="{FF2B5EF4-FFF2-40B4-BE49-F238E27FC236}">
                <a16:creationId xmlns:a16="http://schemas.microsoft.com/office/drawing/2014/main" id="{5FBF58B2-C872-48DF-AACF-7879BAF941A7}"/>
              </a:ext>
            </a:extLst>
          </p:cNvPr>
          <p:cNvSpPr/>
          <p:nvPr/>
        </p:nvSpPr>
        <p:spPr>
          <a:xfrm>
            <a:off x="1606550" y="8507952"/>
            <a:ext cx="195719" cy="1022861"/>
          </a:xfrm>
          <a:custGeom>
            <a:avLst/>
            <a:gdLst>
              <a:gd name="connsiteX0" fmla="*/ 0 w 195719"/>
              <a:gd name="connsiteY0" fmla="*/ 1048 h 1022861"/>
              <a:gd name="connsiteX1" fmla="*/ 93133 w 195719"/>
              <a:gd name="connsiteY1" fmla="*/ 485765 h 1022861"/>
              <a:gd name="connsiteX2" fmla="*/ 194733 w 195719"/>
              <a:gd name="connsiteY2" fmla="*/ 1012815 h 1022861"/>
              <a:gd name="connsiteX3" fmla="*/ 141817 w 195719"/>
              <a:gd name="connsiteY3" fmla="*/ 796915 h 1022861"/>
              <a:gd name="connsiteX4" fmla="*/ 93133 w 195719"/>
              <a:gd name="connsiteY4" fmla="*/ 369348 h 1022861"/>
              <a:gd name="connsiteX5" fmla="*/ 0 w 195719"/>
              <a:gd name="connsiteY5" fmla="*/ 1048 h 102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19" h="1022861">
                <a:moveTo>
                  <a:pt x="0" y="1048"/>
                </a:moveTo>
                <a:cubicBezTo>
                  <a:pt x="0" y="20451"/>
                  <a:pt x="93133" y="485765"/>
                  <a:pt x="93133" y="485765"/>
                </a:cubicBezTo>
                <a:cubicBezTo>
                  <a:pt x="125588" y="654393"/>
                  <a:pt x="186619" y="960957"/>
                  <a:pt x="194733" y="1012815"/>
                </a:cubicBezTo>
                <a:cubicBezTo>
                  <a:pt x="202847" y="1064673"/>
                  <a:pt x="158750" y="904159"/>
                  <a:pt x="141817" y="796915"/>
                </a:cubicBezTo>
                <a:cubicBezTo>
                  <a:pt x="124884" y="689671"/>
                  <a:pt x="117475" y="502345"/>
                  <a:pt x="93133" y="369348"/>
                </a:cubicBezTo>
                <a:cubicBezTo>
                  <a:pt x="68791" y="236351"/>
                  <a:pt x="0" y="-18355"/>
                  <a:pt x="0" y="10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: 図形 1155">
            <a:extLst>
              <a:ext uri="{FF2B5EF4-FFF2-40B4-BE49-F238E27FC236}">
                <a16:creationId xmlns:a16="http://schemas.microsoft.com/office/drawing/2014/main" id="{36DD14CF-509B-47E6-B5EB-4A95A44EB780}"/>
              </a:ext>
            </a:extLst>
          </p:cNvPr>
          <p:cNvSpPr/>
          <p:nvPr/>
        </p:nvSpPr>
        <p:spPr>
          <a:xfrm>
            <a:off x="1763014" y="9103633"/>
            <a:ext cx="219005" cy="912708"/>
          </a:xfrm>
          <a:custGeom>
            <a:avLst/>
            <a:gdLst>
              <a:gd name="connsiteX0" fmla="*/ 2286 w 219005"/>
              <a:gd name="connsiteY0" fmla="*/ 150 h 912708"/>
              <a:gd name="connsiteX1" fmla="*/ 27686 w 219005"/>
              <a:gd name="connsiteY1" fmla="*/ 258384 h 912708"/>
              <a:gd name="connsiteX2" fmla="*/ 211836 w 219005"/>
              <a:gd name="connsiteY2" fmla="*/ 874334 h 912708"/>
              <a:gd name="connsiteX3" fmla="*/ 169503 w 219005"/>
              <a:gd name="connsiteY3" fmla="*/ 802367 h 912708"/>
              <a:gd name="connsiteX4" fmla="*/ 57319 w 219005"/>
              <a:gd name="connsiteY4" fmla="*/ 431950 h 912708"/>
              <a:gd name="connsiteX5" fmla="*/ 8636 w 219005"/>
              <a:gd name="connsiteY5" fmla="*/ 288017 h 912708"/>
              <a:gd name="connsiteX6" fmla="*/ 2286 w 219005"/>
              <a:gd name="connsiteY6" fmla="*/ 150 h 912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005" h="912708">
                <a:moveTo>
                  <a:pt x="2286" y="150"/>
                </a:moveTo>
                <a:cubicBezTo>
                  <a:pt x="5461" y="-4789"/>
                  <a:pt x="-7239" y="112687"/>
                  <a:pt x="27686" y="258384"/>
                </a:cubicBezTo>
                <a:cubicBezTo>
                  <a:pt x="62611" y="404081"/>
                  <a:pt x="188200" y="783670"/>
                  <a:pt x="211836" y="874334"/>
                </a:cubicBezTo>
                <a:cubicBezTo>
                  <a:pt x="235472" y="964998"/>
                  <a:pt x="195256" y="876098"/>
                  <a:pt x="169503" y="802367"/>
                </a:cubicBezTo>
                <a:cubicBezTo>
                  <a:pt x="143750" y="728636"/>
                  <a:pt x="84130" y="517675"/>
                  <a:pt x="57319" y="431950"/>
                </a:cubicBezTo>
                <a:cubicBezTo>
                  <a:pt x="30508" y="346225"/>
                  <a:pt x="19572" y="356456"/>
                  <a:pt x="8636" y="288017"/>
                </a:cubicBezTo>
                <a:cubicBezTo>
                  <a:pt x="-2300" y="219578"/>
                  <a:pt x="-889" y="5089"/>
                  <a:pt x="2286" y="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: 図形 1156">
            <a:extLst>
              <a:ext uri="{FF2B5EF4-FFF2-40B4-BE49-F238E27FC236}">
                <a16:creationId xmlns:a16="http://schemas.microsoft.com/office/drawing/2014/main" id="{41BF20A1-28B3-46B1-BE96-6382C129605D}"/>
              </a:ext>
            </a:extLst>
          </p:cNvPr>
          <p:cNvSpPr/>
          <p:nvPr/>
        </p:nvSpPr>
        <p:spPr>
          <a:xfrm>
            <a:off x="1953344" y="9986337"/>
            <a:ext cx="402180" cy="791082"/>
          </a:xfrm>
          <a:custGeom>
            <a:avLst/>
            <a:gdLst>
              <a:gd name="connsiteX0" fmla="*/ 339 w 402180"/>
              <a:gd name="connsiteY0" fmla="*/ 2213 h 791082"/>
              <a:gd name="connsiteX1" fmla="*/ 152739 w 402180"/>
              <a:gd name="connsiteY1" fmla="*/ 275263 h 791082"/>
              <a:gd name="connsiteX2" fmla="*/ 387689 w 402180"/>
              <a:gd name="connsiteY2" fmla="*/ 762096 h 791082"/>
              <a:gd name="connsiteX3" fmla="*/ 358056 w 402180"/>
              <a:gd name="connsiteY3" fmla="*/ 702830 h 791082"/>
              <a:gd name="connsiteX4" fmla="*/ 203539 w 402180"/>
              <a:gd name="connsiteY4" fmla="*/ 434013 h 791082"/>
              <a:gd name="connsiteX5" fmla="*/ 154856 w 402180"/>
              <a:gd name="connsiteY5" fmla="*/ 287963 h 791082"/>
              <a:gd name="connsiteX6" fmla="*/ 112523 w 402180"/>
              <a:gd name="connsiteY6" fmla="*/ 152496 h 791082"/>
              <a:gd name="connsiteX7" fmla="*/ 339 w 402180"/>
              <a:gd name="connsiteY7" fmla="*/ 2213 h 791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2180" h="791082">
                <a:moveTo>
                  <a:pt x="339" y="2213"/>
                </a:moveTo>
                <a:cubicBezTo>
                  <a:pt x="7042" y="22674"/>
                  <a:pt x="88181" y="148616"/>
                  <a:pt x="152739" y="275263"/>
                </a:cubicBezTo>
                <a:cubicBezTo>
                  <a:pt x="217297" y="401910"/>
                  <a:pt x="353469" y="690835"/>
                  <a:pt x="387689" y="762096"/>
                </a:cubicBezTo>
                <a:cubicBezTo>
                  <a:pt x="421909" y="833357"/>
                  <a:pt x="388748" y="757511"/>
                  <a:pt x="358056" y="702830"/>
                </a:cubicBezTo>
                <a:cubicBezTo>
                  <a:pt x="327364" y="648149"/>
                  <a:pt x="237406" y="503157"/>
                  <a:pt x="203539" y="434013"/>
                </a:cubicBezTo>
                <a:cubicBezTo>
                  <a:pt x="169672" y="364869"/>
                  <a:pt x="170025" y="334882"/>
                  <a:pt x="154856" y="287963"/>
                </a:cubicBezTo>
                <a:cubicBezTo>
                  <a:pt x="139687" y="241044"/>
                  <a:pt x="136865" y="196240"/>
                  <a:pt x="112523" y="152496"/>
                </a:cubicBezTo>
                <a:cubicBezTo>
                  <a:pt x="88181" y="108752"/>
                  <a:pt x="-6364" y="-18248"/>
                  <a:pt x="339" y="2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: 図形 1157">
            <a:extLst>
              <a:ext uri="{FF2B5EF4-FFF2-40B4-BE49-F238E27FC236}">
                <a16:creationId xmlns:a16="http://schemas.microsoft.com/office/drawing/2014/main" id="{811C9626-4A43-4B6C-AF92-B4AD2CA1BDC0}"/>
              </a:ext>
            </a:extLst>
          </p:cNvPr>
          <p:cNvSpPr/>
          <p:nvPr/>
        </p:nvSpPr>
        <p:spPr>
          <a:xfrm>
            <a:off x="1997274" y="8885733"/>
            <a:ext cx="90451" cy="598024"/>
          </a:xfrm>
          <a:custGeom>
            <a:avLst/>
            <a:gdLst>
              <a:gd name="connsiteX0" fmla="*/ 2976 w 90451"/>
              <a:gd name="connsiteY0" fmla="*/ 1092 h 598024"/>
              <a:gd name="connsiteX1" fmla="*/ 9326 w 90451"/>
              <a:gd name="connsiteY1" fmla="*/ 232867 h 598024"/>
              <a:gd name="connsiteX2" fmla="*/ 90289 w 90451"/>
              <a:gd name="connsiteY2" fmla="*/ 597992 h 598024"/>
              <a:gd name="connsiteX3" fmla="*/ 29964 w 90451"/>
              <a:gd name="connsiteY3" fmla="*/ 253505 h 598024"/>
              <a:gd name="connsiteX4" fmla="*/ 20439 w 90451"/>
              <a:gd name="connsiteY4" fmla="*/ 148730 h 598024"/>
              <a:gd name="connsiteX5" fmla="*/ 2976 w 90451"/>
              <a:gd name="connsiteY5" fmla="*/ 1092 h 598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451" h="598024">
                <a:moveTo>
                  <a:pt x="2976" y="1092"/>
                </a:moveTo>
                <a:cubicBezTo>
                  <a:pt x="1124" y="15115"/>
                  <a:pt x="-5226" y="133384"/>
                  <a:pt x="9326" y="232867"/>
                </a:cubicBezTo>
                <a:cubicBezTo>
                  <a:pt x="23878" y="332350"/>
                  <a:pt x="86849" y="594552"/>
                  <a:pt x="90289" y="597992"/>
                </a:cubicBezTo>
                <a:cubicBezTo>
                  <a:pt x="93729" y="601432"/>
                  <a:pt x="41606" y="328382"/>
                  <a:pt x="29964" y="253505"/>
                </a:cubicBezTo>
                <a:cubicBezTo>
                  <a:pt x="18322" y="178628"/>
                  <a:pt x="22820" y="185507"/>
                  <a:pt x="20439" y="148730"/>
                </a:cubicBezTo>
                <a:cubicBezTo>
                  <a:pt x="18058" y="111953"/>
                  <a:pt x="4828" y="-12931"/>
                  <a:pt x="2976" y="10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: 図形 1158">
            <a:extLst>
              <a:ext uri="{FF2B5EF4-FFF2-40B4-BE49-F238E27FC236}">
                <a16:creationId xmlns:a16="http://schemas.microsoft.com/office/drawing/2014/main" id="{74E230AD-43EB-429B-8779-228871214C1D}"/>
              </a:ext>
            </a:extLst>
          </p:cNvPr>
          <p:cNvSpPr/>
          <p:nvPr/>
        </p:nvSpPr>
        <p:spPr>
          <a:xfrm>
            <a:off x="1955196" y="8851209"/>
            <a:ext cx="166840" cy="785128"/>
          </a:xfrm>
          <a:custGeom>
            <a:avLst/>
            <a:gdLst>
              <a:gd name="connsiteX0" fmla="*/ 3779 w 166840"/>
              <a:gd name="connsiteY0" fmla="*/ 691 h 785128"/>
              <a:gd name="connsiteX1" fmla="*/ 16479 w 166840"/>
              <a:gd name="connsiteY1" fmla="*/ 229291 h 785128"/>
              <a:gd name="connsiteX2" fmla="*/ 156179 w 166840"/>
              <a:gd name="connsiteY2" fmla="*/ 749991 h 785128"/>
              <a:gd name="connsiteX3" fmla="*/ 149829 w 166840"/>
              <a:gd name="connsiteY3" fmla="*/ 716654 h 785128"/>
              <a:gd name="connsiteX4" fmla="*/ 91092 w 166840"/>
              <a:gd name="connsiteY4" fmla="*/ 545204 h 785128"/>
              <a:gd name="connsiteX5" fmla="*/ 26004 w 166840"/>
              <a:gd name="connsiteY5" fmla="*/ 172141 h 785128"/>
              <a:gd name="connsiteX6" fmla="*/ 3779 w 166840"/>
              <a:gd name="connsiteY6" fmla="*/ 691 h 78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840" h="785128">
                <a:moveTo>
                  <a:pt x="3779" y="691"/>
                </a:moveTo>
                <a:cubicBezTo>
                  <a:pt x="2191" y="10216"/>
                  <a:pt x="-8921" y="104408"/>
                  <a:pt x="16479" y="229291"/>
                </a:cubicBezTo>
                <a:cubicBezTo>
                  <a:pt x="41879" y="354174"/>
                  <a:pt x="133954" y="668764"/>
                  <a:pt x="156179" y="749991"/>
                </a:cubicBezTo>
                <a:cubicBezTo>
                  <a:pt x="178404" y="831218"/>
                  <a:pt x="160677" y="750785"/>
                  <a:pt x="149829" y="716654"/>
                </a:cubicBezTo>
                <a:cubicBezTo>
                  <a:pt x="138981" y="682523"/>
                  <a:pt x="111729" y="635956"/>
                  <a:pt x="91092" y="545204"/>
                </a:cubicBezTo>
                <a:cubicBezTo>
                  <a:pt x="70455" y="454452"/>
                  <a:pt x="40291" y="262628"/>
                  <a:pt x="26004" y="172141"/>
                </a:cubicBezTo>
                <a:cubicBezTo>
                  <a:pt x="11717" y="81654"/>
                  <a:pt x="5367" y="-8834"/>
                  <a:pt x="3779" y="6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: 図形 1159">
            <a:extLst>
              <a:ext uri="{FF2B5EF4-FFF2-40B4-BE49-F238E27FC236}">
                <a16:creationId xmlns:a16="http://schemas.microsoft.com/office/drawing/2014/main" id="{CEBBE08F-C208-417D-A9E5-040522F8C60B}"/>
              </a:ext>
            </a:extLst>
          </p:cNvPr>
          <p:cNvSpPr/>
          <p:nvPr/>
        </p:nvSpPr>
        <p:spPr>
          <a:xfrm>
            <a:off x="2077991" y="9494610"/>
            <a:ext cx="154100" cy="665494"/>
          </a:xfrm>
          <a:custGeom>
            <a:avLst/>
            <a:gdLst>
              <a:gd name="connsiteX0" fmla="*/ 47 w 154100"/>
              <a:gd name="connsiteY0" fmla="*/ 1815 h 665494"/>
              <a:gd name="connsiteX1" fmla="*/ 120697 w 154100"/>
              <a:gd name="connsiteY1" fmla="*/ 509815 h 665494"/>
              <a:gd name="connsiteX2" fmla="*/ 154034 w 154100"/>
              <a:gd name="connsiteY2" fmla="*/ 665390 h 665494"/>
              <a:gd name="connsiteX3" fmla="*/ 128634 w 154100"/>
              <a:gd name="connsiteY3" fmla="*/ 493940 h 665494"/>
              <a:gd name="connsiteX4" fmla="*/ 106409 w 154100"/>
              <a:gd name="connsiteY4" fmla="*/ 344715 h 665494"/>
              <a:gd name="connsiteX5" fmla="*/ 47 w 154100"/>
              <a:gd name="connsiteY5" fmla="*/ 1815 h 66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100" h="665494">
                <a:moveTo>
                  <a:pt x="47" y="1815"/>
                </a:moveTo>
                <a:cubicBezTo>
                  <a:pt x="2428" y="29332"/>
                  <a:pt x="95033" y="399219"/>
                  <a:pt x="120697" y="509815"/>
                </a:cubicBezTo>
                <a:cubicBezTo>
                  <a:pt x="146361" y="620411"/>
                  <a:pt x="152711" y="668036"/>
                  <a:pt x="154034" y="665390"/>
                </a:cubicBezTo>
                <a:cubicBezTo>
                  <a:pt x="155357" y="662744"/>
                  <a:pt x="136572" y="547386"/>
                  <a:pt x="128634" y="493940"/>
                </a:cubicBezTo>
                <a:cubicBezTo>
                  <a:pt x="120697" y="440494"/>
                  <a:pt x="126517" y="421973"/>
                  <a:pt x="106409" y="344715"/>
                </a:cubicBezTo>
                <a:cubicBezTo>
                  <a:pt x="86301" y="267457"/>
                  <a:pt x="-2334" y="-25702"/>
                  <a:pt x="47" y="18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: 図形 1160">
            <a:extLst>
              <a:ext uri="{FF2B5EF4-FFF2-40B4-BE49-F238E27FC236}">
                <a16:creationId xmlns:a16="http://schemas.microsoft.com/office/drawing/2014/main" id="{8A1DE336-BD0F-40F2-AE83-67F6D675AADE}"/>
              </a:ext>
            </a:extLst>
          </p:cNvPr>
          <p:cNvSpPr/>
          <p:nvPr/>
        </p:nvSpPr>
        <p:spPr>
          <a:xfrm>
            <a:off x="2167959" y="9905134"/>
            <a:ext cx="153436" cy="543253"/>
          </a:xfrm>
          <a:custGeom>
            <a:avLst/>
            <a:gdLst>
              <a:gd name="connsiteX0" fmla="*/ 566 w 153436"/>
              <a:gd name="connsiteY0" fmla="*/ 13566 h 543253"/>
              <a:gd name="connsiteX1" fmla="*/ 79941 w 153436"/>
              <a:gd name="connsiteY1" fmla="*/ 348529 h 543253"/>
              <a:gd name="connsiteX2" fmla="*/ 119629 w 153436"/>
              <a:gd name="connsiteY2" fmla="*/ 472354 h 543253"/>
              <a:gd name="connsiteX3" fmla="*/ 152966 w 153436"/>
              <a:gd name="connsiteY3" fmla="*/ 539029 h 543253"/>
              <a:gd name="connsiteX4" fmla="*/ 94229 w 153436"/>
              <a:gd name="connsiteY4" fmla="*/ 353291 h 543253"/>
              <a:gd name="connsiteX5" fmla="*/ 46604 w 153436"/>
              <a:gd name="connsiteY5" fmla="*/ 91354 h 543253"/>
              <a:gd name="connsiteX6" fmla="*/ 566 w 153436"/>
              <a:gd name="connsiteY6" fmla="*/ 13566 h 543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436" h="543253">
                <a:moveTo>
                  <a:pt x="566" y="13566"/>
                </a:moveTo>
                <a:cubicBezTo>
                  <a:pt x="6122" y="56429"/>
                  <a:pt x="60097" y="272064"/>
                  <a:pt x="79941" y="348529"/>
                </a:cubicBezTo>
                <a:cubicBezTo>
                  <a:pt x="99785" y="424994"/>
                  <a:pt x="107458" y="440604"/>
                  <a:pt x="119629" y="472354"/>
                </a:cubicBezTo>
                <a:cubicBezTo>
                  <a:pt x="131800" y="504104"/>
                  <a:pt x="157199" y="558873"/>
                  <a:pt x="152966" y="539029"/>
                </a:cubicBezTo>
                <a:cubicBezTo>
                  <a:pt x="148733" y="519185"/>
                  <a:pt x="111956" y="427903"/>
                  <a:pt x="94229" y="353291"/>
                </a:cubicBezTo>
                <a:cubicBezTo>
                  <a:pt x="76502" y="278679"/>
                  <a:pt x="61421" y="144271"/>
                  <a:pt x="46604" y="91354"/>
                </a:cubicBezTo>
                <a:cubicBezTo>
                  <a:pt x="31787" y="38437"/>
                  <a:pt x="-4990" y="-29297"/>
                  <a:pt x="566" y="135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: 図形 1161">
            <a:extLst>
              <a:ext uri="{FF2B5EF4-FFF2-40B4-BE49-F238E27FC236}">
                <a16:creationId xmlns:a16="http://schemas.microsoft.com/office/drawing/2014/main" id="{7871FAA5-DC1C-4EBC-A774-3704AEA6CEC4}"/>
              </a:ext>
            </a:extLst>
          </p:cNvPr>
          <p:cNvSpPr/>
          <p:nvPr/>
        </p:nvSpPr>
        <p:spPr>
          <a:xfrm>
            <a:off x="2240609" y="10332633"/>
            <a:ext cx="387648" cy="208926"/>
          </a:xfrm>
          <a:custGeom>
            <a:avLst/>
            <a:gdLst>
              <a:gd name="connsiteX0" fmla="*/ 941 w 387648"/>
              <a:gd name="connsiteY0" fmla="*/ 405 h 208926"/>
              <a:gd name="connsiteX1" fmla="*/ 40629 w 387648"/>
              <a:gd name="connsiteY1" fmla="*/ 132167 h 208926"/>
              <a:gd name="connsiteX2" fmla="*/ 320029 w 387648"/>
              <a:gd name="connsiteY2" fmla="*/ 194080 h 208926"/>
              <a:gd name="connsiteX3" fmla="*/ 386704 w 387648"/>
              <a:gd name="connsiteY3" fmla="*/ 208367 h 208926"/>
              <a:gd name="connsiteX4" fmla="*/ 289866 w 387648"/>
              <a:gd name="connsiteY4" fmla="*/ 181380 h 208926"/>
              <a:gd name="connsiteX5" fmla="*/ 266054 w 387648"/>
              <a:gd name="connsiteY5" fmla="*/ 171855 h 208926"/>
              <a:gd name="connsiteX6" fmla="*/ 89841 w 387648"/>
              <a:gd name="connsiteY6" fmla="*/ 128992 h 208926"/>
              <a:gd name="connsiteX7" fmla="*/ 43804 w 387648"/>
              <a:gd name="connsiteY7" fmla="*/ 119467 h 208926"/>
              <a:gd name="connsiteX8" fmla="*/ 32691 w 387648"/>
              <a:gd name="connsiteY8" fmla="*/ 90892 h 208926"/>
              <a:gd name="connsiteX9" fmla="*/ 941 w 387648"/>
              <a:gd name="connsiteY9" fmla="*/ 405 h 20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7648" h="208926">
                <a:moveTo>
                  <a:pt x="941" y="405"/>
                </a:moveTo>
                <a:cubicBezTo>
                  <a:pt x="2264" y="7284"/>
                  <a:pt x="-12552" y="99888"/>
                  <a:pt x="40629" y="132167"/>
                </a:cubicBezTo>
                <a:cubicBezTo>
                  <a:pt x="93810" y="164446"/>
                  <a:pt x="262350" y="181380"/>
                  <a:pt x="320029" y="194080"/>
                </a:cubicBezTo>
                <a:cubicBezTo>
                  <a:pt x="377708" y="206780"/>
                  <a:pt x="391731" y="210484"/>
                  <a:pt x="386704" y="208367"/>
                </a:cubicBezTo>
                <a:cubicBezTo>
                  <a:pt x="381677" y="206250"/>
                  <a:pt x="309974" y="187465"/>
                  <a:pt x="289866" y="181380"/>
                </a:cubicBezTo>
                <a:cubicBezTo>
                  <a:pt x="269758" y="175295"/>
                  <a:pt x="299391" y="180586"/>
                  <a:pt x="266054" y="171855"/>
                </a:cubicBezTo>
                <a:cubicBezTo>
                  <a:pt x="232717" y="163124"/>
                  <a:pt x="126883" y="137723"/>
                  <a:pt x="89841" y="128992"/>
                </a:cubicBezTo>
                <a:cubicBezTo>
                  <a:pt x="52799" y="120261"/>
                  <a:pt x="53329" y="125817"/>
                  <a:pt x="43804" y="119467"/>
                </a:cubicBezTo>
                <a:cubicBezTo>
                  <a:pt x="34279" y="113117"/>
                  <a:pt x="37454" y="105444"/>
                  <a:pt x="32691" y="90892"/>
                </a:cubicBezTo>
                <a:cubicBezTo>
                  <a:pt x="27928" y="76340"/>
                  <a:pt x="-382" y="-6474"/>
                  <a:pt x="941" y="4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: 図形 1162">
            <a:extLst>
              <a:ext uri="{FF2B5EF4-FFF2-40B4-BE49-F238E27FC236}">
                <a16:creationId xmlns:a16="http://schemas.microsoft.com/office/drawing/2014/main" id="{7F188BDE-942E-454B-997E-21CEDF3BD3FB}"/>
              </a:ext>
            </a:extLst>
          </p:cNvPr>
          <p:cNvSpPr/>
          <p:nvPr/>
        </p:nvSpPr>
        <p:spPr>
          <a:xfrm>
            <a:off x="2296883" y="10434616"/>
            <a:ext cx="982142" cy="125437"/>
          </a:xfrm>
          <a:custGeom>
            <a:avLst/>
            <a:gdLst>
              <a:gd name="connsiteX0" fmla="*/ 230 w 982142"/>
              <a:gd name="connsiteY0" fmla="*/ 22 h 125437"/>
              <a:gd name="connsiteX1" fmla="*/ 189142 w 982142"/>
              <a:gd name="connsiteY1" fmla="*/ 25422 h 125437"/>
              <a:gd name="connsiteX2" fmla="*/ 351067 w 982142"/>
              <a:gd name="connsiteY2" fmla="*/ 84159 h 125437"/>
              <a:gd name="connsiteX3" fmla="*/ 690792 w 982142"/>
              <a:gd name="connsiteY3" fmla="*/ 100034 h 125437"/>
              <a:gd name="connsiteX4" fmla="*/ 978130 w 982142"/>
              <a:gd name="connsiteY4" fmla="*/ 125434 h 125437"/>
              <a:gd name="connsiteX5" fmla="*/ 841605 w 982142"/>
              <a:gd name="connsiteY5" fmla="*/ 101622 h 125437"/>
              <a:gd name="connsiteX6" fmla="*/ 600305 w 982142"/>
              <a:gd name="connsiteY6" fmla="*/ 84159 h 125437"/>
              <a:gd name="connsiteX7" fmla="*/ 312967 w 982142"/>
              <a:gd name="connsiteY7" fmla="*/ 73047 h 125437"/>
              <a:gd name="connsiteX8" fmla="*/ 154217 w 982142"/>
              <a:gd name="connsiteY8" fmla="*/ 22247 h 125437"/>
              <a:gd name="connsiteX9" fmla="*/ 230 w 982142"/>
              <a:gd name="connsiteY9" fmla="*/ 22 h 125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2142" h="125437">
                <a:moveTo>
                  <a:pt x="230" y="22"/>
                </a:moveTo>
                <a:cubicBezTo>
                  <a:pt x="6051" y="551"/>
                  <a:pt x="130669" y="11399"/>
                  <a:pt x="189142" y="25422"/>
                </a:cubicBezTo>
                <a:cubicBezTo>
                  <a:pt x="247615" y="39445"/>
                  <a:pt x="267459" y="71724"/>
                  <a:pt x="351067" y="84159"/>
                </a:cubicBezTo>
                <a:cubicBezTo>
                  <a:pt x="434675" y="96594"/>
                  <a:pt x="586282" y="93155"/>
                  <a:pt x="690792" y="100034"/>
                </a:cubicBezTo>
                <a:cubicBezTo>
                  <a:pt x="795302" y="106913"/>
                  <a:pt x="952995" y="125169"/>
                  <a:pt x="978130" y="125434"/>
                </a:cubicBezTo>
                <a:cubicBezTo>
                  <a:pt x="1003265" y="125699"/>
                  <a:pt x="904576" y="108501"/>
                  <a:pt x="841605" y="101622"/>
                </a:cubicBezTo>
                <a:cubicBezTo>
                  <a:pt x="778634" y="94743"/>
                  <a:pt x="688411" y="88921"/>
                  <a:pt x="600305" y="84159"/>
                </a:cubicBezTo>
                <a:cubicBezTo>
                  <a:pt x="512199" y="79397"/>
                  <a:pt x="387315" y="83366"/>
                  <a:pt x="312967" y="73047"/>
                </a:cubicBezTo>
                <a:cubicBezTo>
                  <a:pt x="238619" y="62728"/>
                  <a:pt x="208192" y="36270"/>
                  <a:pt x="154217" y="22247"/>
                </a:cubicBezTo>
                <a:cubicBezTo>
                  <a:pt x="100242" y="8224"/>
                  <a:pt x="-5591" y="-507"/>
                  <a:pt x="230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: 図形 1163">
            <a:extLst>
              <a:ext uri="{FF2B5EF4-FFF2-40B4-BE49-F238E27FC236}">
                <a16:creationId xmlns:a16="http://schemas.microsoft.com/office/drawing/2014/main" id="{E5440B14-282E-4A53-B4E5-8F11F393DB48}"/>
              </a:ext>
            </a:extLst>
          </p:cNvPr>
          <p:cNvSpPr/>
          <p:nvPr/>
        </p:nvSpPr>
        <p:spPr>
          <a:xfrm>
            <a:off x="2628581" y="10546996"/>
            <a:ext cx="644844" cy="27358"/>
          </a:xfrm>
          <a:custGeom>
            <a:avLst/>
            <a:gdLst>
              <a:gd name="connsiteX0" fmla="*/ 319 w 644844"/>
              <a:gd name="connsiteY0" fmla="*/ 354 h 27358"/>
              <a:gd name="connsiteX1" fmla="*/ 267019 w 644844"/>
              <a:gd name="connsiteY1" fmla="*/ 9879 h 27358"/>
              <a:gd name="connsiteX2" fmla="*/ 484507 w 644844"/>
              <a:gd name="connsiteY2" fmla="*/ 9879 h 27358"/>
              <a:gd name="connsiteX3" fmla="*/ 644844 w 644844"/>
              <a:gd name="connsiteY3" fmla="*/ 11467 h 27358"/>
              <a:gd name="connsiteX4" fmla="*/ 465457 w 644844"/>
              <a:gd name="connsiteY4" fmla="*/ 25754 h 27358"/>
              <a:gd name="connsiteX5" fmla="*/ 217807 w 644844"/>
              <a:gd name="connsiteY5" fmla="*/ 24167 h 27358"/>
              <a:gd name="connsiteX6" fmla="*/ 319 w 644844"/>
              <a:gd name="connsiteY6" fmla="*/ 354 h 27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4844" h="27358">
                <a:moveTo>
                  <a:pt x="319" y="354"/>
                </a:moveTo>
                <a:cubicBezTo>
                  <a:pt x="8521" y="-2027"/>
                  <a:pt x="186321" y="8292"/>
                  <a:pt x="267019" y="9879"/>
                </a:cubicBezTo>
                <a:cubicBezTo>
                  <a:pt x="347717" y="11466"/>
                  <a:pt x="421536" y="9614"/>
                  <a:pt x="484507" y="9879"/>
                </a:cubicBezTo>
                <a:lnTo>
                  <a:pt x="644844" y="11467"/>
                </a:lnTo>
                <a:cubicBezTo>
                  <a:pt x="641669" y="14113"/>
                  <a:pt x="536630" y="23637"/>
                  <a:pt x="465457" y="25754"/>
                </a:cubicBezTo>
                <a:cubicBezTo>
                  <a:pt x="394284" y="27871"/>
                  <a:pt x="291626" y="28400"/>
                  <a:pt x="217807" y="24167"/>
                </a:cubicBezTo>
                <a:cubicBezTo>
                  <a:pt x="143988" y="19934"/>
                  <a:pt x="-7883" y="2735"/>
                  <a:pt x="319" y="3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: 図形 1164">
            <a:extLst>
              <a:ext uri="{FF2B5EF4-FFF2-40B4-BE49-F238E27FC236}">
                <a16:creationId xmlns:a16="http://schemas.microsoft.com/office/drawing/2014/main" id="{F4AC5761-0CDC-4563-AD18-8B313E5A4D14}"/>
              </a:ext>
            </a:extLst>
          </p:cNvPr>
          <p:cNvSpPr/>
          <p:nvPr/>
        </p:nvSpPr>
        <p:spPr>
          <a:xfrm>
            <a:off x="3249433" y="10562513"/>
            <a:ext cx="56091" cy="730656"/>
          </a:xfrm>
          <a:custGeom>
            <a:avLst/>
            <a:gdLst>
              <a:gd name="connsiteX0" fmla="*/ 55742 w 56091"/>
              <a:gd name="connsiteY0" fmla="*/ 712 h 730656"/>
              <a:gd name="connsiteX1" fmla="*/ 33517 w 56091"/>
              <a:gd name="connsiteY1" fmla="*/ 100725 h 730656"/>
              <a:gd name="connsiteX2" fmla="*/ 19230 w 56091"/>
              <a:gd name="connsiteY2" fmla="*/ 400762 h 730656"/>
              <a:gd name="connsiteX3" fmla="*/ 11292 w 56091"/>
              <a:gd name="connsiteY3" fmla="*/ 586500 h 730656"/>
              <a:gd name="connsiteX4" fmla="*/ 8117 w 56091"/>
              <a:gd name="connsiteY4" fmla="*/ 727787 h 730656"/>
              <a:gd name="connsiteX5" fmla="*/ 6530 w 56091"/>
              <a:gd name="connsiteY5" fmla="*/ 659525 h 730656"/>
              <a:gd name="connsiteX6" fmla="*/ 180 w 56091"/>
              <a:gd name="connsiteY6" fmla="*/ 408700 h 730656"/>
              <a:gd name="connsiteX7" fmla="*/ 14467 w 56091"/>
              <a:gd name="connsiteY7" fmla="*/ 140412 h 730656"/>
              <a:gd name="connsiteX8" fmla="*/ 55742 w 56091"/>
              <a:gd name="connsiteY8" fmla="*/ 712 h 73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091" h="730656">
                <a:moveTo>
                  <a:pt x="55742" y="712"/>
                </a:moveTo>
                <a:cubicBezTo>
                  <a:pt x="58917" y="-5903"/>
                  <a:pt x="39602" y="34050"/>
                  <a:pt x="33517" y="100725"/>
                </a:cubicBezTo>
                <a:cubicBezTo>
                  <a:pt x="27432" y="167400"/>
                  <a:pt x="22934" y="319800"/>
                  <a:pt x="19230" y="400762"/>
                </a:cubicBezTo>
                <a:cubicBezTo>
                  <a:pt x="15526" y="481725"/>
                  <a:pt x="13144" y="531996"/>
                  <a:pt x="11292" y="586500"/>
                </a:cubicBezTo>
                <a:cubicBezTo>
                  <a:pt x="9440" y="641004"/>
                  <a:pt x="8911" y="715616"/>
                  <a:pt x="8117" y="727787"/>
                </a:cubicBezTo>
                <a:cubicBezTo>
                  <a:pt x="7323" y="739958"/>
                  <a:pt x="7853" y="712706"/>
                  <a:pt x="6530" y="659525"/>
                </a:cubicBezTo>
                <a:cubicBezTo>
                  <a:pt x="5207" y="606344"/>
                  <a:pt x="-1143" y="495219"/>
                  <a:pt x="180" y="408700"/>
                </a:cubicBezTo>
                <a:cubicBezTo>
                  <a:pt x="1503" y="322181"/>
                  <a:pt x="6530" y="206029"/>
                  <a:pt x="14467" y="140412"/>
                </a:cubicBezTo>
                <a:cubicBezTo>
                  <a:pt x="22404" y="74795"/>
                  <a:pt x="52567" y="7327"/>
                  <a:pt x="55742" y="7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: 図形 1165">
            <a:extLst>
              <a:ext uri="{FF2B5EF4-FFF2-40B4-BE49-F238E27FC236}">
                <a16:creationId xmlns:a16="http://schemas.microsoft.com/office/drawing/2014/main" id="{CC5251D0-AB09-4CC9-8FB8-BAF8622D59A1}"/>
              </a:ext>
            </a:extLst>
          </p:cNvPr>
          <p:cNvSpPr/>
          <p:nvPr/>
        </p:nvSpPr>
        <p:spPr>
          <a:xfrm>
            <a:off x="3220989" y="10580542"/>
            <a:ext cx="47720" cy="699225"/>
          </a:xfrm>
          <a:custGeom>
            <a:avLst/>
            <a:gdLst>
              <a:gd name="connsiteX0" fmla="*/ 47674 w 47720"/>
              <a:gd name="connsiteY0" fmla="*/ 1733 h 699225"/>
              <a:gd name="connsiteX1" fmla="*/ 28624 w 47720"/>
              <a:gd name="connsiteY1" fmla="*/ 155721 h 699225"/>
              <a:gd name="connsiteX2" fmla="*/ 30211 w 47720"/>
              <a:gd name="connsiteY2" fmla="*/ 385908 h 699225"/>
              <a:gd name="connsiteX3" fmla="*/ 14336 w 47720"/>
              <a:gd name="connsiteY3" fmla="*/ 498621 h 699225"/>
              <a:gd name="connsiteX4" fmla="*/ 17511 w 47720"/>
              <a:gd name="connsiteY4" fmla="*/ 698646 h 699225"/>
              <a:gd name="connsiteX5" fmla="*/ 49 w 47720"/>
              <a:gd name="connsiteY5" fmla="*/ 552596 h 699225"/>
              <a:gd name="connsiteX6" fmla="*/ 23861 w 47720"/>
              <a:gd name="connsiteY6" fmla="*/ 355746 h 699225"/>
              <a:gd name="connsiteX7" fmla="*/ 25449 w 47720"/>
              <a:gd name="connsiteY7" fmla="*/ 130321 h 699225"/>
              <a:gd name="connsiteX8" fmla="*/ 22274 w 47720"/>
              <a:gd name="connsiteY8" fmla="*/ 76346 h 699225"/>
              <a:gd name="connsiteX9" fmla="*/ 47674 w 47720"/>
              <a:gd name="connsiteY9" fmla="*/ 1733 h 69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720" h="699225">
                <a:moveTo>
                  <a:pt x="47674" y="1733"/>
                </a:moveTo>
                <a:cubicBezTo>
                  <a:pt x="48732" y="14962"/>
                  <a:pt x="31534" y="91692"/>
                  <a:pt x="28624" y="155721"/>
                </a:cubicBezTo>
                <a:cubicBezTo>
                  <a:pt x="25714" y="219750"/>
                  <a:pt x="32592" y="328758"/>
                  <a:pt x="30211" y="385908"/>
                </a:cubicBezTo>
                <a:cubicBezTo>
                  <a:pt x="27830" y="443058"/>
                  <a:pt x="16453" y="446498"/>
                  <a:pt x="14336" y="498621"/>
                </a:cubicBezTo>
                <a:cubicBezTo>
                  <a:pt x="12219" y="550744"/>
                  <a:pt x="19892" y="689650"/>
                  <a:pt x="17511" y="698646"/>
                </a:cubicBezTo>
                <a:cubicBezTo>
                  <a:pt x="15130" y="707642"/>
                  <a:pt x="-1009" y="609746"/>
                  <a:pt x="49" y="552596"/>
                </a:cubicBezTo>
                <a:cubicBezTo>
                  <a:pt x="1107" y="495446"/>
                  <a:pt x="19628" y="426125"/>
                  <a:pt x="23861" y="355746"/>
                </a:cubicBezTo>
                <a:cubicBezTo>
                  <a:pt x="28094" y="285367"/>
                  <a:pt x="25713" y="176888"/>
                  <a:pt x="25449" y="130321"/>
                </a:cubicBezTo>
                <a:cubicBezTo>
                  <a:pt x="25184" y="83754"/>
                  <a:pt x="18835" y="98042"/>
                  <a:pt x="22274" y="76346"/>
                </a:cubicBezTo>
                <a:cubicBezTo>
                  <a:pt x="25713" y="54650"/>
                  <a:pt x="46616" y="-11496"/>
                  <a:pt x="47674" y="17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: 図形 1166">
            <a:extLst>
              <a:ext uri="{FF2B5EF4-FFF2-40B4-BE49-F238E27FC236}">
                <a16:creationId xmlns:a16="http://schemas.microsoft.com/office/drawing/2014/main" id="{5C5E2B20-2C32-4EC8-B8A7-4A7C93414FEB}"/>
              </a:ext>
            </a:extLst>
          </p:cNvPr>
          <p:cNvSpPr/>
          <p:nvPr/>
        </p:nvSpPr>
        <p:spPr>
          <a:xfrm>
            <a:off x="2276463" y="10452099"/>
            <a:ext cx="241034" cy="829104"/>
          </a:xfrm>
          <a:custGeom>
            <a:avLst/>
            <a:gdLst>
              <a:gd name="connsiteX0" fmla="*/ 12 w 241034"/>
              <a:gd name="connsiteY0" fmla="*/ 1 h 829104"/>
              <a:gd name="connsiteX1" fmla="*/ 87325 w 241034"/>
              <a:gd name="connsiteY1" fmla="*/ 266701 h 829104"/>
              <a:gd name="connsiteX2" fmla="*/ 106375 w 241034"/>
              <a:gd name="connsiteY2" fmla="*/ 474664 h 829104"/>
              <a:gd name="connsiteX3" fmla="*/ 215912 w 241034"/>
              <a:gd name="connsiteY3" fmla="*/ 709614 h 829104"/>
              <a:gd name="connsiteX4" fmla="*/ 212737 w 241034"/>
              <a:gd name="connsiteY4" fmla="*/ 828676 h 829104"/>
              <a:gd name="connsiteX5" fmla="*/ 236550 w 241034"/>
              <a:gd name="connsiteY5" fmla="*/ 738189 h 829104"/>
              <a:gd name="connsiteX6" fmla="*/ 109550 w 241034"/>
              <a:gd name="connsiteY6" fmla="*/ 468314 h 829104"/>
              <a:gd name="connsiteX7" fmla="*/ 80975 w 241034"/>
              <a:gd name="connsiteY7" fmla="*/ 269876 h 829104"/>
              <a:gd name="connsiteX8" fmla="*/ 12 w 241034"/>
              <a:gd name="connsiteY8" fmla="*/ 1 h 829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034" h="829104">
                <a:moveTo>
                  <a:pt x="12" y="1"/>
                </a:moveTo>
                <a:cubicBezTo>
                  <a:pt x="1070" y="-528"/>
                  <a:pt x="69598" y="187591"/>
                  <a:pt x="87325" y="266701"/>
                </a:cubicBezTo>
                <a:cubicBezTo>
                  <a:pt x="105052" y="345811"/>
                  <a:pt x="84944" y="400845"/>
                  <a:pt x="106375" y="474664"/>
                </a:cubicBezTo>
                <a:cubicBezTo>
                  <a:pt x="127806" y="548483"/>
                  <a:pt x="198185" y="650612"/>
                  <a:pt x="215912" y="709614"/>
                </a:cubicBezTo>
                <a:cubicBezTo>
                  <a:pt x="233639" y="768616"/>
                  <a:pt x="209297" y="823914"/>
                  <a:pt x="212737" y="828676"/>
                </a:cubicBezTo>
                <a:cubicBezTo>
                  <a:pt x="216177" y="833438"/>
                  <a:pt x="253748" y="798249"/>
                  <a:pt x="236550" y="738189"/>
                </a:cubicBezTo>
                <a:cubicBezTo>
                  <a:pt x="219352" y="678129"/>
                  <a:pt x="135479" y="546366"/>
                  <a:pt x="109550" y="468314"/>
                </a:cubicBezTo>
                <a:cubicBezTo>
                  <a:pt x="83621" y="390262"/>
                  <a:pt x="96321" y="342636"/>
                  <a:pt x="80975" y="269876"/>
                </a:cubicBezTo>
                <a:cubicBezTo>
                  <a:pt x="65629" y="197116"/>
                  <a:pt x="-1046" y="530"/>
                  <a:pt x="12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: 図形 1167">
            <a:extLst>
              <a:ext uri="{FF2B5EF4-FFF2-40B4-BE49-F238E27FC236}">
                <a16:creationId xmlns:a16="http://schemas.microsoft.com/office/drawing/2014/main" id="{4763D844-965D-4B87-AD21-69E4F01641C3}"/>
              </a:ext>
            </a:extLst>
          </p:cNvPr>
          <p:cNvSpPr/>
          <p:nvPr/>
        </p:nvSpPr>
        <p:spPr>
          <a:xfrm>
            <a:off x="2335097" y="10494818"/>
            <a:ext cx="257554" cy="628986"/>
          </a:xfrm>
          <a:custGeom>
            <a:avLst/>
            <a:gdLst>
              <a:gd name="connsiteX0" fmla="*/ 116 w 257554"/>
              <a:gd name="connsiteY0" fmla="*/ 145 h 628986"/>
              <a:gd name="connsiteX1" fmla="*/ 79491 w 257554"/>
              <a:gd name="connsiteY1" fmla="*/ 273195 h 628986"/>
              <a:gd name="connsiteX2" fmla="*/ 69966 w 257554"/>
              <a:gd name="connsiteY2" fmla="*/ 360507 h 628986"/>
              <a:gd name="connsiteX3" fmla="*/ 122353 w 257554"/>
              <a:gd name="connsiteY3" fmla="*/ 493857 h 628986"/>
              <a:gd name="connsiteX4" fmla="*/ 257291 w 257554"/>
              <a:gd name="connsiteY4" fmla="*/ 628795 h 628986"/>
              <a:gd name="connsiteX5" fmla="*/ 84253 w 257554"/>
              <a:gd name="connsiteY5" fmla="*/ 463695 h 628986"/>
              <a:gd name="connsiteX6" fmla="*/ 62028 w 257554"/>
              <a:gd name="connsiteY6" fmla="*/ 238270 h 628986"/>
              <a:gd name="connsiteX7" fmla="*/ 116 w 257554"/>
              <a:gd name="connsiteY7" fmla="*/ 145 h 628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554" h="628986">
                <a:moveTo>
                  <a:pt x="116" y="145"/>
                </a:moveTo>
                <a:cubicBezTo>
                  <a:pt x="3027" y="5966"/>
                  <a:pt x="67849" y="213135"/>
                  <a:pt x="79491" y="273195"/>
                </a:cubicBezTo>
                <a:cubicBezTo>
                  <a:pt x="91133" y="333255"/>
                  <a:pt x="62822" y="323730"/>
                  <a:pt x="69966" y="360507"/>
                </a:cubicBezTo>
                <a:cubicBezTo>
                  <a:pt x="77110" y="397284"/>
                  <a:pt x="91132" y="449142"/>
                  <a:pt x="122353" y="493857"/>
                </a:cubicBezTo>
                <a:cubicBezTo>
                  <a:pt x="153574" y="538572"/>
                  <a:pt x="263641" y="633822"/>
                  <a:pt x="257291" y="628795"/>
                </a:cubicBezTo>
                <a:cubicBezTo>
                  <a:pt x="250941" y="623768"/>
                  <a:pt x="116797" y="528783"/>
                  <a:pt x="84253" y="463695"/>
                </a:cubicBezTo>
                <a:cubicBezTo>
                  <a:pt x="51709" y="398607"/>
                  <a:pt x="74199" y="311560"/>
                  <a:pt x="62028" y="238270"/>
                </a:cubicBezTo>
                <a:cubicBezTo>
                  <a:pt x="49857" y="164980"/>
                  <a:pt x="-2795" y="-5676"/>
                  <a:pt x="116" y="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: 図形 1168">
            <a:extLst>
              <a:ext uri="{FF2B5EF4-FFF2-40B4-BE49-F238E27FC236}">
                <a16:creationId xmlns:a16="http://schemas.microsoft.com/office/drawing/2014/main" id="{8AD052A5-08A0-486E-9DC8-5649C38B5103}"/>
              </a:ext>
            </a:extLst>
          </p:cNvPr>
          <p:cNvSpPr/>
          <p:nvPr/>
        </p:nvSpPr>
        <p:spPr>
          <a:xfrm>
            <a:off x="2626499" y="10577506"/>
            <a:ext cx="80295" cy="454041"/>
          </a:xfrm>
          <a:custGeom>
            <a:avLst/>
            <a:gdLst>
              <a:gd name="connsiteX0" fmla="*/ 80189 w 80295"/>
              <a:gd name="connsiteY0" fmla="*/ 7 h 454041"/>
              <a:gd name="connsiteX1" fmla="*/ 18276 w 80295"/>
              <a:gd name="connsiteY1" fmla="*/ 238132 h 454041"/>
              <a:gd name="connsiteX2" fmla="*/ 35739 w 80295"/>
              <a:gd name="connsiteY2" fmla="*/ 454032 h 454041"/>
              <a:gd name="connsiteX3" fmla="*/ 814 w 80295"/>
              <a:gd name="connsiteY3" fmla="*/ 246069 h 454041"/>
              <a:gd name="connsiteX4" fmla="*/ 80189 w 80295"/>
              <a:gd name="connsiteY4" fmla="*/ 7 h 454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95" h="454041">
                <a:moveTo>
                  <a:pt x="80189" y="7"/>
                </a:moveTo>
                <a:cubicBezTo>
                  <a:pt x="83099" y="-1316"/>
                  <a:pt x="25684" y="162461"/>
                  <a:pt x="18276" y="238132"/>
                </a:cubicBezTo>
                <a:cubicBezTo>
                  <a:pt x="10868" y="313803"/>
                  <a:pt x="38649" y="452709"/>
                  <a:pt x="35739" y="454032"/>
                </a:cubicBezTo>
                <a:cubicBezTo>
                  <a:pt x="32829" y="455355"/>
                  <a:pt x="-6065" y="320152"/>
                  <a:pt x="814" y="246069"/>
                </a:cubicBezTo>
                <a:cubicBezTo>
                  <a:pt x="7693" y="171986"/>
                  <a:pt x="77279" y="1330"/>
                  <a:pt x="80189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: 図形 1169">
            <a:extLst>
              <a:ext uri="{FF2B5EF4-FFF2-40B4-BE49-F238E27FC236}">
                <a16:creationId xmlns:a16="http://schemas.microsoft.com/office/drawing/2014/main" id="{15A9A851-55E3-4BFE-B155-25C01E77BF20}"/>
              </a:ext>
            </a:extLst>
          </p:cNvPr>
          <p:cNvSpPr/>
          <p:nvPr/>
        </p:nvSpPr>
        <p:spPr>
          <a:xfrm>
            <a:off x="2466767" y="10543604"/>
            <a:ext cx="143114" cy="742747"/>
          </a:xfrm>
          <a:custGeom>
            <a:avLst/>
            <a:gdLst>
              <a:gd name="connsiteX0" fmla="*/ 208 w 143114"/>
              <a:gd name="connsiteY0" fmla="*/ 571 h 742747"/>
              <a:gd name="connsiteX1" fmla="*/ 95458 w 143114"/>
              <a:gd name="connsiteY1" fmla="*/ 152971 h 742747"/>
              <a:gd name="connsiteX2" fmla="*/ 130383 w 143114"/>
              <a:gd name="connsiteY2" fmla="*/ 373634 h 742747"/>
              <a:gd name="connsiteX3" fmla="*/ 135146 w 143114"/>
              <a:gd name="connsiteY3" fmla="*/ 741934 h 742747"/>
              <a:gd name="connsiteX4" fmla="*/ 143083 w 143114"/>
              <a:gd name="connsiteY4" fmla="*/ 467296 h 742747"/>
              <a:gd name="connsiteX5" fmla="*/ 131971 w 143114"/>
              <a:gd name="connsiteY5" fmla="*/ 279971 h 742747"/>
              <a:gd name="connsiteX6" fmla="*/ 124033 w 143114"/>
              <a:gd name="connsiteY6" fmla="*/ 206946 h 742747"/>
              <a:gd name="connsiteX7" fmla="*/ 208 w 143114"/>
              <a:gd name="connsiteY7" fmla="*/ 571 h 742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114" h="742747">
                <a:moveTo>
                  <a:pt x="208" y="571"/>
                </a:moveTo>
                <a:cubicBezTo>
                  <a:pt x="-4554" y="-8425"/>
                  <a:pt x="73762" y="90794"/>
                  <a:pt x="95458" y="152971"/>
                </a:cubicBezTo>
                <a:cubicBezTo>
                  <a:pt x="117154" y="215148"/>
                  <a:pt x="123768" y="275474"/>
                  <a:pt x="130383" y="373634"/>
                </a:cubicBezTo>
                <a:cubicBezTo>
                  <a:pt x="136998" y="471794"/>
                  <a:pt x="133029" y="726324"/>
                  <a:pt x="135146" y="741934"/>
                </a:cubicBezTo>
                <a:cubicBezTo>
                  <a:pt x="137263" y="757544"/>
                  <a:pt x="143612" y="544290"/>
                  <a:pt x="143083" y="467296"/>
                </a:cubicBezTo>
                <a:cubicBezTo>
                  <a:pt x="142554" y="390302"/>
                  <a:pt x="135146" y="323363"/>
                  <a:pt x="131971" y="279971"/>
                </a:cubicBezTo>
                <a:cubicBezTo>
                  <a:pt x="128796" y="236579"/>
                  <a:pt x="144141" y="251660"/>
                  <a:pt x="124033" y="206946"/>
                </a:cubicBezTo>
                <a:cubicBezTo>
                  <a:pt x="103925" y="162232"/>
                  <a:pt x="4970" y="9567"/>
                  <a:pt x="208" y="5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: 図形 1170">
            <a:extLst>
              <a:ext uri="{FF2B5EF4-FFF2-40B4-BE49-F238E27FC236}">
                <a16:creationId xmlns:a16="http://schemas.microsoft.com/office/drawing/2014/main" id="{34B279B6-2914-47CC-80D3-8432379F0983}"/>
              </a:ext>
            </a:extLst>
          </p:cNvPr>
          <p:cNvSpPr/>
          <p:nvPr/>
        </p:nvSpPr>
        <p:spPr>
          <a:xfrm>
            <a:off x="6701340" y="7785040"/>
            <a:ext cx="713529" cy="296440"/>
          </a:xfrm>
          <a:custGeom>
            <a:avLst/>
            <a:gdLst>
              <a:gd name="connsiteX0" fmla="*/ 27 w 713529"/>
              <a:gd name="connsiteY0" fmla="*/ 60 h 296440"/>
              <a:gd name="connsiteX1" fmla="*/ 249793 w 713529"/>
              <a:gd name="connsiteY1" fmla="*/ 103777 h 296440"/>
              <a:gd name="connsiteX2" fmla="*/ 501677 w 713529"/>
              <a:gd name="connsiteY2" fmla="*/ 196910 h 296440"/>
              <a:gd name="connsiteX3" fmla="*/ 713343 w 713529"/>
              <a:gd name="connsiteY3" fmla="*/ 296393 h 296440"/>
              <a:gd name="connsiteX4" fmla="*/ 465693 w 713529"/>
              <a:gd name="connsiteY4" fmla="*/ 184210 h 296440"/>
              <a:gd name="connsiteX5" fmla="*/ 234977 w 713529"/>
              <a:gd name="connsiteY5" fmla="*/ 118593 h 296440"/>
              <a:gd name="connsiteX6" fmla="*/ 27 w 713529"/>
              <a:gd name="connsiteY6" fmla="*/ 60 h 296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3529" h="296440">
                <a:moveTo>
                  <a:pt x="27" y="60"/>
                </a:moveTo>
                <a:cubicBezTo>
                  <a:pt x="2496" y="-2409"/>
                  <a:pt x="166185" y="70969"/>
                  <a:pt x="249793" y="103777"/>
                </a:cubicBezTo>
                <a:cubicBezTo>
                  <a:pt x="333401" y="136585"/>
                  <a:pt x="424419" y="164807"/>
                  <a:pt x="501677" y="196910"/>
                </a:cubicBezTo>
                <a:cubicBezTo>
                  <a:pt x="578935" y="229013"/>
                  <a:pt x="719340" y="298510"/>
                  <a:pt x="713343" y="296393"/>
                </a:cubicBezTo>
                <a:cubicBezTo>
                  <a:pt x="707346" y="294276"/>
                  <a:pt x="545421" y="213843"/>
                  <a:pt x="465693" y="184210"/>
                </a:cubicBezTo>
                <a:cubicBezTo>
                  <a:pt x="385965" y="154577"/>
                  <a:pt x="309413" y="147521"/>
                  <a:pt x="234977" y="118593"/>
                </a:cubicBezTo>
                <a:cubicBezTo>
                  <a:pt x="160541" y="89665"/>
                  <a:pt x="-2442" y="2529"/>
                  <a:pt x="27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: 図形 1171">
            <a:extLst>
              <a:ext uri="{FF2B5EF4-FFF2-40B4-BE49-F238E27FC236}">
                <a16:creationId xmlns:a16="http://schemas.microsoft.com/office/drawing/2014/main" id="{F7FB0818-A11E-4037-A4C7-FB31FFDECF14}"/>
              </a:ext>
            </a:extLst>
          </p:cNvPr>
          <p:cNvSpPr/>
          <p:nvPr/>
        </p:nvSpPr>
        <p:spPr>
          <a:xfrm>
            <a:off x="7168963" y="7963750"/>
            <a:ext cx="822929" cy="450574"/>
          </a:xfrm>
          <a:custGeom>
            <a:avLst/>
            <a:gdLst>
              <a:gd name="connsiteX0" fmla="*/ 4420 w 822929"/>
              <a:gd name="connsiteY0" fmla="*/ 1267 h 450574"/>
              <a:gd name="connsiteX1" fmla="*/ 499720 w 822929"/>
              <a:gd name="connsiteY1" fmla="*/ 248917 h 450574"/>
              <a:gd name="connsiteX2" fmla="*/ 821454 w 822929"/>
              <a:gd name="connsiteY2" fmla="*/ 450000 h 450574"/>
              <a:gd name="connsiteX3" fmla="*/ 609787 w 822929"/>
              <a:gd name="connsiteY3" fmla="*/ 306067 h 450574"/>
              <a:gd name="connsiteX4" fmla="*/ 385420 w 822929"/>
              <a:gd name="connsiteY4" fmla="*/ 198117 h 450574"/>
              <a:gd name="connsiteX5" fmla="*/ 262654 w 822929"/>
              <a:gd name="connsiteY5" fmla="*/ 153667 h 450574"/>
              <a:gd name="connsiteX6" fmla="*/ 4420 w 822929"/>
              <a:gd name="connsiteY6" fmla="*/ 1267 h 450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2929" h="450574">
                <a:moveTo>
                  <a:pt x="4420" y="1267"/>
                </a:moveTo>
                <a:cubicBezTo>
                  <a:pt x="43931" y="17142"/>
                  <a:pt x="363548" y="174128"/>
                  <a:pt x="499720" y="248917"/>
                </a:cubicBezTo>
                <a:cubicBezTo>
                  <a:pt x="635892" y="323706"/>
                  <a:pt x="803110" y="440475"/>
                  <a:pt x="821454" y="450000"/>
                </a:cubicBezTo>
                <a:cubicBezTo>
                  <a:pt x="839798" y="459525"/>
                  <a:pt x="682459" y="348047"/>
                  <a:pt x="609787" y="306067"/>
                </a:cubicBezTo>
                <a:cubicBezTo>
                  <a:pt x="537115" y="264087"/>
                  <a:pt x="443275" y="223517"/>
                  <a:pt x="385420" y="198117"/>
                </a:cubicBezTo>
                <a:cubicBezTo>
                  <a:pt x="327565" y="172717"/>
                  <a:pt x="323684" y="184006"/>
                  <a:pt x="262654" y="153667"/>
                </a:cubicBezTo>
                <a:cubicBezTo>
                  <a:pt x="201624" y="123328"/>
                  <a:pt x="-35091" y="-14608"/>
                  <a:pt x="4420" y="1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: 図形 1172">
            <a:extLst>
              <a:ext uri="{FF2B5EF4-FFF2-40B4-BE49-F238E27FC236}">
                <a16:creationId xmlns:a16="http://schemas.microsoft.com/office/drawing/2014/main" id="{D3F4E364-152B-41BC-8384-F314E24A1E22}"/>
              </a:ext>
            </a:extLst>
          </p:cNvPr>
          <p:cNvSpPr/>
          <p:nvPr/>
        </p:nvSpPr>
        <p:spPr>
          <a:xfrm>
            <a:off x="7133377" y="7941452"/>
            <a:ext cx="871172" cy="467441"/>
          </a:xfrm>
          <a:custGeom>
            <a:avLst/>
            <a:gdLst>
              <a:gd name="connsiteX0" fmla="*/ 1906 w 871172"/>
              <a:gd name="connsiteY0" fmla="*/ 281 h 467441"/>
              <a:gd name="connsiteX1" fmla="*/ 317290 w 871172"/>
              <a:gd name="connsiteY1" fmla="*/ 152681 h 467441"/>
              <a:gd name="connsiteX2" fmla="*/ 596690 w 871172"/>
              <a:gd name="connsiteY2" fmla="*/ 266981 h 467441"/>
              <a:gd name="connsiteX3" fmla="*/ 869740 w 871172"/>
              <a:gd name="connsiteY3" fmla="*/ 465948 h 467441"/>
              <a:gd name="connsiteX4" fmla="*/ 694056 w 871172"/>
              <a:gd name="connsiteY4" fmla="*/ 349531 h 467441"/>
              <a:gd name="connsiteX5" fmla="*/ 471806 w 871172"/>
              <a:gd name="connsiteY5" fmla="*/ 192898 h 467441"/>
              <a:gd name="connsiteX6" fmla="*/ 1906 w 871172"/>
              <a:gd name="connsiteY6" fmla="*/ 281 h 467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1172" h="467441">
                <a:moveTo>
                  <a:pt x="1906" y="281"/>
                </a:moveTo>
                <a:cubicBezTo>
                  <a:pt x="-23847" y="-6422"/>
                  <a:pt x="218159" y="108231"/>
                  <a:pt x="317290" y="152681"/>
                </a:cubicBezTo>
                <a:cubicBezTo>
                  <a:pt x="416421" y="197131"/>
                  <a:pt x="504615" y="214770"/>
                  <a:pt x="596690" y="266981"/>
                </a:cubicBezTo>
                <a:cubicBezTo>
                  <a:pt x="688765" y="319192"/>
                  <a:pt x="853512" y="452190"/>
                  <a:pt x="869740" y="465948"/>
                </a:cubicBezTo>
                <a:cubicBezTo>
                  <a:pt x="885968" y="479706"/>
                  <a:pt x="760378" y="395039"/>
                  <a:pt x="694056" y="349531"/>
                </a:cubicBezTo>
                <a:cubicBezTo>
                  <a:pt x="627734" y="304023"/>
                  <a:pt x="582225" y="248637"/>
                  <a:pt x="471806" y="192898"/>
                </a:cubicBezTo>
                <a:cubicBezTo>
                  <a:pt x="361387" y="137159"/>
                  <a:pt x="27659" y="6984"/>
                  <a:pt x="1906" y="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: 図形 1173">
            <a:extLst>
              <a:ext uri="{FF2B5EF4-FFF2-40B4-BE49-F238E27FC236}">
                <a16:creationId xmlns:a16="http://schemas.microsoft.com/office/drawing/2014/main" id="{1D0A4C49-0901-4D1D-96A9-377F9EDC286A}"/>
              </a:ext>
            </a:extLst>
          </p:cNvPr>
          <p:cNvSpPr/>
          <p:nvPr/>
        </p:nvSpPr>
        <p:spPr>
          <a:xfrm>
            <a:off x="7797043" y="8378490"/>
            <a:ext cx="197386" cy="671754"/>
          </a:xfrm>
          <a:custGeom>
            <a:avLst/>
            <a:gdLst>
              <a:gd name="connsiteX0" fmla="*/ 188082 w 197386"/>
              <a:gd name="connsiteY0" fmla="*/ 335 h 671754"/>
              <a:gd name="connsiteX1" fmla="*/ 192845 w 197386"/>
              <a:gd name="connsiteY1" fmla="*/ 109873 h 671754"/>
              <a:gd name="connsiteX2" fmla="*/ 119820 w 197386"/>
              <a:gd name="connsiteY2" fmla="*/ 340060 h 671754"/>
              <a:gd name="connsiteX3" fmla="*/ 757 w 197386"/>
              <a:gd name="connsiteY3" fmla="*/ 670260 h 671754"/>
              <a:gd name="connsiteX4" fmla="*/ 65845 w 197386"/>
              <a:gd name="connsiteY4" fmla="*/ 470235 h 671754"/>
              <a:gd name="connsiteX5" fmla="*/ 119820 w 197386"/>
              <a:gd name="connsiteY5" fmla="*/ 305135 h 671754"/>
              <a:gd name="connsiteX6" fmla="*/ 175382 w 197386"/>
              <a:gd name="connsiteY6" fmla="*/ 141623 h 671754"/>
              <a:gd name="connsiteX7" fmla="*/ 188082 w 197386"/>
              <a:gd name="connsiteY7" fmla="*/ 335 h 67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386" h="671754">
                <a:moveTo>
                  <a:pt x="188082" y="335"/>
                </a:moveTo>
                <a:cubicBezTo>
                  <a:pt x="190992" y="-4957"/>
                  <a:pt x="204222" y="53252"/>
                  <a:pt x="192845" y="109873"/>
                </a:cubicBezTo>
                <a:cubicBezTo>
                  <a:pt x="181468" y="166494"/>
                  <a:pt x="151835" y="246662"/>
                  <a:pt x="119820" y="340060"/>
                </a:cubicBezTo>
                <a:cubicBezTo>
                  <a:pt x="87805" y="433458"/>
                  <a:pt x="9753" y="648564"/>
                  <a:pt x="757" y="670260"/>
                </a:cubicBezTo>
                <a:cubicBezTo>
                  <a:pt x="-8239" y="691956"/>
                  <a:pt x="65845" y="470235"/>
                  <a:pt x="65845" y="470235"/>
                </a:cubicBezTo>
                <a:cubicBezTo>
                  <a:pt x="85689" y="409381"/>
                  <a:pt x="101564" y="359904"/>
                  <a:pt x="119820" y="305135"/>
                </a:cubicBezTo>
                <a:cubicBezTo>
                  <a:pt x="138076" y="250366"/>
                  <a:pt x="164005" y="188454"/>
                  <a:pt x="175382" y="141623"/>
                </a:cubicBezTo>
                <a:cubicBezTo>
                  <a:pt x="186759" y="94792"/>
                  <a:pt x="185172" y="5627"/>
                  <a:pt x="188082" y="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: 図形 1174">
            <a:extLst>
              <a:ext uri="{FF2B5EF4-FFF2-40B4-BE49-F238E27FC236}">
                <a16:creationId xmlns:a16="http://schemas.microsoft.com/office/drawing/2014/main" id="{B64EF57E-2417-4288-9453-76D1DB29E917}"/>
              </a:ext>
            </a:extLst>
          </p:cNvPr>
          <p:cNvSpPr/>
          <p:nvPr/>
        </p:nvSpPr>
        <p:spPr>
          <a:xfrm>
            <a:off x="7823015" y="8378815"/>
            <a:ext cx="195530" cy="723015"/>
          </a:xfrm>
          <a:custGeom>
            <a:avLst/>
            <a:gdLst>
              <a:gd name="connsiteX0" fmla="*/ 193860 w 195530"/>
              <a:gd name="connsiteY0" fmla="*/ 10 h 723015"/>
              <a:gd name="connsiteX1" fmla="*/ 182748 w 195530"/>
              <a:gd name="connsiteY1" fmla="*/ 150823 h 723015"/>
              <a:gd name="connsiteX2" fmla="*/ 97023 w 195530"/>
              <a:gd name="connsiteY2" fmla="*/ 415935 h 723015"/>
              <a:gd name="connsiteX3" fmla="*/ 1773 w 195530"/>
              <a:gd name="connsiteY3" fmla="*/ 719148 h 723015"/>
              <a:gd name="connsiteX4" fmla="*/ 38285 w 195530"/>
              <a:gd name="connsiteY4" fmla="*/ 577860 h 723015"/>
              <a:gd name="connsiteX5" fmla="*/ 79560 w 195530"/>
              <a:gd name="connsiteY5" fmla="*/ 438160 h 723015"/>
              <a:gd name="connsiteX6" fmla="*/ 139885 w 195530"/>
              <a:gd name="connsiteY6" fmla="*/ 250835 h 723015"/>
              <a:gd name="connsiteX7" fmla="*/ 170048 w 195530"/>
              <a:gd name="connsiteY7" fmla="*/ 157173 h 723015"/>
              <a:gd name="connsiteX8" fmla="*/ 193860 w 195530"/>
              <a:gd name="connsiteY8" fmla="*/ 10 h 72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530" h="723015">
                <a:moveTo>
                  <a:pt x="193860" y="10"/>
                </a:moveTo>
                <a:cubicBezTo>
                  <a:pt x="195977" y="-1048"/>
                  <a:pt x="198887" y="81502"/>
                  <a:pt x="182748" y="150823"/>
                </a:cubicBezTo>
                <a:cubicBezTo>
                  <a:pt x="166609" y="220144"/>
                  <a:pt x="127185" y="321214"/>
                  <a:pt x="97023" y="415935"/>
                </a:cubicBezTo>
                <a:cubicBezTo>
                  <a:pt x="66860" y="510656"/>
                  <a:pt x="11563" y="692161"/>
                  <a:pt x="1773" y="719148"/>
                </a:cubicBezTo>
                <a:cubicBezTo>
                  <a:pt x="-8017" y="746135"/>
                  <a:pt x="25321" y="624691"/>
                  <a:pt x="38285" y="577860"/>
                </a:cubicBezTo>
                <a:cubicBezTo>
                  <a:pt x="51249" y="531029"/>
                  <a:pt x="62627" y="492664"/>
                  <a:pt x="79560" y="438160"/>
                </a:cubicBezTo>
                <a:cubicBezTo>
                  <a:pt x="96493" y="383656"/>
                  <a:pt x="124804" y="297666"/>
                  <a:pt x="139885" y="250835"/>
                </a:cubicBezTo>
                <a:cubicBezTo>
                  <a:pt x="154966" y="204004"/>
                  <a:pt x="161317" y="195273"/>
                  <a:pt x="170048" y="157173"/>
                </a:cubicBezTo>
                <a:cubicBezTo>
                  <a:pt x="178779" y="119073"/>
                  <a:pt x="191743" y="1068"/>
                  <a:pt x="193860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: 図形 1175">
            <a:extLst>
              <a:ext uri="{FF2B5EF4-FFF2-40B4-BE49-F238E27FC236}">
                <a16:creationId xmlns:a16="http://schemas.microsoft.com/office/drawing/2014/main" id="{E442F944-0120-4875-9468-B627A94966CF}"/>
              </a:ext>
            </a:extLst>
          </p:cNvPr>
          <p:cNvSpPr/>
          <p:nvPr/>
        </p:nvSpPr>
        <p:spPr>
          <a:xfrm>
            <a:off x="7624730" y="9060220"/>
            <a:ext cx="202458" cy="663225"/>
          </a:xfrm>
          <a:custGeom>
            <a:avLst/>
            <a:gdLst>
              <a:gd name="connsiteX0" fmla="*/ 201645 w 202458"/>
              <a:gd name="connsiteY0" fmla="*/ 1230 h 663225"/>
              <a:gd name="connsiteX1" fmla="*/ 155608 w 202458"/>
              <a:gd name="connsiteY1" fmla="*/ 136168 h 663225"/>
              <a:gd name="connsiteX2" fmla="*/ 80995 w 202458"/>
              <a:gd name="connsiteY2" fmla="*/ 379055 h 663225"/>
              <a:gd name="connsiteX3" fmla="*/ 1620 w 202458"/>
              <a:gd name="connsiteY3" fmla="*/ 660043 h 663225"/>
              <a:gd name="connsiteX4" fmla="*/ 30195 w 202458"/>
              <a:gd name="connsiteY4" fmla="*/ 521930 h 663225"/>
              <a:gd name="connsiteX5" fmla="*/ 61945 w 202458"/>
              <a:gd name="connsiteY5" fmla="*/ 385405 h 663225"/>
              <a:gd name="connsiteX6" fmla="*/ 117508 w 202458"/>
              <a:gd name="connsiteY6" fmla="*/ 210780 h 663225"/>
              <a:gd name="connsiteX7" fmla="*/ 201645 w 202458"/>
              <a:gd name="connsiteY7" fmla="*/ 1230 h 66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2458" h="663225">
                <a:moveTo>
                  <a:pt x="201645" y="1230"/>
                </a:moveTo>
                <a:cubicBezTo>
                  <a:pt x="207995" y="-11205"/>
                  <a:pt x="175716" y="73197"/>
                  <a:pt x="155608" y="136168"/>
                </a:cubicBezTo>
                <a:cubicBezTo>
                  <a:pt x="135500" y="199139"/>
                  <a:pt x="106660" y="291743"/>
                  <a:pt x="80995" y="379055"/>
                </a:cubicBezTo>
                <a:cubicBezTo>
                  <a:pt x="55330" y="466367"/>
                  <a:pt x="10087" y="636231"/>
                  <a:pt x="1620" y="660043"/>
                </a:cubicBezTo>
                <a:cubicBezTo>
                  <a:pt x="-6847" y="683855"/>
                  <a:pt x="20141" y="567703"/>
                  <a:pt x="30195" y="521930"/>
                </a:cubicBezTo>
                <a:cubicBezTo>
                  <a:pt x="40249" y="476157"/>
                  <a:pt x="47393" y="437263"/>
                  <a:pt x="61945" y="385405"/>
                </a:cubicBezTo>
                <a:cubicBezTo>
                  <a:pt x="76497" y="333547"/>
                  <a:pt x="96077" y="271899"/>
                  <a:pt x="117508" y="210780"/>
                </a:cubicBezTo>
                <a:cubicBezTo>
                  <a:pt x="138939" y="149661"/>
                  <a:pt x="195295" y="13665"/>
                  <a:pt x="201645" y="12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: 図形 1176">
            <a:extLst>
              <a:ext uri="{FF2B5EF4-FFF2-40B4-BE49-F238E27FC236}">
                <a16:creationId xmlns:a16="http://schemas.microsoft.com/office/drawing/2014/main" id="{C7F763FC-7968-446F-95E8-14FA34254B24}"/>
              </a:ext>
            </a:extLst>
          </p:cNvPr>
          <p:cNvSpPr/>
          <p:nvPr/>
        </p:nvSpPr>
        <p:spPr>
          <a:xfrm>
            <a:off x="7478631" y="9726610"/>
            <a:ext cx="154106" cy="368308"/>
          </a:xfrm>
          <a:custGeom>
            <a:avLst/>
            <a:gdLst>
              <a:gd name="connsiteX0" fmla="*/ 154069 w 154106"/>
              <a:gd name="connsiteY0" fmla="*/ 3 h 368308"/>
              <a:gd name="connsiteX1" fmla="*/ 63582 w 154106"/>
              <a:gd name="connsiteY1" fmla="*/ 217490 h 368308"/>
              <a:gd name="connsiteX2" fmla="*/ 82 w 154106"/>
              <a:gd name="connsiteY2" fmla="*/ 368303 h 368308"/>
              <a:gd name="connsiteX3" fmla="*/ 52469 w 154106"/>
              <a:gd name="connsiteY3" fmla="*/ 212728 h 368308"/>
              <a:gd name="connsiteX4" fmla="*/ 154069 w 154106"/>
              <a:gd name="connsiteY4" fmla="*/ 3 h 368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106" h="368308">
                <a:moveTo>
                  <a:pt x="154069" y="3"/>
                </a:moveTo>
                <a:cubicBezTo>
                  <a:pt x="155921" y="797"/>
                  <a:pt x="89246" y="156107"/>
                  <a:pt x="63582" y="217490"/>
                </a:cubicBezTo>
                <a:cubicBezTo>
                  <a:pt x="37918" y="278873"/>
                  <a:pt x="1934" y="369097"/>
                  <a:pt x="82" y="368303"/>
                </a:cubicBezTo>
                <a:cubicBezTo>
                  <a:pt x="-1770" y="367509"/>
                  <a:pt x="27863" y="272259"/>
                  <a:pt x="52469" y="212728"/>
                </a:cubicBezTo>
                <a:cubicBezTo>
                  <a:pt x="77075" y="153197"/>
                  <a:pt x="152217" y="-791"/>
                  <a:pt x="15406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: 図形 1177">
            <a:extLst>
              <a:ext uri="{FF2B5EF4-FFF2-40B4-BE49-F238E27FC236}">
                <a16:creationId xmlns:a16="http://schemas.microsoft.com/office/drawing/2014/main" id="{D1EFBA7E-8BBC-4741-9200-03ADB02F8423}"/>
              </a:ext>
            </a:extLst>
          </p:cNvPr>
          <p:cNvSpPr/>
          <p:nvPr/>
        </p:nvSpPr>
        <p:spPr>
          <a:xfrm>
            <a:off x="7194513" y="10394352"/>
            <a:ext cx="96757" cy="208106"/>
          </a:xfrm>
          <a:custGeom>
            <a:avLst/>
            <a:gdLst>
              <a:gd name="connsiteX0" fmla="*/ 90525 w 96757"/>
              <a:gd name="connsiteY0" fmla="*/ 3773 h 208106"/>
              <a:gd name="connsiteX1" fmla="*/ 37 w 96757"/>
              <a:gd name="connsiteY1" fmla="*/ 206973 h 208106"/>
              <a:gd name="connsiteX2" fmla="*/ 79412 w 96757"/>
              <a:gd name="connsiteY2" fmla="*/ 83148 h 208106"/>
              <a:gd name="connsiteX3" fmla="*/ 90525 w 96757"/>
              <a:gd name="connsiteY3" fmla="*/ 3773 h 20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757" h="208106">
                <a:moveTo>
                  <a:pt x="90525" y="3773"/>
                </a:moveTo>
                <a:cubicBezTo>
                  <a:pt x="77296" y="24411"/>
                  <a:pt x="1889" y="193744"/>
                  <a:pt x="37" y="206973"/>
                </a:cubicBezTo>
                <a:cubicBezTo>
                  <a:pt x="-1815" y="220202"/>
                  <a:pt x="64860" y="113840"/>
                  <a:pt x="79412" y="83148"/>
                </a:cubicBezTo>
                <a:cubicBezTo>
                  <a:pt x="93964" y="52456"/>
                  <a:pt x="103754" y="-16865"/>
                  <a:pt x="90525" y="37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: 図形 1178">
            <a:extLst>
              <a:ext uri="{FF2B5EF4-FFF2-40B4-BE49-F238E27FC236}">
                <a16:creationId xmlns:a16="http://schemas.microsoft.com/office/drawing/2014/main" id="{C3AABC74-8CA4-433F-9D0F-11C67012C9F5}"/>
              </a:ext>
            </a:extLst>
          </p:cNvPr>
          <p:cNvSpPr/>
          <p:nvPr/>
        </p:nvSpPr>
        <p:spPr>
          <a:xfrm>
            <a:off x="7080463" y="10717445"/>
            <a:ext cx="55383" cy="86030"/>
          </a:xfrm>
          <a:custGeom>
            <a:avLst/>
            <a:gdLst>
              <a:gd name="connsiteX0" fmla="*/ 55350 w 55383"/>
              <a:gd name="connsiteY0" fmla="*/ 1355 h 86030"/>
              <a:gd name="connsiteX1" fmla="*/ 2962 w 55383"/>
              <a:gd name="connsiteY1" fmla="*/ 85493 h 86030"/>
              <a:gd name="connsiteX2" fmla="*/ 10900 w 55383"/>
              <a:gd name="connsiteY2" fmla="*/ 36280 h 86030"/>
              <a:gd name="connsiteX3" fmla="*/ 55350 w 55383"/>
              <a:gd name="connsiteY3" fmla="*/ 1355 h 86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83" h="86030">
                <a:moveTo>
                  <a:pt x="55350" y="1355"/>
                </a:moveTo>
                <a:cubicBezTo>
                  <a:pt x="54027" y="9557"/>
                  <a:pt x="10370" y="79672"/>
                  <a:pt x="2962" y="85493"/>
                </a:cubicBezTo>
                <a:cubicBezTo>
                  <a:pt x="-4446" y="91314"/>
                  <a:pt x="3492" y="48186"/>
                  <a:pt x="10900" y="36280"/>
                </a:cubicBezTo>
                <a:cubicBezTo>
                  <a:pt x="18308" y="24374"/>
                  <a:pt x="56673" y="-6847"/>
                  <a:pt x="55350" y="13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: 図形 1179">
            <a:extLst>
              <a:ext uri="{FF2B5EF4-FFF2-40B4-BE49-F238E27FC236}">
                <a16:creationId xmlns:a16="http://schemas.microsoft.com/office/drawing/2014/main" id="{50B63A1B-7102-4C26-9705-69EEC16D08A3}"/>
              </a:ext>
            </a:extLst>
          </p:cNvPr>
          <p:cNvSpPr/>
          <p:nvPr/>
        </p:nvSpPr>
        <p:spPr>
          <a:xfrm>
            <a:off x="6830976" y="11033070"/>
            <a:ext cx="160410" cy="260662"/>
          </a:xfrm>
          <a:custGeom>
            <a:avLst/>
            <a:gdLst>
              <a:gd name="connsiteX0" fmla="*/ 160374 w 160410"/>
              <a:gd name="connsiteY0" fmla="*/ 55 h 260662"/>
              <a:gd name="connsiteX1" fmla="*/ 74649 w 160410"/>
              <a:gd name="connsiteY1" fmla="*/ 174680 h 260662"/>
              <a:gd name="connsiteX2" fmla="*/ 37 w 160410"/>
              <a:gd name="connsiteY2" fmla="*/ 260405 h 260662"/>
              <a:gd name="connsiteX3" fmla="*/ 84174 w 160410"/>
              <a:gd name="connsiteY3" fmla="*/ 193730 h 260662"/>
              <a:gd name="connsiteX4" fmla="*/ 160374 w 160410"/>
              <a:gd name="connsiteY4" fmla="*/ 55 h 26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410" h="260662">
                <a:moveTo>
                  <a:pt x="160374" y="55"/>
                </a:moveTo>
                <a:cubicBezTo>
                  <a:pt x="158787" y="-3120"/>
                  <a:pt x="101372" y="131288"/>
                  <a:pt x="74649" y="174680"/>
                </a:cubicBezTo>
                <a:cubicBezTo>
                  <a:pt x="47926" y="218072"/>
                  <a:pt x="-1550" y="257230"/>
                  <a:pt x="37" y="260405"/>
                </a:cubicBezTo>
                <a:cubicBezTo>
                  <a:pt x="1624" y="263580"/>
                  <a:pt x="56393" y="237122"/>
                  <a:pt x="84174" y="193730"/>
                </a:cubicBezTo>
                <a:cubicBezTo>
                  <a:pt x="111955" y="150338"/>
                  <a:pt x="161961" y="3230"/>
                  <a:pt x="160374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: 図形 1180">
            <a:extLst>
              <a:ext uri="{FF2B5EF4-FFF2-40B4-BE49-F238E27FC236}">
                <a16:creationId xmlns:a16="http://schemas.microsoft.com/office/drawing/2014/main" id="{ACD72E22-729E-4203-8BBF-8F5CD62DFE06}"/>
              </a:ext>
            </a:extLst>
          </p:cNvPr>
          <p:cNvSpPr/>
          <p:nvPr/>
        </p:nvSpPr>
        <p:spPr>
          <a:xfrm>
            <a:off x="7948603" y="8673168"/>
            <a:ext cx="50821" cy="580647"/>
          </a:xfrm>
          <a:custGeom>
            <a:avLst/>
            <a:gdLst>
              <a:gd name="connsiteX0" fmla="*/ 10 w 50821"/>
              <a:gd name="connsiteY0" fmla="*/ 12045 h 580647"/>
              <a:gd name="connsiteX1" fmla="*/ 25410 w 50821"/>
              <a:gd name="connsiteY1" fmla="*/ 121582 h 580647"/>
              <a:gd name="connsiteX2" fmla="*/ 50810 w 50821"/>
              <a:gd name="connsiteY2" fmla="*/ 575607 h 580647"/>
              <a:gd name="connsiteX3" fmla="*/ 22235 w 50821"/>
              <a:gd name="connsiteY3" fmla="*/ 345420 h 580647"/>
              <a:gd name="connsiteX4" fmla="*/ 10 w 50821"/>
              <a:gd name="connsiteY4" fmla="*/ 12045 h 580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21" h="580647">
                <a:moveTo>
                  <a:pt x="10" y="12045"/>
                </a:moveTo>
                <a:cubicBezTo>
                  <a:pt x="539" y="-25261"/>
                  <a:pt x="16943" y="27655"/>
                  <a:pt x="25410" y="121582"/>
                </a:cubicBezTo>
                <a:cubicBezTo>
                  <a:pt x="33877" y="215509"/>
                  <a:pt x="51339" y="538301"/>
                  <a:pt x="50810" y="575607"/>
                </a:cubicBezTo>
                <a:cubicBezTo>
                  <a:pt x="50281" y="612913"/>
                  <a:pt x="26204" y="433791"/>
                  <a:pt x="22235" y="345420"/>
                </a:cubicBezTo>
                <a:cubicBezTo>
                  <a:pt x="18266" y="257049"/>
                  <a:pt x="-519" y="49351"/>
                  <a:pt x="10" y="120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: 図形 1181">
            <a:extLst>
              <a:ext uri="{FF2B5EF4-FFF2-40B4-BE49-F238E27FC236}">
                <a16:creationId xmlns:a16="http://schemas.microsoft.com/office/drawing/2014/main" id="{5E839626-9330-4E8C-85BE-10B7A43FCC03}"/>
              </a:ext>
            </a:extLst>
          </p:cNvPr>
          <p:cNvSpPr/>
          <p:nvPr/>
        </p:nvSpPr>
        <p:spPr>
          <a:xfrm>
            <a:off x="7956403" y="9258300"/>
            <a:ext cx="54199" cy="512763"/>
          </a:xfrm>
          <a:custGeom>
            <a:avLst/>
            <a:gdLst>
              <a:gd name="connsiteX0" fmla="*/ 31897 w 54199"/>
              <a:gd name="connsiteY0" fmla="*/ 0 h 512763"/>
              <a:gd name="connsiteX1" fmla="*/ 36660 w 54199"/>
              <a:gd name="connsiteY1" fmla="*/ 238125 h 512763"/>
              <a:gd name="connsiteX2" fmla="*/ 147 w 54199"/>
              <a:gd name="connsiteY2" fmla="*/ 512763 h 512763"/>
              <a:gd name="connsiteX3" fmla="*/ 52535 w 54199"/>
              <a:gd name="connsiteY3" fmla="*/ 239713 h 512763"/>
              <a:gd name="connsiteX4" fmla="*/ 31897 w 54199"/>
              <a:gd name="connsiteY4" fmla="*/ 0 h 512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9" h="512763">
                <a:moveTo>
                  <a:pt x="31897" y="0"/>
                </a:moveTo>
                <a:cubicBezTo>
                  <a:pt x="29251" y="-265"/>
                  <a:pt x="41952" y="152665"/>
                  <a:pt x="36660" y="238125"/>
                </a:cubicBezTo>
                <a:cubicBezTo>
                  <a:pt x="31368" y="323585"/>
                  <a:pt x="-2499" y="512498"/>
                  <a:pt x="147" y="512763"/>
                </a:cubicBezTo>
                <a:cubicBezTo>
                  <a:pt x="2793" y="513028"/>
                  <a:pt x="44068" y="323586"/>
                  <a:pt x="52535" y="239713"/>
                </a:cubicBezTo>
                <a:cubicBezTo>
                  <a:pt x="61002" y="155840"/>
                  <a:pt x="34543" y="265"/>
                  <a:pt x="3189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: 図形 1182">
            <a:extLst>
              <a:ext uri="{FF2B5EF4-FFF2-40B4-BE49-F238E27FC236}">
                <a16:creationId xmlns:a16="http://schemas.microsoft.com/office/drawing/2014/main" id="{18EA4F84-8C45-4822-820B-F90DDACD69B1}"/>
              </a:ext>
            </a:extLst>
          </p:cNvPr>
          <p:cNvSpPr/>
          <p:nvPr/>
        </p:nvSpPr>
        <p:spPr>
          <a:xfrm>
            <a:off x="7935728" y="9805938"/>
            <a:ext cx="63929" cy="587502"/>
          </a:xfrm>
          <a:custGeom>
            <a:avLst/>
            <a:gdLst>
              <a:gd name="connsiteX0" fmla="*/ 63685 w 63929"/>
              <a:gd name="connsiteY0" fmla="*/ 50 h 587502"/>
              <a:gd name="connsiteX1" fmla="*/ 23997 w 63929"/>
              <a:gd name="connsiteY1" fmla="*/ 323900 h 587502"/>
              <a:gd name="connsiteX2" fmla="*/ 8122 w 63929"/>
              <a:gd name="connsiteY2" fmla="*/ 587425 h 587502"/>
              <a:gd name="connsiteX3" fmla="*/ 3360 w 63929"/>
              <a:gd name="connsiteY3" fmla="*/ 347712 h 587502"/>
              <a:gd name="connsiteX4" fmla="*/ 63685 w 63929"/>
              <a:gd name="connsiteY4" fmla="*/ 50 h 587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929" h="587502">
                <a:moveTo>
                  <a:pt x="63685" y="50"/>
                </a:moveTo>
                <a:cubicBezTo>
                  <a:pt x="67124" y="-3919"/>
                  <a:pt x="33258" y="226004"/>
                  <a:pt x="23997" y="323900"/>
                </a:cubicBezTo>
                <a:cubicBezTo>
                  <a:pt x="14736" y="421796"/>
                  <a:pt x="11561" y="583456"/>
                  <a:pt x="8122" y="587425"/>
                </a:cubicBezTo>
                <a:cubicBezTo>
                  <a:pt x="4683" y="591394"/>
                  <a:pt x="-5107" y="441904"/>
                  <a:pt x="3360" y="347712"/>
                </a:cubicBezTo>
                <a:cubicBezTo>
                  <a:pt x="11827" y="253520"/>
                  <a:pt x="60246" y="4019"/>
                  <a:pt x="63685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: 図形 1183">
            <a:extLst>
              <a:ext uri="{FF2B5EF4-FFF2-40B4-BE49-F238E27FC236}">
                <a16:creationId xmlns:a16="http://schemas.microsoft.com/office/drawing/2014/main" id="{51B5D1D3-E237-4B6C-9B01-4685C3940E5E}"/>
              </a:ext>
            </a:extLst>
          </p:cNvPr>
          <p:cNvSpPr/>
          <p:nvPr/>
        </p:nvSpPr>
        <p:spPr>
          <a:xfrm>
            <a:off x="7917978" y="10335029"/>
            <a:ext cx="16823" cy="285510"/>
          </a:xfrm>
          <a:custGeom>
            <a:avLst/>
            <a:gdLst>
              <a:gd name="connsiteX0" fmla="*/ 16347 w 16823"/>
              <a:gd name="connsiteY0" fmla="*/ 2771 h 285510"/>
              <a:gd name="connsiteX1" fmla="*/ 11585 w 16823"/>
              <a:gd name="connsiteY1" fmla="*/ 282171 h 285510"/>
              <a:gd name="connsiteX2" fmla="*/ 472 w 16823"/>
              <a:gd name="connsiteY2" fmla="*/ 147234 h 285510"/>
              <a:gd name="connsiteX3" fmla="*/ 16347 w 16823"/>
              <a:gd name="connsiteY3" fmla="*/ 2771 h 285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23" h="285510">
                <a:moveTo>
                  <a:pt x="16347" y="2771"/>
                </a:moveTo>
                <a:cubicBezTo>
                  <a:pt x="18199" y="25260"/>
                  <a:pt x="14231" y="258094"/>
                  <a:pt x="11585" y="282171"/>
                </a:cubicBezTo>
                <a:cubicBezTo>
                  <a:pt x="8939" y="306248"/>
                  <a:pt x="-2438" y="193801"/>
                  <a:pt x="472" y="147234"/>
                </a:cubicBezTo>
                <a:cubicBezTo>
                  <a:pt x="3382" y="100667"/>
                  <a:pt x="14495" y="-19718"/>
                  <a:pt x="16347" y="27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: 図形 1184">
            <a:extLst>
              <a:ext uri="{FF2B5EF4-FFF2-40B4-BE49-F238E27FC236}">
                <a16:creationId xmlns:a16="http://schemas.microsoft.com/office/drawing/2014/main" id="{57198526-B0B7-4EEE-B4C6-0F22F79D3F08}"/>
              </a:ext>
            </a:extLst>
          </p:cNvPr>
          <p:cNvSpPr/>
          <p:nvPr/>
        </p:nvSpPr>
        <p:spPr>
          <a:xfrm>
            <a:off x="7864461" y="11014655"/>
            <a:ext cx="61993" cy="265189"/>
          </a:xfrm>
          <a:custGeom>
            <a:avLst/>
            <a:gdLst>
              <a:gd name="connsiteX0" fmla="*/ 61927 w 61993"/>
              <a:gd name="connsiteY0" fmla="*/ 1008 h 265189"/>
              <a:gd name="connsiteX1" fmla="*/ 46052 w 61993"/>
              <a:gd name="connsiteY1" fmla="*/ 143883 h 265189"/>
              <a:gd name="connsiteX2" fmla="*/ 14 w 61993"/>
              <a:gd name="connsiteY2" fmla="*/ 264533 h 265189"/>
              <a:gd name="connsiteX3" fmla="*/ 41289 w 61993"/>
              <a:gd name="connsiteY3" fmla="*/ 89908 h 265189"/>
              <a:gd name="connsiteX4" fmla="*/ 61927 w 61993"/>
              <a:gd name="connsiteY4" fmla="*/ 1008 h 265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93" h="265189">
                <a:moveTo>
                  <a:pt x="61927" y="1008"/>
                </a:moveTo>
                <a:cubicBezTo>
                  <a:pt x="62721" y="10004"/>
                  <a:pt x="56371" y="99962"/>
                  <a:pt x="46052" y="143883"/>
                </a:cubicBezTo>
                <a:cubicBezTo>
                  <a:pt x="35733" y="187804"/>
                  <a:pt x="808" y="273529"/>
                  <a:pt x="14" y="264533"/>
                </a:cubicBezTo>
                <a:cubicBezTo>
                  <a:pt x="-780" y="255537"/>
                  <a:pt x="31499" y="134887"/>
                  <a:pt x="41289" y="89908"/>
                </a:cubicBezTo>
                <a:cubicBezTo>
                  <a:pt x="51079" y="44929"/>
                  <a:pt x="61133" y="-7988"/>
                  <a:pt x="61927" y="10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: 図形 1185">
            <a:extLst>
              <a:ext uri="{FF2B5EF4-FFF2-40B4-BE49-F238E27FC236}">
                <a16:creationId xmlns:a16="http://schemas.microsoft.com/office/drawing/2014/main" id="{B5409AFB-ACF9-494B-90B5-F97B90122641}"/>
              </a:ext>
            </a:extLst>
          </p:cNvPr>
          <p:cNvSpPr/>
          <p:nvPr/>
        </p:nvSpPr>
        <p:spPr>
          <a:xfrm>
            <a:off x="3317653" y="3670558"/>
            <a:ext cx="1173332" cy="1194865"/>
          </a:xfrm>
          <a:custGeom>
            <a:avLst/>
            <a:gdLst>
              <a:gd name="connsiteX0" fmla="*/ 1173067 w 1173332"/>
              <a:gd name="connsiteY0" fmla="*/ 7362 h 1194865"/>
              <a:gd name="connsiteX1" fmla="*/ 538067 w 1173332"/>
              <a:gd name="connsiteY1" fmla="*/ 220722 h 1194865"/>
              <a:gd name="connsiteX2" fmla="*/ 19907 w 1173332"/>
              <a:gd name="connsiteY2" fmla="*/ 1165602 h 1194865"/>
              <a:gd name="connsiteX3" fmla="*/ 136747 w 1173332"/>
              <a:gd name="connsiteY3" fmla="*/ 896362 h 1194865"/>
              <a:gd name="connsiteX4" fmla="*/ 416147 w 1173332"/>
              <a:gd name="connsiteY4" fmla="*/ 307082 h 1194865"/>
              <a:gd name="connsiteX5" fmla="*/ 614267 w 1173332"/>
              <a:gd name="connsiteY5" fmla="*/ 73402 h 1194865"/>
              <a:gd name="connsiteX6" fmla="*/ 1173067 w 1173332"/>
              <a:gd name="connsiteY6" fmla="*/ 7362 h 1194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332" h="1194865">
                <a:moveTo>
                  <a:pt x="1173067" y="7362"/>
                </a:moveTo>
                <a:cubicBezTo>
                  <a:pt x="1160367" y="31915"/>
                  <a:pt x="730260" y="27682"/>
                  <a:pt x="538067" y="220722"/>
                </a:cubicBezTo>
                <a:cubicBezTo>
                  <a:pt x="345874" y="413762"/>
                  <a:pt x="86794" y="1052995"/>
                  <a:pt x="19907" y="1165602"/>
                </a:cubicBezTo>
                <a:cubicBezTo>
                  <a:pt x="-46980" y="1278209"/>
                  <a:pt x="70707" y="1039449"/>
                  <a:pt x="136747" y="896362"/>
                </a:cubicBezTo>
                <a:cubicBezTo>
                  <a:pt x="202787" y="753275"/>
                  <a:pt x="336560" y="444242"/>
                  <a:pt x="416147" y="307082"/>
                </a:cubicBezTo>
                <a:cubicBezTo>
                  <a:pt x="495734" y="169922"/>
                  <a:pt x="488960" y="123355"/>
                  <a:pt x="614267" y="73402"/>
                </a:cubicBezTo>
                <a:cubicBezTo>
                  <a:pt x="739574" y="23449"/>
                  <a:pt x="1185767" y="-17191"/>
                  <a:pt x="1173067" y="736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: 図形 1187">
            <a:extLst>
              <a:ext uri="{FF2B5EF4-FFF2-40B4-BE49-F238E27FC236}">
                <a16:creationId xmlns:a16="http://schemas.microsoft.com/office/drawing/2014/main" id="{0C0E28DD-5C23-44F0-8129-F1A85B487C1A}"/>
              </a:ext>
            </a:extLst>
          </p:cNvPr>
          <p:cNvSpPr/>
          <p:nvPr/>
        </p:nvSpPr>
        <p:spPr>
          <a:xfrm>
            <a:off x="3615100" y="3780362"/>
            <a:ext cx="715753" cy="608441"/>
          </a:xfrm>
          <a:custGeom>
            <a:avLst/>
            <a:gdLst>
              <a:gd name="connsiteX0" fmla="*/ 715600 w 715753"/>
              <a:gd name="connsiteY0" fmla="*/ 5 h 608441"/>
              <a:gd name="connsiteX1" fmla="*/ 317667 w 715753"/>
              <a:gd name="connsiteY1" fmla="*/ 165105 h 608441"/>
              <a:gd name="connsiteX2" fmla="*/ 8633 w 715753"/>
              <a:gd name="connsiteY2" fmla="*/ 601138 h 608441"/>
              <a:gd name="connsiteX3" fmla="*/ 101767 w 715753"/>
              <a:gd name="connsiteY3" fmla="*/ 419105 h 608441"/>
              <a:gd name="connsiteX4" fmla="*/ 271100 w 715753"/>
              <a:gd name="connsiteY4" fmla="*/ 169338 h 608441"/>
              <a:gd name="connsiteX5" fmla="*/ 715600 w 715753"/>
              <a:gd name="connsiteY5" fmla="*/ 5 h 608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5753" h="608441">
                <a:moveTo>
                  <a:pt x="715600" y="5"/>
                </a:moveTo>
                <a:cubicBezTo>
                  <a:pt x="723361" y="-700"/>
                  <a:pt x="435495" y="64916"/>
                  <a:pt x="317667" y="165105"/>
                </a:cubicBezTo>
                <a:cubicBezTo>
                  <a:pt x="199839" y="265294"/>
                  <a:pt x="44616" y="558805"/>
                  <a:pt x="8633" y="601138"/>
                </a:cubicBezTo>
                <a:cubicBezTo>
                  <a:pt x="-27350" y="643471"/>
                  <a:pt x="58023" y="491072"/>
                  <a:pt x="101767" y="419105"/>
                </a:cubicBezTo>
                <a:cubicBezTo>
                  <a:pt x="145511" y="347138"/>
                  <a:pt x="170206" y="241305"/>
                  <a:pt x="271100" y="169338"/>
                </a:cubicBezTo>
                <a:cubicBezTo>
                  <a:pt x="371994" y="97371"/>
                  <a:pt x="707839" y="710"/>
                  <a:pt x="715600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: 図形 1188">
            <a:extLst>
              <a:ext uri="{FF2B5EF4-FFF2-40B4-BE49-F238E27FC236}">
                <a16:creationId xmlns:a16="http://schemas.microsoft.com/office/drawing/2014/main" id="{0D92954A-23ED-451B-A246-98A1167E516C}"/>
              </a:ext>
            </a:extLst>
          </p:cNvPr>
          <p:cNvSpPr/>
          <p:nvPr/>
        </p:nvSpPr>
        <p:spPr>
          <a:xfrm>
            <a:off x="2969401" y="4457023"/>
            <a:ext cx="640364" cy="1297580"/>
          </a:xfrm>
          <a:custGeom>
            <a:avLst/>
            <a:gdLst>
              <a:gd name="connsiteX0" fmla="*/ 637399 w 640364"/>
              <a:gd name="connsiteY0" fmla="*/ 677 h 1297580"/>
              <a:gd name="connsiteX1" fmla="*/ 548499 w 640364"/>
              <a:gd name="connsiteY1" fmla="*/ 271610 h 1297580"/>
              <a:gd name="connsiteX2" fmla="*/ 218299 w 640364"/>
              <a:gd name="connsiteY2" fmla="*/ 690710 h 1297580"/>
              <a:gd name="connsiteX3" fmla="*/ 10866 w 640364"/>
              <a:gd name="connsiteY3" fmla="*/ 1270677 h 1297580"/>
              <a:gd name="connsiteX4" fmla="*/ 40499 w 640364"/>
              <a:gd name="connsiteY4" fmla="*/ 1156377 h 1297580"/>
              <a:gd name="connsiteX5" fmla="*/ 137866 w 640364"/>
              <a:gd name="connsiteY5" fmla="*/ 758444 h 1297580"/>
              <a:gd name="connsiteX6" fmla="*/ 468066 w 640364"/>
              <a:gd name="connsiteY6" fmla="*/ 347810 h 1297580"/>
              <a:gd name="connsiteX7" fmla="*/ 637399 w 640364"/>
              <a:gd name="connsiteY7" fmla="*/ 677 h 1297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364" h="1297580">
                <a:moveTo>
                  <a:pt x="637399" y="677"/>
                </a:moveTo>
                <a:cubicBezTo>
                  <a:pt x="650804" y="-12023"/>
                  <a:pt x="618349" y="156605"/>
                  <a:pt x="548499" y="271610"/>
                </a:cubicBezTo>
                <a:cubicBezTo>
                  <a:pt x="478649" y="386615"/>
                  <a:pt x="307904" y="524199"/>
                  <a:pt x="218299" y="690710"/>
                </a:cubicBezTo>
                <a:cubicBezTo>
                  <a:pt x="128694" y="857221"/>
                  <a:pt x="40499" y="1193066"/>
                  <a:pt x="10866" y="1270677"/>
                </a:cubicBezTo>
                <a:cubicBezTo>
                  <a:pt x="-18767" y="1348288"/>
                  <a:pt x="19332" y="1241749"/>
                  <a:pt x="40499" y="1156377"/>
                </a:cubicBezTo>
                <a:cubicBezTo>
                  <a:pt x="61666" y="1071005"/>
                  <a:pt x="66605" y="893205"/>
                  <a:pt x="137866" y="758444"/>
                </a:cubicBezTo>
                <a:cubicBezTo>
                  <a:pt x="209127" y="623683"/>
                  <a:pt x="386927" y="470577"/>
                  <a:pt x="468066" y="347810"/>
                </a:cubicBezTo>
                <a:cubicBezTo>
                  <a:pt x="549205" y="225043"/>
                  <a:pt x="623994" y="13377"/>
                  <a:pt x="637399" y="6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: 図形 1189">
            <a:extLst>
              <a:ext uri="{FF2B5EF4-FFF2-40B4-BE49-F238E27FC236}">
                <a16:creationId xmlns:a16="http://schemas.microsoft.com/office/drawing/2014/main" id="{4DD68542-F7CF-4B69-921E-7EB72C9F690B}"/>
              </a:ext>
            </a:extLst>
          </p:cNvPr>
          <p:cNvSpPr/>
          <p:nvPr/>
        </p:nvSpPr>
        <p:spPr>
          <a:xfrm>
            <a:off x="1203545" y="6019050"/>
            <a:ext cx="1722139" cy="1351084"/>
          </a:xfrm>
          <a:custGeom>
            <a:avLst/>
            <a:gdLst>
              <a:gd name="connsiteX0" fmla="*/ 1721688 w 1722139"/>
              <a:gd name="connsiteY0" fmla="*/ 750 h 1351084"/>
              <a:gd name="connsiteX1" fmla="*/ 1476155 w 1722139"/>
              <a:gd name="connsiteY1" fmla="*/ 407150 h 1351084"/>
              <a:gd name="connsiteX2" fmla="*/ 1116322 w 1722139"/>
              <a:gd name="connsiteY2" fmla="*/ 758517 h 1351084"/>
              <a:gd name="connsiteX3" fmla="*/ 676055 w 1722139"/>
              <a:gd name="connsiteY3" fmla="*/ 1143750 h 1351084"/>
              <a:gd name="connsiteX4" fmla="*/ 19888 w 1722139"/>
              <a:gd name="connsiteY4" fmla="*/ 1342717 h 1351084"/>
              <a:gd name="connsiteX5" fmla="*/ 231555 w 1722139"/>
              <a:gd name="connsiteY5" fmla="*/ 1291917 h 1351084"/>
              <a:gd name="connsiteX6" fmla="*/ 853855 w 1722139"/>
              <a:gd name="connsiteY6" fmla="*/ 1092950 h 1351084"/>
              <a:gd name="connsiteX7" fmla="*/ 1416888 w 1722139"/>
              <a:gd name="connsiteY7" fmla="*/ 512983 h 1351084"/>
              <a:gd name="connsiteX8" fmla="*/ 1721688 w 1722139"/>
              <a:gd name="connsiteY8" fmla="*/ 750 h 1351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2139" h="1351084">
                <a:moveTo>
                  <a:pt x="1721688" y="750"/>
                </a:moveTo>
                <a:cubicBezTo>
                  <a:pt x="1731566" y="-16889"/>
                  <a:pt x="1577049" y="280855"/>
                  <a:pt x="1476155" y="407150"/>
                </a:cubicBezTo>
                <a:cubicBezTo>
                  <a:pt x="1375261" y="533445"/>
                  <a:pt x="1249672" y="635750"/>
                  <a:pt x="1116322" y="758517"/>
                </a:cubicBezTo>
                <a:cubicBezTo>
                  <a:pt x="982972" y="881284"/>
                  <a:pt x="858794" y="1046383"/>
                  <a:pt x="676055" y="1143750"/>
                </a:cubicBezTo>
                <a:cubicBezTo>
                  <a:pt x="493316" y="1241117"/>
                  <a:pt x="93971" y="1318022"/>
                  <a:pt x="19888" y="1342717"/>
                </a:cubicBezTo>
                <a:cubicBezTo>
                  <a:pt x="-54195" y="1367412"/>
                  <a:pt x="92561" y="1333545"/>
                  <a:pt x="231555" y="1291917"/>
                </a:cubicBezTo>
                <a:cubicBezTo>
                  <a:pt x="370549" y="1250289"/>
                  <a:pt x="656299" y="1222772"/>
                  <a:pt x="853855" y="1092950"/>
                </a:cubicBezTo>
                <a:cubicBezTo>
                  <a:pt x="1051410" y="963128"/>
                  <a:pt x="1274366" y="690783"/>
                  <a:pt x="1416888" y="512983"/>
                </a:cubicBezTo>
                <a:cubicBezTo>
                  <a:pt x="1559410" y="335183"/>
                  <a:pt x="1711810" y="18389"/>
                  <a:pt x="1721688" y="7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: 図形 1190">
            <a:extLst>
              <a:ext uri="{FF2B5EF4-FFF2-40B4-BE49-F238E27FC236}">
                <a16:creationId xmlns:a16="http://schemas.microsoft.com/office/drawing/2014/main" id="{3845B992-CA63-4A21-9F8D-6F42E5A297D4}"/>
              </a:ext>
            </a:extLst>
          </p:cNvPr>
          <p:cNvSpPr/>
          <p:nvPr/>
        </p:nvSpPr>
        <p:spPr>
          <a:xfrm>
            <a:off x="2665732" y="6053785"/>
            <a:ext cx="1077280" cy="2486364"/>
          </a:xfrm>
          <a:custGeom>
            <a:avLst/>
            <a:gdLst>
              <a:gd name="connsiteX0" fmla="*/ 835235 w 1077280"/>
              <a:gd name="connsiteY0" fmla="*/ 8348 h 2486364"/>
              <a:gd name="connsiteX1" fmla="*/ 1029968 w 1077280"/>
              <a:gd name="connsiteY1" fmla="*/ 672982 h 2486364"/>
              <a:gd name="connsiteX2" fmla="*/ 767501 w 1077280"/>
              <a:gd name="connsiteY2" fmla="*/ 1667815 h 2486364"/>
              <a:gd name="connsiteX3" fmla="*/ 9735 w 1077280"/>
              <a:gd name="connsiteY3" fmla="*/ 2467915 h 2486364"/>
              <a:gd name="connsiteX4" fmla="*/ 382268 w 1077280"/>
              <a:gd name="connsiteY4" fmla="*/ 2146182 h 2486364"/>
              <a:gd name="connsiteX5" fmla="*/ 1021501 w 1077280"/>
              <a:gd name="connsiteY5" fmla="*/ 1210615 h 2486364"/>
              <a:gd name="connsiteX6" fmla="*/ 1025735 w 1077280"/>
              <a:gd name="connsiteY6" fmla="*/ 359715 h 2486364"/>
              <a:gd name="connsiteX7" fmla="*/ 835235 w 1077280"/>
              <a:gd name="connsiteY7" fmla="*/ 8348 h 2486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7280" h="2486364">
                <a:moveTo>
                  <a:pt x="835235" y="8348"/>
                </a:moveTo>
                <a:cubicBezTo>
                  <a:pt x="835940" y="60559"/>
                  <a:pt x="1041257" y="396404"/>
                  <a:pt x="1029968" y="672982"/>
                </a:cubicBezTo>
                <a:cubicBezTo>
                  <a:pt x="1018679" y="949560"/>
                  <a:pt x="937540" y="1368660"/>
                  <a:pt x="767501" y="1667815"/>
                </a:cubicBezTo>
                <a:cubicBezTo>
                  <a:pt x="597462" y="1966971"/>
                  <a:pt x="73940" y="2388187"/>
                  <a:pt x="9735" y="2467915"/>
                </a:cubicBezTo>
                <a:cubicBezTo>
                  <a:pt x="-54471" y="2547643"/>
                  <a:pt x="213640" y="2355732"/>
                  <a:pt x="382268" y="2146182"/>
                </a:cubicBezTo>
                <a:cubicBezTo>
                  <a:pt x="550896" y="1936632"/>
                  <a:pt x="914257" y="1508360"/>
                  <a:pt x="1021501" y="1210615"/>
                </a:cubicBezTo>
                <a:cubicBezTo>
                  <a:pt x="1128746" y="912871"/>
                  <a:pt x="1053252" y="561504"/>
                  <a:pt x="1025735" y="359715"/>
                </a:cubicBezTo>
                <a:cubicBezTo>
                  <a:pt x="998218" y="157926"/>
                  <a:pt x="834530" y="-43863"/>
                  <a:pt x="835235" y="83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: 図形 1191">
            <a:extLst>
              <a:ext uri="{FF2B5EF4-FFF2-40B4-BE49-F238E27FC236}">
                <a16:creationId xmlns:a16="http://schemas.microsoft.com/office/drawing/2014/main" id="{88ED6EEF-2158-46A0-B7DE-B497088ADC63}"/>
              </a:ext>
            </a:extLst>
          </p:cNvPr>
          <p:cNvSpPr/>
          <p:nvPr/>
        </p:nvSpPr>
        <p:spPr>
          <a:xfrm>
            <a:off x="2844717" y="6296641"/>
            <a:ext cx="541955" cy="1788534"/>
          </a:xfrm>
          <a:custGeom>
            <a:avLst/>
            <a:gdLst>
              <a:gd name="connsiteX0" fmla="*/ 465750 w 541955"/>
              <a:gd name="connsiteY0" fmla="*/ 6792 h 1788534"/>
              <a:gd name="connsiteX1" fmla="*/ 457283 w 541955"/>
              <a:gd name="connsiteY1" fmla="*/ 751859 h 1788534"/>
              <a:gd name="connsiteX2" fmla="*/ 17016 w 541955"/>
              <a:gd name="connsiteY2" fmla="*/ 1755159 h 1788534"/>
              <a:gd name="connsiteX3" fmla="*/ 127083 w 541955"/>
              <a:gd name="connsiteY3" fmla="*/ 1488459 h 1788534"/>
              <a:gd name="connsiteX4" fmla="*/ 469983 w 541955"/>
              <a:gd name="connsiteY4" fmla="*/ 887326 h 1788534"/>
              <a:gd name="connsiteX5" fmla="*/ 541950 w 541955"/>
              <a:gd name="connsiteY5" fmla="*/ 408959 h 1788534"/>
              <a:gd name="connsiteX6" fmla="*/ 465750 w 541955"/>
              <a:gd name="connsiteY6" fmla="*/ 6792 h 178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1955" h="1788534">
                <a:moveTo>
                  <a:pt x="465750" y="6792"/>
                </a:moveTo>
                <a:cubicBezTo>
                  <a:pt x="451639" y="63942"/>
                  <a:pt x="532072" y="460465"/>
                  <a:pt x="457283" y="751859"/>
                </a:cubicBezTo>
                <a:cubicBezTo>
                  <a:pt x="382494" y="1043254"/>
                  <a:pt x="72049" y="1632392"/>
                  <a:pt x="17016" y="1755159"/>
                </a:cubicBezTo>
                <a:cubicBezTo>
                  <a:pt x="-38017" y="1877926"/>
                  <a:pt x="51589" y="1633098"/>
                  <a:pt x="127083" y="1488459"/>
                </a:cubicBezTo>
                <a:cubicBezTo>
                  <a:pt x="202577" y="1343820"/>
                  <a:pt x="400839" y="1067243"/>
                  <a:pt x="469983" y="887326"/>
                </a:cubicBezTo>
                <a:cubicBezTo>
                  <a:pt x="539127" y="707409"/>
                  <a:pt x="541245" y="550070"/>
                  <a:pt x="541950" y="408959"/>
                </a:cubicBezTo>
                <a:cubicBezTo>
                  <a:pt x="542655" y="267848"/>
                  <a:pt x="479861" y="-50358"/>
                  <a:pt x="465750" y="67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: 図形 1192">
            <a:extLst>
              <a:ext uri="{FF2B5EF4-FFF2-40B4-BE49-F238E27FC236}">
                <a16:creationId xmlns:a16="http://schemas.microsoft.com/office/drawing/2014/main" id="{AF01700D-C04E-456F-A0F8-E7D218EC8C99}"/>
              </a:ext>
            </a:extLst>
          </p:cNvPr>
          <p:cNvSpPr/>
          <p:nvPr/>
        </p:nvSpPr>
        <p:spPr>
          <a:xfrm>
            <a:off x="1395321" y="6552333"/>
            <a:ext cx="1580969" cy="1608232"/>
          </a:xfrm>
          <a:custGeom>
            <a:avLst/>
            <a:gdLst>
              <a:gd name="connsiteX0" fmla="*/ 1580712 w 1580969"/>
              <a:gd name="connsiteY0" fmla="*/ 867 h 1608232"/>
              <a:gd name="connsiteX1" fmla="*/ 1449479 w 1580969"/>
              <a:gd name="connsiteY1" fmla="*/ 745934 h 1608232"/>
              <a:gd name="connsiteX2" fmla="*/ 1165846 w 1580969"/>
              <a:gd name="connsiteY2" fmla="*/ 1207367 h 1608232"/>
              <a:gd name="connsiteX3" fmla="*/ 31312 w 1580969"/>
              <a:gd name="connsiteY3" fmla="*/ 1596834 h 1608232"/>
              <a:gd name="connsiteX4" fmla="*/ 293779 w 1580969"/>
              <a:gd name="connsiteY4" fmla="*/ 1512167 h 1608232"/>
              <a:gd name="connsiteX5" fmla="*/ 1225112 w 1580969"/>
              <a:gd name="connsiteY5" fmla="*/ 1241234 h 1608232"/>
              <a:gd name="connsiteX6" fmla="*/ 1419846 w 1580969"/>
              <a:gd name="connsiteY6" fmla="*/ 902567 h 1608232"/>
              <a:gd name="connsiteX7" fmla="*/ 1580712 w 1580969"/>
              <a:gd name="connsiteY7" fmla="*/ 867 h 160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0969" h="1608232">
                <a:moveTo>
                  <a:pt x="1580712" y="867"/>
                </a:moveTo>
                <a:cubicBezTo>
                  <a:pt x="1585651" y="-25239"/>
                  <a:pt x="1518623" y="544851"/>
                  <a:pt x="1449479" y="745934"/>
                </a:cubicBezTo>
                <a:cubicBezTo>
                  <a:pt x="1380335" y="947017"/>
                  <a:pt x="1402207" y="1065550"/>
                  <a:pt x="1165846" y="1207367"/>
                </a:cubicBezTo>
                <a:cubicBezTo>
                  <a:pt x="929485" y="1349184"/>
                  <a:pt x="176657" y="1546034"/>
                  <a:pt x="31312" y="1596834"/>
                </a:cubicBezTo>
                <a:cubicBezTo>
                  <a:pt x="-114033" y="1647634"/>
                  <a:pt x="293779" y="1512167"/>
                  <a:pt x="293779" y="1512167"/>
                </a:cubicBezTo>
                <a:cubicBezTo>
                  <a:pt x="492746" y="1452900"/>
                  <a:pt x="1037434" y="1342834"/>
                  <a:pt x="1225112" y="1241234"/>
                </a:cubicBezTo>
                <a:cubicBezTo>
                  <a:pt x="1412790" y="1139634"/>
                  <a:pt x="1358463" y="1105062"/>
                  <a:pt x="1419846" y="902567"/>
                </a:cubicBezTo>
                <a:cubicBezTo>
                  <a:pt x="1481229" y="700072"/>
                  <a:pt x="1575773" y="26973"/>
                  <a:pt x="1580712" y="8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: 図形 1193">
            <a:extLst>
              <a:ext uri="{FF2B5EF4-FFF2-40B4-BE49-F238E27FC236}">
                <a16:creationId xmlns:a16="http://schemas.microsoft.com/office/drawing/2014/main" id="{70D5E18E-3DB1-4689-A52A-5FDCF2D9EB39}"/>
              </a:ext>
            </a:extLst>
          </p:cNvPr>
          <p:cNvSpPr/>
          <p:nvPr/>
        </p:nvSpPr>
        <p:spPr>
          <a:xfrm>
            <a:off x="2636767" y="6513117"/>
            <a:ext cx="341895" cy="1061597"/>
          </a:xfrm>
          <a:custGeom>
            <a:avLst/>
            <a:gdLst>
              <a:gd name="connsiteX0" fmla="*/ 330800 w 341895"/>
              <a:gd name="connsiteY0" fmla="*/ 1983 h 1061597"/>
              <a:gd name="connsiteX1" fmla="*/ 301166 w 341895"/>
              <a:gd name="connsiteY1" fmla="*/ 387216 h 1061597"/>
              <a:gd name="connsiteX2" fmla="*/ 4833 w 341895"/>
              <a:gd name="connsiteY2" fmla="*/ 1047616 h 1061597"/>
              <a:gd name="connsiteX3" fmla="*/ 131833 w 341895"/>
              <a:gd name="connsiteY3" fmla="*/ 814783 h 1061597"/>
              <a:gd name="connsiteX4" fmla="*/ 322333 w 341895"/>
              <a:gd name="connsiteY4" fmla="*/ 543850 h 1061597"/>
              <a:gd name="connsiteX5" fmla="*/ 330800 w 341895"/>
              <a:gd name="connsiteY5" fmla="*/ 1983 h 1061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895" h="1061597">
                <a:moveTo>
                  <a:pt x="330800" y="1983"/>
                </a:moveTo>
                <a:cubicBezTo>
                  <a:pt x="327272" y="-24123"/>
                  <a:pt x="355494" y="212944"/>
                  <a:pt x="301166" y="387216"/>
                </a:cubicBezTo>
                <a:cubicBezTo>
                  <a:pt x="246838" y="561488"/>
                  <a:pt x="33055" y="976355"/>
                  <a:pt x="4833" y="1047616"/>
                </a:cubicBezTo>
                <a:cubicBezTo>
                  <a:pt x="-23389" y="1118877"/>
                  <a:pt x="78916" y="898744"/>
                  <a:pt x="131833" y="814783"/>
                </a:cubicBezTo>
                <a:cubicBezTo>
                  <a:pt x="184750" y="730822"/>
                  <a:pt x="286350" y="672967"/>
                  <a:pt x="322333" y="543850"/>
                </a:cubicBezTo>
                <a:cubicBezTo>
                  <a:pt x="358316" y="414733"/>
                  <a:pt x="334328" y="28089"/>
                  <a:pt x="330800" y="19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: 図形 1194">
            <a:extLst>
              <a:ext uri="{FF2B5EF4-FFF2-40B4-BE49-F238E27FC236}">
                <a16:creationId xmlns:a16="http://schemas.microsoft.com/office/drawing/2014/main" id="{E615D53B-FF93-40AE-A0AF-0A82C8B52694}"/>
              </a:ext>
            </a:extLst>
          </p:cNvPr>
          <p:cNvSpPr/>
          <p:nvPr/>
        </p:nvSpPr>
        <p:spPr>
          <a:xfrm>
            <a:off x="1737754" y="6407000"/>
            <a:ext cx="1395195" cy="1509548"/>
          </a:xfrm>
          <a:custGeom>
            <a:avLst/>
            <a:gdLst>
              <a:gd name="connsiteX0" fmla="*/ 1394913 w 1395195"/>
              <a:gd name="connsiteY0" fmla="*/ 6500 h 1509548"/>
              <a:gd name="connsiteX1" fmla="*/ 1153613 w 1395195"/>
              <a:gd name="connsiteY1" fmla="*/ 218167 h 1509548"/>
              <a:gd name="connsiteX2" fmla="*/ 823413 w 1395195"/>
              <a:gd name="connsiteY2" fmla="*/ 1094467 h 1509548"/>
              <a:gd name="connsiteX3" fmla="*/ 480513 w 1395195"/>
              <a:gd name="connsiteY3" fmla="*/ 1505100 h 1509548"/>
              <a:gd name="connsiteX4" fmla="*/ 10613 w 1395195"/>
              <a:gd name="connsiteY4" fmla="*/ 1318833 h 1509548"/>
              <a:gd name="connsiteX5" fmla="*/ 188413 w 1395195"/>
              <a:gd name="connsiteY5" fmla="*/ 1424667 h 1509548"/>
              <a:gd name="connsiteX6" fmla="*/ 594813 w 1395195"/>
              <a:gd name="connsiteY6" fmla="*/ 1428900 h 1509548"/>
              <a:gd name="connsiteX7" fmla="*/ 831879 w 1395195"/>
              <a:gd name="connsiteY7" fmla="*/ 1200300 h 1509548"/>
              <a:gd name="connsiteX8" fmla="*/ 1107046 w 1395195"/>
              <a:gd name="connsiteY8" fmla="*/ 383267 h 1509548"/>
              <a:gd name="connsiteX9" fmla="*/ 1394913 w 1395195"/>
              <a:gd name="connsiteY9" fmla="*/ 6500 h 1509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95195" h="1509548">
                <a:moveTo>
                  <a:pt x="1394913" y="6500"/>
                </a:moveTo>
                <a:cubicBezTo>
                  <a:pt x="1402674" y="-21017"/>
                  <a:pt x="1248863" y="36839"/>
                  <a:pt x="1153613" y="218167"/>
                </a:cubicBezTo>
                <a:cubicBezTo>
                  <a:pt x="1058363" y="399495"/>
                  <a:pt x="935596" y="879978"/>
                  <a:pt x="823413" y="1094467"/>
                </a:cubicBezTo>
                <a:cubicBezTo>
                  <a:pt x="711230" y="1308956"/>
                  <a:pt x="615980" y="1467706"/>
                  <a:pt x="480513" y="1505100"/>
                </a:cubicBezTo>
                <a:cubicBezTo>
                  <a:pt x="345046" y="1542494"/>
                  <a:pt x="59296" y="1332238"/>
                  <a:pt x="10613" y="1318833"/>
                </a:cubicBezTo>
                <a:cubicBezTo>
                  <a:pt x="-38070" y="1305428"/>
                  <a:pt x="91046" y="1406322"/>
                  <a:pt x="188413" y="1424667"/>
                </a:cubicBezTo>
                <a:cubicBezTo>
                  <a:pt x="285780" y="1443012"/>
                  <a:pt x="487569" y="1466295"/>
                  <a:pt x="594813" y="1428900"/>
                </a:cubicBezTo>
                <a:cubicBezTo>
                  <a:pt x="702057" y="1391505"/>
                  <a:pt x="746507" y="1374572"/>
                  <a:pt x="831879" y="1200300"/>
                </a:cubicBezTo>
                <a:cubicBezTo>
                  <a:pt x="917251" y="1026028"/>
                  <a:pt x="1018146" y="579412"/>
                  <a:pt x="1107046" y="383267"/>
                </a:cubicBezTo>
                <a:cubicBezTo>
                  <a:pt x="1195946" y="187123"/>
                  <a:pt x="1387152" y="34017"/>
                  <a:pt x="1394913" y="65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: 図形 1195">
            <a:extLst>
              <a:ext uri="{FF2B5EF4-FFF2-40B4-BE49-F238E27FC236}">
                <a16:creationId xmlns:a16="http://schemas.microsoft.com/office/drawing/2014/main" id="{DBB7320D-52FE-4ED7-87A2-6A38D7642A1B}"/>
              </a:ext>
            </a:extLst>
          </p:cNvPr>
          <p:cNvSpPr/>
          <p:nvPr/>
        </p:nvSpPr>
        <p:spPr>
          <a:xfrm>
            <a:off x="2276007" y="6502074"/>
            <a:ext cx="601647" cy="1098209"/>
          </a:xfrm>
          <a:custGeom>
            <a:avLst/>
            <a:gdLst>
              <a:gd name="connsiteX0" fmla="*/ 598426 w 601647"/>
              <a:gd name="connsiteY0" fmla="*/ 4559 h 1098209"/>
              <a:gd name="connsiteX1" fmla="*/ 297860 w 601647"/>
              <a:gd name="connsiteY1" fmla="*/ 470226 h 1098209"/>
              <a:gd name="connsiteX2" fmla="*/ 1526 w 601647"/>
              <a:gd name="connsiteY2" fmla="*/ 1096759 h 1098209"/>
              <a:gd name="connsiteX3" fmla="*/ 429093 w 601647"/>
              <a:gd name="connsiteY3" fmla="*/ 283959 h 1098209"/>
              <a:gd name="connsiteX4" fmla="*/ 598426 w 601647"/>
              <a:gd name="connsiteY4" fmla="*/ 4559 h 109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647" h="1098209">
                <a:moveTo>
                  <a:pt x="598426" y="4559"/>
                </a:moveTo>
                <a:cubicBezTo>
                  <a:pt x="576554" y="35603"/>
                  <a:pt x="397343" y="288193"/>
                  <a:pt x="297860" y="470226"/>
                </a:cubicBezTo>
                <a:cubicBezTo>
                  <a:pt x="198377" y="652259"/>
                  <a:pt x="-20346" y="1127803"/>
                  <a:pt x="1526" y="1096759"/>
                </a:cubicBezTo>
                <a:cubicBezTo>
                  <a:pt x="23398" y="1065715"/>
                  <a:pt x="331021" y="463170"/>
                  <a:pt x="429093" y="283959"/>
                </a:cubicBezTo>
                <a:cubicBezTo>
                  <a:pt x="527165" y="104748"/>
                  <a:pt x="620298" y="-26485"/>
                  <a:pt x="598426" y="45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: 図形 1196">
            <a:extLst>
              <a:ext uri="{FF2B5EF4-FFF2-40B4-BE49-F238E27FC236}">
                <a16:creationId xmlns:a16="http://schemas.microsoft.com/office/drawing/2014/main" id="{FF35A605-391D-491F-BD3D-D99F4ED87A79}"/>
              </a:ext>
            </a:extLst>
          </p:cNvPr>
          <p:cNvSpPr/>
          <p:nvPr/>
        </p:nvSpPr>
        <p:spPr>
          <a:xfrm>
            <a:off x="1333491" y="6688518"/>
            <a:ext cx="1358961" cy="795006"/>
          </a:xfrm>
          <a:custGeom>
            <a:avLst/>
            <a:gdLst>
              <a:gd name="connsiteX0" fmla="*/ 1358909 w 1358961"/>
              <a:gd name="connsiteY0" fmla="*/ 149 h 795006"/>
              <a:gd name="connsiteX1" fmla="*/ 901709 w 1358961"/>
              <a:gd name="connsiteY1" fmla="*/ 474282 h 795006"/>
              <a:gd name="connsiteX2" fmla="*/ 29642 w 1358961"/>
              <a:gd name="connsiteY2" fmla="*/ 779082 h 795006"/>
              <a:gd name="connsiteX3" fmla="*/ 270942 w 1358961"/>
              <a:gd name="connsiteY3" fmla="*/ 728282 h 795006"/>
              <a:gd name="connsiteX4" fmla="*/ 927109 w 1358961"/>
              <a:gd name="connsiteY4" fmla="*/ 525082 h 795006"/>
              <a:gd name="connsiteX5" fmla="*/ 1358909 w 1358961"/>
              <a:gd name="connsiteY5" fmla="*/ 149 h 795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8961" h="795006">
                <a:moveTo>
                  <a:pt x="1358909" y="149"/>
                </a:moveTo>
                <a:cubicBezTo>
                  <a:pt x="1354676" y="-8318"/>
                  <a:pt x="1123253" y="344460"/>
                  <a:pt x="901709" y="474282"/>
                </a:cubicBezTo>
                <a:cubicBezTo>
                  <a:pt x="680165" y="604104"/>
                  <a:pt x="134770" y="736749"/>
                  <a:pt x="29642" y="779082"/>
                </a:cubicBezTo>
                <a:cubicBezTo>
                  <a:pt x="-75486" y="821415"/>
                  <a:pt x="121364" y="770615"/>
                  <a:pt x="270942" y="728282"/>
                </a:cubicBezTo>
                <a:cubicBezTo>
                  <a:pt x="420520" y="685949"/>
                  <a:pt x="743665" y="644321"/>
                  <a:pt x="927109" y="525082"/>
                </a:cubicBezTo>
                <a:cubicBezTo>
                  <a:pt x="1110553" y="405843"/>
                  <a:pt x="1363142" y="8616"/>
                  <a:pt x="1358909" y="1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: 図形 1197">
            <a:extLst>
              <a:ext uri="{FF2B5EF4-FFF2-40B4-BE49-F238E27FC236}">
                <a16:creationId xmlns:a16="http://schemas.microsoft.com/office/drawing/2014/main" id="{EDBA66DC-9042-47C4-833E-972DD47CB539}"/>
              </a:ext>
            </a:extLst>
          </p:cNvPr>
          <p:cNvSpPr/>
          <p:nvPr/>
        </p:nvSpPr>
        <p:spPr>
          <a:xfrm>
            <a:off x="2456398" y="7289577"/>
            <a:ext cx="909106" cy="1139947"/>
          </a:xfrm>
          <a:custGeom>
            <a:avLst/>
            <a:gdLst>
              <a:gd name="connsiteX0" fmla="*/ 909102 w 909106"/>
              <a:gd name="connsiteY0" fmla="*/ 223 h 1139947"/>
              <a:gd name="connsiteX1" fmla="*/ 714369 w 909106"/>
              <a:gd name="connsiteY1" fmla="*/ 453190 h 1139947"/>
              <a:gd name="connsiteX2" fmla="*/ 15869 w 909106"/>
              <a:gd name="connsiteY2" fmla="*/ 1122056 h 1139947"/>
              <a:gd name="connsiteX3" fmla="*/ 265635 w 909106"/>
              <a:gd name="connsiteY3" fmla="*/ 910390 h 1139947"/>
              <a:gd name="connsiteX4" fmla="*/ 718602 w 909106"/>
              <a:gd name="connsiteY4" fmla="*/ 508223 h 1139947"/>
              <a:gd name="connsiteX5" fmla="*/ 909102 w 909106"/>
              <a:gd name="connsiteY5" fmla="*/ 223 h 1139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9106" h="1139947">
                <a:moveTo>
                  <a:pt x="909102" y="223"/>
                </a:moveTo>
                <a:cubicBezTo>
                  <a:pt x="908397" y="-8949"/>
                  <a:pt x="863241" y="266218"/>
                  <a:pt x="714369" y="453190"/>
                </a:cubicBezTo>
                <a:cubicBezTo>
                  <a:pt x="565497" y="640162"/>
                  <a:pt x="90658" y="1045856"/>
                  <a:pt x="15869" y="1122056"/>
                </a:cubicBezTo>
                <a:cubicBezTo>
                  <a:pt x="-58920" y="1198256"/>
                  <a:pt x="148513" y="1012696"/>
                  <a:pt x="265635" y="910390"/>
                </a:cubicBezTo>
                <a:cubicBezTo>
                  <a:pt x="382757" y="808085"/>
                  <a:pt x="613474" y="657801"/>
                  <a:pt x="718602" y="508223"/>
                </a:cubicBezTo>
                <a:cubicBezTo>
                  <a:pt x="823730" y="358645"/>
                  <a:pt x="909807" y="9395"/>
                  <a:pt x="909102" y="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: 図形 1198">
            <a:extLst>
              <a:ext uri="{FF2B5EF4-FFF2-40B4-BE49-F238E27FC236}">
                <a16:creationId xmlns:a16="http://schemas.microsoft.com/office/drawing/2014/main" id="{D787D21F-1602-4D41-B07E-52E6E807DF30}"/>
              </a:ext>
            </a:extLst>
          </p:cNvPr>
          <p:cNvSpPr/>
          <p:nvPr/>
        </p:nvSpPr>
        <p:spPr>
          <a:xfrm>
            <a:off x="2511243" y="7615761"/>
            <a:ext cx="1057975" cy="1627331"/>
          </a:xfrm>
          <a:custGeom>
            <a:avLst/>
            <a:gdLst>
              <a:gd name="connsiteX0" fmla="*/ 1057457 w 1057975"/>
              <a:gd name="connsiteY0" fmla="*/ 6 h 1627331"/>
              <a:gd name="connsiteX1" fmla="*/ 820390 w 1057975"/>
              <a:gd name="connsiteY1" fmla="*/ 736606 h 1627331"/>
              <a:gd name="connsiteX2" fmla="*/ 663757 w 1057975"/>
              <a:gd name="connsiteY2" fmla="*/ 1041406 h 1627331"/>
              <a:gd name="connsiteX3" fmla="*/ 282757 w 1057975"/>
              <a:gd name="connsiteY3" fmla="*/ 1540939 h 1627331"/>
              <a:gd name="connsiteX4" fmla="*/ 3357 w 1057975"/>
              <a:gd name="connsiteY4" fmla="*/ 1612906 h 1627331"/>
              <a:gd name="connsiteX5" fmla="*/ 473257 w 1057975"/>
              <a:gd name="connsiteY5" fmla="*/ 1380072 h 1627331"/>
              <a:gd name="connsiteX6" fmla="*/ 871190 w 1057975"/>
              <a:gd name="connsiteY6" fmla="*/ 723906 h 1627331"/>
              <a:gd name="connsiteX7" fmla="*/ 1057457 w 1057975"/>
              <a:gd name="connsiteY7" fmla="*/ 6 h 162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7975" h="1627331">
                <a:moveTo>
                  <a:pt x="1057457" y="6"/>
                </a:moveTo>
                <a:cubicBezTo>
                  <a:pt x="1048990" y="2123"/>
                  <a:pt x="886007" y="563039"/>
                  <a:pt x="820390" y="736606"/>
                </a:cubicBezTo>
                <a:cubicBezTo>
                  <a:pt x="754773" y="910173"/>
                  <a:pt x="753362" y="907351"/>
                  <a:pt x="663757" y="1041406"/>
                </a:cubicBezTo>
                <a:cubicBezTo>
                  <a:pt x="574151" y="1175462"/>
                  <a:pt x="392824" y="1445689"/>
                  <a:pt x="282757" y="1540939"/>
                </a:cubicBezTo>
                <a:cubicBezTo>
                  <a:pt x="172690" y="1636189"/>
                  <a:pt x="-28393" y="1639717"/>
                  <a:pt x="3357" y="1612906"/>
                </a:cubicBezTo>
                <a:cubicBezTo>
                  <a:pt x="35107" y="1586095"/>
                  <a:pt x="328618" y="1528239"/>
                  <a:pt x="473257" y="1380072"/>
                </a:cubicBezTo>
                <a:cubicBezTo>
                  <a:pt x="617896" y="1231905"/>
                  <a:pt x="773118" y="949684"/>
                  <a:pt x="871190" y="723906"/>
                </a:cubicBezTo>
                <a:cubicBezTo>
                  <a:pt x="969262" y="498128"/>
                  <a:pt x="1065924" y="-2111"/>
                  <a:pt x="1057457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: 図形 1199">
            <a:extLst>
              <a:ext uri="{FF2B5EF4-FFF2-40B4-BE49-F238E27FC236}">
                <a16:creationId xmlns:a16="http://schemas.microsoft.com/office/drawing/2014/main" id="{16669F55-7A64-41FE-A9B4-270699D0EE74}"/>
              </a:ext>
            </a:extLst>
          </p:cNvPr>
          <p:cNvSpPr/>
          <p:nvPr/>
        </p:nvSpPr>
        <p:spPr>
          <a:xfrm>
            <a:off x="2887200" y="4274941"/>
            <a:ext cx="461551" cy="1451986"/>
          </a:xfrm>
          <a:custGeom>
            <a:avLst/>
            <a:gdLst>
              <a:gd name="connsiteX0" fmla="*/ 461367 w 461551"/>
              <a:gd name="connsiteY0" fmla="*/ 726 h 1451986"/>
              <a:gd name="connsiteX1" fmla="*/ 232767 w 461551"/>
              <a:gd name="connsiteY1" fmla="*/ 436759 h 1451986"/>
              <a:gd name="connsiteX2" fmla="*/ 4167 w 461551"/>
              <a:gd name="connsiteY2" fmla="*/ 1444292 h 1451986"/>
              <a:gd name="connsiteX3" fmla="*/ 93067 w 461551"/>
              <a:gd name="connsiteY3" fmla="*/ 872792 h 1451986"/>
              <a:gd name="connsiteX4" fmla="*/ 194667 w 461551"/>
              <a:gd name="connsiteY4" fmla="*/ 347859 h 1451986"/>
              <a:gd name="connsiteX5" fmla="*/ 461367 w 461551"/>
              <a:gd name="connsiteY5" fmla="*/ 726 h 145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1551" h="1451986">
                <a:moveTo>
                  <a:pt x="461367" y="726"/>
                </a:moveTo>
                <a:cubicBezTo>
                  <a:pt x="467717" y="15543"/>
                  <a:pt x="308967" y="196165"/>
                  <a:pt x="232767" y="436759"/>
                </a:cubicBezTo>
                <a:cubicBezTo>
                  <a:pt x="156567" y="677353"/>
                  <a:pt x="27450" y="1371620"/>
                  <a:pt x="4167" y="1444292"/>
                </a:cubicBezTo>
                <a:cubicBezTo>
                  <a:pt x="-19116" y="1516964"/>
                  <a:pt x="61317" y="1055531"/>
                  <a:pt x="93067" y="872792"/>
                </a:cubicBezTo>
                <a:cubicBezTo>
                  <a:pt x="124817" y="690053"/>
                  <a:pt x="133284" y="494615"/>
                  <a:pt x="194667" y="347859"/>
                </a:cubicBezTo>
                <a:cubicBezTo>
                  <a:pt x="256050" y="201104"/>
                  <a:pt x="455017" y="-14091"/>
                  <a:pt x="461367" y="7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: 図形 1201">
            <a:extLst>
              <a:ext uri="{FF2B5EF4-FFF2-40B4-BE49-F238E27FC236}">
                <a16:creationId xmlns:a16="http://schemas.microsoft.com/office/drawing/2014/main" id="{F109374C-3DCB-4F8D-B836-BF0326651D49}"/>
              </a:ext>
            </a:extLst>
          </p:cNvPr>
          <p:cNvSpPr/>
          <p:nvPr/>
        </p:nvSpPr>
        <p:spPr>
          <a:xfrm>
            <a:off x="6092758" y="4492269"/>
            <a:ext cx="147129" cy="1547521"/>
          </a:xfrm>
          <a:custGeom>
            <a:avLst/>
            <a:gdLst>
              <a:gd name="connsiteX0" fmla="*/ 67 w 147129"/>
              <a:gd name="connsiteY0" fmla="*/ 356 h 1547521"/>
              <a:gd name="connsiteX1" fmla="*/ 114367 w 147129"/>
              <a:gd name="connsiteY1" fmla="*/ 482956 h 1547521"/>
              <a:gd name="connsiteX2" fmla="*/ 47692 w 147129"/>
              <a:gd name="connsiteY2" fmla="*/ 1476731 h 1547521"/>
              <a:gd name="connsiteX3" fmla="*/ 47692 w 147129"/>
              <a:gd name="connsiteY3" fmla="*/ 1403706 h 1547521"/>
              <a:gd name="connsiteX4" fmla="*/ 136592 w 147129"/>
              <a:gd name="connsiteY4" fmla="*/ 895706 h 1547521"/>
              <a:gd name="connsiteX5" fmla="*/ 133417 w 147129"/>
              <a:gd name="connsiteY5" fmla="*/ 413106 h 1547521"/>
              <a:gd name="connsiteX6" fmla="*/ 67 w 147129"/>
              <a:gd name="connsiteY6" fmla="*/ 356 h 1547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129" h="1547521">
                <a:moveTo>
                  <a:pt x="67" y="356"/>
                </a:moveTo>
                <a:cubicBezTo>
                  <a:pt x="-3108" y="11998"/>
                  <a:pt x="106430" y="236894"/>
                  <a:pt x="114367" y="482956"/>
                </a:cubicBezTo>
                <a:cubicBezTo>
                  <a:pt x="122304" y="729018"/>
                  <a:pt x="58805" y="1323273"/>
                  <a:pt x="47692" y="1476731"/>
                </a:cubicBezTo>
                <a:cubicBezTo>
                  <a:pt x="36579" y="1630189"/>
                  <a:pt x="32875" y="1500543"/>
                  <a:pt x="47692" y="1403706"/>
                </a:cubicBezTo>
                <a:cubicBezTo>
                  <a:pt x="62509" y="1306869"/>
                  <a:pt x="122305" y="1060806"/>
                  <a:pt x="136592" y="895706"/>
                </a:cubicBezTo>
                <a:cubicBezTo>
                  <a:pt x="150879" y="730606"/>
                  <a:pt x="151409" y="561273"/>
                  <a:pt x="133417" y="413106"/>
                </a:cubicBezTo>
                <a:cubicBezTo>
                  <a:pt x="115425" y="264939"/>
                  <a:pt x="3242" y="-11286"/>
                  <a:pt x="67" y="3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: 図形 1202">
            <a:extLst>
              <a:ext uri="{FF2B5EF4-FFF2-40B4-BE49-F238E27FC236}">
                <a16:creationId xmlns:a16="http://schemas.microsoft.com/office/drawing/2014/main" id="{1C7D00CB-058D-4F5C-BDB0-D4C5987B05B8}"/>
              </a:ext>
            </a:extLst>
          </p:cNvPr>
          <p:cNvSpPr/>
          <p:nvPr/>
        </p:nvSpPr>
        <p:spPr>
          <a:xfrm>
            <a:off x="5902115" y="4336950"/>
            <a:ext cx="165450" cy="910151"/>
          </a:xfrm>
          <a:custGeom>
            <a:avLst/>
            <a:gdLst>
              <a:gd name="connsiteX0" fmla="*/ 210 w 165450"/>
              <a:gd name="connsiteY0" fmla="*/ 100 h 910151"/>
              <a:gd name="connsiteX1" fmla="*/ 127210 w 165450"/>
              <a:gd name="connsiteY1" fmla="*/ 438250 h 910151"/>
              <a:gd name="connsiteX2" fmla="*/ 98635 w 165450"/>
              <a:gd name="connsiteY2" fmla="*/ 895450 h 910151"/>
              <a:gd name="connsiteX3" fmla="*/ 101810 w 165450"/>
              <a:gd name="connsiteY3" fmla="*/ 768450 h 910151"/>
              <a:gd name="connsiteX4" fmla="*/ 162135 w 165450"/>
              <a:gd name="connsiteY4" fmla="*/ 476350 h 910151"/>
              <a:gd name="connsiteX5" fmla="*/ 210 w 165450"/>
              <a:gd name="connsiteY5" fmla="*/ 100 h 910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450" h="910151">
                <a:moveTo>
                  <a:pt x="210" y="100"/>
                </a:moveTo>
                <a:cubicBezTo>
                  <a:pt x="-5611" y="-6250"/>
                  <a:pt x="110806" y="289025"/>
                  <a:pt x="127210" y="438250"/>
                </a:cubicBezTo>
                <a:cubicBezTo>
                  <a:pt x="143614" y="587475"/>
                  <a:pt x="102868" y="840417"/>
                  <a:pt x="98635" y="895450"/>
                </a:cubicBezTo>
                <a:cubicBezTo>
                  <a:pt x="94402" y="950483"/>
                  <a:pt x="91227" y="838300"/>
                  <a:pt x="101810" y="768450"/>
                </a:cubicBezTo>
                <a:cubicBezTo>
                  <a:pt x="112393" y="698600"/>
                  <a:pt x="181185" y="601233"/>
                  <a:pt x="162135" y="476350"/>
                </a:cubicBezTo>
                <a:cubicBezTo>
                  <a:pt x="143085" y="351467"/>
                  <a:pt x="6031" y="6450"/>
                  <a:pt x="210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: 図形 1203">
            <a:extLst>
              <a:ext uri="{FF2B5EF4-FFF2-40B4-BE49-F238E27FC236}">
                <a16:creationId xmlns:a16="http://schemas.microsoft.com/office/drawing/2014/main" id="{9BC1CFEA-EFC1-4F93-AA21-B1C513D168D5}"/>
              </a:ext>
            </a:extLst>
          </p:cNvPr>
          <p:cNvSpPr/>
          <p:nvPr/>
        </p:nvSpPr>
        <p:spPr>
          <a:xfrm>
            <a:off x="5641872" y="6047283"/>
            <a:ext cx="309186" cy="928200"/>
          </a:xfrm>
          <a:custGeom>
            <a:avLst/>
            <a:gdLst>
              <a:gd name="connsiteX0" fmla="*/ 308078 w 309186"/>
              <a:gd name="connsiteY0" fmla="*/ 7442 h 928200"/>
              <a:gd name="connsiteX1" fmla="*/ 130278 w 309186"/>
              <a:gd name="connsiteY1" fmla="*/ 232867 h 928200"/>
              <a:gd name="connsiteX2" fmla="*/ 6453 w 309186"/>
              <a:gd name="connsiteY2" fmla="*/ 902792 h 928200"/>
              <a:gd name="connsiteX3" fmla="*/ 22328 w 309186"/>
              <a:gd name="connsiteY3" fmla="*/ 747217 h 928200"/>
              <a:gd name="connsiteX4" fmla="*/ 63603 w 309186"/>
              <a:gd name="connsiteY4" fmla="*/ 363042 h 928200"/>
              <a:gd name="connsiteX5" fmla="*/ 200128 w 309186"/>
              <a:gd name="connsiteY5" fmla="*/ 80467 h 928200"/>
              <a:gd name="connsiteX6" fmla="*/ 308078 w 309186"/>
              <a:gd name="connsiteY6" fmla="*/ 7442 h 92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186" h="928200">
                <a:moveTo>
                  <a:pt x="308078" y="7442"/>
                </a:moveTo>
                <a:cubicBezTo>
                  <a:pt x="296436" y="32842"/>
                  <a:pt x="180549" y="83642"/>
                  <a:pt x="130278" y="232867"/>
                </a:cubicBezTo>
                <a:cubicBezTo>
                  <a:pt x="80007" y="382092"/>
                  <a:pt x="24445" y="817067"/>
                  <a:pt x="6453" y="902792"/>
                </a:cubicBezTo>
                <a:cubicBezTo>
                  <a:pt x="-11539" y="988517"/>
                  <a:pt x="12803" y="837175"/>
                  <a:pt x="22328" y="747217"/>
                </a:cubicBezTo>
                <a:cubicBezTo>
                  <a:pt x="31853" y="657259"/>
                  <a:pt x="33970" y="474167"/>
                  <a:pt x="63603" y="363042"/>
                </a:cubicBezTo>
                <a:cubicBezTo>
                  <a:pt x="93236" y="251917"/>
                  <a:pt x="163615" y="135500"/>
                  <a:pt x="200128" y="80467"/>
                </a:cubicBezTo>
                <a:cubicBezTo>
                  <a:pt x="236641" y="25434"/>
                  <a:pt x="319720" y="-17958"/>
                  <a:pt x="308078" y="7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: 図形 1204">
            <a:extLst>
              <a:ext uri="{FF2B5EF4-FFF2-40B4-BE49-F238E27FC236}">
                <a16:creationId xmlns:a16="http://schemas.microsoft.com/office/drawing/2014/main" id="{18A8CCBB-473B-4B6A-BA76-C05D704B2E56}"/>
              </a:ext>
            </a:extLst>
          </p:cNvPr>
          <p:cNvSpPr/>
          <p:nvPr/>
        </p:nvSpPr>
        <p:spPr>
          <a:xfrm>
            <a:off x="6023640" y="5597243"/>
            <a:ext cx="342993" cy="1551826"/>
          </a:xfrm>
          <a:custGeom>
            <a:avLst/>
            <a:gdLst>
              <a:gd name="connsiteX0" fmla="*/ 342235 w 342993"/>
              <a:gd name="connsiteY0" fmla="*/ 6632 h 1551826"/>
              <a:gd name="connsiteX1" fmla="*/ 119985 w 342993"/>
              <a:gd name="connsiteY1" fmla="*/ 590832 h 1551826"/>
              <a:gd name="connsiteX2" fmla="*/ 5685 w 342993"/>
              <a:gd name="connsiteY2" fmla="*/ 1502057 h 1551826"/>
              <a:gd name="connsiteX3" fmla="*/ 18385 w 342993"/>
              <a:gd name="connsiteY3" fmla="*/ 1381407 h 1551826"/>
              <a:gd name="connsiteX4" fmla="*/ 27910 w 342993"/>
              <a:gd name="connsiteY4" fmla="*/ 955957 h 1551826"/>
              <a:gd name="connsiteX5" fmla="*/ 186660 w 342993"/>
              <a:gd name="connsiteY5" fmla="*/ 317782 h 1551826"/>
              <a:gd name="connsiteX6" fmla="*/ 342235 w 342993"/>
              <a:gd name="connsiteY6" fmla="*/ 6632 h 155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993" h="1551826">
                <a:moveTo>
                  <a:pt x="342235" y="6632"/>
                </a:moveTo>
                <a:cubicBezTo>
                  <a:pt x="331122" y="52140"/>
                  <a:pt x="176077" y="341595"/>
                  <a:pt x="119985" y="590832"/>
                </a:cubicBezTo>
                <a:cubicBezTo>
                  <a:pt x="63893" y="840069"/>
                  <a:pt x="22618" y="1370295"/>
                  <a:pt x="5685" y="1502057"/>
                </a:cubicBezTo>
                <a:cubicBezTo>
                  <a:pt x="-11248" y="1633819"/>
                  <a:pt x="14681" y="1472424"/>
                  <a:pt x="18385" y="1381407"/>
                </a:cubicBezTo>
                <a:cubicBezTo>
                  <a:pt x="22089" y="1290390"/>
                  <a:pt x="-136" y="1133228"/>
                  <a:pt x="27910" y="955957"/>
                </a:cubicBezTo>
                <a:cubicBezTo>
                  <a:pt x="55956" y="778686"/>
                  <a:pt x="133743" y="476532"/>
                  <a:pt x="186660" y="317782"/>
                </a:cubicBezTo>
                <a:cubicBezTo>
                  <a:pt x="239577" y="159032"/>
                  <a:pt x="353348" y="-38876"/>
                  <a:pt x="342235" y="66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: 図形 1205">
            <a:extLst>
              <a:ext uri="{FF2B5EF4-FFF2-40B4-BE49-F238E27FC236}">
                <a16:creationId xmlns:a16="http://schemas.microsoft.com/office/drawing/2014/main" id="{7A76E324-8987-410C-A5E0-9EC75F9E8DCF}"/>
              </a:ext>
            </a:extLst>
          </p:cNvPr>
          <p:cNvSpPr/>
          <p:nvPr/>
        </p:nvSpPr>
        <p:spPr>
          <a:xfrm>
            <a:off x="6292694" y="4755313"/>
            <a:ext cx="190730" cy="1647739"/>
          </a:xfrm>
          <a:custGeom>
            <a:avLst/>
            <a:gdLst>
              <a:gd name="connsiteX0" fmla="*/ 156 w 190730"/>
              <a:gd name="connsiteY0" fmla="*/ 837 h 1647739"/>
              <a:gd name="connsiteX1" fmla="*/ 184306 w 190730"/>
              <a:gd name="connsiteY1" fmla="*/ 788237 h 1647739"/>
              <a:gd name="connsiteX2" fmla="*/ 149381 w 190730"/>
              <a:gd name="connsiteY2" fmla="*/ 1604212 h 1647739"/>
              <a:gd name="connsiteX3" fmla="*/ 155731 w 190730"/>
              <a:gd name="connsiteY3" fmla="*/ 1470862 h 1647739"/>
              <a:gd name="connsiteX4" fmla="*/ 165256 w 190730"/>
              <a:gd name="connsiteY4" fmla="*/ 915237 h 1647739"/>
              <a:gd name="connsiteX5" fmla="*/ 152556 w 190730"/>
              <a:gd name="connsiteY5" fmla="*/ 642187 h 1647739"/>
              <a:gd name="connsiteX6" fmla="*/ 156 w 190730"/>
              <a:gd name="connsiteY6" fmla="*/ 837 h 164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30" h="1647739">
                <a:moveTo>
                  <a:pt x="156" y="837"/>
                </a:moveTo>
                <a:cubicBezTo>
                  <a:pt x="5448" y="25179"/>
                  <a:pt x="159435" y="521008"/>
                  <a:pt x="184306" y="788237"/>
                </a:cubicBezTo>
                <a:cubicBezTo>
                  <a:pt x="209177" y="1055466"/>
                  <a:pt x="154143" y="1490441"/>
                  <a:pt x="149381" y="1604212"/>
                </a:cubicBezTo>
                <a:cubicBezTo>
                  <a:pt x="144619" y="1717983"/>
                  <a:pt x="153085" y="1585691"/>
                  <a:pt x="155731" y="1470862"/>
                </a:cubicBezTo>
                <a:cubicBezTo>
                  <a:pt x="158377" y="1356033"/>
                  <a:pt x="165785" y="1053349"/>
                  <a:pt x="165256" y="915237"/>
                </a:cubicBezTo>
                <a:cubicBezTo>
                  <a:pt x="164727" y="777125"/>
                  <a:pt x="179544" y="794587"/>
                  <a:pt x="152556" y="642187"/>
                </a:cubicBezTo>
                <a:cubicBezTo>
                  <a:pt x="125569" y="489787"/>
                  <a:pt x="-5136" y="-23505"/>
                  <a:pt x="156" y="8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: 図形 1206">
            <a:extLst>
              <a:ext uri="{FF2B5EF4-FFF2-40B4-BE49-F238E27FC236}">
                <a16:creationId xmlns:a16="http://schemas.microsoft.com/office/drawing/2014/main" id="{C1B65425-8079-4B27-A3A5-BA208E332A1F}"/>
              </a:ext>
            </a:extLst>
          </p:cNvPr>
          <p:cNvSpPr/>
          <p:nvPr/>
        </p:nvSpPr>
        <p:spPr>
          <a:xfrm>
            <a:off x="5860310" y="6009658"/>
            <a:ext cx="156693" cy="1729145"/>
          </a:xfrm>
          <a:custGeom>
            <a:avLst/>
            <a:gdLst>
              <a:gd name="connsiteX0" fmla="*/ 156315 w 156693"/>
              <a:gd name="connsiteY0" fmla="*/ 617 h 1729145"/>
              <a:gd name="connsiteX1" fmla="*/ 102340 w 156693"/>
              <a:gd name="connsiteY1" fmla="*/ 308592 h 1729145"/>
              <a:gd name="connsiteX2" fmla="*/ 111865 w 156693"/>
              <a:gd name="connsiteY2" fmla="*/ 1073767 h 1729145"/>
              <a:gd name="connsiteX3" fmla="*/ 740 w 156693"/>
              <a:gd name="connsiteY3" fmla="*/ 1724642 h 1729145"/>
              <a:gd name="connsiteX4" fmla="*/ 64240 w 156693"/>
              <a:gd name="connsiteY4" fmla="*/ 1327767 h 1729145"/>
              <a:gd name="connsiteX5" fmla="*/ 80115 w 156693"/>
              <a:gd name="connsiteY5" fmla="*/ 683242 h 1729145"/>
              <a:gd name="connsiteX6" fmla="*/ 70590 w 156693"/>
              <a:gd name="connsiteY6" fmla="*/ 375267 h 1729145"/>
              <a:gd name="connsiteX7" fmla="*/ 156315 w 156693"/>
              <a:gd name="connsiteY7" fmla="*/ 617 h 172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693" h="1729145">
                <a:moveTo>
                  <a:pt x="156315" y="617"/>
                </a:moveTo>
                <a:cubicBezTo>
                  <a:pt x="161607" y="-10496"/>
                  <a:pt x="109748" y="129734"/>
                  <a:pt x="102340" y="308592"/>
                </a:cubicBezTo>
                <a:cubicBezTo>
                  <a:pt x="94932" y="487450"/>
                  <a:pt x="128798" y="837759"/>
                  <a:pt x="111865" y="1073767"/>
                </a:cubicBezTo>
                <a:cubicBezTo>
                  <a:pt x="94932" y="1309775"/>
                  <a:pt x="8677" y="1682309"/>
                  <a:pt x="740" y="1724642"/>
                </a:cubicBezTo>
                <a:cubicBezTo>
                  <a:pt x="-7197" y="1766975"/>
                  <a:pt x="51011" y="1501334"/>
                  <a:pt x="64240" y="1327767"/>
                </a:cubicBezTo>
                <a:cubicBezTo>
                  <a:pt x="77469" y="1154200"/>
                  <a:pt x="79057" y="841992"/>
                  <a:pt x="80115" y="683242"/>
                </a:cubicBezTo>
                <a:cubicBezTo>
                  <a:pt x="81173" y="524492"/>
                  <a:pt x="60536" y="496446"/>
                  <a:pt x="70590" y="375267"/>
                </a:cubicBezTo>
                <a:cubicBezTo>
                  <a:pt x="80644" y="254088"/>
                  <a:pt x="151023" y="11730"/>
                  <a:pt x="156315" y="6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: 図形 1207">
            <a:extLst>
              <a:ext uri="{FF2B5EF4-FFF2-40B4-BE49-F238E27FC236}">
                <a16:creationId xmlns:a16="http://schemas.microsoft.com/office/drawing/2014/main" id="{3750400E-B5E6-4368-9196-2365B3D20B49}"/>
              </a:ext>
            </a:extLst>
          </p:cNvPr>
          <p:cNvSpPr/>
          <p:nvPr/>
        </p:nvSpPr>
        <p:spPr>
          <a:xfrm>
            <a:off x="6298971" y="6432296"/>
            <a:ext cx="140120" cy="1412825"/>
          </a:xfrm>
          <a:custGeom>
            <a:avLst/>
            <a:gdLst>
              <a:gd name="connsiteX0" fmla="*/ 229 w 140120"/>
              <a:gd name="connsiteY0" fmla="*/ 254 h 1412825"/>
              <a:gd name="connsiteX1" fmla="*/ 105004 w 140120"/>
              <a:gd name="connsiteY1" fmla="*/ 425704 h 1412825"/>
              <a:gd name="connsiteX2" fmla="*/ 22454 w 140120"/>
              <a:gd name="connsiteY2" fmla="*/ 1381379 h 1412825"/>
              <a:gd name="connsiteX3" fmla="*/ 57379 w 140120"/>
              <a:gd name="connsiteY3" fmla="*/ 1117854 h 1412825"/>
              <a:gd name="connsiteX4" fmla="*/ 139929 w 140120"/>
              <a:gd name="connsiteY4" fmla="*/ 476504 h 1412825"/>
              <a:gd name="connsiteX5" fmla="*/ 229 w 140120"/>
              <a:gd name="connsiteY5" fmla="*/ 254 h 141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120" h="1412825">
                <a:moveTo>
                  <a:pt x="229" y="254"/>
                </a:moveTo>
                <a:cubicBezTo>
                  <a:pt x="-5592" y="-8213"/>
                  <a:pt x="101300" y="195517"/>
                  <a:pt x="105004" y="425704"/>
                </a:cubicBezTo>
                <a:cubicBezTo>
                  <a:pt x="108708" y="655892"/>
                  <a:pt x="30392" y="1266021"/>
                  <a:pt x="22454" y="1381379"/>
                </a:cubicBezTo>
                <a:cubicBezTo>
                  <a:pt x="14517" y="1496737"/>
                  <a:pt x="37800" y="1268667"/>
                  <a:pt x="57379" y="1117854"/>
                </a:cubicBezTo>
                <a:cubicBezTo>
                  <a:pt x="76958" y="967042"/>
                  <a:pt x="144162" y="664358"/>
                  <a:pt x="139929" y="476504"/>
                </a:cubicBezTo>
                <a:cubicBezTo>
                  <a:pt x="135696" y="288650"/>
                  <a:pt x="6050" y="8721"/>
                  <a:pt x="229" y="2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: 図形 1208">
            <a:extLst>
              <a:ext uri="{FF2B5EF4-FFF2-40B4-BE49-F238E27FC236}">
                <a16:creationId xmlns:a16="http://schemas.microsoft.com/office/drawing/2014/main" id="{51157980-A2A7-4BD8-8987-EC8F89CAFB35}"/>
              </a:ext>
            </a:extLst>
          </p:cNvPr>
          <p:cNvSpPr/>
          <p:nvPr/>
        </p:nvSpPr>
        <p:spPr>
          <a:xfrm>
            <a:off x="6050263" y="6734155"/>
            <a:ext cx="226977" cy="1532738"/>
          </a:xfrm>
          <a:custGeom>
            <a:avLst/>
            <a:gdLst>
              <a:gd name="connsiteX0" fmla="*/ 226712 w 226977"/>
              <a:gd name="connsiteY0" fmla="*/ 20 h 1532738"/>
              <a:gd name="connsiteX1" fmla="*/ 48912 w 226977"/>
              <a:gd name="connsiteY1" fmla="*/ 593745 h 1532738"/>
              <a:gd name="connsiteX2" fmla="*/ 147337 w 226977"/>
              <a:gd name="connsiteY2" fmla="*/ 1479570 h 1532738"/>
              <a:gd name="connsiteX3" fmla="*/ 128287 w 226977"/>
              <a:gd name="connsiteY3" fmla="*/ 1339870 h 1532738"/>
              <a:gd name="connsiteX4" fmla="*/ 1287 w 226977"/>
              <a:gd name="connsiteY4" fmla="*/ 574695 h 1532738"/>
              <a:gd name="connsiteX5" fmla="*/ 226712 w 226977"/>
              <a:gd name="connsiteY5" fmla="*/ 20 h 153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977" h="1532738">
                <a:moveTo>
                  <a:pt x="226712" y="20"/>
                </a:moveTo>
                <a:cubicBezTo>
                  <a:pt x="234650" y="3195"/>
                  <a:pt x="62141" y="347153"/>
                  <a:pt x="48912" y="593745"/>
                </a:cubicBezTo>
                <a:cubicBezTo>
                  <a:pt x="35683" y="840337"/>
                  <a:pt x="134108" y="1355216"/>
                  <a:pt x="147337" y="1479570"/>
                </a:cubicBezTo>
                <a:cubicBezTo>
                  <a:pt x="160566" y="1603924"/>
                  <a:pt x="152629" y="1490683"/>
                  <a:pt x="128287" y="1339870"/>
                </a:cubicBezTo>
                <a:cubicBezTo>
                  <a:pt x="103945" y="1189057"/>
                  <a:pt x="-13530" y="794828"/>
                  <a:pt x="1287" y="574695"/>
                </a:cubicBezTo>
                <a:cubicBezTo>
                  <a:pt x="16104" y="354562"/>
                  <a:pt x="218774" y="-3155"/>
                  <a:pt x="226712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: 図形 1209">
            <a:extLst>
              <a:ext uri="{FF2B5EF4-FFF2-40B4-BE49-F238E27FC236}">
                <a16:creationId xmlns:a16="http://schemas.microsoft.com/office/drawing/2014/main" id="{3D02EB95-A960-495A-9A68-9143830A762E}"/>
              </a:ext>
            </a:extLst>
          </p:cNvPr>
          <p:cNvSpPr/>
          <p:nvPr/>
        </p:nvSpPr>
        <p:spPr>
          <a:xfrm>
            <a:off x="6523903" y="7090911"/>
            <a:ext cx="876657" cy="920360"/>
          </a:xfrm>
          <a:custGeom>
            <a:avLst/>
            <a:gdLst>
              <a:gd name="connsiteX0" fmla="*/ 83272 w 876657"/>
              <a:gd name="connsiteY0" fmla="*/ 2039 h 920360"/>
              <a:gd name="connsiteX1" fmla="*/ 45172 w 876657"/>
              <a:gd name="connsiteY1" fmla="*/ 284614 h 920360"/>
              <a:gd name="connsiteX2" fmla="*/ 111847 w 876657"/>
              <a:gd name="connsiteY2" fmla="*/ 646564 h 920360"/>
              <a:gd name="connsiteX3" fmla="*/ 381722 w 876657"/>
              <a:gd name="connsiteY3" fmla="*/ 875164 h 920360"/>
              <a:gd name="connsiteX4" fmla="*/ 857972 w 876657"/>
              <a:gd name="connsiteY4" fmla="*/ 716414 h 920360"/>
              <a:gd name="connsiteX5" fmla="*/ 740497 w 876657"/>
              <a:gd name="connsiteY5" fmla="*/ 783089 h 920360"/>
              <a:gd name="connsiteX6" fmla="*/ 369022 w 876657"/>
              <a:gd name="connsiteY6" fmla="*/ 906914 h 920360"/>
              <a:gd name="connsiteX7" fmla="*/ 10247 w 876657"/>
              <a:gd name="connsiteY7" fmla="*/ 430664 h 920360"/>
              <a:gd name="connsiteX8" fmla="*/ 83272 w 876657"/>
              <a:gd name="connsiteY8" fmla="*/ 2039 h 92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6657" h="920360">
                <a:moveTo>
                  <a:pt x="83272" y="2039"/>
                </a:moveTo>
                <a:cubicBezTo>
                  <a:pt x="89093" y="-22303"/>
                  <a:pt x="40409" y="177193"/>
                  <a:pt x="45172" y="284614"/>
                </a:cubicBezTo>
                <a:cubicBezTo>
                  <a:pt x="49935" y="392035"/>
                  <a:pt x="55755" y="548139"/>
                  <a:pt x="111847" y="646564"/>
                </a:cubicBezTo>
                <a:cubicBezTo>
                  <a:pt x="167939" y="744989"/>
                  <a:pt x="257368" y="863522"/>
                  <a:pt x="381722" y="875164"/>
                </a:cubicBezTo>
                <a:cubicBezTo>
                  <a:pt x="506076" y="886806"/>
                  <a:pt x="798176" y="731760"/>
                  <a:pt x="857972" y="716414"/>
                </a:cubicBezTo>
                <a:cubicBezTo>
                  <a:pt x="917768" y="701068"/>
                  <a:pt x="821989" y="751339"/>
                  <a:pt x="740497" y="783089"/>
                </a:cubicBezTo>
                <a:cubicBezTo>
                  <a:pt x="659005" y="814839"/>
                  <a:pt x="490730" y="965651"/>
                  <a:pt x="369022" y="906914"/>
                </a:cubicBezTo>
                <a:cubicBezTo>
                  <a:pt x="247314" y="848177"/>
                  <a:pt x="54168" y="581477"/>
                  <a:pt x="10247" y="430664"/>
                </a:cubicBezTo>
                <a:cubicBezTo>
                  <a:pt x="-33674" y="279852"/>
                  <a:pt x="77451" y="26381"/>
                  <a:pt x="83272" y="20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: 図形 1210">
            <a:extLst>
              <a:ext uri="{FF2B5EF4-FFF2-40B4-BE49-F238E27FC236}">
                <a16:creationId xmlns:a16="http://schemas.microsoft.com/office/drawing/2014/main" id="{F6223353-FD22-4E87-8CDB-932F3808DAC8}"/>
              </a:ext>
            </a:extLst>
          </p:cNvPr>
          <p:cNvSpPr/>
          <p:nvPr/>
        </p:nvSpPr>
        <p:spPr>
          <a:xfrm>
            <a:off x="6435509" y="7638718"/>
            <a:ext cx="969198" cy="535368"/>
          </a:xfrm>
          <a:custGeom>
            <a:avLst/>
            <a:gdLst>
              <a:gd name="connsiteX0" fmla="*/ 9741 w 969198"/>
              <a:gd name="connsiteY0" fmla="*/ 332 h 535368"/>
              <a:gd name="connsiteX1" fmla="*/ 44666 w 969198"/>
              <a:gd name="connsiteY1" fmla="*/ 181307 h 535368"/>
              <a:gd name="connsiteX2" fmla="*/ 435191 w 969198"/>
              <a:gd name="connsiteY2" fmla="*/ 476582 h 535368"/>
              <a:gd name="connsiteX3" fmla="*/ 962241 w 969198"/>
              <a:gd name="connsiteY3" fmla="*/ 365457 h 535368"/>
              <a:gd name="connsiteX4" fmla="*/ 717766 w 969198"/>
              <a:gd name="connsiteY4" fmla="*/ 463882 h 535368"/>
              <a:gd name="connsiteX5" fmla="*/ 438366 w 969198"/>
              <a:gd name="connsiteY5" fmla="*/ 517857 h 535368"/>
              <a:gd name="connsiteX6" fmla="*/ 41491 w 969198"/>
              <a:gd name="connsiteY6" fmla="*/ 146382 h 535368"/>
              <a:gd name="connsiteX7" fmla="*/ 9741 w 969198"/>
              <a:gd name="connsiteY7" fmla="*/ 332 h 535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9198" h="535368">
                <a:moveTo>
                  <a:pt x="9741" y="332"/>
                </a:moveTo>
                <a:cubicBezTo>
                  <a:pt x="10270" y="6153"/>
                  <a:pt x="-26242" y="101932"/>
                  <a:pt x="44666" y="181307"/>
                </a:cubicBezTo>
                <a:cubicBezTo>
                  <a:pt x="115574" y="260682"/>
                  <a:pt x="282262" y="445890"/>
                  <a:pt x="435191" y="476582"/>
                </a:cubicBezTo>
                <a:cubicBezTo>
                  <a:pt x="588120" y="507274"/>
                  <a:pt x="915145" y="367574"/>
                  <a:pt x="962241" y="365457"/>
                </a:cubicBezTo>
                <a:cubicBezTo>
                  <a:pt x="1009337" y="363340"/>
                  <a:pt x="805078" y="438482"/>
                  <a:pt x="717766" y="463882"/>
                </a:cubicBezTo>
                <a:cubicBezTo>
                  <a:pt x="630454" y="489282"/>
                  <a:pt x="551079" y="570774"/>
                  <a:pt x="438366" y="517857"/>
                </a:cubicBezTo>
                <a:cubicBezTo>
                  <a:pt x="325654" y="464940"/>
                  <a:pt x="109224" y="226815"/>
                  <a:pt x="41491" y="146382"/>
                </a:cubicBezTo>
                <a:cubicBezTo>
                  <a:pt x="-26242" y="65949"/>
                  <a:pt x="9212" y="-5489"/>
                  <a:pt x="9741" y="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: 図形 1211">
            <a:extLst>
              <a:ext uri="{FF2B5EF4-FFF2-40B4-BE49-F238E27FC236}">
                <a16:creationId xmlns:a16="http://schemas.microsoft.com/office/drawing/2014/main" id="{F47E0B68-EE86-4B64-972A-D5D683A5F6F4}"/>
              </a:ext>
            </a:extLst>
          </p:cNvPr>
          <p:cNvSpPr/>
          <p:nvPr/>
        </p:nvSpPr>
        <p:spPr>
          <a:xfrm>
            <a:off x="5973857" y="7764654"/>
            <a:ext cx="998525" cy="555830"/>
          </a:xfrm>
          <a:custGeom>
            <a:avLst/>
            <a:gdLst>
              <a:gd name="connsiteX0" fmla="*/ 45943 w 998525"/>
              <a:gd name="connsiteY0" fmla="*/ 1396 h 555830"/>
              <a:gd name="connsiteX1" fmla="*/ 144368 w 998525"/>
              <a:gd name="connsiteY1" fmla="*/ 445896 h 555830"/>
              <a:gd name="connsiteX2" fmla="*/ 969868 w 998525"/>
              <a:gd name="connsiteY2" fmla="*/ 544321 h 555830"/>
              <a:gd name="connsiteX3" fmla="*/ 753968 w 998525"/>
              <a:gd name="connsiteY3" fmla="*/ 550671 h 555830"/>
              <a:gd name="connsiteX4" fmla="*/ 214218 w 998525"/>
              <a:gd name="connsiteY4" fmla="*/ 515746 h 555830"/>
              <a:gd name="connsiteX5" fmla="*/ 7843 w 998525"/>
              <a:gd name="connsiteY5" fmla="*/ 312546 h 555830"/>
              <a:gd name="connsiteX6" fmla="*/ 45943 w 998525"/>
              <a:gd name="connsiteY6" fmla="*/ 1396 h 555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25" h="555830">
                <a:moveTo>
                  <a:pt x="45943" y="1396"/>
                </a:moveTo>
                <a:cubicBezTo>
                  <a:pt x="68697" y="23621"/>
                  <a:pt x="-9619" y="355409"/>
                  <a:pt x="144368" y="445896"/>
                </a:cubicBezTo>
                <a:cubicBezTo>
                  <a:pt x="298355" y="536383"/>
                  <a:pt x="868268" y="526859"/>
                  <a:pt x="969868" y="544321"/>
                </a:cubicBezTo>
                <a:cubicBezTo>
                  <a:pt x="1071468" y="561783"/>
                  <a:pt x="879910" y="555434"/>
                  <a:pt x="753968" y="550671"/>
                </a:cubicBezTo>
                <a:cubicBezTo>
                  <a:pt x="628026" y="545909"/>
                  <a:pt x="338572" y="555433"/>
                  <a:pt x="214218" y="515746"/>
                </a:cubicBezTo>
                <a:cubicBezTo>
                  <a:pt x="89864" y="476059"/>
                  <a:pt x="32714" y="396683"/>
                  <a:pt x="7843" y="312546"/>
                </a:cubicBezTo>
                <a:cubicBezTo>
                  <a:pt x="-17028" y="228409"/>
                  <a:pt x="23189" y="-20829"/>
                  <a:pt x="45943" y="13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: 図形 1212">
            <a:extLst>
              <a:ext uri="{FF2B5EF4-FFF2-40B4-BE49-F238E27FC236}">
                <a16:creationId xmlns:a16="http://schemas.microsoft.com/office/drawing/2014/main" id="{ED7A90DF-E685-450A-8E60-387126ACF2D3}"/>
              </a:ext>
            </a:extLst>
          </p:cNvPr>
          <p:cNvSpPr/>
          <p:nvPr/>
        </p:nvSpPr>
        <p:spPr>
          <a:xfrm>
            <a:off x="5760629" y="7900355"/>
            <a:ext cx="426870" cy="1538369"/>
          </a:xfrm>
          <a:custGeom>
            <a:avLst/>
            <a:gdLst>
              <a:gd name="connsiteX0" fmla="*/ 87721 w 426870"/>
              <a:gd name="connsiteY0" fmla="*/ 8570 h 1538369"/>
              <a:gd name="connsiteX1" fmla="*/ 59146 w 426870"/>
              <a:gd name="connsiteY1" fmla="*/ 564195 h 1538369"/>
              <a:gd name="connsiteX2" fmla="*/ 398871 w 426870"/>
              <a:gd name="connsiteY2" fmla="*/ 1459545 h 1538369"/>
              <a:gd name="connsiteX3" fmla="*/ 367121 w 426870"/>
              <a:gd name="connsiteY3" fmla="*/ 1399220 h 1538369"/>
              <a:gd name="connsiteX4" fmla="*/ 46446 w 426870"/>
              <a:gd name="connsiteY4" fmla="*/ 627695 h 1538369"/>
              <a:gd name="connsiteX5" fmla="*/ 5171 w 426870"/>
              <a:gd name="connsiteY5" fmla="*/ 253045 h 1538369"/>
              <a:gd name="connsiteX6" fmla="*/ 87721 w 426870"/>
              <a:gd name="connsiteY6" fmla="*/ 8570 h 1538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6870" h="1538369">
                <a:moveTo>
                  <a:pt x="87721" y="8570"/>
                </a:moveTo>
                <a:cubicBezTo>
                  <a:pt x="96717" y="60428"/>
                  <a:pt x="7288" y="322366"/>
                  <a:pt x="59146" y="564195"/>
                </a:cubicBezTo>
                <a:cubicBezTo>
                  <a:pt x="111004" y="806024"/>
                  <a:pt x="347542" y="1320374"/>
                  <a:pt x="398871" y="1459545"/>
                </a:cubicBezTo>
                <a:cubicBezTo>
                  <a:pt x="450200" y="1598716"/>
                  <a:pt x="425858" y="1537861"/>
                  <a:pt x="367121" y="1399220"/>
                </a:cubicBezTo>
                <a:cubicBezTo>
                  <a:pt x="308384" y="1260579"/>
                  <a:pt x="106771" y="818724"/>
                  <a:pt x="46446" y="627695"/>
                </a:cubicBezTo>
                <a:cubicBezTo>
                  <a:pt x="-13879" y="436666"/>
                  <a:pt x="-121" y="353058"/>
                  <a:pt x="5171" y="253045"/>
                </a:cubicBezTo>
                <a:cubicBezTo>
                  <a:pt x="10463" y="153033"/>
                  <a:pt x="78725" y="-43288"/>
                  <a:pt x="87721" y="85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: 図形 1213">
            <a:extLst>
              <a:ext uri="{FF2B5EF4-FFF2-40B4-BE49-F238E27FC236}">
                <a16:creationId xmlns:a16="http://schemas.microsoft.com/office/drawing/2014/main" id="{7F303297-E321-405B-A87A-0E634F99A7FF}"/>
              </a:ext>
            </a:extLst>
          </p:cNvPr>
          <p:cNvSpPr/>
          <p:nvPr/>
        </p:nvSpPr>
        <p:spPr>
          <a:xfrm>
            <a:off x="5878577" y="7628217"/>
            <a:ext cx="832641" cy="1559357"/>
          </a:xfrm>
          <a:custGeom>
            <a:avLst/>
            <a:gdLst>
              <a:gd name="connsiteX0" fmla="*/ 90423 w 832641"/>
              <a:gd name="connsiteY0" fmla="*/ 1308 h 1559357"/>
              <a:gd name="connsiteX1" fmla="*/ 49148 w 832641"/>
              <a:gd name="connsiteY1" fmla="*/ 522008 h 1559357"/>
              <a:gd name="connsiteX2" fmla="*/ 306323 w 832641"/>
              <a:gd name="connsiteY2" fmla="*/ 1303058 h 1559357"/>
              <a:gd name="connsiteX3" fmla="*/ 804798 w 832641"/>
              <a:gd name="connsiteY3" fmla="*/ 1541183 h 1559357"/>
              <a:gd name="connsiteX4" fmla="*/ 712723 w 832641"/>
              <a:gd name="connsiteY4" fmla="*/ 1518958 h 1559357"/>
              <a:gd name="connsiteX5" fmla="*/ 239648 w 832641"/>
              <a:gd name="connsiteY5" fmla="*/ 1328458 h 1559357"/>
              <a:gd name="connsiteX6" fmla="*/ 4698 w 832641"/>
              <a:gd name="connsiteY6" fmla="*/ 404533 h 1559357"/>
              <a:gd name="connsiteX7" fmla="*/ 90423 w 832641"/>
              <a:gd name="connsiteY7" fmla="*/ 1308 h 155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2641" h="1559357">
                <a:moveTo>
                  <a:pt x="90423" y="1308"/>
                </a:moveTo>
                <a:cubicBezTo>
                  <a:pt x="97831" y="20887"/>
                  <a:pt x="13165" y="305050"/>
                  <a:pt x="49148" y="522008"/>
                </a:cubicBezTo>
                <a:cubicBezTo>
                  <a:pt x="85131" y="738966"/>
                  <a:pt x="180381" y="1133196"/>
                  <a:pt x="306323" y="1303058"/>
                </a:cubicBezTo>
                <a:cubicBezTo>
                  <a:pt x="432265" y="1472920"/>
                  <a:pt x="737065" y="1505200"/>
                  <a:pt x="804798" y="1541183"/>
                </a:cubicBezTo>
                <a:cubicBezTo>
                  <a:pt x="872531" y="1577166"/>
                  <a:pt x="806915" y="1554412"/>
                  <a:pt x="712723" y="1518958"/>
                </a:cubicBezTo>
                <a:cubicBezTo>
                  <a:pt x="618531" y="1483504"/>
                  <a:pt x="357652" y="1514195"/>
                  <a:pt x="239648" y="1328458"/>
                </a:cubicBezTo>
                <a:cubicBezTo>
                  <a:pt x="121644" y="1142721"/>
                  <a:pt x="32744" y="624137"/>
                  <a:pt x="4698" y="404533"/>
                </a:cubicBezTo>
                <a:cubicBezTo>
                  <a:pt x="-23348" y="184929"/>
                  <a:pt x="83015" y="-18271"/>
                  <a:pt x="90423" y="13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: 図形 1214">
            <a:extLst>
              <a:ext uri="{FF2B5EF4-FFF2-40B4-BE49-F238E27FC236}">
                <a16:creationId xmlns:a16="http://schemas.microsoft.com/office/drawing/2014/main" id="{CB4032AA-7E33-4D49-8B80-3787C6A9C43F}"/>
              </a:ext>
            </a:extLst>
          </p:cNvPr>
          <p:cNvSpPr/>
          <p:nvPr/>
        </p:nvSpPr>
        <p:spPr>
          <a:xfrm>
            <a:off x="3628967" y="3142280"/>
            <a:ext cx="1389390" cy="350571"/>
          </a:xfrm>
          <a:custGeom>
            <a:avLst/>
            <a:gdLst>
              <a:gd name="connsiteX0" fmla="*/ 58 w 1389390"/>
              <a:gd name="connsiteY0" fmla="*/ 350220 h 350571"/>
              <a:gd name="connsiteX1" fmla="*/ 704908 w 1389390"/>
              <a:gd name="connsiteY1" fmla="*/ 83520 h 350571"/>
              <a:gd name="connsiteX2" fmla="*/ 1197033 w 1389390"/>
              <a:gd name="connsiteY2" fmla="*/ 77170 h 350571"/>
              <a:gd name="connsiteX3" fmla="*/ 1384358 w 1389390"/>
              <a:gd name="connsiteY3" fmla="*/ 242270 h 350571"/>
              <a:gd name="connsiteX4" fmla="*/ 1327208 w 1389390"/>
              <a:gd name="connsiteY4" fmla="*/ 140670 h 350571"/>
              <a:gd name="connsiteX5" fmla="*/ 1235133 w 1389390"/>
              <a:gd name="connsiteY5" fmla="*/ 45420 h 350571"/>
              <a:gd name="connsiteX6" fmla="*/ 743008 w 1389390"/>
              <a:gd name="connsiteY6" fmla="*/ 20020 h 350571"/>
              <a:gd name="connsiteX7" fmla="*/ 58 w 1389390"/>
              <a:gd name="connsiteY7" fmla="*/ 350220 h 35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9390" h="350571">
                <a:moveTo>
                  <a:pt x="58" y="350220"/>
                </a:moveTo>
                <a:cubicBezTo>
                  <a:pt x="-6292" y="360803"/>
                  <a:pt x="505412" y="129028"/>
                  <a:pt x="704908" y="83520"/>
                </a:cubicBezTo>
                <a:cubicBezTo>
                  <a:pt x="904404" y="38012"/>
                  <a:pt x="1083791" y="50712"/>
                  <a:pt x="1197033" y="77170"/>
                </a:cubicBezTo>
                <a:cubicBezTo>
                  <a:pt x="1310275" y="103628"/>
                  <a:pt x="1362662" y="231687"/>
                  <a:pt x="1384358" y="242270"/>
                </a:cubicBezTo>
                <a:cubicBezTo>
                  <a:pt x="1406054" y="252853"/>
                  <a:pt x="1352079" y="173478"/>
                  <a:pt x="1327208" y="140670"/>
                </a:cubicBezTo>
                <a:cubicBezTo>
                  <a:pt x="1302337" y="107862"/>
                  <a:pt x="1332500" y="65528"/>
                  <a:pt x="1235133" y="45420"/>
                </a:cubicBezTo>
                <a:cubicBezTo>
                  <a:pt x="1137766" y="25312"/>
                  <a:pt x="946208" y="-29192"/>
                  <a:pt x="743008" y="20020"/>
                </a:cubicBezTo>
                <a:cubicBezTo>
                  <a:pt x="539808" y="69232"/>
                  <a:pt x="6408" y="339637"/>
                  <a:pt x="58" y="3502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: 図形 1215">
            <a:extLst>
              <a:ext uri="{FF2B5EF4-FFF2-40B4-BE49-F238E27FC236}">
                <a16:creationId xmlns:a16="http://schemas.microsoft.com/office/drawing/2014/main" id="{39F2867F-63C7-42EA-886A-CD80D1AC5199}"/>
              </a:ext>
            </a:extLst>
          </p:cNvPr>
          <p:cNvSpPr/>
          <p:nvPr/>
        </p:nvSpPr>
        <p:spPr>
          <a:xfrm>
            <a:off x="3933582" y="3310535"/>
            <a:ext cx="1030473" cy="277286"/>
          </a:xfrm>
          <a:custGeom>
            <a:avLst/>
            <a:gdLst>
              <a:gd name="connsiteX0" fmla="*/ 243 w 1030473"/>
              <a:gd name="connsiteY0" fmla="*/ 277215 h 277286"/>
              <a:gd name="connsiteX1" fmla="*/ 587618 w 1030473"/>
              <a:gd name="connsiteY1" fmla="*/ 45440 h 277286"/>
              <a:gd name="connsiteX2" fmla="*/ 1019418 w 1030473"/>
              <a:gd name="connsiteY2" fmla="*/ 270865 h 277286"/>
              <a:gd name="connsiteX3" fmla="*/ 886068 w 1030473"/>
              <a:gd name="connsiteY3" fmla="*/ 162915 h 277286"/>
              <a:gd name="connsiteX4" fmla="*/ 708268 w 1030473"/>
              <a:gd name="connsiteY4" fmla="*/ 39090 h 277286"/>
              <a:gd name="connsiteX5" fmla="*/ 517768 w 1030473"/>
              <a:gd name="connsiteY5" fmla="*/ 16865 h 277286"/>
              <a:gd name="connsiteX6" fmla="*/ 243 w 1030473"/>
              <a:gd name="connsiteY6" fmla="*/ 277215 h 277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0473" h="277286">
                <a:moveTo>
                  <a:pt x="243" y="277215"/>
                </a:moveTo>
                <a:cubicBezTo>
                  <a:pt x="11885" y="281977"/>
                  <a:pt x="417756" y="46498"/>
                  <a:pt x="587618" y="45440"/>
                </a:cubicBezTo>
                <a:cubicBezTo>
                  <a:pt x="757481" y="44382"/>
                  <a:pt x="969676" y="251286"/>
                  <a:pt x="1019418" y="270865"/>
                </a:cubicBezTo>
                <a:cubicBezTo>
                  <a:pt x="1069160" y="290444"/>
                  <a:pt x="937926" y="201544"/>
                  <a:pt x="886068" y="162915"/>
                </a:cubicBezTo>
                <a:cubicBezTo>
                  <a:pt x="834210" y="124286"/>
                  <a:pt x="769651" y="63432"/>
                  <a:pt x="708268" y="39090"/>
                </a:cubicBezTo>
                <a:cubicBezTo>
                  <a:pt x="646885" y="14748"/>
                  <a:pt x="638418" y="-21764"/>
                  <a:pt x="517768" y="16865"/>
                </a:cubicBezTo>
                <a:cubicBezTo>
                  <a:pt x="397118" y="55494"/>
                  <a:pt x="-11399" y="272453"/>
                  <a:pt x="243" y="2772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: 図形 1216">
            <a:extLst>
              <a:ext uri="{FF2B5EF4-FFF2-40B4-BE49-F238E27FC236}">
                <a16:creationId xmlns:a16="http://schemas.microsoft.com/office/drawing/2014/main" id="{7F8390FB-0943-4841-9E8B-31729F6AB5AC}"/>
              </a:ext>
            </a:extLst>
          </p:cNvPr>
          <p:cNvSpPr/>
          <p:nvPr/>
        </p:nvSpPr>
        <p:spPr>
          <a:xfrm>
            <a:off x="5067298" y="3186149"/>
            <a:ext cx="889200" cy="307138"/>
          </a:xfrm>
          <a:custGeom>
            <a:avLst/>
            <a:gdLst>
              <a:gd name="connsiteX0" fmla="*/ 2 w 889200"/>
              <a:gd name="connsiteY0" fmla="*/ 119026 h 307138"/>
              <a:gd name="connsiteX1" fmla="*/ 365127 w 889200"/>
              <a:gd name="connsiteY1" fmla="*/ 71401 h 307138"/>
              <a:gd name="connsiteX2" fmla="*/ 857252 w 889200"/>
              <a:gd name="connsiteY2" fmla="*/ 290476 h 307138"/>
              <a:gd name="connsiteX3" fmla="*/ 790577 w 889200"/>
              <a:gd name="connsiteY3" fmla="*/ 261901 h 307138"/>
              <a:gd name="connsiteX4" fmla="*/ 381002 w 889200"/>
              <a:gd name="connsiteY4" fmla="*/ 23776 h 307138"/>
              <a:gd name="connsiteX5" fmla="*/ 358777 w 889200"/>
              <a:gd name="connsiteY5" fmla="*/ 17426 h 307138"/>
              <a:gd name="connsiteX6" fmla="*/ 2 w 889200"/>
              <a:gd name="connsiteY6" fmla="*/ 119026 h 307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9200" h="307138">
                <a:moveTo>
                  <a:pt x="2" y="119026"/>
                </a:moveTo>
                <a:cubicBezTo>
                  <a:pt x="1060" y="128022"/>
                  <a:pt x="222252" y="42826"/>
                  <a:pt x="365127" y="71401"/>
                </a:cubicBezTo>
                <a:cubicBezTo>
                  <a:pt x="508002" y="99976"/>
                  <a:pt x="786344" y="258726"/>
                  <a:pt x="857252" y="290476"/>
                </a:cubicBezTo>
                <a:cubicBezTo>
                  <a:pt x="928160" y="322226"/>
                  <a:pt x="869952" y="306351"/>
                  <a:pt x="790577" y="261901"/>
                </a:cubicBezTo>
                <a:cubicBezTo>
                  <a:pt x="711202" y="217451"/>
                  <a:pt x="452969" y="64522"/>
                  <a:pt x="381002" y="23776"/>
                </a:cubicBezTo>
                <a:cubicBezTo>
                  <a:pt x="309035" y="-16970"/>
                  <a:pt x="415927" y="4197"/>
                  <a:pt x="358777" y="17426"/>
                </a:cubicBezTo>
                <a:cubicBezTo>
                  <a:pt x="301627" y="30655"/>
                  <a:pt x="-1056" y="110030"/>
                  <a:pt x="2" y="1190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: 図形 1217">
            <a:extLst>
              <a:ext uri="{FF2B5EF4-FFF2-40B4-BE49-F238E27FC236}">
                <a16:creationId xmlns:a16="http://schemas.microsoft.com/office/drawing/2014/main" id="{DBBF4675-4112-41AF-88B5-E6A6C56A0F39}"/>
              </a:ext>
            </a:extLst>
          </p:cNvPr>
          <p:cNvSpPr/>
          <p:nvPr/>
        </p:nvSpPr>
        <p:spPr>
          <a:xfrm>
            <a:off x="5387727" y="3668092"/>
            <a:ext cx="621572" cy="160494"/>
          </a:xfrm>
          <a:custGeom>
            <a:avLst/>
            <a:gdLst>
              <a:gd name="connsiteX0" fmla="*/ 248 w 621572"/>
              <a:gd name="connsiteY0" fmla="*/ 21258 h 160494"/>
              <a:gd name="connsiteX1" fmla="*/ 336798 w 621572"/>
              <a:gd name="connsiteY1" fmla="*/ 8558 h 160494"/>
              <a:gd name="connsiteX2" fmla="*/ 613023 w 621572"/>
              <a:gd name="connsiteY2" fmla="*/ 157783 h 160494"/>
              <a:gd name="connsiteX3" fmla="*/ 527298 w 621572"/>
              <a:gd name="connsiteY3" fmla="*/ 100633 h 160494"/>
              <a:gd name="connsiteX4" fmla="*/ 285998 w 621572"/>
              <a:gd name="connsiteY4" fmla="*/ 46658 h 160494"/>
              <a:gd name="connsiteX5" fmla="*/ 248 w 621572"/>
              <a:gd name="connsiteY5" fmla="*/ 21258 h 16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1572" h="160494">
                <a:moveTo>
                  <a:pt x="248" y="21258"/>
                </a:moveTo>
                <a:cubicBezTo>
                  <a:pt x="8715" y="14908"/>
                  <a:pt x="234669" y="-14196"/>
                  <a:pt x="336798" y="8558"/>
                </a:cubicBezTo>
                <a:cubicBezTo>
                  <a:pt x="438927" y="31312"/>
                  <a:pt x="581273" y="142437"/>
                  <a:pt x="613023" y="157783"/>
                </a:cubicBezTo>
                <a:cubicBezTo>
                  <a:pt x="644773" y="173129"/>
                  <a:pt x="581802" y="119154"/>
                  <a:pt x="527298" y="100633"/>
                </a:cubicBezTo>
                <a:cubicBezTo>
                  <a:pt x="472794" y="82112"/>
                  <a:pt x="370135" y="61475"/>
                  <a:pt x="285998" y="46658"/>
                </a:cubicBezTo>
                <a:cubicBezTo>
                  <a:pt x="201861" y="31841"/>
                  <a:pt x="-8219" y="27608"/>
                  <a:pt x="248" y="212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: 図形 1218">
            <a:extLst>
              <a:ext uri="{FF2B5EF4-FFF2-40B4-BE49-F238E27FC236}">
                <a16:creationId xmlns:a16="http://schemas.microsoft.com/office/drawing/2014/main" id="{BC72AE1E-A253-4DE2-86FB-A7D9EF0D4EE9}"/>
              </a:ext>
            </a:extLst>
          </p:cNvPr>
          <p:cNvSpPr/>
          <p:nvPr/>
        </p:nvSpPr>
        <p:spPr>
          <a:xfrm>
            <a:off x="5651307" y="3916935"/>
            <a:ext cx="673546" cy="445901"/>
          </a:xfrm>
          <a:custGeom>
            <a:avLst/>
            <a:gdLst>
              <a:gd name="connsiteX0" fmla="*/ 193 w 673546"/>
              <a:gd name="connsiteY0" fmla="*/ 1015 h 445901"/>
              <a:gd name="connsiteX1" fmla="*/ 343093 w 673546"/>
              <a:gd name="connsiteY1" fmla="*/ 131190 h 445901"/>
              <a:gd name="connsiteX2" fmla="*/ 673293 w 673546"/>
              <a:gd name="connsiteY2" fmla="*/ 445515 h 445901"/>
              <a:gd name="connsiteX3" fmla="*/ 390718 w 673546"/>
              <a:gd name="connsiteY3" fmla="*/ 191515 h 445901"/>
              <a:gd name="connsiteX4" fmla="*/ 193 w 673546"/>
              <a:gd name="connsiteY4" fmla="*/ 1015 h 445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3546" h="445901">
                <a:moveTo>
                  <a:pt x="193" y="1015"/>
                </a:moveTo>
                <a:cubicBezTo>
                  <a:pt x="-7744" y="-9039"/>
                  <a:pt x="230910" y="57107"/>
                  <a:pt x="343093" y="131190"/>
                </a:cubicBezTo>
                <a:cubicBezTo>
                  <a:pt x="455276" y="205273"/>
                  <a:pt x="665356" y="435461"/>
                  <a:pt x="673293" y="445515"/>
                </a:cubicBezTo>
                <a:cubicBezTo>
                  <a:pt x="681230" y="455569"/>
                  <a:pt x="501314" y="266657"/>
                  <a:pt x="390718" y="191515"/>
                </a:cubicBezTo>
                <a:cubicBezTo>
                  <a:pt x="280122" y="116373"/>
                  <a:pt x="8130" y="11069"/>
                  <a:pt x="193" y="10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: 図形 1219">
            <a:extLst>
              <a:ext uri="{FF2B5EF4-FFF2-40B4-BE49-F238E27FC236}">
                <a16:creationId xmlns:a16="http://schemas.microsoft.com/office/drawing/2014/main" id="{31EA1045-F34A-48EF-B9EB-D92E05064DE7}"/>
              </a:ext>
            </a:extLst>
          </p:cNvPr>
          <p:cNvSpPr/>
          <p:nvPr/>
        </p:nvSpPr>
        <p:spPr>
          <a:xfrm>
            <a:off x="1663109" y="8953279"/>
            <a:ext cx="80540" cy="1644724"/>
          </a:xfrm>
          <a:custGeom>
            <a:avLst/>
            <a:gdLst>
              <a:gd name="connsiteX0" fmla="*/ 25991 w 80540"/>
              <a:gd name="connsiteY0" fmla="*/ 3396 h 1644724"/>
              <a:gd name="connsiteX1" fmla="*/ 591 w 80540"/>
              <a:gd name="connsiteY1" fmla="*/ 282796 h 1644724"/>
              <a:gd name="connsiteX2" fmla="*/ 54566 w 80540"/>
              <a:gd name="connsiteY2" fmla="*/ 1016221 h 1644724"/>
              <a:gd name="connsiteX3" fmla="*/ 51391 w 80540"/>
              <a:gd name="connsiteY3" fmla="*/ 1638521 h 1644724"/>
              <a:gd name="connsiteX4" fmla="*/ 79966 w 80540"/>
              <a:gd name="connsiteY4" fmla="*/ 1301971 h 1644724"/>
              <a:gd name="connsiteX5" fmla="*/ 67266 w 80540"/>
              <a:gd name="connsiteY5" fmla="*/ 759046 h 1644724"/>
              <a:gd name="connsiteX6" fmla="*/ 29166 w 80540"/>
              <a:gd name="connsiteY6" fmla="*/ 444721 h 1644724"/>
              <a:gd name="connsiteX7" fmla="*/ 25991 w 80540"/>
              <a:gd name="connsiteY7" fmla="*/ 3396 h 1644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540" h="1644724">
                <a:moveTo>
                  <a:pt x="25991" y="3396"/>
                </a:moveTo>
                <a:cubicBezTo>
                  <a:pt x="21229" y="-23591"/>
                  <a:pt x="-4171" y="113992"/>
                  <a:pt x="591" y="282796"/>
                </a:cubicBezTo>
                <a:cubicBezTo>
                  <a:pt x="5353" y="451600"/>
                  <a:pt x="46099" y="790267"/>
                  <a:pt x="54566" y="1016221"/>
                </a:cubicBezTo>
                <a:cubicBezTo>
                  <a:pt x="63033" y="1242175"/>
                  <a:pt x="47158" y="1590896"/>
                  <a:pt x="51391" y="1638521"/>
                </a:cubicBezTo>
                <a:cubicBezTo>
                  <a:pt x="55624" y="1686146"/>
                  <a:pt x="77320" y="1448550"/>
                  <a:pt x="79966" y="1301971"/>
                </a:cubicBezTo>
                <a:cubicBezTo>
                  <a:pt x="82612" y="1155392"/>
                  <a:pt x="75733" y="901921"/>
                  <a:pt x="67266" y="759046"/>
                </a:cubicBezTo>
                <a:cubicBezTo>
                  <a:pt x="58799" y="616171"/>
                  <a:pt x="36574" y="566429"/>
                  <a:pt x="29166" y="444721"/>
                </a:cubicBezTo>
                <a:cubicBezTo>
                  <a:pt x="21758" y="323013"/>
                  <a:pt x="30753" y="30383"/>
                  <a:pt x="25991" y="33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: 図形 1220">
            <a:extLst>
              <a:ext uri="{FF2B5EF4-FFF2-40B4-BE49-F238E27FC236}">
                <a16:creationId xmlns:a16="http://schemas.microsoft.com/office/drawing/2014/main" id="{3593CE58-9E58-4DD0-9974-47BB9490F05F}"/>
              </a:ext>
            </a:extLst>
          </p:cNvPr>
          <p:cNvSpPr/>
          <p:nvPr/>
        </p:nvSpPr>
        <p:spPr>
          <a:xfrm>
            <a:off x="1616013" y="10601325"/>
            <a:ext cx="82736" cy="666750"/>
          </a:xfrm>
          <a:custGeom>
            <a:avLst/>
            <a:gdLst>
              <a:gd name="connsiteX0" fmla="*/ 82612 w 82736"/>
              <a:gd name="connsiteY0" fmla="*/ 0 h 666750"/>
              <a:gd name="connsiteX1" fmla="*/ 41337 w 82736"/>
              <a:gd name="connsiteY1" fmla="*/ 212725 h 666750"/>
              <a:gd name="connsiteX2" fmla="*/ 62 w 82736"/>
              <a:gd name="connsiteY2" fmla="*/ 666750 h 666750"/>
              <a:gd name="connsiteX3" fmla="*/ 50862 w 82736"/>
              <a:gd name="connsiteY3" fmla="*/ 212725 h 666750"/>
              <a:gd name="connsiteX4" fmla="*/ 82612 w 82736"/>
              <a:gd name="connsiteY4" fmla="*/ 0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36" h="666750">
                <a:moveTo>
                  <a:pt x="82612" y="0"/>
                </a:moveTo>
                <a:cubicBezTo>
                  <a:pt x="81025" y="0"/>
                  <a:pt x="55095" y="101600"/>
                  <a:pt x="41337" y="212725"/>
                </a:cubicBezTo>
                <a:cubicBezTo>
                  <a:pt x="27579" y="323850"/>
                  <a:pt x="-1525" y="666750"/>
                  <a:pt x="62" y="666750"/>
                </a:cubicBezTo>
                <a:cubicBezTo>
                  <a:pt x="1649" y="666750"/>
                  <a:pt x="31283" y="328083"/>
                  <a:pt x="50862" y="212725"/>
                </a:cubicBezTo>
                <a:cubicBezTo>
                  <a:pt x="70441" y="97367"/>
                  <a:pt x="84199" y="0"/>
                  <a:pt x="8261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: 図形 1221">
            <a:extLst>
              <a:ext uri="{FF2B5EF4-FFF2-40B4-BE49-F238E27FC236}">
                <a16:creationId xmlns:a16="http://schemas.microsoft.com/office/drawing/2014/main" id="{3F0BFC69-92F1-45C8-9F5F-87385ABA86D6}"/>
              </a:ext>
            </a:extLst>
          </p:cNvPr>
          <p:cNvSpPr/>
          <p:nvPr/>
        </p:nvSpPr>
        <p:spPr>
          <a:xfrm>
            <a:off x="2271699" y="10723172"/>
            <a:ext cx="71551" cy="576243"/>
          </a:xfrm>
          <a:custGeom>
            <a:avLst/>
            <a:gdLst>
              <a:gd name="connsiteX0" fmla="*/ 44464 w 71551"/>
              <a:gd name="connsiteY0" fmla="*/ 1978 h 576243"/>
              <a:gd name="connsiteX1" fmla="*/ 63514 w 71551"/>
              <a:gd name="connsiteY1" fmla="*/ 190891 h 576243"/>
              <a:gd name="connsiteX2" fmla="*/ 14 w 71551"/>
              <a:gd name="connsiteY2" fmla="*/ 575066 h 576243"/>
              <a:gd name="connsiteX3" fmla="*/ 69864 w 71551"/>
              <a:gd name="connsiteY3" fmla="*/ 300428 h 576243"/>
              <a:gd name="connsiteX4" fmla="*/ 44464 w 71551"/>
              <a:gd name="connsiteY4" fmla="*/ 1978 h 576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551" h="576243">
                <a:moveTo>
                  <a:pt x="44464" y="1978"/>
                </a:moveTo>
                <a:cubicBezTo>
                  <a:pt x="43406" y="-16278"/>
                  <a:pt x="70922" y="95376"/>
                  <a:pt x="63514" y="190891"/>
                </a:cubicBezTo>
                <a:cubicBezTo>
                  <a:pt x="56106" y="286406"/>
                  <a:pt x="-1044" y="556810"/>
                  <a:pt x="14" y="575066"/>
                </a:cubicBezTo>
                <a:cubicBezTo>
                  <a:pt x="1072" y="593322"/>
                  <a:pt x="60339" y="394620"/>
                  <a:pt x="69864" y="300428"/>
                </a:cubicBezTo>
                <a:cubicBezTo>
                  <a:pt x="79389" y="206236"/>
                  <a:pt x="45522" y="20234"/>
                  <a:pt x="44464" y="19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5BA7CB03-E7CE-480F-8056-183461F92F0A}"/>
              </a:ext>
            </a:extLst>
          </p:cNvPr>
          <p:cNvSpPr/>
          <p:nvPr/>
        </p:nvSpPr>
        <p:spPr>
          <a:xfrm>
            <a:off x="1678690" y="2119253"/>
            <a:ext cx="225128" cy="1836678"/>
          </a:xfrm>
          <a:custGeom>
            <a:avLst/>
            <a:gdLst>
              <a:gd name="connsiteX0" fmla="*/ 200910 w 225128"/>
              <a:gd name="connsiteY0" fmla="*/ 122297 h 1836678"/>
              <a:gd name="connsiteX1" fmla="*/ 885 w 225128"/>
              <a:gd name="connsiteY1" fmla="*/ 1824097 h 1836678"/>
              <a:gd name="connsiteX2" fmla="*/ 131060 w 225128"/>
              <a:gd name="connsiteY2" fmla="*/ 862072 h 1836678"/>
              <a:gd name="connsiteX3" fmla="*/ 213610 w 225128"/>
              <a:gd name="connsiteY3" fmla="*/ 214372 h 1836678"/>
              <a:gd name="connsiteX4" fmla="*/ 200910 w 225128"/>
              <a:gd name="connsiteY4" fmla="*/ 122297 h 183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128" h="1836678">
                <a:moveTo>
                  <a:pt x="200910" y="122297"/>
                </a:moveTo>
                <a:cubicBezTo>
                  <a:pt x="165456" y="390585"/>
                  <a:pt x="12527" y="1700801"/>
                  <a:pt x="885" y="1824097"/>
                </a:cubicBezTo>
                <a:cubicBezTo>
                  <a:pt x="-10757" y="1947393"/>
                  <a:pt x="95606" y="1130360"/>
                  <a:pt x="131060" y="862072"/>
                </a:cubicBezTo>
                <a:cubicBezTo>
                  <a:pt x="166514" y="593784"/>
                  <a:pt x="201439" y="335551"/>
                  <a:pt x="213610" y="214372"/>
                </a:cubicBezTo>
                <a:cubicBezTo>
                  <a:pt x="225781" y="93193"/>
                  <a:pt x="236364" y="-145991"/>
                  <a:pt x="200910" y="1222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57C5034A-41A6-414A-88FC-0AB3EE79DC64}"/>
              </a:ext>
            </a:extLst>
          </p:cNvPr>
          <p:cNvSpPr/>
          <p:nvPr/>
        </p:nvSpPr>
        <p:spPr>
          <a:xfrm>
            <a:off x="1831089" y="2212968"/>
            <a:ext cx="632461" cy="38169"/>
          </a:xfrm>
          <a:custGeom>
            <a:avLst/>
            <a:gdLst>
              <a:gd name="connsiteX0" fmla="*/ 19936 w 632461"/>
              <a:gd name="connsiteY0" fmla="*/ 31757 h 38169"/>
              <a:gd name="connsiteX1" fmla="*/ 140586 w 632461"/>
              <a:gd name="connsiteY1" fmla="*/ 25407 h 38169"/>
              <a:gd name="connsiteX2" fmla="*/ 604136 w 632461"/>
              <a:gd name="connsiteY2" fmla="*/ 38107 h 38169"/>
              <a:gd name="connsiteX3" fmla="*/ 572386 w 632461"/>
              <a:gd name="connsiteY3" fmla="*/ 19057 h 38169"/>
              <a:gd name="connsiteX4" fmla="*/ 496186 w 632461"/>
              <a:gd name="connsiteY4" fmla="*/ 7 h 38169"/>
              <a:gd name="connsiteX5" fmla="*/ 19936 w 632461"/>
              <a:gd name="connsiteY5" fmla="*/ 31757 h 38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2461" h="38169">
                <a:moveTo>
                  <a:pt x="19936" y="31757"/>
                </a:moveTo>
                <a:cubicBezTo>
                  <a:pt x="-39331" y="35990"/>
                  <a:pt x="43219" y="24349"/>
                  <a:pt x="140586" y="25407"/>
                </a:cubicBezTo>
                <a:cubicBezTo>
                  <a:pt x="237953" y="26465"/>
                  <a:pt x="532169" y="39165"/>
                  <a:pt x="604136" y="38107"/>
                </a:cubicBezTo>
                <a:cubicBezTo>
                  <a:pt x="676103" y="37049"/>
                  <a:pt x="590378" y="25407"/>
                  <a:pt x="572386" y="19057"/>
                </a:cubicBezTo>
                <a:cubicBezTo>
                  <a:pt x="554394" y="12707"/>
                  <a:pt x="586673" y="536"/>
                  <a:pt x="496186" y="7"/>
                </a:cubicBezTo>
                <a:cubicBezTo>
                  <a:pt x="405699" y="-522"/>
                  <a:pt x="79203" y="27524"/>
                  <a:pt x="19936" y="317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8B7FC2B1-F95D-425B-ABEC-9E6BB9DC3890}"/>
              </a:ext>
            </a:extLst>
          </p:cNvPr>
          <p:cNvSpPr/>
          <p:nvPr/>
        </p:nvSpPr>
        <p:spPr>
          <a:xfrm>
            <a:off x="2403437" y="2217744"/>
            <a:ext cx="278583" cy="1926595"/>
          </a:xfrm>
          <a:custGeom>
            <a:avLst/>
            <a:gdLst>
              <a:gd name="connsiteX0" fmla="*/ 38 w 278583"/>
              <a:gd name="connsiteY0" fmla="*/ 4756 h 1926595"/>
              <a:gd name="connsiteX1" fmla="*/ 130213 w 278583"/>
              <a:gd name="connsiteY1" fmla="*/ 1033456 h 1926595"/>
              <a:gd name="connsiteX2" fmla="*/ 276263 w 278583"/>
              <a:gd name="connsiteY2" fmla="*/ 1871656 h 1926595"/>
              <a:gd name="connsiteX3" fmla="*/ 212763 w 278583"/>
              <a:gd name="connsiteY3" fmla="*/ 1719256 h 1926595"/>
              <a:gd name="connsiteX4" fmla="*/ 117513 w 278583"/>
              <a:gd name="connsiteY4" fmla="*/ 693731 h 1926595"/>
              <a:gd name="connsiteX5" fmla="*/ 38 w 278583"/>
              <a:gd name="connsiteY5" fmla="*/ 4756 h 1926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8583" h="1926595">
                <a:moveTo>
                  <a:pt x="38" y="4756"/>
                </a:moveTo>
                <a:cubicBezTo>
                  <a:pt x="2155" y="61377"/>
                  <a:pt x="84176" y="722306"/>
                  <a:pt x="130213" y="1033456"/>
                </a:cubicBezTo>
                <a:cubicBezTo>
                  <a:pt x="176251" y="1344606"/>
                  <a:pt x="262505" y="1757356"/>
                  <a:pt x="276263" y="1871656"/>
                </a:cubicBezTo>
                <a:cubicBezTo>
                  <a:pt x="290021" y="1985956"/>
                  <a:pt x="239221" y="1915577"/>
                  <a:pt x="212763" y="1719256"/>
                </a:cubicBezTo>
                <a:cubicBezTo>
                  <a:pt x="186305" y="1522935"/>
                  <a:pt x="151909" y="977364"/>
                  <a:pt x="117513" y="693731"/>
                </a:cubicBezTo>
                <a:cubicBezTo>
                  <a:pt x="83117" y="410098"/>
                  <a:pt x="-2079" y="-51865"/>
                  <a:pt x="38" y="47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F31B1CDA-2A83-47E4-A509-7EC019885EC6}"/>
              </a:ext>
            </a:extLst>
          </p:cNvPr>
          <p:cNvSpPr/>
          <p:nvPr/>
        </p:nvSpPr>
        <p:spPr>
          <a:xfrm>
            <a:off x="2083117" y="2577363"/>
            <a:ext cx="53920" cy="819769"/>
          </a:xfrm>
          <a:custGeom>
            <a:avLst/>
            <a:gdLst>
              <a:gd name="connsiteX0" fmla="*/ 53658 w 53920"/>
              <a:gd name="connsiteY0" fmla="*/ 737 h 819769"/>
              <a:gd name="connsiteX1" fmla="*/ 21908 w 53920"/>
              <a:gd name="connsiteY1" fmla="*/ 543662 h 819769"/>
              <a:gd name="connsiteX2" fmla="*/ 2858 w 53920"/>
              <a:gd name="connsiteY2" fmla="*/ 813537 h 819769"/>
              <a:gd name="connsiteX3" fmla="*/ 6033 w 53920"/>
              <a:gd name="connsiteY3" fmla="*/ 708762 h 819769"/>
              <a:gd name="connsiteX4" fmla="*/ 2858 w 53920"/>
              <a:gd name="connsiteY4" fmla="*/ 432537 h 819769"/>
              <a:gd name="connsiteX5" fmla="*/ 53658 w 53920"/>
              <a:gd name="connsiteY5" fmla="*/ 737 h 81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20" h="819769">
                <a:moveTo>
                  <a:pt x="53658" y="737"/>
                </a:moveTo>
                <a:cubicBezTo>
                  <a:pt x="56833" y="19258"/>
                  <a:pt x="30375" y="408195"/>
                  <a:pt x="21908" y="543662"/>
                </a:cubicBezTo>
                <a:cubicBezTo>
                  <a:pt x="13441" y="679129"/>
                  <a:pt x="5504" y="786020"/>
                  <a:pt x="2858" y="813537"/>
                </a:cubicBezTo>
                <a:cubicBezTo>
                  <a:pt x="212" y="841054"/>
                  <a:pt x="6033" y="772262"/>
                  <a:pt x="6033" y="708762"/>
                </a:cubicBezTo>
                <a:cubicBezTo>
                  <a:pt x="6033" y="645262"/>
                  <a:pt x="-5080" y="547366"/>
                  <a:pt x="2858" y="432537"/>
                </a:cubicBezTo>
                <a:cubicBezTo>
                  <a:pt x="10795" y="317708"/>
                  <a:pt x="50483" y="-17784"/>
                  <a:pt x="53658" y="7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3A28A2DD-CA0E-45FC-AD2F-F5910D19DF22}"/>
              </a:ext>
            </a:extLst>
          </p:cNvPr>
          <p:cNvSpPr/>
          <p:nvPr/>
        </p:nvSpPr>
        <p:spPr>
          <a:xfrm>
            <a:off x="2092309" y="2543055"/>
            <a:ext cx="146528" cy="938128"/>
          </a:xfrm>
          <a:custGeom>
            <a:avLst/>
            <a:gdLst>
              <a:gd name="connsiteX0" fmla="*/ 38116 w 146528"/>
              <a:gd name="connsiteY0" fmla="*/ 120 h 938128"/>
              <a:gd name="connsiteX1" fmla="*/ 98441 w 146528"/>
              <a:gd name="connsiteY1" fmla="*/ 482720 h 938128"/>
              <a:gd name="connsiteX2" fmla="*/ 142891 w 146528"/>
              <a:gd name="connsiteY2" fmla="*/ 927220 h 938128"/>
              <a:gd name="connsiteX3" fmla="*/ 16 w 146528"/>
              <a:gd name="connsiteY3" fmla="*/ 809745 h 938128"/>
              <a:gd name="connsiteX4" fmla="*/ 133366 w 146528"/>
              <a:gd name="connsiteY4" fmla="*/ 898645 h 938128"/>
              <a:gd name="connsiteX5" fmla="*/ 120666 w 146528"/>
              <a:gd name="connsiteY5" fmla="*/ 527170 h 938128"/>
              <a:gd name="connsiteX6" fmla="*/ 38116 w 146528"/>
              <a:gd name="connsiteY6" fmla="*/ 120 h 93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528" h="938128">
                <a:moveTo>
                  <a:pt x="38116" y="120"/>
                </a:moveTo>
                <a:cubicBezTo>
                  <a:pt x="34412" y="-7288"/>
                  <a:pt x="80978" y="328203"/>
                  <a:pt x="98441" y="482720"/>
                </a:cubicBezTo>
                <a:cubicBezTo>
                  <a:pt x="115904" y="637237"/>
                  <a:pt x="159295" y="872716"/>
                  <a:pt x="142891" y="927220"/>
                </a:cubicBezTo>
                <a:cubicBezTo>
                  <a:pt x="126487" y="981724"/>
                  <a:pt x="1603" y="814507"/>
                  <a:pt x="16" y="809745"/>
                </a:cubicBezTo>
                <a:cubicBezTo>
                  <a:pt x="-1571" y="804983"/>
                  <a:pt x="113258" y="945741"/>
                  <a:pt x="133366" y="898645"/>
                </a:cubicBezTo>
                <a:cubicBezTo>
                  <a:pt x="153474" y="851549"/>
                  <a:pt x="133895" y="672162"/>
                  <a:pt x="120666" y="527170"/>
                </a:cubicBezTo>
                <a:cubicBezTo>
                  <a:pt x="107437" y="382178"/>
                  <a:pt x="41820" y="7528"/>
                  <a:pt x="38116" y="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6" name="フリーフォーム: 図形 1025">
            <a:extLst>
              <a:ext uri="{FF2B5EF4-FFF2-40B4-BE49-F238E27FC236}">
                <a16:creationId xmlns:a16="http://schemas.microsoft.com/office/drawing/2014/main" id="{88C5470C-CB42-4800-9C88-474D9EA022FE}"/>
              </a:ext>
            </a:extLst>
          </p:cNvPr>
          <p:cNvSpPr/>
          <p:nvPr/>
        </p:nvSpPr>
        <p:spPr>
          <a:xfrm>
            <a:off x="1663317" y="3928377"/>
            <a:ext cx="424802" cy="30319"/>
          </a:xfrm>
          <a:custGeom>
            <a:avLst/>
            <a:gdLst>
              <a:gd name="connsiteX0" fmla="*/ 383 w 424802"/>
              <a:gd name="connsiteY0" fmla="*/ 29790 h 30319"/>
              <a:gd name="connsiteX1" fmla="*/ 400433 w 424802"/>
              <a:gd name="connsiteY1" fmla="*/ 19206 h 30319"/>
              <a:gd name="connsiteX2" fmla="*/ 375033 w 424802"/>
              <a:gd name="connsiteY2" fmla="*/ 4390 h 30319"/>
              <a:gd name="connsiteX3" fmla="*/ 328466 w 424802"/>
              <a:gd name="connsiteY3" fmla="*/ 2273 h 30319"/>
              <a:gd name="connsiteX4" fmla="*/ 383 w 424802"/>
              <a:gd name="connsiteY4" fmla="*/ 29790 h 30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802" h="30319">
                <a:moveTo>
                  <a:pt x="383" y="29790"/>
                </a:moveTo>
                <a:cubicBezTo>
                  <a:pt x="12378" y="32612"/>
                  <a:pt x="337991" y="23439"/>
                  <a:pt x="400433" y="19206"/>
                </a:cubicBezTo>
                <a:cubicBezTo>
                  <a:pt x="462875" y="14973"/>
                  <a:pt x="387028" y="7212"/>
                  <a:pt x="375033" y="4390"/>
                </a:cubicBezTo>
                <a:cubicBezTo>
                  <a:pt x="363039" y="1568"/>
                  <a:pt x="395494" y="-2666"/>
                  <a:pt x="328466" y="2273"/>
                </a:cubicBezTo>
                <a:cubicBezTo>
                  <a:pt x="261438" y="7212"/>
                  <a:pt x="-11612" y="26968"/>
                  <a:pt x="383" y="297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: 図形 1072">
            <a:extLst>
              <a:ext uri="{FF2B5EF4-FFF2-40B4-BE49-F238E27FC236}">
                <a16:creationId xmlns:a16="http://schemas.microsoft.com/office/drawing/2014/main" id="{471168EB-F7D3-40AB-AE2B-BD5863CC8E66}"/>
              </a:ext>
            </a:extLst>
          </p:cNvPr>
          <p:cNvSpPr/>
          <p:nvPr/>
        </p:nvSpPr>
        <p:spPr>
          <a:xfrm>
            <a:off x="2020704" y="3690831"/>
            <a:ext cx="684666" cy="420256"/>
          </a:xfrm>
          <a:custGeom>
            <a:avLst/>
            <a:gdLst>
              <a:gd name="connsiteX0" fmla="*/ 28229 w 684666"/>
              <a:gd name="connsiteY0" fmla="*/ 260986 h 420256"/>
              <a:gd name="connsiteX1" fmla="*/ 28229 w 684666"/>
              <a:gd name="connsiteY1" fmla="*/ 11219 h 420256"/>
              <a:gd name="connsiteX2" fmla="*/ 89613 w 684666"/>
              <a:gd name="connsiteY2" fmla="*/ 76836 h 420256"/>
              <a:gd name="connsiteX3" fmla="*/ 212379 w 684666"/>
              <a:gd name="connsiteY3" fmla="*/ 131869 h 420256"/>
              <a:gd name="connsiteX4" fmla="*/ 671696 w 684666"/>
              <a:gd name="connsiteY4" fmla="*/ 411269 h 420256"/>
              <a:gd name="connsiteX5" fmla="*/ 553163 w 684666"/>
              <a:gd name="connsiteY5" fmla="*/ 347769 h 420256"/>
              <a:gd name="connsiteX6" fmla="*/ 498129 w 684666"/>
              <a:gd name="connsiteY6" fmla="*/ 309669 h 420256"/>
              <a:gd name="connsiteX7" fmla="*/ 235663 w 684666"/>
              <a:gd name="connsiteY7" fmla="*/ 119169 h 420256"/>
              <a:gd name="connsiteX8" fmla="*/ 19763 w 684666"/>
              <a:gd name="connsiteY8" fmla="*/ 636 h 420256"/>
              <a:gd name="connsiteX9" fmla="*/ 13413 w 684666"/>
              <a:gd name="connsiteY9" fmla="*/ 76836 h 420256"/>
              <a:gd name="connsiteX10" fmla="*/ 51513 w 684666"/>
              <a:gd name="connsiteY10" fmla="*/ 180552 h 420256"/>
              <a:gd name="connsiteX11" fmla="*/ 28229 w 684666"/>
              <a:gd name="connsiteY11" fmla="*/ 260986 h 42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4666" h="420256">
                <a:moveTo>
                  <a:pt x="28229" y="260986"/>
                </a:moveTo>
                <a:cubicBezTo>
                  <a:pt x="24348" y="232764"/>
                  <a:pt x="17998" y="41911"/>
                  <a:pt x="28229" y="11219"/>
                </a:cubicBezTo>
                <a:cubicBezTo>
                  <a:pt x="38460" y="-19473"/>
                  <a:pt x="58921" y="56728"/>
                  <a:pt x="89613" y="76836"/>
                </a:cubicBezTo>
                <a:cubicBezTo>
                  <a:pt x="120305" y="96944"/>
                  <a:pt x="115365" y="76130"/>
                  <a:pt x="212379" y="131869"/>
                </a:cubicBezTo>
                <a:cubicBezTo>
                  <a:pt x="309393" y="187608"/>
                  <a:pt x="614899" y="375286"/>
                  <a:pt x="671696" y="411269"/>
                </a:cubicBezTo>
                <a:cubicBezTo>
                  <a:pt x="728493" y="447252"/>
                  <a:pt x="582091" y="364702"/>
                  <a:pt x="553163" y="347769"/>
                </a:cubicBezTo>
                <a:cubicBezTo>
                  <a:pt x="524235" y="330836"/>
                  <a:pt x="498129" y="309669"/>
                  <a:pt x="498129" y="309669"/>
                </a:cubicBezTo>
                <a:cubicBezTo>
                  <a:pt x="445212" y="271569"/>
                  <a:pt x="315391" y="170674"/>
                  <a:pt x="235663" y="119169"/>
                </a:cubicBezTo>
                <a:cubicBezTo>
                  <a:pt x="155935" y="67664"/>
                  <a:pt x="56805" y="7691"/>
                  <a:pt x="19763" y="636"/>
                </a:cubicBezTo>
                <a:cubicBezTo>
                  <a:pt x="-17279" y="-6420"/>
                  <a:pt x="8121" y="46850"/>
                  <a:pt x="13413" y="76836"/>
                </a:cubicBezTo>
                <a:cubicBezTo>
                  <a:pt x="18705" y="106822"/>
                  <a:pt x="48691" y="151624"/>
                  <a:pt x="51513" y="180552"/>
                </a:cubicBezTo>
                <a:cubicBezTo>
                  <a:pt x="54335" y="209480"/>
                  <a:pt x="32110" y="289208"/>
                  <a:pt x="28229" y="2609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: 図形 1073">
            <a:extLst>
              <a:ext uri="{FF2B5EF4-FFF2-40B4-BE49-F238E27FC236}">
                <a16:creationId xmlns:a16="http://schemas.microsoft.com/office/drawing/2014/main" id="{22A87479-54E9-47D3-A3BD-56981AD82CF5}"/>
              </a:ext>
            </a:extLst>
          </p:cNvPr>
          <p:cNvSpPr/>
          <p:nvPr/>
        </p:nvSpPr>
        <p:spPr>
          <a:xfrm>
            <a:off x="3463512" y="2207411"/>
            <a:ext cx="829445" cy="27754"/>
          </a:xfrm>
          <a:custGeom>
            <a:avLst/>
            <a:gdLst>
              <a:gd name="connsiteX0" fmla="*/ 16288 w 829445"/>
              <a:gd name="connsiteY0" fmla="*/ 25672 h 27754"/>
              <a:gd name="connsiteX1" fmla="*/ 488305 w 829445"/>
              <a:gd name="connsiteY1" fmla="*/ 25672 h 27754"/>
              <a:gd name="connsiteX2" fmla="*/ 812155 w 829445"/>
              <a:gd name="connsiteY2" fmla="*/ 17206 h 27754"/>
              <a:gd name="connsiteX3" fmla="*/ 774055 w 829445"/>
              <a:gd name="connsiteY3" fmla="*/ 10856 h 27754"/>
              <a:gd name="connsiteX4" fmla="*/ 678805 w 829445"/>
              <a:gd name="connsiteY4" fmla="*/ 2389 h 27754"/>
              <a:gd name="connsiteX5" fmla="*/ 162338 w 829445"/>
              <a:gd name="connsiteY5" fmla="*/ 2389 h 27754"/>
              <a:gd name="connsiteX6" fmla="*/ 16288 w 829445"/>
              <a:gd name="connsiteY6" fmla="*/ 25672 h 27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9445" h="27754">
                <a:moveTo>
                  <a:pt x="16288" y="25672"/>
                </a:moveTo>
                <a:cubicBezTo>
                  <a:pt x="70616" y="29552"/>
                  <a:pt x="355661" y="27083"/>
                  <a:pt x="488305" y="25672"/>
                </a:cubicBezTo>
                <a:cubicBezTo>
                  <a:pt x="620949" y="24261"/>
                  <a:pt x="764530" y="19675"/>
                  <a:pt x="812155" y="17206"/>
                </a:cubicBezTo>
                <a:cubicBezTo>
                  <a:pt x="859780" y="14737"/>
                  <a:pt x="796280" y="13325"/>
                  <a:pt x="774055" y="10856"/>
                </a:cubicBezTo>
                <a:cubicBezTo>
                  <a:pt x="751830" y="8387"/>
                  <a:pt x="780758" y="3800"/>
                  <a:pt x="678805" y="2389"/>
                </a:cubicBezTo>
                <a:cubicBezTo>
                  <a:pt x="576852" y="978"/>
                  <a:pt x="272757" y="-2197"/>
                  <a:pt x="162338" y="2389"/>
                </a:cubicBezTo>
                <a:cubicBezTo>
                  <a:pt x="51919" y="6975"/>
                  <a:pt x="-38040" y="21792"/>
                  <a:pt x="16288" y="256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: 図形 1076">
            <a:extLst>
              <a:ext uri="{FF2B5EF4-FFF2-40B4-BE49-F238E27FC236}">
                <a16:creationId xmlns:a16="http://schemas.microsoft.com/office/drawing/2014/main" id="{350C6285-616A-43C7-B18C-9301849BDF9C}"/>
              </a:ext>
            </a:extLst>
          </p:cNvPr>
          <p:cNvSpPr/>
          <p:nvPr/>
        </p:nvSpPr>
        <p:spPr>
          <a:xfrm>
            <a:off x="3788050" y="2209984"/>
            <a:ext cx="517613" cy="311122"/>
          </a:xfrm>
          <a:custGeom>
            <a:avLst/>
            <a:gdLst>
              <a:gd name="connsiteX0" fmla="*/ 491850 w 517613"/>
              <a:gd name="connsiteY0" fmla="*/ 1933 h 311122"/>
              <a:gd name="connsiteX1" fmla="*/ 506667 w 517613"/>
              <a:gd name="connsiteY1" fmla="*/ 289799 h 311122"/>
              <a:gd name="connsiteX2" fmla="*/ 470683 w 517613"/>
              <a:gd name="connsiteY2" fmla="*/ 289799 h 311122"/>
              <a:gd name="connsiteX3" fmla="*/ 30417 w 517613"/>
              <a:gd name="connsiteY3" fmla="*/ 308849 h 311122"/>
              <a:gd name="connsiteX4" fmla="*/ 87567 w 517613"/>
              <a:gd name="connsiteY4" fmla="*/ 291916 h 311122"/>
              <a:gd name="connsiteX5" fmla="*/ 485500 w 517613"/>
              <a:gd name="connsiteY5" fmla="*/ 277099 h 311122"/>
              <a:gd name="connsiteX6" fmla="*/ 493967 w 517613"/>
              <a:gd name="connsiteY6" fmla="*/ 241116 h 311122"/>
              <a:gd name="connsiteX7" fmla="*/ 493967 w 517613"/>
              <a:gd name="connsiteY7" fmla="*/ 167033 h 311122"/>
              <a:gd name="connsiteX8" fmla="*/ 491850 w 517613"/>
              <a:gd name="connsiteY8" fmla="*/ 1933 h 311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613" h="311122">
                <a:moveTo>
                  <a:pt x="491850" y="1933"/>
                </a:moveTo>
                <a:cubicBezTo>
                  <a:pt x="493967" y="22394"/>
                  <a:pt x="510195" y="241821"/>
                  <a:pt x="506667" y="289799"/>
                </a:cubicBezTo>
                <a:cubicBezTo>
                  <a:pt x="503139" y="337777"/>
                  <a:pt x="470683" y="289799"/>
                  <a:pt x="470683" y="289799"/>
                </a:cubicBezTo>
                <a:lnTo>
                  <a:pt x="30417" y="308849"/>
                </a:lnTo>
                <a:cubicBezTo>
                  <a:pt x="-33436" y="309202"/>
                  <a:pt x="11720" y="297208"/>
                  <a:pt x="87567" y="291916"/>
                </a:cubicBezTo>
                <a:cubicBezTo>
                  <a:pt x="163414" y="286624"/>
                  <a:pt x="417767" y="285566"/>
                  <a:pt x="485500" y="277099"/>
                </a:cubicBezTo>
                <a:cubicBezTo>
                  <a:pt x="553233" y="268632"/>
                  <a:pt x="492556" y="259460"/>
                  <a:pt x="493967" y="241116"/>
                </a:cubicBezTo>
                <a:cubicBezTo>
                  <a:pt x="495378" y="222772"/>
                  <a:pt x="489381" y="204780"/>
                  <a:pt x="493967" y="167033"/>
                </a:cubicBezTo>
                <a:cubicBezTo>
                  <a:pt x="498553" y="129286"/>
                  <a:pt x="489733" y="-18528"/>
                  <a:pt x="491850" y="19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: 図形 1093">
            <a:extLst>
              <a:ext uri="{FF2B5EF4-FFF2-40B4-BE49-F238E27FC236}">
                <a16:creationId xmlns:a16="http://schemas.microsoft.com/office/drawing/2014/main" id="{E1BACA0F-5FBE-41DF-8C6A-641BB2BBA0C2}"/>
              </a:ext>
            </a:extLst>
          </p:cNvPr>
          <p:cNvSpPr/>
          <p:nvPr/>
        </p:nvSpPr>
        <p:spPr>
          <a:xfrm>
            <a:off x="3473843" y="2172299"/>
            <a:ext cx="25688" cy="1524150"/>
          </a:xfrm>
          <a:custGeom>
            <a:avLst/>
            <a:gdLst>
              <a:gd name="connsiteX0" fmla="*/ 1724 w 25688"/>
              <a:gd name="connsiteY0" fmla="*/ 71368 h 1524150"/>
              <a:gd name="connsiteX1" fmla="*/ 1724 w 25688"/>
              <a:gd name="connsiteY1" fmla="*/ 1438734 h 1524150"/>
              <a:gd name="connsiteX2" fmla="*/ 1724 w 25688"/>
              <a:gd name="connsiteY2" fmla="*/ 1332901 h 1524150"/>
              <a:gd name="connsiteX3" fmla="*/ 25007 w 25688"/>
              <a:gd name="connsiteY3" fmla="*/ 945551 h 1524150"/>
              <a:gd name="connsiteX4" fmla="*/ 18657 w 25688"/>
              <a:gd name="connsiteY4" fmla="*/ 270334 h 1524150"/>
              <a:gd name="connsiteX5" fmla="*/ 1724 w 25688"/>
              <a:gd name="connsiteY5" fmla="*/ 71368 h 152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688" h="1524150">
                <a:moveTo>
                  <a:pt x="1724" y="71368"/>
                </a:moveTo>
                <a:cubicBezTo>
                  <a:pt x="-1098" y="266101"/>
                  <a:pt x="1724" y="1438734"/>
                  <a:pt x="1724" y="1438734"/>
                </a:cubicBezTo>
                <a:cubicBezTo>
                  <a:pt x="1724" y="1648989"/>
                  <a:pt x="-2157" y="1415098"/>
                  <a:pt x="1724" y="1332901"/>
                </a:cubicBezTo>
                <a:cubicBezTo>
                  <a:pt x="5605" y="1250704"/>
                  <a:pt x="22185" y="1122645"/>
                  <a:pt x="25007" y="945551"/>
                </a:cubicBezTo>
                <a:cubicBezTo>
                  <a:pt x="27829" y="768457"/>
                  <a:pt x="21126" y="413914"/>
                  <a:pt x="18657" y="270334"/>
                </a:cubicBezTo>
                <a:cubicBezTo>
                  <a:pt x="16188" y="126754"/>
                  <a:pt x="4546" y="-123365"/>
                  <a:pt x="1724" y="713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: 図形 1094">
            <a:extLst>
              <a:ext uri="{FF2B5EF4-FFF2-40B4-BE49-F238E27FC236}">
                <a16:creationId xmlns:a16="http://schemas.microsoft.com/office/drawing/2014/main" id="{8A927AB5-3FC1-4185-A3C7-705F6918C1FC}"/>
              </a:ext>
            </a:extLst>
          </p:cNvPr>
          <p:cNvSpPr/>
          <p:nvPr/>
        </p:nvSpPr>
        <p:spPr>
          <a:xfrm>
            <a:off x="3751730" y="2455440"/>
            <a:ext cx="541861" cy="483177"/>
          </a:xfrm>
          <a:custGeom>
            <a:avLst/>
            <a:gdLst>
              <a:gd name="connsiteX0" fmla="*/ 102720 w 541861"/>
              <a:gd name="connsiteY0" fmla="*/ 2010 h 483177"/>
              <a:gd name="connsiteX1" fmla="*/ 87903 w 541861"/>
              <a:gd name="connsiteY1" fmla="*/ 425343 h 483177"/>
              <a:gd name="connsiteX2" fmla="*/ 22287 w 541861"/>
              <a:gd name="connsiteY2" fmla="*/ 438043 h 483177"/>
              <a:gd name="connsiteX3" fmla="*/ 519703 w 541861"/>
              <a:gd name="connsiteY3" fmla="*/ 446510 h 483177"/>
              <a:gd name="connsiteX4" fmla="*/ 413870 w 541861"/>
              <a:gd name="connsiteY4" fmla="*/ 457093 h 483177"/>
              <a:gd name="connsiteX5" fmla="*/ 45570 w 541861"/>
              <a:gd name="connsiteY5" fmla="*/ 471910 h 483177"/>
              <a:gd name="connsiteX6" fmla="*/ 96370 w 541861"/>
              <a:gd name="connsiteY6" fmla="*/ 272943 h 483177"/>
              <a:gd name="connsiteX7" fmla="*/ 102720 w 541861"/>
              <a:gd name="connsiteY7" fmla="*/ 2010 h 483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1861" h="483177">
                <a:moveTo>
                  <a:pt x="102720" y="2010"/>
                </a:moveTo>
                <a:cubicBezTo>
                  <a:pt x="101309" y="27410"/>
                  <a:pt x="101308" y="352671"/>
                  <a:pt x="87903" y="425343"/>
                </a:cubicBezTo>
                <a:cubicBezTo>
                  <a:pt x="74497" y="498015"/>
                  <a:pt x="-49680" y="434515"/>
                  <a:pt x="22287" y="438043"/>
                </a:cubicBezTo>
                <a:cubicBezTo>
                  <a:pt x="94254" y="441571"/>
                  <a:pt x="454439" y="443335"/>
                  <a:pt x="519703" y="446510"/>
                </a:cubicBezTo>
                <a:cubicBezTo>
                  <a:pt x="584967" y="449685"/>
                  <a:pt x="492892" y="452860"/>
                  <a:pt x="413870" y="457093"/>
                </a:cubicBezTo>
                <a:cubicBezTo>
                  <a:pt x="334848" y="461326"/>
                  <a:pt x="98487" y="502602"/>
                  <a:pt x="45570" y="471910"/>
                </a:cubicBezTo>
                <a:cubicBezTo>
                  <a:pt x="-7347" y="441218"/>
                  <a:pt x="85081" y="347026"/>
                  <a:pt x="96370" y="272943"/>
                </a:cubicBezTo>
                <a:cubicBezTo>
                  <a:pt x="107659" y="198860"/>
                  <a:pt x="104131" y="-23390"/>
                  <a:pt x="102720" y="20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: 図形 1186">
            <a:extLst>
              <a:ext uri="{FF2B5EF4-FFF2-40B4-BE49-F238E27FC236}">
                <a16:creationId xmlns:a16="http://schemas.microsoft.com/office/drawing/2014/main" id="{1099DD67-BB0B-4BF8-9D30-8992F19F77D1}"/>
              </a:ext>
            </a:extLst>
          </p:cNvPr>
          <p:cNvSpPr/>
          <p:nvPr/>
        </p:nvSpPr>
        <p:spPr>
          <a:xfrm>
            <a:off x="5206914" y="2223520"/>
            <a:ext cx="31896" cy="741748"/>
          </a:xfrm>
          <a:custGeom>
            <a:avLst/>
            <a:gdLst>
              <a:gd name="connsiteX0" fmla="*/ 4319 w 31896"/>
              <a:gd name="connsiteY0" fmla="*/ 1097 h 741748"/>
              <a:gd name="connsiteX1" fmla="*/ 86 w 31896"/>
              <a:gd name="connsiteY1" fmla="*/ 278380 h 741748"/>
              <a:gd name="connsiteX2" fmla="*/ 4319 w 31896"/>
              <a:gd name="connsiteY2" fmla="*/ 714413 h 741748"/>
              <a:gd name="connsiteX3" fmla="*/ 6436 w 31896"/>
              <a:gd name="connsiteY3" fmla="*/ 661497 h 741748"/>
              <a:gd name="connsiteX4" fmla="*/ 31836 w 31896"/>
              <a:gd name="connsiteY4" fmla="*/ 377863 h 741748"/>
              <a:gd name="connsiteX5" fmla="*/ 4319 w 31896"/>
              <a:gd name="connsiteY5" fmla="*/ 1097 h 74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896" h="741748">
                <a:moveTo>
                  <a:pt x="4319" y="1097"/>
                </a:moveTo>
                <a:cubicBezTo>
                  <a:pt x="-973" y="-15483"/>
                  <a:pt x="86" y="159494"/>
                  <a:pt x="86" y="278380"/>
                </a:cubicBezTo>
                <a:cubicBezTo>
                  <a:pt x="86" y="397266"/>
                  <a:pt x="3261" y="650560"/>
                  <a:pt x="4319" y="714413"/>
                </a:cubicBezTo>
                <a:cubicBezTo>
                  <a:pt x="5377" y="778266"/>
                  <a:pt x="1850" y="717589"/>
                  <a:pt x="6436" y="661497"/>
                </a:cubicBezTo>
                <a:cubicBezTo>
                  <a:pt x="11022" y="605405"/>
                  <a:pt x="30425" y="484755"/>
                  <a:pt x="31836" y="377863"/>
                </a:cubicBezTo>
                <a:cubicBezTo>
                  <a:pt x="33247" y="270971"/>
                  <a:pt x="9611" y="17677"/>
                  <a:pt x="4319" y="10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: 図形 1200">
            <a:extLst>
              <a:ext uri="{FF2B5EF4-FFF2-40B4-BE49-F238E27FC236}">
                <a16:creationId xmlns:a16="http://schemas.microsoft.com/office/drawing/2014/main" id="{262D8D9A-2246-49F3-889D-F4536473E38F}"/>
              </a:ext>
            </a:extLst>
          </p:cNvPr>
          <p:cNvSpPr/>
          <p:nvPr/>
        </p:nvSpPr>
        <p:spPr>
          <a:xfrm>
            <a:off x="5209321" y="2211284"/>
            <a:ext cx="884601" cy="159598"/>
          </a:xfrm>
          <a:custGeom>
            <a:avLst/>
            <a:gdLst>
              <a:gd name="connsiteX0" fmla="*/ 4029 w 884601"/>
              <a:gd name="connsiteY0" fmla="*/ 19683 h 159598"/>
              <a:gd name="connsiteX1" fmla="*/ 719462 w 884601"/>
              <a:gd name="connsiteY1" fmla="*/ 30266 h 159598"/>
              <a:gd name="connsiteX2" fmla="*/ 768146 w 884601"/>
              <a:gd name="connsiteY2" fmla="*/ 49316 h 159598"/>
              <a:gd name="connsiteX3" fmla="*/ 884562 w 884601"/>
              <a:gd name="connsiteY3" fmla="*/ 159383 h 159598"/>
              <a:gd name="connsiteX4" fmla="*/ 776612 w 884601"/>
              <a:gd name="connsiteY4" fmla="*/ 17566 h 159598"/>
              <a:gd name="connsiteX5" fmla="*/ 444296 w 884601"/>
              <a:gd name="connsiteY5" fmla="*/ 633 h 159598"/>
              <a:gd name="connsiteX6" fmla="*/ 4029 w 884601"/>
              <a:gd name="connsiteY6" fmla="*/ 19683 h 159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4601" h="159598">
                <a:moveTo>
                  <a:pt x="4029" y="19683"/>
                </a:moveTo>
                <a:cubicBezTo>
                  <a:pt x="49890" y="24622"/>
                  <a:pt x="592109" y="25327"/>
                  <a:pt x="719462" y="30266"/>
                </a:cubicBezTo>
                <a:cubicBezTo>
                  <a:pt x="846815" y="35205"/>
                  <a:pt x="740629" y="27797"/>
                  <a:pt x="768146" y="49316"/>
                </a:cubicBezTo>
                <a:cubicBezTo>
                  <a:pt x="795663" y="70836"/>
                  <a:pt x="883151" y="164675"/>
                  <a:pt x="884562" y="159383"/>
                </a:cubicBezTo>
                <a:cubicBezTo>
                  <a:pt x="885973" y="154091"/>
                  <a:pt x="849990" y="44024"/>
                  <a:pt x="776612" y="17566"/>
                </a:cubicBezTo>
                <a:cubicBezTo>
                  <a:pt x="703234" y="-8892"/>
                  <a:pt x="572354" y="3102"/>
                  <a:pt x="444296" y="633"/>
                </a:cubicBezTo>
                <a:cubicBezTo>
                  <a:pt x="316238" y="-1837"/>
                  <a:pt x="-41832" y="14744"/>
                  <a:pt x="4029" y="196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: 図形 1222">
            <a:extLst>
              <a:ext uri="{FF2B5EF4-FFF2-40B4-BE49-F238E27FC236}">
                <a16:creationId xmlns:a16="http://schemas.microsoft.com/office/drawing/2014/main" id="{88B2E123-B482-4FE8-AD6F-F140692E4F4A}"/>
              </a:ext>
            </a:extLst>
          </p:cNvPr>
          <p:cNvSpPr/>
          <p:nvPr/>
        </p:nvSpPr>
        <p:spPr>
          <a:xfrm>
            <a:off x="5977375" y="2360238"/>
            <a:ext cx="121596" cy="683577"/>
          </a:xfrm>
          <a:custGeom>
            <a:avLst/>
            <a:gdLst>
              <a:gd name="connsiteX0" fmla="*/ 105925 w 121596"/>
              <a:gd name="connsiteY0" fmla="*/ 14662 h 683577"/>
              <a:gd name="connsiteX1" fmla="*/ 114392 w 121596"/>
              <a:gd name="connsiteY1" fmla="*/ 486679 h 683577"/>
              <a:gd name="connsiteX2" fmla="*/ 112275 w 121596"/>
              <a:gd name="connsiteY2" fmla="*/ 552295 h 683577"/>
              <a:gd name="connsiteX3" fmla="*/ 92 w 121596"/>
              <a:gd name="connsiteY3" fmla="*/ 683529 h 683577"/>
              <a:gd name="connsiteX4" fmla="*/ 93225 w 121596"/>
              <a:gd name="connsiteY4" fmla="*/ 567112 h 683577"/>
              <a:gd name="connsiteX5" fmla="*/ 99575 w 121596"/>
              <a:gd name="connsiteY5" fmla="*/ 531129 h 683577"/>
              <a:gd name="connsiteX6" fmla="*/ 88992 w 121596"/>
              <a:gd name="connsiteY6" fmla="*/ 154362 h 683577"/>
              <a:gd name="connsiteX7" fmla="*/ 105925 w 121596"/>
              <a:gd name="connsiteY7" fmla="*/ 14662 h 683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596" h="683577">
                <a:moveTo>
                  <a:pt x="105925" y="14662"/>
                </a:moveTo>
                <a:cubicBezTo>
                  <a:pt x="110158" y="70048"/>
                  <a:pt x="113334" y="397074"/>
                  <a:pt x="114392" y="486679"/>
                </a:cubicBezTo>
                <a:cubicBezTo>
                  <a:pt x="115450" y="576284"/>
                  <a:pt x="131325" y="519487"/>
                  <a:pt x="112275" y="552295"/>
                </a:cubicBezTo>
                <a:cubicBezTo>
                  <a:pt x="93225" y="585103"/>
                  <a:pt x="3267" y="681060"/>
                  <a:pt x="92" y="683529"/>
                </a:cubicBezTo>
                <a:cubicBezTo>
                  <a:pt x="-3083" y="685999"/>
                  <a:pt x="76645" y="592512"/>
                  <a:pt x="93225" y="567112"/>
                </a:cubicBezTo>
                <a:cubicBezTo>
                  <a:pt x="109805" y="541712"/>
                  <a:pt x="100280" y="599921"/>
                  <a:pt x="99575" y="531129"/>
                </a:cubicBezTo>
                <a:cubicBezTo>
                  <a:pt x="98870" y="462337"/>
                  <a:pt x="87581" y="235854"/>
                  <a:pt x="88992" y="154362"/>
                </a:cubicBezTo>
                <a:cubicBezTo>
                  <a:pt x="90403" y="72870"/>
                  <a:pt x="101692" y="-40724"/>
                  <a:pt x="105925" y="146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: 図形 1223">
            <a:extLst>
              <a:ext uri="{FF2B5EF4-FFF2-40B4-BE49-F238E27FC236}">
                <a16:creationId xmlns:a16="http://schemas.microsoft.com/office/drawing/2014/main" id="{F319D97E-C789-4E92-A561-7CD98493435E}"/>
              </a:ext>
            </a:extLst>
          </p:cNvPr>
          <p:cNvSpPr/>
          <p:nvPr/>
        </p:nvSpPr>
        <p:spPr>
          <a:xfrm>
            <a:off x="5522788" y="2463598"/>
            <a:ext cx="229457" cy="461321"/>
          </a:xfrm>
          <a:custGeom>
            <a:avLst/>
            <a:gdLst>
              <a:gd name="connsiteX0" fmla="*/ 33462 w 229457"/>
              <a:gd name="connsiteY0" fmla="*/ 4435 h 461321"/>
              <a:gd name="connsiteX1" fmla="*/ 46162 w 229457"/>
              <a:gd name="connsiteY1" fmla="*/ 158952 h 461321"/>
              <a:gd name="connsiteX2" fmla="*/ 48279 w 229457"/>
              <a:gd name="connsiteY2" fmla="*/ 440469 h 461321"/>
              <a:gd name="connsiteX3" fmla="*/ 90612 w 229457"/>
              <a:gd name="connsiteY3" fmla="*/ 440469 h 461321"/>
              <a:gd name="connsiteX4" fmla="*/ 215495 w 229457"/>
              <a:gd name="connsiteY4" fmla="*/ 440469 h 461321"/>
              <a:gd name="connsiteX5" fmla="*/ 215495 w 229457"/>
              <a:gd name="connsiteY5" fmla="*/ 425652 h 461321"/>
              <a:gd name="connsiteX6" fmla="*/ 213379 w 229457"/>
              <a:gd name="connsiteY6" fmla="*/ 355802 h 461321"/>
              <a:gd name="connsiteX7" fmla="*/ 200679 w 229457"/>
              <a:gd name="connsiteY7" fmla="*/ 34069 h 461321"/>
              <a:gd name="connsiteX8" fmla="*/ 202795 w 229457"/>
              <a:gd name="connsiteY8" fmla="*/ 112385 h 461321"/>
              <a:gd name="connsiteX9" fmla="*/ 223962 w 229457"/>
              <a:gd name="connsiteY9" fmla="*/ 340985 h 461321"/>
              <a:gd name="connsiteX10" fmla="*/ 221845 w 229457"/>
              <a:gd name="connsiteY10" fmla="*/ 434119 h 461321"/>
              <a:gd name="connsiteX11" fmla="*/ 141412 w 229457"/>
              <a:gd name="connsiteY11" fmla="*/ 427769 h 461321"/>
              <a:gd name="connsiteX12" fmla="*/ 3829 w 229457"/>
              <a:gd name="connsiteY12" fmla="*/ 434119 h 461321"/>
              <a:gd name="connsiteX13" fmla="*/ 37695 w 229457"/>
              <a:gd name="connsiteY13" fmla="*/ 326169 h 461321"/>
              <a:gd name="connsiteX14" fmla="*/ 33462 w 229457"/>
              <a:gd name="connsiteY14" fmla="*/ 4435 h 461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9457" h="461321">
                <a:moveTo>
                  <a:pt x="33462" y="4435"/>
                </a:moveTo>
                <a:cubicBezTo>
                  <a:pt x="34873" y="-23434"/>
                  <a:pt x="43693" y="86280"/>
                  <a:pt x="46162" y="158952"/>
                </a:cubicBezTo>
                <a:cubicBezTo>
                  <a:pt x="48632" y="231624"/>
                  <a:pt x="40871" y="393550"/>
                  <a:pt x="48279" y="440469"/>
                </a:cubicBezTo>
                <a:cubicBezTo>
                  <a:pt x="55687" y="487388"/>
                  <a:pt x="90612" y="440469"/>
                  <a:pt x="90612" y="440469"/>
                </a:cubicBezTo>
                <a:lnTo>
                  <a:pt x="215495" y="440469"/>
                </a:lnTo>
                <a:cubicBezTo>
                  <a:pt x="236309" y="438000"/>
                  <a:pt x="215848" y="439763"/>
                  <a:pt x="215495" y="425652"/>
                </a:cubicBezTo>
                <a:cubicBezTo>
                  <a:pt x="215142" y="411541"/>
                  <a:pt x="215848" y="421066"/>
                  <a:pt x="213379" y="355802"/>
                </a:cubicBezTo>
                <a:cubicBezTo>
                  <a:pt x="210910" y="290538"/>
                  <a:pt x="202443" y="74638"/>
                  <a:pt x="200679" y="34069"/>
                </a:cubicBezTo>
                <a:cubicBezTo>
                  <a:pt x="198915" y="-6500"/>
                  <a:pt x="198915" y="61232"/>
                  <a:pt x="202795" y="112385"/>
                </a:cubicBezTo>
                <a:cubicBezTo>
                  <a:pt x="206675" y="163538"/>
                  <a:pt x="220787" y="287363"/>
                  <a:pt x="223962" y="340985"/>
                </a:cubicBezTo>
                <a:cubicBezTo>
                  <a:pt x="227137" y="394607"/>
                  <a:pt x="235603" y="419655"/>
                  <a:pt x="221845" y="434119"/>
                </a:cubicBezTo>
                <a:cubicBezTo>
                  <a:pt x="208087" y="448583"/>
                  <a:pt x="177748" y="427769"/>
                  <a:pt x="141412" y="427769"/>
                </a:cubicBezTo>
                <a:cubicBezTo>
                  <a:pt x="105076" y="427769"/>
                  <a:pt x="21115" y="451052"/>
                  <a:pt x="3829" y="434119"/>
                </a:cubicBezTo>
                <a:cubicBezTo>
                  <a:pt x="-13457" y="417186"/>
                  <a:pt x="33109" y="392844"/>
                  <a:pt x="37695" y="326169"/>
                </a:cubicBezTo>
                <a:cubicBezTo>
                  <a:pt x="42281" y="259494"/>
                  <a:pt x="32051" y="32304"/>
                  <a:pt x="33462" y="44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: 図形 1224">
            <a:extLst>
              <a:ext uri="{FF2B5EF4-FFF2-40B4-BE49-F238E27FC236}">
                <a16:creationId xmlns:a16="http://schemas.microsoft.com/office/drawing/2014/main" id="{D1449032-D4F6-45F7-8565-2A63DAED5A0F}"/>
              </a:ext>
            </a:extLst>
          </p:cNvPr>
          <p:cNvSpPr/>
          <p:nvPr/>
        </p:nvSpPr>
        <p:spPr>
          <a:xfrm>
            <a:off x="5530208" y="2488217"/>
            <a:ext cx="246316" cy="163523"/>
          </a:xfrm>
          <a:custGeom>
            <a:avLst/>
            <a:gdLst>
              <a:gd name="connsiteX0" fmla="*/ 2759 w 246316"/>
              <a:gd name="connsiteY0" fmla="*/ 13683 h 163523"/>
              <a:gd name="connsiteX1" fmla="*/ 231359 w 246316"/>
              <a:gd name="connsiteY1" fmla="*/ 5216 h 163523"/>
              <a:gd name="connsiteX2" fmla="*/ 193259 w 246316"/>
              <a:gd name="connsiteY2" fmla="*/ 17916 h 163523"/>
              <a:gd name="connsiteX3" fmla="*/ 220775 w 246316"/>
              <a:gd name="connsiteY3" fmla="*/ 161850 h 163523"/>
              <a:gd name="connsiteX4" fmla="*/ 180559 w 246316"/>
              <a:gd name="connsiteY4" fmla="*/ 92000 h 163523"/>
              <a:gd name="connsiteX5" fmla="*/ 246175 w 246316"/>
              <a:gd name="connsiteY5" fmla="*/ 24266 h 163523"/>
              <a:gd name="connsiteX6" fmla="*/ 195375 w 246316"/>
              <a:gd name="connsiteY6" fmla="*/ 3100 h 163523"/>
              <a:gd name="connsiteX7" fmla="*/ 108592 w 246316"/>
              <a:gd name="connsiteY7" fmla="*/ 983 h 163523"/>
              <a:gd name="connsiteX8" fmla="*/ 2759 w 246316"/>
              <a:gd name="connsiteY8" fmla="*/ 13683 h 163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316" h="163523">
                <a:moveTo>
                  <a:pt x="2759" y="13683"/>
                </a:moveTo>
                <a:lnTo>
                  <a:pt x="231359" y="5216"/>
                </a:lnTo>
                <a:cubicBezTo>
                  <a:pt x="263109" y="5921"/>
                  <a:pt x="195023" y="-8190"/>
                  <a:pt x="193259" y="17916"/>
                </a:cubicBezTo>
                <a:cubicBezTo>
                  <a:pt x="191495" y="44022"/>
                  <a:pt x="222892" y="149503"/>
                  <a:pt x="220775" y="161850"/>
                </a:cubicBezTo>
                <a:cubicBezTo>
                  <a:pt x="218658" y="174197"/>
                  <a:pt x="176326" y="114931"/>
                  <a:pt x="180559" y="92000"/>
                </a:cubicBezTo>
                <a:cubicBezTo>
                  <a:pt x="184792" y="69069"/>
                  <a:pt x="243706" y="39083"/>
                  <a:pt x="246175" y="24266"/>
                </a:cubicBezTo>
                <a:cubicBezTo>
                  <a:pt x="248644" y="9449"/>
                  <a:pt x="218306" y="6980"/>
                  <a:pt x="195375" y="3100"/>
                </a:cubicBezTo>
                <a:cubicBezTo>
                  <a:pt x="172445" y="-781"/>
                  <a:pt x="135756" y="-428"/>
                  <a:pt x="108592" y="983"/>
                </a:cubicBezTo>
                <a:cubicBezTo>
                  <a:pt x="81428" y="2394"/>
                  <a:pt x="-17702" y="12978"/>
                  <a:pt x="2759" y="136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: 図形 1225">
            <a:extLst>
              <a:ext uri="{FF2B5EF4-FFF2-40B4-BE49-F238E27FC236}">
                <a16:creationId xmlns:a16="http://schemas.microsoft.com/office/drawing/2014/main" id="{83EF7204-53C5-4856-85D3-E3DF7CBBCA0B}"/>
              </a:ext>
            </a:extLst>
          </p:cNvPr>
          <p:cNvSpPr/>
          <p:nvPr/>
        </p:nvSpPr>
        <p:spPr>
          <a:xfrm>
            <a:off x="5951943" y="2999279"/>
            <a:ext cx="153308" cy="619070"/>
          </a:xfrm>
          <a:custGeom>
            <a:avLst/>
            <a:gdLst>
              <a:gd name="connsiteX0" fmla="*/ 124 w 153308"/>
              <a:gd name="connsiteY0" fmla="*/ 38 h 619070"/>
              <a:gd name="connsiteX1" fmla="*/ 120774 w 153308"/>
              <a:gd name="connsiteY1" fmla="*/ 118571 h 619070"/>
              <a:gd name="connsiteX2" fmla="*/ 120774 w 153308"/>
              <a:gd name="connsiteY2" fmla="*/ 203238 h 619070"/>
              <a:gd name="connsiteX3" fmla="*/ 133474 w 153308"/>
              <a:gd name="connsiteY3" fmla="*/ 601171 h 619070"/>
              <a:gd name="connsiteX4" fmla="*/ 139824 w 153308"/>
              <a:gd name="connsiteY4" fmla="*/ 508038 h 619070"/>
              <a:gd name="connsiteX5" fmla="*/ 146174 w 153308"/>
              <a:gd name="connsiteY5" fmla="*/ 131271 h 619070"/>
              <a:gd name="connsiteX6" fmla="*/ 124 w 153308"/>
              <a:gd name="connsiteY6" fmla="*/ 38 h 61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308" h="619070">
                <a:moveTo>
                  <a:pt x="124" y="38"/>
                </a:moveTo>
                <a:cubicBezTo>
                  <a:pt x="-4109" y="-2079"/>
                  <a:pt x="100666" y="84704"/>
                  <a:pt x="120774" y="118571"/>
                </a:cubicBezTo>
                <a:cubicBezTo>
                  <a:pt x="140882" y="152438"/>
                  <a:pt x="118657" y="122805"/>
                  <a:pt x="120774" y="203238"/>
                </a:cubicBezTo>
                <a:cubicBezTo>
                  <a:pt x="122891" y="283671"/>
                  <a:pt x="130299" y="550371"/>
                  <a:pt x="133474" y="601171"/>
                </a:cubicBezTo>
                <a:cubicBezTo>
                  <a:pt x="136649" y="651971"/>
                  <a:pt x="137707" y="586355"/>
                  <a:pt x="139824" y="508038"/>
                </a:cubicBezTo>
                <a:cubicBezTo>
                  <a:pt x="141941" y="429721"/>
                  <a:pt x="164519" y="213821"/>
                  <a:pt x="146174" y="131271"/>
                </a:cubicBezTo>
                <a:cubicBezTo>
                  <a:pt x="127830" y="48721"/>
                  <a:pt x="4357" y="2155"/>
                  <a:pt x="124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: 図形 1226">
            <a:extLst>
              <a:ext uri="{FF2B5EF4-FFF2-40B4-BE49-F238E27FC236}">
                <a16:creationId xmlns:a16="http://schemas.microsoft.com/office/drawing/2014/main" id="{5FFA788E-82A1-4ED4-A788-ABA7326B65B0}"/>
              </a:ext>
            </a:extLst>
          </p:cNvPr>
          <p:cNvSpPr/>
          <p:nvPr/>
        </p:nvSpPr>
        <p:spPr>
          <a:xfrm>
            <a:off x="7123673" y="2215302"/>
            <a:ext cx="560456" cy="28507"/>
          </a:xfrm>
          <a:custGeom>
            <a:avLst/>
            <a:gdLst>
              <a:gd name="connsiteX0" fmla="*/ 1027 w 560456"/>
              <a:gd name="connsiteY0" fmla="*/ 26248 h 28507"/>
              <a:gd name="connsiteX1" fmla="*/ 269844 w 560456"/>
              <a:gd name="connsiteY1" fmla="*/ 19898 h 28507"/>
              <a:gd name="connsiteX2" fmla="*/ 540777 w 560456"/>
              <a:gd name="connsiteY2" fmla="*/ 28365 h 28507"/>
              <a:gd name="connsiteX3" fmla="*/ 523844 w 560456"/>
              <a:gd name="connsiteY3" fmla="*/ 11431 h 28507"/>
              <a:gd name="connsiteX4" fmla="*/ 398960 w 560456"/>
              <a:gd name="connsiteY4" fmla="*/ 9315 h 28507"/>
              <a:gd name="connsiteX5" fmla="*/ 185177 w 560456"/>
              <a:gd name="connsiteY5" fmla="*/ 848 h 28507"/>
              <a:gd name="connsiteX6" fmla="*/ 1027 w 560456"/>
              <a:gd name="connsiteY6" fmla="*/ 26248 h 2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456" h="28507">
                <a:moveTo>
                  <a:pt x="1027" y="26248"/>
                </a:moveTo>
                <a:cubicBezTo>
                  <a:pt x="15138" y="29423"/>
                  <a:pt x="179886" y="19545"/>
                  <a:pt x="269844" y="19898"/>
                </a:cubicBezTo>
                <a:cubicBezTo>
                  <a:pt x="359802" y="20251"/>
                  <a:pt x="498444" y="29776"/>
                  <a:pt x="540777" y="28365"/>
                </a:cubicBezTo>
                <a:cubicBezTo>
                  <a:pt x="583110" y="26954"/>
                  <a:pt x="547480" y="14606"/>
                  <a:pt x="523844" y="11431"/>
                </a:cubicBezTo>
                <a:cubicBezTo>
                  <a:pt x="500208" y="8256"/>
                  <a:pt x="398960" y="9315"/>
                  <a:pt x="398960" y="9315"/>
                </a:cubicBezTo>
                <a:cubicBezTo>
                  <a:pt x="342516" y="7551"/>
                  <a:pt x="248677" y="-3032"/>
                  <a:pt x="185177" y="848"/>
                </a:cubicBezTo>
                <a:cubicBezTo>
                  <a:pt x="121677" y="4728"/>
                  <a:pt x="-13084" y="23073"/>
                  <a:pt x="1027" y="262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: 図形 1227">
            <a:extLst>
              <a:ext uri="{FF2B5EF4-FFF2-40B4-BE49-F238E27FC236}">
                <a16:creationId xmlns:a16="http://schemas.microsoft.com/office/drawing/2014/main" id="{856EDF50-6663-44CB-A27E-F658D4EAC198}"/>
              </a:ext>
            </a:extLst>
          </p:cNvPr>
          <p:cNvSpPr/>
          <p:nvPr/>
        </p:nvSpPr>
        <p:spPr>
          <a:xfrm>
            <a:off x="6984011" y="2215593"/>
            <a:ext cx="147218" cy="1202284"/>
          </a:xfrm>
          <a:custGeom>
            <a:avLst/>
            <a:gdLst>
              <a:gd name="connsiteX0" fmla="*/ 144922 w 147218"/>
              <a:gd name="connsiteY0" fmla="*/ 6907 h 1202284"/>
              <a:gd name="connsiteX1" fmla="*/ 11572 w 147218"/>
              <a:gd name="connsiteY1" fmla="*/ 1128740 h 1202284"/>
              <a:gd name="connsiteX2" fmla="*/ 15806 w 147218"/>
              <a:gd name="connsiteY2" fmla="*/ 1048307 h 1202284"/>
              <a:gd name="connsiteX3" fmla="*/ 89889 w 147218"/>
              <a:gd name="connsiteY3" fmla="*/ 673657 h 1202284"/>
              <a:gd name="connsiteX4" fmla="*/ 144922 w 147218"/>
              <a:gd name="connsiteY4" fmla="*/ 6907 h 1202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218" h="1202284">
                <a:moveTo>
                  <a:pt x="144922" y="6907"/>
                </a:moveTo>
                <a:cubicBezTo>
                  <a:pt x="131869" y="82754"/>
                  <a:pt x="33091" y="955173"/>
                  <a:pt x="11572" y="1128740"/>
                </a:cubicBezTo>
                <a:cubicBezTo>
                  <a:pt x="-9947" y="1302307"/>
                  <a:pt x="2753" y="1124154"/>
                  <a:pt x="15806" y="1048307"/>
                </a:cubicBezTo>
                <a:cubicBezTo>
                  <a:pt x="28859" y="972460"/>
                  <a:pt x="67664" y="846165"/>
                  <a:pt x="89889" y="673657"/>
                </a:cubicBezTo>
                <a:cubicBezTo>
                  <a:pt x="112114" y="501149"/>
                  <a:pt x="157975" y="-68940"/>
                  <a:pt x="144922" y="69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: 図形 1228">
            <a:extLst>
              <a:ext uri="{FF2B5EF4-FFF2-40B4-BE49-F238E27FC236}">
                <a16:creationId xmlns:a16="http://schemas.microsoft.com/office/drawing/2014/main" id="{4C76853F-7C4C-467A-B7DD-0267F630888F}"/>
              </a:ext>
            </a:extLst>
          </p:cNvPr>
          <p:cNvSpPr/>
          <p:nvPr/>
        </p:nvSpPr>
        <p:spPr>
          <a:xfrm>
            <a:off x="6927053" y="3197678"/>
            <a:ext cx="1044786" cy="899206"/>
          </a:xfrm>
          <a:custGeom>
            <a:avLst/>
            <a:gdLst>
              <a:gd name="connsiteX0" fmla="*/ 91814 w 1044786"/>
              <a:gd name="connsiteY0" fmla="*/ 605 h 899206"/>
              <a:gd name="connsiteX1" fmla="*/ 30430 w 1044786"/>
              <a:gd name="connsiteY1" fmla="*/ 540355 h 899206"/>
              <a:gd name="connsiteX2" fmla="*/ 5030 w 1044786"/>
              <a:gd name="connsiteY2" fmla="*/ 739322 h 899206"/>
              <a:gd name="connsiteX3" fmla="*/ 115097 w 1044786"/>
              <a:gd name="connsiteY3" fmla="*/ 735089 h 899206"/>
              <a:gd name="connsiteX4" fmla="*/ 350047 w 1044786"/>
              <a:gd name="connsiteY4" fmla="*/ 730855 h 899206"/>
              <a:gd name="connsiteX5" fmla="*/ 364864 w 1044786"/>
              <a:gd name="connsiteY5" fmla="*/ 663122 h 899206"/>
              <a:gd name="connsiteX6" fmla="*/ 360630 w 1044786"/>
              <a:gd name="connsiteY6" fmla="*/ 510722 h 899206"/>
              <a:gd name="connsiteX7" fmla="*/ 441064 w 1044786"/>
              <a:gd name="connsiteY7" fmla="*/ 567872 h 899206"/>
              <a:gd name="connsiteX8" fmla="*/ 1006214 w 1044786"/>
              <a:gd name="connsiteY8" fmla="*/ 883255 h 899206"/>
              <a:gd name="connsiteX9" fmla="*/ 927897 w 1044786"/>
              <a:gd name="connsiteY9" fmla="*/ 813405 h 899206"/>
              <a:gd name="connsiteX10" fmla="*/ 390264 w 1044786"/>
              <a:gd name="connsiteY10" fmla="*/ 476855 h 899206"/>
              <a:gd name="connsiteX11" fmla="*/ 383914 w 1044786"/>
              <a:gd name="connsiteY11" fmla="*/ 544589 h 899206"/>
              <a:gd name="connsiteX12" fmla="*/ 362747 w 1044786"/>
              <a:gd name="connsiteY12" fmla="*/ 743555 h 899206"/>
              <a:gd name="connsiteX13" fmla="*/ 144730 w 1044786"/>
              <a:gd name="connsiteY13" fmla="*/ 762605 h 899206"/>
              <a:gd name="connsiteX14" fmla="*/ 5030 w 1044786"/>
              <a:gd name="connsiteY14" fmla="*/ 762605 h 899206"/>
              <a:gd name="connsiteX15" fmla="*/ 36780 w 1044786"/>
              <a:gd name="connsiteY15" fmla="*/ 654655 h 899206"/>
              <a:gd name="connsiteX16" fmla="*/ 91814 w 1044786"/>
              <a:gd name="connsiteY16" fmla="*/ 605 h 899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44786" h="899206">
                <a:moveTo>
                  <a:pt x="91814" y="605"/>
                </a:moveTo>
                <a:cubicBezTo>
                  <a:pt x="90756" y="-18445"/>
                  <a:pt x="44894" y="417236"/>
                  <a:pt x="30430" y="540355"/>
                </a:cubicBezTo>
                <a:cubicBezTo>
                  <a:pt x="15966" y="663474"/>
                  <a:pt x="-9081" y="706866"/>
                  <a:pt x="5030" y="739322"/>
                </a:cubicBezTo>
                <a:cubicBezTo>
                  <a:pt x="19141" y="771778"/>
                  <a:pt x="115097" y="735089"/>
                  <a:pt x="115097" y="735089"/>
                </a:cubicBezTo>
                <a:cubicBezTo>
                  <a:pt x="172600" y="733678"/>
                  <a:pt x="308419" y="742849"/>
                  <a:pt x="350047" y="730855"/>
                </a:cubicBezTo>
                <a:cubicBezTo>
                  <a:pt x="391675" y="718861"/>
                  <a:pt x="363100" y="699811"/>
                  <a:pt x="364864" y="663122"/>
                </a:cubicBezTo>
                <a:cubicBezTo>
                  <a:pt x="366628" y="626433"/>
                  <a:pt x="347930" y="526597"/>
                  <a:pt x="360630" y="510722"/>
                </a:cubicBezTo>
                <a:cubicBezTo>
                  <a:pt x="373330" y="494847"/>
                  <a:pt x="333467" y="505783"/>
                  <a:pt x="441064" y="567872"/>
                </a:cubicBezTo>
                <a:cubicBezTo>
                  <a:pt x="548661" y="629961"/>
                  <a:pt x="925075" y="842333"/>
                  <a:pt x="1006214" y="883255"/>
                </a:cubicBezTo>
                <a:cubicBezTo>
                  <a:pt x="1087353" y="924177"/>
                  <a:pt x="1030555" y="881138"/>
                  <a:pt x="927897" y="813405"/>
                </a:cubicBezTo>
                <a:cubicBezTo>
                  <a:pt x="825239" y="745672"/>
                  <a:pt x="480928" y="521658"/>
                  <a:pt x="390264" y="476855"/>
                </a:cubicBezTo>
                <a:cubicBezTo>
                  <a:pt x="299600" y="432052"/>
                  <a:pt x="388500" y="500139"/>
                  <a:pt x="383914" y="544589"/>
                </a:cubicBezTo>
                <a:cubicBezTo>
                  <a:pt x="379328" y="589039"/>
                  <a:pt x="402611" y="707219"/>
                  <a:pt x="362747" y="743555"/>
                </a:cubicBezTo>
                <a:cubicBezTo>
                  <a:pt x="322883" y="779891"/>
                  <a:pt x="204349" y="759430"/>
                  <a:pt x="144730" y="762605"/>
                </a:cubicBezTo>
                <a:cubicBezTo>
                  <a:pt x="85111" y="765780"/>
                  <a:pt x="23022" y="780597"/>
                  <a:pt x="5030" y="762605"/>
                </a:cubicBezTo>
                <a:cubicBezTo>
                  <a:pt x="-12962" y="744613"/>
                  <a:pt x="21963" y="780949"/>
                  <a:pt x="36780" y="654655"/>
                </a:cubicBezTo>
                <a:cubicBezTo>
                  <a:pt x="51597" y="528361"/>
                  <a:pt x="92872" y="19655"/>
                  <a:pt x="91814" y="6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: 図形 1229">
            <a:extLst>
              <a:ext uri="{FF2B5EF4-FFF2-40B4-BE49-F238E27FC236}">
                <a16:creationId xmlns:a16="http://schemas.microsoft.com/office/drawing/2014/main" id="{B152718E-565E-4FA9-964C-6D285245053D}"/>
              </a:ext>
            </a:extLst>
          </p:cNvPr>
          <p:cNvSpPr/>
          <p:nvPr/>
        </p:nvSpPr>
        <p:spPr>
          <a:xfrm>
            <a:off x="7287399" y="2569684"/>
            <a:ext cx="239145" cy="944890"/>
          </a:xfrm>
          <a:custGeom>
            <a:avLst/>
            <a:gdLst>
              <a:gd name="connsiteX0" fmla="*/ 97651 w 239145"/>
              <a:gd name="connsiteY0" fmla="*/ 2066 h 944890"/>
              <a:gd name="connsiteX1" fmla="*/ 70134 w 239145"/>
              <a:gd name="connsiteY1" fmla="*/ 476199 h 944890"/>
              <a:gd name="connsiteX2" fmla="*/ 42618 w 239145"/>
              <a:gd name="connsiteY2" fmla="*/ 795816 h 944890"/>
              <a:gd name="connsiteX3" fmla="*/ 42618 w 239145"/>
              <a:gd name="connsiteY3" fmla="*/ 806399 h 944890"/>
              <a:gd name="connsiteX4" fmla="*/ 235234 w 239145"/>
              <a:gd name="connsiteY4" fmla="*/ 941866 h 944890"/>
              <a:gd name="connsiteX5" fmla="*/ 165384 w 239145"/>
              <a:gd name="connsiteY5" fmla="*/ 893183 h 944890"/>
              <a:gd name="connsiteX6" fmla="*/ 84951 w 239145"/>
              <a:gd name="connsiteY6" fmla="*/ 808516 h 944890"/>
              <a:gd name="connsiteX7" fmla="*/ 2401 w 239145"/>
              <a:gd name="connsiteY7" fmla="*/ 783116 h 944890"/>
              <a:gd name="connsiteX8" fmla="*/ 23568 w 239145"/>
              <a:gd name="connsiteY8" fmla="*/ 770416 h 944890"/>
              <a:gd name="connsiteX9" fmla="*/ 38384 w 239145"/>
              <a:gd name="connsiteY9" fmla="*/ 675166 h 944890"/>
              <a:gd name="connsiteX10" fmla="*/ 97651 w 239145"/>
              <a:gd name="connsiteY10" fmla="*/ 2066 h 944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9145" h="944890">
                <a:moveTo>
                  <a:pt x="97651" y="2066"/>
                </a:moveTo>
                <a:cubicBezTo>
                  <a:pt x="102943" y="-31095"/>
                  <a:pt x="79306" y="343907"/>
                  <a:pt x="70134" y="476199"/>
                </a:cubicBezTo>
                <a:cubicBezTo>
                  <a:pt x="60962" y="608491"/>
                  <a:pt x="47204" y="740783"/>
                  <a:pt x="42618" y="795816"/>
                </a:cubicBezTo>
                <a:cubicBezTo>
                  <a:pt x="38032" y="850849"/>
                  <a:pt x="10515" y="782057"/>
                  <a:pt x="42618" y="806399"/>
                </a:cubicBezTo>
                <a:cubicBezTo>
                  <a:pt x="74721" y="830741"/>
                  <a:pt x="235234" y="941866"/>
                  <a:pt x="235234" y="941866"/>
                </a:cubicBezTo>
                <a:cubicBezTo>
                  <a:pt x="255695" y="956330"/>
                  <a:pt x="190431" y="915408"/>
                  <a:pt x="165384" y="893183"/>
                </a:cubicBezTo>
                <a:cubicBezTo>
                  <a:pt x="140337" y="870958"/>
                  <a:pt x="112115" y="826860"/>
                  <a:pt x="84951" y="808516"/>
                </a:cubicBezTo>
                <a:cubicBezTo>
                  <a:pt x="57787" y="790172"/>
                  <a:pt x="12631" y="789466"/>
                  <a:pt x="2401" y="783116"/>
                </a:cubicBezTo>
                <a:cubicBezTo>
                  <a:pt x="-7829" y="776766"/>
                  <a:pt x="17571" y="788408"/>
                  <a:pt x="23568" y="770416"/>
                </a:cubicBezTo>
                <a:cubicBezTo>
                  <a:pt x="29565" y="752424"/>
                  <a:pt x="25331" y="797580"/>
                  <a:pt x="38384" y="675166"/>
                </a:cubicBezTo>
                <a:cubicBezTo>
                  <a:pt x="51437" y="552752"/>
                  <a:pt x="92359" y="35227"/>
                  <a:pt x="97651" y="20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: 図形 1230">
            <a:extLst>
              <a:ext uri="{FF2B5EF4-FFF2-40B4-BE49-F238E27FC236}">
                <a16:creationId xmlns:a16="http://schemas.microsoft.com/office/drawing/2014/main" id="{202B486C-D451-4059-8B8F-705BC4E12790}"/>
              </a:ext>
            </a:extLst>
          </p:cNvPr>
          <p:cNvSpPr/>
          <p:nvPr/>
        </p:nvSpPr>
        <p:spPr>
          <a:xfrm>
            <a:off x="7398267" y="2540087"/>
            <a:ext cx="106916" cy="969027"/>
          </a:xfrm>
          <a:custGeom>
            <a:avLst/>
            <a:gdLst>
              <a:gd name="connsiteX0" fmla="*/ 1600 w 106916"/>
              <a:gd name="connsiteY0" fmla="*/ 8380 h 969027"/>
              <a:gd name="connsiteX1" fmla="*/ 31233 w 106916"/>
              <a:gd name="connsiteY1" fmla="*/ 258146 h 969027"/>
              <a:gd name="connsiteX2" fmla="*/ 105316 w 106916"/>
              <a:gd name="connsiteY2" fmla="*/ 965113 h 969027"/>
              <a:gd name="connsiteX3" fmla="*/ 75683 w 106916"/>
              <a:gd name="connsiteY3" fmla="*/ 520613 h 969027"/>
              <a:gd name="connsiteX4" fmla="*/ 1600 w 106916"/>
              <a:gd name="connsiteY4" fmla="*/ 8380 h 969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16" h="969027">
                <a:moveTo>
                  <a:pt x="1600" y="8380"/>
                </a:moveTo>
                <a:cubicBezTo>
                  <a:pt x="-5808" y="-35364"/>
                  <a:pt x="13947" y="98691"/>
                  <a:pt x="31233" y="258146"/>
                </a:cubicBezTo>
                <a:cubicBezTo>
                  <a:pt x="48519" y="417602"/>
                  <a:pt x="97908" y="921369"/>
                  <a:pt x="105316" y="965113"/>
                </a:cubicBezTo>
                <a:cubicBezTo>
                  <a:pt x="112724" y="1008857"/>
                  <a:pt x="92969" y="674777"/>
                  <a:pt x="75683" y="520613"/>
                </a:cubicBezTo>
                <a:cubicBezTo>
                  <a:pt x="58397" y="366449"/>
                  <a:pt x="9008" y="52124"/>
                  <a:pt x="1600" y="83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: 図形 1231">
            <a:extLst>
              <a:ext uri="{FF2B5EF4-FFF2-40B4-BE49-F238E27FC236}">
                <a16:creationId xmlns:a16="http://schemas.microsoft.com/office/drawing/2014/main" id="{247FDCDB-1BAA-4F2C-95C6-15B3CB79ACAF}"/>
              </a:ext>
            </a:extLst>
          </p:cNvPr>
          <p:cNvSpPr/>
          <p:nvPr/>
        </p:nvSpPr>
        <p:spPr>
          <a:xfrm>
            <a:off x="7645559" y="2225379"/>
            <a:ext cx="148808" cy="958046"/>
          </a:xfrm>
          <a:custGeom>
            <a:avLst/>
            <a:gdLst>
              <a:gd name="connsiteX0" fmla="*/ 1958 w 148808"/>
              <a:gd name="connsiteY0" fmla="*/ 28871 h 958046"/>
              <a:gd name="connsiteX1" fmla="*/ 143774 w 148808"/>
              <a:gd name="connsiteY1" fmla="*/ 943271 h 958046"/>
              <a:gd name="connsiteX2" fmla="*/ 112024 w 148808"/>
              <a:gd name="connsiteY2" fmla="*/ 570738 h 958046"/>
              <a:gd name="connsiteX3" fmla="*/ 63341 w 148808"/>
              <a:gd name="connsiteY3" fmla="*/ 257471 h 958046"/>
              <a:gd name="connsiteX4" fmla="*/ 1958 w 148808"/>
              <a:gd name="connsiteY4" fmla="*/ 28871 h 958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808" h="958046">
                <a:moveTo>
                  <a:pt x="1958" y="28871"/>
                </a:moveTo>
                <a:cubicBezTo>
                  <a:pt x="15364" y="143171"/>
                  <a:pt x="125430" y="852960"/>
                  <a:pt x="143774" y="943271"/>
                </a:cubicBezTo>
                <a:cubicBezTo>
                  <a:pt x="162118" y="1033582"/>
                  <a:pt x="125430" y="685038"/>
                  <a:pt x="112024" y="570738"/>
                </a:cubicBezTo>
                <a:cubicBezTo>
                  <a:pt x="98619" y="456438"/>
                  <a:pt x="78863" y="344254"/>
                  <a:pt x="63341" y="257471"/>
                </a:cubicBezTo>
                <a:cubicBezTo>
                  <a:pt x="47819" y="170688"/>
                  <a:pt x="-11448" y="-85429"/>
                  <a:pt x="1958" y="288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: 図形 1232">
            <a:extLst>
              <a:ext uri="{FF2B5EF4-FFF2-40B4-BE49-F238E27FC236}">
                <a16:creationId xmlns:a16="http://schemas.microsoft.com/office/drawing/2014/main" id="{08BADB7B-D92E-488F-811D-4F87BA7BF86B}"/>
              </a:ext>
            </a:extLst>
          </p:cNvPr>
          <p:cNvSpPr/>
          <p:nvPr/>
        </p:nvSpPr>
        <p:spPr>
          <a:xfrm>
            <a:off x="7791913" y="3145258"/>
            <a:ext cx="141688" cy="945452"/>
          </a:xfrm>
          <a:custGeom>
            <a:avLst/>
            <a:gdLst>
              <a:gd name="connsiteX0" fmla="*/ 1654 w 141688"/>
              <a:gd name="connsiteY0" fmla="*/ 2225 h 945452"/>
              <a:gd name="connsiteX1" fmla="*/ 132887 w 141688"/>
              <a:gd name="connsiteY1" fmla="*/ 891225 h 945452"/>
              <a:gd name="connsiteX2" fmla="*/ 122304 w 141688"/>
              <a:gd name="connsiteY2" fmla="*/ 825609 h 945452"/>
              <a:gd name="connsiteX3" fmla="*/ 63037 w 141688"/>
              <a:gd name="connsiteY3" fmla="*/ 643575 h 945452"/>
              <a:gd name="connsiteX4" fmla="*/ 1654 w 141688"/>
              <a:gd name="connsiteY4" fmla="*/ 2225 h 945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688" h="945452">
                <a:moveTo>
                  <a:pt x="1654" y="2225"/>
                </a:moveTo>
                <a:cubicBezTo>
                  <a:pt x="13296" y="43500"/>
                  <a:pt x="112779" y="753994"/>
                  <a:pt x="132887" y="891225"/>
                </a:cubicBezTo>
                <a:cubicBezTo>
                  <a:pt x="152995" y="1028456"/>
                  <a:pt x="133946" y="866884"/>
                  <a:pt x="122304" y="825609"/>
                </a:cubicBezTo>
                <a:cubicBezTo>
                  <a:pt x="110662" y="784334"/>
                  <a:pt x="83145" y="781511"/>
                  <a:pt x="63037" y="643575"/>
                </a:cubicBezTo>
                <a:cubicBezTo>
                  <a:pt x="42929" y="505639"/>
                  <a:pt x="-9988" y="-39050"/>
                  <a:pt x="1654" y="2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: 図形 1233">
            <a:extLst>
              <a:ext uri="{FF2B5EF4-FFF2-40B4-BE49-F238E27FC236}">
                <a16:creationId xmlns:a16="http://schemas.microsoft.com/office/drawing/2014/main" id="{8C9FFC3E-E936-4CC4-B490-B07E01C08F7D}"/>
              </a:ext>
            </a:extLst>
          </p:cNvPr>
          <p:cNvSpPr/>
          <p:nvPr/>
        </p:nvSpPr>
        <p:spPr>
          <a:xfrm>
            <a:off x="3302791" y="3670298"/>
            <a:ext cx="555922" cy="1013492"/>
          </a:xfrm>
          <a:custGeom>
            <a:avLst/>
            <a:gdLst>
              <a:gd name="connsiteX0" fmla="*/ 555892 w 555922"/>
              <a:gd name="connsiteY0" fmla="*/ 2 h 1013492"/>
              <a:gd name="connsiteX1" fmla="*/ 212992 w 555922"/>
              <a:gd name="connsiteY1" fmla="*/ 302685 h 1013492"/>
              <a:gd name="connsiteX2" fmla="*/ 11909 w 555922"/>
              <a:gd name="connsiteY2" fmla="*/ 971552 h 1013492"/>
              <a:gd name="connsiteX3" fmla="*/ 45776 w 555922"/>
              <a:gd name="connsiteY3" fmla="*/ 874185 h 1013492"/>
              <a:gd name="connsiteX4" fmla="*/ 232042 w 555922"/>
              <a:gd name="connsiteY4" fmla="*/ 306919 h 1013492"/>
              <a:gd name="connsiteX5" fmla="*/ 555892 w 555922"/>
              <a:gd name="connsiteY5" fmla="*/ 2 h 1013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5922" h="1013492">
                <a:moveTo>
                  <a:pt x="555892" y="2"/>
                </a:moveTo>
                <a:cubicBezTo>
                  <a:pt x="552717" y="-704"/>
                  <a:pt x="303656" y="140760"/>
                  <a:pt x="212992" y="302685"/>
                </a:cubicBezTo>
                <a:cubicBezTo>
                  <a:pt x="122328" y="464610"/>
                  <a:pt x="39778" y="876302"/>
                  <a:pt x="11909" y="971552"/>
                </a:cubicBezTo>
                <a:cubicBezTo>
                  <a:pt x="-15960" y="1066802"/>
                  <a:pt x="9087" y="984957"/>
                  <a:pt x="45776" y="874185"/>
                </a:cubicBezTo>
                <a:cubicBezTo>
                  <a:pt x="82465" y="763413"/>
                  <a:pt x="150198" y="448736"/>
                  <a:pt x="232042" y="306919"/>
                </a:cubicBezTo>
                <a:cubicBezTo>
                  <a:pt x="313886" y="165102"/>
                  <a:pt x="559067" y="708"/>
                  <a:pt x="555892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: 図形 1234">
            <a:extLst>
              <a:ext uri="{FF2B5EF4-FFF2-40B4-BE49-F238E27FC236}">
                <a16:creationId xmlns:a16="http://schemas.microsoft.com/office/drawing/2014/main" id="{B26B932A-0BB8-4D4F-A6A0-31CBEE25088C}"/>
              </a:ext>
            </a:extLst>
          </p:cNvPr>
          <p:cNvSpPr/>
          <p:nvPr/>
        </p:nvSpPr>
        <p:spPr>
          <a:xfrm>
            <a:off x="3608999" y="3480316"/>
            <a:ext cx="1557943" cy="737117"/>
          </a:xfrm>
          <a:custGeom>
            <a:avLst/>
            <a:gdLst>
              <a:gd name="connsiteX0" fmla="*/ 446534 w 1557943"/>
              <a:gd name="connsiteY0" fmla="*/ 441867 h 737117"/>
              <a:gd name="connsiteX1" fmla="*/ 1049784 w 1557943"/>
              <a:gd name="connsiteY1" fmla="*/ 221734 h 737117"/>
              <a:gd name="connsiteX2" fmla="*/ 776734 w 1557943"/>
              <a:gd name="connsiteY2" fmla="*/ 259834 h 737117"/>
              <a:gd name="connsiteX3" fmla="*/ 1267801 w 1557943"/>
              <a:gd name="connsiteY3" fmla="*/ 154001 h 737117"/>
              <a:gd name="connsiteX4" fmla="*/ 960884 w 1557943"/>
              <a:gd name="connsiteY4" fmla="*/ 247134 h 737117"/>
              <a:gd name="connsiteX5" fmla="*/ 1475234 w 1557943"/>
              <a:gd name="connsiteY5" fmla="*/ 115901 h 737117"/>
              <a:gd name="connsiteX6" fmla="*/ 1102701 w 1557943"/>
              <a:gd name="connsiteY6" fmla="*/ 255601 h 737117"/>
              <a:gd name="connsiteX7" fmla="*/ 1557784 w 1557943"/>
              <a:gd name="connsiteY7" fmla="*/ 1601 h 737117"/>
              <a:gd name="connsiteX8" fmla="*/ 1157734 w 1557943"/>
              <a:gd name="connsiteY8" fmla="*/ 143417 h 737117"/>
              <a:gd name="connsiteX9" fmla="*/ 1437134 w 1557943"/>
              <a:gd name="connsiteY9" fmla="*/ 58751 h 737117"/>
              <a:gd name="connsiteX10" fmla="*/ 1153501 w 1557943"/>
              <a:gd name="connsiteY10" fmla="*/ 149767 h 737117"/>
              <a:gd name="connsiteX11" fmla="*/ 596818 w 1557943"/>
              <a:gd name="connsiteY11" fmla="*/ 141301 h 737117"/>
              <a:gd name="connsiteX12" fmla="*/ 791551 w 1557943"/>
              <a:gd name="connsiteY12" fmla="*/ 143417 h 737117"/>
              <a:gd name="connsiteX13" fmla="*/ 1064601 w 1557943"/>
              <a:gd name="connsiteY13" fmla="*/ 198451 h 737117"/>
              <a:gd name="connsiteX14" fmla="*/ 905851 w 1557943"/>
              <a:gd name="connsiteY14" fmla="*/ 198451 h 737117"/>
              <a:gd name="connsiteX15" fmla="*/ 713234 w 1557943"/>
              <a:gd name="connsiteY15" fmla="*/ 192101 h 737117"/>
              <a:gd name="connsiteX16" fmla="*/ 154434 w 1557943"/>
              <a:gd name="connsiteY16" fmla="*/ 488434 h 737117"/>
              <a:gd name="connsiteX17" fmla="*/ 446534 w 1557943"/>
              <a:gd name="connsiteY17" fmla="*/ 316984 h 737117"/>
              <a:gd name="connsiteX18" fmla="*/ 399968 w 1557943"/>
              <a:gd name="connsiteY18" fmla="*/ 338151 h 737117"/>
              <a:gd name="connsiteX19" fmla="*/ 14734 w 1557943"/>
              <a:gd name="connsiteY19" fmla="*/ 727617 h 737117"/>
              <a:gd name="connsiteX20" fmla="*/ 145968 w 1557943"/>
              <a:gd name="connsiteY20" fmla="*/ 587917 h 737117"/>
              <a:gd name="connsiteX21" fmla="*/ 753451 w 1557943"/>
              <a:gd name="connsiteY21" fmla="*/ 264067 h 737117"/>
              <a:gd name="connsiteX22" fmla="*/ 446534 w 1557943"/>
              <a:gd name="connsiteY22" fmla="*/ 441867 h 737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557943" h="737117">
                <a:moveTo>
                  <a:pt x="446534" y="441867"/>
                </a:moveTo>
                <a:cubicBezTo>
                  <a:pt x="495923" y="434811"/>
                  <a:pt x="994751" y="252073"/>
                  <a:pt x="1049784" y="221734"/>
                </a:cubicBezTo>
                <a:cubicBezTo>
                  <a:pt x="1104817" y="191395"/>
                  <a:pt x="740398" y="271123"/>
                  <a:pt x="776734" y="259834"/>
                </a:cubicBezTo>
                <a:cubicBezTo>
                  <a:pt x="813070" y="248545"/>
                  <a:pt x="1237109" y="156118"/>
                  <a:pt x="1267801" y="154001"/>
                </a:cubicBezTo>
                <a:cubicBezTo>
                  <a:pt x="1298493" y="151884"/>
                  <a:pt x="926312" y="253484"/>
                  <a:pt x="960884" y="247134"/>
                </a:cubicBezTo>
                <a:cubicBezTo>
                  <a:pt x="995456" y="240784"/>
                  <a:pt x="1451598" y="114490"/>
                  <a:pt x="1475234" y="115901"/>
                </a:cubicBezTo>
                <a:cubicBezTo>
                  <a:pt x="1498870" y="117312"/>
                  <a:pt x="1088943" y="274651"/>
                  <a:pt x="1102701" y="255601"/>
                </a:cubicBezTo>
                <a:cubicBezTo>
                  <a:pt x="1116459" y="236551"/>
                  <a:pt x="1548612" y="20298"/>
                  <a:pt x="1557784" y="1601"/>
                </a:cubicBezTo>
                <a:cubicBezTo>
                  <a:pt x="1566956" y="-17096"/>
                  <a:pt x="1177842" y="133892"/>
                  <a:pt x="1157734" y="143417"/>
                </a:cubicBezTo>
                <a:cubicBezTo>
                  <a:pt x="1137626" y="152942"/>
                  <a:pt x="1437839" y="57693"/>
                  <a:pt x="1437134" y="58751"/>
                </a:cubicBezTo>
                <a:cubicBezTo>
                  <a:pt x="1436429" y="59809"/>
                  <a:pt x="1293554" y="136009"/>
                  <a:pt x="1153501" y="149767"/>
                </a:cubicBezTo>
                <a:cubicBezTo>
                  <a:pt x="1013448" y="163525"/>
                  <a:pt x="596818" y="141301"/>
                  <a:pt x="596818" y="141301"/>
                </a:cubicBezTo>
                <a:cubicBezTo>
                  <a:pt x="536493" y="140243"/>
                  <a:pt x="713587" y="133892"/>
                  <a:pt x="791551" y="143417"/>
                </a:cubicBezTo>
                <a:cubicBezTo>
                  <a:pt x="869515" y="152942"/>
                  <a:pt x="1045551" y="189279"/>
                  <a:pt x="1064601" y="198451"/>
                </a:cubicBezTo>
                <a:cubicBezTo>
                  <a:pt x="1083651" y="207623"/>
                  <a:pt x="964412" y="199509"/>
                  <a:pt x="905851" y="198451"/>
                </a:cubicBezTo>
                <a:cubicBezTo>
                  <a:pt x="847290" y="197393"/>
                  <a:pt x="838470" y="143770"/>
                  <a:pt x="713234" y="192101"/>
                </a:cubicBezTo>
                <a:cubicBezTo>
                  <a:pt x="587998" y="240431"/>
                  <a:pt x="198884" y="467620"/>
                  <a:pt x="154434" y="488434"/>
                </a:cubicBezTo>
                <a:cubicBezTo>
                  <a:pt x="109984" y="509248"/>
                  <a:pt x="405612" y="342031"/>
                  <a:pt x="446534" y="316984"/>
                </a:cubicBezTo>
                <a:cubicBezTo>
                  <a:pt x="487456" y="291937"/>
                  <a:pt x="471935" y="269712"/>
                  <a:pt x="399968" y="338151"/>
                </a:cubicBezTo>
                <a:cubicBezTo>
                  <a:pt x="328001" y="406590"/>
                  <a:pt x="57067" y="685989"/>
                  <a:pt x="14734" y="727617"/>
                </a:cubicBezTo>
                <a:cubicBezTo>
                  <a:pt x="-27599" y="769245"/>
                  <a:pt x="22848" y="665175"/>
                  <a:pt x="145968" y="587917"/>
                </a:cubicBezTo>
                <a:cubicBezTo>
                  <a:pt x="269087" y="510659"/>
                  <a:pt x="699123" y="291231"/>
                  <a:pt x="753451" y="264067"/>
                </a:cubicBezTo>
                <a:cubicBezTo>
                  <a:pt x="807779" y="236903"/>
                  <a:pt x="397145" y="448923"/>
                  <a:pt x="446534" y="44186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: 図形 1236">
            <a:extLst>
              <a:ext uri="{FF2B5EF4-FFF2-40B4-BE49-F238E27FC236}">
                <a16:creationId xmlns:a16="http://schemas.microsoft.com/office/drawing/2014/main" id="{D2C52D19-4420-49E8-91A2-BE80523850D6}"/>
              </a:ext>
            </a:extLst>
          </p:cNvPr>
          <p:cNvSpPr/>
          <p:nvPr/>
        </p:nvSpPr>
        <p:spPr>
          <a:xfrm>
            <a:off x="3629846" y="3660654"/>
            <a:ext cx="1122060" cy="1133823"/>
          </a:xfrm>
          <a:custGeom>
            <a:avLst/>
            <a:gdLst>
              <a:gd name="connsiteX0" fmla="*/ 165337 w 1122060"/>
              <a:gd name="connsiteY0" fmla="*/ 291163 h 1133823"/>
              <a:gd name="connsiteX1" fmla="*/ 584437 w 1122060"/>
              <a:gd name="connsiteY1" fmla="*/ 49863 h 1133823"/>
              <a:gd name="connsiteX2" fmla="*/ 1096671 w 1122060"/>
              <a:gd name="connsiteY2" fmla="*/ 1179 h 1133823"/>
              <a:gd name="connsiteX3" fmla="*/ 1037404 w 1122060"/>
              <a:gd name="connsiteY3" fmla="*/ 15996 h 1133823"/>
              <a:gd name="connsiteX4" fmla="*/ 978137 w 1122060"/>
              <a:gd name="connsiteY4" fmla="*/ 26579 h 1133823"/>
              <a:gd name="connsiteX5" fmla="*/ 904054 w 1122060"/>
              <a:gd name="connsiteY5" fmla="*/ 41396 h 1133823"/>
              <a:gd name="connsiteX6" fmla="*/ 383354 w 1122060"/>
              <a:gd name="connsiteY6" fmla="*/ 352546 h 1133823"/>
              <a:gd name="connsiteX7" fmla="*/ 705087 w 1122060"/>
              <a:gd name="connsiteY7" fmla="*/ 136646 h 1133823"/>
              <a:gd name="connsiteX8" fmla="*/ 262704 w 1122060"/>
              <a:gd name="connsiteY8" fmla="*/ 422396 h 1133823"/>
              <a:gd name="connsiteX9" fmla="*/ 575971 w 1122060"/>
              <a:gd name="connsiteY9" fmla="*/ 183213 h 1133823"/>
              <a:gd name="connsiteX10" fmla="*/ 336787 w 1122060"/>
              <a:gd name="connsiteY10" fmla="*/ 350429 h 1133823"/>
              <a:gd name="connsiteX11" fmla="*/ 129354 w 1122060"/>
              <a:gd name="connsiteY11" fmla="*/ 750479 h 1133823"/>
              <a:gd name="connsiteX12" fmla="*/ 211904 w 1122060"/>
              <a:gd name="connsiteY12" fmla="*/ 500713 h 1133823"/>
              <a:gd name="connsiteX13" fmla="*/ 197087 w 1122060"/>
              <a:gd name="connsiteY13" fmla="*/ 691213 h 1133823"/>
              <a:gd name="connsiteX14" fmla="*/ 163221 w 1122060"/>
              <a:gd name="connsiteY14" fmla="*/ 860546 h 1133823"/>
              <a:gd name="connsiteX15" fmla="*/ 285987 w 1122060"/>
              <a:gd name="connsiteY15" fmla="*/ 617129 h 1133823"/>
              <a:gd name="connsiteX16" fmla="*/ 89137 w 1122060"/>
              <a:gd name="connsiteY16" fmla="*/ 974846 h 1133823"/>
              <a:gd name="connsiteX17" fmla="*/ 150521 w 1122060"/>
              <a:gd name="connsiteY17" fmla="*/ 1133596 h 1133823"/>
              <a:gd name="connsiteX18" fmla="*/ 99721 w 1122060"/>
              <a:gd name="connsiteY18" fmla="*/ 1006596 h 1133823"/>
              <a:gd name="connsiteX19" fmla="*/ 12937 w 1122060"/>
              <a:gd name="connsiteY19" fmla="*/ 869013 h 1133823"/>
              <a:gd name="connsiteX20" fmla="*/ 237 w 1122060"/>
              <a:gd name="connsiteY20" fmla="*/ 938863 h 1133823"/>
              <a:gd name="connsiteX21" fmla="*/ 10821 w 1122060"/>
              <a:gd name="connsiteY21" fmla="*/ 589613 h 1133823"/>
              <a:gd name="connsiteX22" fmla="*/ 8704 w 1122060"/>
              <a:gd name="connsiteY22" fmla="*/ 712379 h 1133823"/>
              <a:gd name="connsiteX23" fmla="*/ 65854 w 1122060"/>
              <a:gd name="connsiteY23" fmla="*/ 830913 h 1133823"/>
              <a:gd name="connsiteX24" fmla="*/ 89137 w 1122060"/>
              <a:gd name="connsiteY24" fmla="*/ 640413 h 1133823"/>
              <a:gd name="connsiteX25" fmla="*/ 188621 w 1122060"/>
              <a:gd name="connsiteY25" fmla="*/ 396996 h 1133823"/>
              <a:gd name="connsiteX26" fmla="*/ 258471 w 1122060"/>
              <a:gd name="connsiteY26" fmla="*/ 329263 h 1133823"/>
              <a:gd name="connsiteX27" fmla="*/ 46804 w 1122060"/>
              <a:gd name="connsiteY27" fmla="*/ 553629 h 1133823"/>
              <a:gd name="connsiteX28" fmla="*/ 180154 w 1122060"/>
              <a:gd name="connsiteY28" fmla="*/ 363129 h 1133823"/>
              <a:gd name="connsiteX29" fmla="*/ 423571 w 1122060"/>
              <a:gd name="connsiteY29" fmla="*/ 159929 h 1133823"/>
              <a:gd name="connsiteX30" fmla="*/ 165337 w 1122060"/>
              <a:gd name="connsiteY30" fmla="*/ 291163 h 1133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122060" h="1133823">
                <a:moveTo>
                  <a:pt x="165337" y="291163"/>
                </a:moveTo>
                <a:cubicBezTo>
                  <a:pt x="192148" y="272819"/>
                  <a:pt x="429215" y="98194"/>
                  <a:pt x="584437" y="49863"/>
                </a:cubicBezTo>
                <a:cubicBezTo>
                  <a:pt x="739659" y="1532"/>
                  <a:pt x="1021177" y="6823"/>
                  <a:pt x="1096671" y="1179"/>
                </a:cubicBezTo>
                <a:cubicBezTo>
                  <a:pt x="1172166" y="-4466"/>
                  <a:pt x="1057160" y="11763"/>
                  <a:pt x="1037404" y="15996"/>
                </a:cubicBezTo>
                <a:cubicBezTo>
                  <a:pt x="1017648" y="20229"/>
                  <a:pt x="1000362" y="22346"/>
                  <a:pt x="978137" y="26579"/>
                </a:cubicBezTo>
                <a:cubicBezTo>
                  <a:pt x="955912" y="30812"/>
                  <a:pt x="1003184" y="-12932"/>
                  <a:pt x="904054" y="41396"/>
                </a:cubicBezTo>
                <a:cubicBezTo>
                  <a:pt x="804924" y="95724"/>
                  <a:pt x="416515" y="336671"/>
                  <a:pt x="383354" y="352546"/>
                </a:cubicBezTo>
                <a:cubicBezTo>
                  <a:pt x="350193" y="368421"/>
                  <a:pt x="725195" y="125004"/>
                  <a:pt x="705087" y="136646"/>
                </a:cubicBezTo>
                <a:cubicBezTo>
                  <a:pt x="684979" y="148288"/>
                  <a:pt x="284223" y="414635"/>
                  <a:pt x="262704" y="422396"/>
                </a:cubicBezTo>
                <a:cubicBezTo>
                  <a:pt x="241185" y="430157"/>
                  <a:pt x="563624" y="195207"/>
                  <a:pt x="575971" y="183213"/>
                </a:cubicBezTo>
                <a:cubicBezTo>
                  <a:pt x="588318" y="171218"/>
                  <a:pt x="411223" y="255885"/>
                  <a:pt x="336787" y="350429"/>
                </a:cubicBezTo>
                <a:cubicBezTo>
                  <a:pt x="262351" y="444973"/>
                  <a:pt x="150168" y="725432"/>
                  <a:pt x="129354" y="750479"/>
                </a:cubicBezTo>
                <a:cubicBezTo>
                  <a:pt x="108540" y="775526"/>
                  <a:pt x="200615" y="510591"/>
                  <a:pt x="211904" y="500713"/>
                </a:cubicBezTo>
                <a:cubicBezTo>
                  <a:pt x="223193" y="490835"/>
                  <a:pt x="205201" y="631241"/>
                  <a:pt x="197087" y="691213"/>
                </a:cubicBezTo>
                <a:cubicBezTo>
                  <a:pt x="188973" y="751185"/>
                  <a:pt x="148404" y="872893"/>
                  <a:pt x="163221" y="860546"/>
                </a:cubicBezTo>
                <a:cubicBezTo>
                  <a:pt x="178038" y="848199"/>
                  <a:pt x="298334" y="598079"/>
                  <a:pt x="285987" y="617129"/>
                </a:cubicBezTo>
                <a:cubicBezTo>
                  <a:pt x="273640" y="636179"/>
                  <a:pt x="111715" y="888768"/>
                  <a:pt x="89137" y="974846"/>
                </a:cubicBezTo>
                <a:cubicBezTo>
                  <a:pt x="66559" y="1060924"/>
                  <a:pt x="148757" y="1128304"/>
                  <a:pt x="150521" y="1133596"/>
                </a:cubicBezTo>
                <a:cubicBezTo>
                  <a:pt x="152285" y="1138888"/>
                  <a:pt x="122652" y="1050693"/>
                  <a:pt x="99721" y="1006596"/>
                </a:cubicBezTo>
                <a:cubicBezTo>
                  <a:pt x="76790" y="962499"/>
                  <a:pt x="29518" y="880302"/>
                  <a:pt x="12937" y="869013"/>
                </a:cubicBezTo>
                <a:cubicBezTo>
                  <a:pt x="-3644" y="857724"/>
                  <a:pt x="590" y="985430"/>
                  <a:pt x="237" y="938863"/>
                </a:cubicBezTo>
                <a:cubicBezTo>
                  <a:pt x="-116" y="892296"/>
                  <a:pt x="9410" y="627360"/>
                  <a:pt x="10821" y="589613"/>
                </a:cubicBezTo>
                <a:cubicBezTo>
                  <a:pt x="12232" y="551866"/>
                  <a:pt x="-468" y="672162"/>
                  <a:pt x="8704" y="712379"/>
                </a:cubicBezTo>
                <a:cubicBezTo>
                  <a:pt x="17876" y="752596"/>
                  <a:pt x="52449" y="842907"/>
                  <a:pt x="65854" y="830913"/>
                </a:cubicBezTo>
                <a:cubicBezTo>
                  <a:pt x="79259" y="818919"/>
                  <a:pt x="68676" y="712732"/>
                  <a:pt x="89137" y="640413"/>
                </a:cubicBezTo>
                <a:cubicBezTo>
                  <a:pt x="109598" y="568094"/>
                  <a:pt x="160399" y="448854"/>
                  <a:pt x="188621" y="396996"/>
                </a:cubicBezTo>
                <a:cubicBezTo>
                  <a:pt x="216843" y="345138"/>
                  <a:pt x="282107" y="303158"/>
                  <a:pt x="258471" y="329263"/>
                </a:cubicBezTo>
                <a:cubicBezTo>
                  <a:pt x="234835" y="355368"/>
                  <a:pt x="59857" y="547985"/>
                  <a:pt x="46804" y="553629"/>
                </a:cubicBezTo>
                <a:cubicBezTo>
                  <a:pt x="33751" y="559273"/>
                  <a:pt x="117360" y="428746"/>
                  <a:pt x="180154" y="363129"/>
                </a:cubicBezTo>
                <a:cubicBezTo>
                  <a:pt x="242948" y="297512"/>
                  <a:pt x="423924" y="172629"/>
                  <a:pt x="423571" y="159929"/>
                </a:cubicBezTo>
                <a:cubicBezTo>
                  <a:pt x="423218" y="147229"/>
                  <a:pt x="138526" y="309507"/>
                  <a:pt x="165337" y="29116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: 図形 1237">
            <a:extLst>
              <a:ext uri="{FF2B5EF4-FFF2-40B4-BE49-F238E27FC236}">
                <a16:creationId xmlns:a16="http://schemas.microsoft.com/office/drawing/2014/main" id="{AA579882-E166-4FFF-B2F7-897836E77467}"/>
              </a:ext>
            </a:extLst>
          </p:cNvPr>
          <p:cNvSpPr/>
          <p:nvPr/>
        </p:nvSpPr>
        <p:spPr>
          <a:xfrm>
            <a:off x="3537787" y="4226456"/>
            <a:ext cx="412603" cy="1313372"/>
          </a:xfrm>
          <a:custGeom>
            <a:avLst/>
            <a:gdLst>
              <a:gd name="connsiteX0" fmla="*/ 289146 w 412603"/>
              <a:gd name="connsiteY0" fmla="*/ 220661 h 1313372"/>
              <a:gd name="connsiteX1" fmla="*/ 208713 w 412603"/>
              <a:gd name="connsiteY1" fmla="*/ 461961 h 1313372"/>
              <a:gd name="connsiteX2" fmla="*/ 187546 w 412603"/>
              <a:gd name="connsiteY2" fmla="*/ 749827 h 1313372"/>
              <a:gd name="connsiteX3" fmla="*/ 191780 w 412603"/>
              <a:gd name="connsiteY3" fmla="*/ 660927 h 1313372"/>
              <a:gd name="connsiteX4" fmla="*/ 187546 w 412603"/>
              <a:gd name="connsiteY4" fmla="*/ 451377 h 1313372"/>
              <a:gd name="connsiteX5" fmla="*/ 153680 w 412603"/>
              <a:gd name="connsiteY5" fmla="*/ 673627 h 1313372"/>
              <a:gd name="connsiteX6" fmla="*/ 109230 w 412603"/>
              <a:gd name="connsiteY6" fmla="*/ 874711 h 1313372"/>
              <a:gd name="connsiteX7" fmla="*/ 255280 w 412603"/>
              <a:gd name="connsiteY7" fmla="*/ 1156227 h 1313372"/>
              <a:gd name="connsiteX8" fmla="*/ 166380 w 412603"/>
              <a:gd name="connsiteY8" fmla="*/ 1044044 h 1313372"/>
              <a:gd name="connsiteX9" fmla="*/ 153680 w 412603"/>
              <a:gd name="connsiteY9" fmla="*/ 688444 h 1313372"/>
              <a:gd name="connsiteX10" fmla="*/ 164263 w 412603"/>
              <a:gd name="connsiteY10" fmla="*/ 811211 h 1313372"/>
              <a:gd name="connsiteX11" fmla="*/ 280680 w 412603"/>
              <a:gd name="connsiteY11" fmla="*/ 1289577 h 1313372"/>
              <a:gd name="connsiteX12" fmla="*/ 219296 w 412603"/>
              <a:gd name="connsiteY12" fmla="*/ 1190094 h 1313372"/>
              <a:gd name="connsiteX13" fmla="*/ 9746 w 412603"/>
              <a:gd name="connsiteY13" fmla="*/ 749827 h 1313372"/>
              <a:gd name="connsiteX14" fmla="*/ 33030 w 412603"/>
              <a:gd name="connsiteY14" fmla="*/ 866244 h 1313372"/>
              <a:gd name="connsiteX15" fmla="*/ 18213 w 412603"/>
              <a:gd name="connsiteY15" fmla="*/ 1128711 h 1313372"/>
              <a:gd name="connsiteX16" fmla="*/ 24563 w 412603"/>
              <a:gd name="connsiteY16" fmla="*/ 908577 h 1313372"/>
              <a:gd name="connsiteX17" fmla="*/ 83830 w 412603"/>
              <a:gd name="connsiteY17" fmla="*/ 508527 h 1313372"/>
              <a:gd name="connsiteX18" fmla="*/ 109230 w 412603"/>
              <a:gd name="connsiteY18" fmla="*/ 339194 h 1313372"/>
              <a:gd name="connsiteX19" fmla="*/ 143096 w 412603"/>
              <a:gd name="connsiteY19" fmla="*/ 165627 h 1313372"/>
              <a:gd name="connsiteX20" fmla="*/ 375930 w 412603"/>
              <a:gd name="connsiteY20" fmla="*/ 4761 h 1313372"/>
              <a:gd name="connsiteX21" fmla="*/ 320896 w 412603"/>
              <a:gd name="connsiteY21" fmla="*/ 55561 h 1313372"/>
              <a:gd name="connsiteX22" fmla="*/ 234113 w 412603"/>
              <a:gd name="connsiteY22" fmla="*/ 188911 h 1313372"/>
              <a:gd name="connsiteX23" fmla="*/ 411913 w 412603"/>
              <a:gd name="connsiteY23" fmla="*/ 72494 h 1313372"/>
              <a:gd name="connsiteX24" fmla="*/ 289146 w 412603"/>
              <a:gd name="connsiteY24" fmla="*/ 220661 h 1313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12603" h="1313372">
                <a:moveTo>
                  <a:pt x="289146" y="220661"/>
                </a:moveTo>
                <a:cubicBezTo>
                  <a:pt x="255279" y="285572"/>
                  <a:pt x="225646" y="373767"/>
                  <a:pt x="208713" y="461961"/>
                </a:cubicBezTo>
                <a:cubicBezTo>
                  <a:pt x="191780" y="550155"/>
                  <a:pt x="190368" y="716666"/>
                  <a:pt x="187546" y="749827"/>
                </a:cubicBezTo>
                <a:cubicBezTo>
                  <a:pt x="184724" y="782988"/>
                  <a:pt x="191780" y="710669"/>
                  <a:pt x="191780" y="660927"/>
                </a:cubicBezTo>
                <a:cubicBezTo>
                  <a:pt x="191780" y="611185"/>
                  <a:pt x="193896" y="449260"/>
                  <a:pt x="187546" y="451377"/>
                </a:cubicBezTo>
                <a:cubicBezTo>
                  <a:pt x="181196" y="453494"/>
                  <a:pt x="166733" y="603071"/>
                  <a:pt x="153680" y="673627"/>
                </a:cubicBezTo>
                <a:cubicBezTo>
                  <a:pt x="140627" y="744183"/>
                  <a:pt x="92297" y="794278"/>
                  <a:pt x="109230" y="874711"/>
                </a:cubicBezTo>
                <a:cubicBezTo>
                  <a:pt x="126163" y="955144"/>
                  <a:pt x="245755" y="1128005"/>
                  <a:pt x="255280" y="1156227"/>
                </a:cubicBezTo>
                <a:cubicBezTo>
                  <a:pt x="264805" y="1184449"/>
                  <a:pt x="183313" y="1122008"/>
                  <a:pt x="166380" y="1044044"/>
                </a:cubicBezTo>
                <a:cubicBezTo>
                  <a:pt x="149447" y="966080"/>
                  <a:pt x="154033" y="727249"/>
                  <a:pt x="153680" y="688444"/>
                </a:cubicBezTo>
                <a:cubicBezTo>
                  <a:pt x="153327" y="649639"/>
                  <a:pt x="143096" y="711022"/>
                  <a:pt x="164263" y="811211"/>
                </a:cubicBezTo>
                <a:cubicBezTo>
                  <a:pt x="185430" y="911400"/>
                  <a:pt x="271508" y="1226430"/>
                  <a:pt x="280680" y="1289577"/>
                </a:cubicBezTo>
                <a:cubicBezTo>
                  <a:pt x="289852" y="1352724"/>
                  <a:pt x="264452" y="1280052"/>
                  <a:pt x="219296" y="1190094"/>
                </a:cubicBezTo>
                <a:cubicBezTo>
                  <a:pt x="174140" y="1100136"/>
                  <a:pt x="40790" y="803802"/>
                  <a:pt x="9746" y="749827"/>
                </a:cubicBezTo>
                <a:cubicBezTo>
                  <a:pt x="-21298" y="695852"/>
                  <a:pt x="31619" y="803097"/>
                  <a:pt x="33030" y="866244"/>
                </a:cubicBezTo>
                <a:cubicBezTo>
                  <a:pt x="34441" y="929391"/>
                  <a:pt x="19624" y="1121656"/>
                  <a:pt x="18213" y="1128711"/>
                </a:cubicBezTo>
                <a:cubicBezTo>
                  <a:pt x="16802" y="1135767"/>
                  <a:pt x="13627" y="1011941"/>
                  <a:pt x="24563" y="908577"/>
                </a:cubicBezTo>
                <a:cubicBezTo>
                  <a:pt x="35499" y="805213"/>
                  <a:pt x="69719" y="603424"/>
                  <a:pt x="83830" y="508527"/>
                </a:cubicBezTo>
                <a:cubicBezTo>
                  <a:pt x="97941" y="413630"/>
                  <a:pt x="99352" y="396344"/>
                  <a:pt x="109230" y="339194"/>
                </a:cubicBezTo>
                <a:cubicBezTo>
                  <a:pt x="119108" y="282044"/>
                  <a:pt x="98646" y="221366"/>
                  <a:pt x="143096" y="165627"/>
                </a:cubicBezTo>
                <a:cubicBezTo>
                  <a:pt x="187546" y="109888"/>
                  <a:pt x="346297" y="23105"/>
                  <a:pt x="375930" y="4761"/>
                </a:cubicBezTo>
                <a:cubicBezTo>
                  <a:pt x="405563" y="-13583"/>
                  <a:pt x="344532" y="24869"/>
                  <a:pt x="320896" y="55561"/>
                </a:cubicBezTo>
                <a:cubicBezTo>
                  <a:pt x="297260" y="86253"/>
                  <a:pt x="218944" y="186089"/>
                  <a:pt x="234113" y="188911"/>
                </a:cubicBezTo>
                <a:cubicBezTo>
                  <a:pt x="249282" y="191733"/>
                  <a:pt x="402035" y="70730"/>
                  <a:pt x="411913" y="72494"/>
                </a:cubicBezTo>
                <a:cubicBezTo>
                  <a:pt x="421791" y="74258"/>
                  <a:pt x="323013" y="155750"/>
                  <a:pt x="289146" y="22066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: 図形 1238">
            <a:extLst>
              <a:ext uri="{FF2B5EF4-FFF2-40B4-BE49-F238E27FC236}">
                <a16:creationId xmlns:a16="http://schemas.microsoft.com/office/drawing/2014/main" id="{ADBA75A9-2DC6-4A01-A58F-24DEAAAF5DDC}"/>
              </a:ext>
            </a:extLst>
          </p:cNvPr>
          <p:cNvSpPr/>
          <p:nvPr/>
        </p:nvSpPr>
        <p:spPr>
          <a:xfrm>
            <a:off x="3447847" y="4764549"/>
            <a:ext cx="440878" cy="1297649"/>
          </a:xfrm>
          <a:custGeom>
            <a:avLst/>
            <a:gdLst>
              <a:gd name="connsiteX0" fmla="*/ 101803 w 440878"/>
              <a:gd name="connsiteY0" fmla="*/ 249834 h 1297649"/>
              <a:gd name="connsiteX1" fmla="*/ 321936 w 440878"/>
              <a:gd name="connsiteY1" fmla="*/ 563101 h 1297649"/>
              <a:gd name="connsiteX2" fmla="*/ 197053 w 440878"/>
              <a:gd name="connsiteY2" fmla="*/ 421284 h 1297649"/>
              <a:gd name="connsiteX3" fmla="*/ 311353 w 440878"/>
              <a:gd name="connsiteY3" fmla="*/ 580034 h 1297649"/>
              <a:gd name="connsiteX4" fmla="*/ 362153 w 440878"/>
              <a:gd name="connsiteY4" fmla="*/ 834034 h 1297649"/>
              <a:gd name="connsiteX5" fmla="*/ 332520 w 440878"/>
              <a:gd name="connsiteY5" fmla="*/ 679518 h 1297649"/>
              <a:gd name="connsiteX6" fmla="*/ 343103 w 440878"/>
              <a:gd name="connsiteY6" fmla="*/ 757834 h 1297649"/>
              <a:gd name="connsiteX7" fmla="*/ 440470 w 440878"/>
              <a:gd name="connsiteY7" fmla="*/ 889068 h 1297649"/>
              <a:gd name="connsiteX8" fmla="*/ 300770 w 440878"/>
              <a:gd name="connsiteY8" fmla="*/ 677401 h 1297649"/>
              <a:gd name="connsiteX9" fmla="*/ 364270 w 440878"/>
              <a:gd name="connsiteY9" fmla="*/ 842501 h 1297649"/>
              <a:gd name="connsiteX10" fmla="*/ 381203 w 440878"/>
              <a:gd name="connsiteY10" fmla="*/ 1109201 h 1297649"/>
              <a:gd name="connsiteX11" fmla="*/ 374853 w 440878"/>
              <a:gd name="connsiteY11" fmla="*/ 882718 h 1297649"/>
              <a:gd name="connsiteX12" fmla="*/ 351570 w 440878"/>
              <a:gd name="connsiteY12" fmla="*/ 1077451 h 1297649"/>
              <a:gd name="connsiteX13" fmla="*/ 410836 w 440878"/>
              <a:gd name="connsiteY13" fmla="*/ 1295468 h 1297649"/>
              <a:gd name="connsiteX14" fmla="*/ 349453 w 440878"/>
              <a:gd name="connsiteY14" fmla="*/ 1179051 h 1297649"/>
              <a:gd name="connsiteX15" fmla="*/ 205520 w 440878"/>
              <a:gd name="connsiteY15" fmla="*/ 1009718 h 1297649"/>
              <a:gd name="connsiteX16" fmla="*/ 110270 w 440878"/>
              <a:gd name="connsiteY16" fmla="*/ 961034 h 1297649"/>
              <a:gd name="connsiteX17" fmla="*/ 260553 w 440878"/>
              <a:gd name="connsiteY17" fmla="*/ 1088034 h 1297649"/>
              <a:gd name="connsiteX18" fmla="*/ 230920 w 440878"/>
              <a:gd name="connsiteY18" fmla="*/ 948334 h 1297649"/>
              <a:gd name="connsiteX19" fmla="*/ 203 w 440878"/>
              <a:gd name="connsiteY19" fmla="*/ 571568 h 1297649"/>
              <a:gd name="connsiteX20" fmla="*/ 188586 w 440878"/>
              <a:gd name="connsiteY20" fmla="*/ 776884 h 1297649"/>
              <a:gd name="connsiteX21" fmla="*/ 101803 w 440878"/>
              <a:gd name="connsiteY21" fmla="*/ 592734 h 1297649"/>
              <a:gd name="connsiteX22" fmla="*/ 55236 w 440878"/>
              <a:gd name="connsiteY22" fmla="*/ 482668 h 1297649"/>
              <a:gd name="connsiteX23" fmla="*/ 82753 w 440878"/>
              <a:gd name="connsiteY23" fmla="*/ 368368 h 1297649"/>
              <a:gd name="connsiteX24" fmla="*/ 108153 w 440878"/>
              <a:gd name="connsiteY24" fmla="*/ 48751 h 1297649"/>
              <a:gd name="connsiteX25" fmla="*/ 260553 w 440878"/>
              <a:gd name="connsiteY25" fmla="*/ 12768 h 1297649"/>
              <a:gd name="connsiteX26" fmla="*/ 165303 w 440878"/>
              <a:gd name="connsiteY26" fmla="*/ 21234 h 1297649"/>
              <a:gd name="connsiteX27" fmla="*/ 101803 w 440878"/>
              <a:gd name="connsiteY27" fmla="*/ 249834 h 129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40878" h="1297649">
                <a:moveTo>
                  <a:pt x="101803" y="249834"/>
                </a:moveTo>
                <a:cubicBezTo>
                  <a:pt x="127908" y="340145"/>
                  <a:pt x="306061" y="534526"/>
                  <a:pt x="321936" y="563101"/>
                </a:cubicBezTo>
                <a:cubicBezTo>
                  <a:pt x="337811" y="591676"/>
                  <a:pt x="198817" y="418462"/>
                  <a:pt x="197053" y="421284"/>
                </a:cubicBezTo>
                <a:cubicBezTo>
                  <a:pt x="195289" y="424106"/>
                  <a:pt x="283836" y="511242"/>
                  <a:pt x="311353" y="580034"/>
                </a:cubicBezTo>
                <a:cubicBezTo>
                  <a:pt x="338870" y="648826"/>
                  <a:pt x="358625" y="817453"/>
                  <a:pt x="362153" y="834034"/>
                </a:cubicBezTo>
                <a:cubicBezTo>
                  <a:pt x="365681" y="850615"/>
                  <a:pt x="335695" y="692218"/>
                  <a:pt x="332520" y="679518"/>
                </a:cubicBezTo>
                <a:cubicBezTo>
                  <a:pt x="329345" y="666818"/>
                  <a:pt x="325111" y="722909"/>
                  <a:pt x="343103" y="757834"/>
                </a:cubicBezTo>
                <a:cubicBezTo>
                  <a:pt x="361095" y="792759"/>
                  <a:pt x="447525" y="902473"/>
                  <a:pt x="440470" y="889068"/>
                </a:cubicBezTo>
                <a:cubicBezTo>
                  <a:pt x="433415" y="875663"/>
                  <a:pt x="313470" y="685162"/>
                  <a:pt x="300770" y="677401"/>
                </a:cubicBezTo>
                <a:cubicBezTo>
                  <a:pt x="288070" y="669640"/>
                  <a:pt x="350865" y="770534"/>
                  <a:pt x="364270" y="842501"/>
                </a:cubicBezTo>
                <a:cubicBezTo>
                  <a:pt x="377675" y="914468"/>
                  <a:pt x="379439" y="1102498"/>
                  <a:pt x="381203" y="1109201"/>
                </a:cubicBezTo>
                <a:cubicBezTo>
                  <a:pt x="382967" y="1115904"/>
                  <a:pt x="379792" y="888010"/>
                  <a:pt x="374853" y="882718"/>
                </a:cubicBezTo>
                <a:cubicBezTo>
                  <a:pt x="369914" y="877426"/>
                  <a:pt x="345573" y="1008659"/>
                  <a:pt x="351570" y="1077451"/>
                </a:cubicBezTo>
                <a:cubicBezTo>
                  <a:pt x="357567" y="1146243"/>
                  <a:pt x="411189" y="1278535"/>
                  <a:pt x="410836" y="1295468"/>
                </a:cubicBezTo>
                <a:cubicBezTo>
                  <a:pt x="410483" y="1312401"/>
                  <a:pt x="383672" y="1226676"/>
                  <a:pt x="349453" y="1179051"/>
                </a:cubicBezTo>
                <a:cubicBezTo>
                  <a:pt x="315234" y="1131426"/>
                  <a:pt x="245384" y="1046054"/>
                  <a:pt x="205520" y="1009718"/>
                </a:cubicBezTo>
                <a:cubicBezTo>
                  <a:pt x="165656" y="973382"/>
                  <a:pt x="101098" y="947981"/>
                  <a:pt x="110270" y="961034"/>
                </a:cubicBezTo>
                <a:cubicBezTo>
                  <a:pt x="119442" y="974087"/>
                  <a:pt x="240445" y="1090151"/>
                  <a:pt x="260553" y="1088034"/>
                </a:cubicBezTo>
                <a:cubicBezTo>
                  <a:pt x="280661" y="1085917"/>
                  <a:pt x="274312" y="1034412"/>
                  <a:pt x="230920" y="948334"/>
                </a:cubicBezTo>
                <a:cubicBezTo>
                  <a:pt x="187528" y="862256"/>
                  <a:pt x="7259" y="600143"/>
                  <a:pt x="203" y="571568"/>
                </a:cubicBezTo>
                <a:cubicBezTo>
                  <a:pt x="-6853" y="542993"/>
                  <a:pt x="171653" y="773356"/>
                  <a:pt x="188586" y="776884"/>
                </a:cubicBezTo>
                <a:cubicBezTo>
                  <a:pt x="205519" y="780412"/>
                  <a:pt x="124028" y="641770"/>
                  <a:pt x="101803" y="592734"/>
                </a:cubicBezTo>
                <a:cubicBezTo>
                  <a:pt x="79578" y="543698"/>
                  <a:pt x="58411" y="520062"/>
                  <a:pt x="55236" y="482668"/>
                </a:cubicBezTo>
                <a:cubicBezTo>
                  <a:pt x="52061" y="445274"/>
                  <a:pt x="73933" y="440688"/>
                  <a:pt x="82753" y="368368"/>
                </a:cubicBezTo>
                <a:cubicBezTo>
                  <a:pt x="91573" y="296048"/>
                  <a:pt x="78520" y="108018"/>
                  <a:pt x="108153" y="48751"/>
                </a:cubicBezTo>
                <a:cubicBezTo>
                  <a:pt x="137786" y="-10516"/>
                  <a:pt x="251028" y="17354"/>
                  <a:pt x="260553" y="12768"/>
                </a:cubicBezTo>
                <a:cubicBezTo>
                  <a:pt x="270078" y="8182"/>
                  <a:pt x="192467" y="-17924"/>
                  <a:pt x="165303" y="21234"/>
                </a:cubicBezTo>
                <a:cubicBezTo>
                  <a:pt x="138139" y="60392"/>
                  <a:pt x="75698" y="159523"/>
                  <a:pt x="101803" y="24983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: 図形 1239">
            <a:extLst>
              <a:ext uri="{FF2B5EF4-FFF2-40B4-BE49-F238E27FC236}">
                <a16:creationId xmlns:a16="http://schemas.microsoft.com/office/drawing/2014/main" id="{2AA72D4A-0589-4CD3-80C2-5F3687AE1BFC}"/>
              </a:ext>
            </a:extLst>
          </p:cNvPr>
          <p:cNvSpPr/>
          <p:nvPr/>
        </p:nvSpPr>
        <p:spPr>
          <a:xfrm>
            <a:off x="3544232" y="5357024"/>
            <a:ext cx="606837" cy="1023886"/>
          </a:xfrm>
          <a:custGeom>
            <a:avLst/>
            <a:gdLst>
              <a:gd name="connsiteX0" fmla="*/ 369485 w 606837"/>
              <a:gd name="connsiteY0" fmla="*/ 192876 h 1023886"/>
              <a:gd name="connsiteX1" fmla="*/ 422401 w 606837"/>
              <a:gd name="connsiteY1" fmla="*/ 461693 h 1023886"/>
              <a:gd name="connsiteX2" fmla="*/ 606551 w 606837"/>
              <a:gd name="connsiteY2" fmla="*/ 751676 h 1023886"/>
              <a:gd name="connsiteX3" fmla="*/ 375835 w 606837"/>
              <a:gd name="connsiteY3" fmla="*/ 491326 h 1023886"/>
              <a:gd name="connsiteX4" fmla="*/ 437218 w 606837"/>
              <a:gd name="connsiteY4" fmla="*/ 635259 h 1023886"/>
              <a:gd name="connsiteX5" fmla="*/ 557868 w 606837"/>
              <a:gd name="connsiteY5" fmla="*/ 956993 h 1023886"/>
              <a:gd name="connsiteX6" fmla="*/ 494368 w 606837"/>
              <a:gd name="connsiteY6" fmla="*/ 859626 h 1023886"/>
              <a:gd name="connsiteX7" fmla="*/ 276351 w 606837"/>
              <a:gd name="connsiteY7" fmla="*/ 556943 h 1023886"/>
              <a:gd name="connsiteX8" fmla="*/ 475318 w 606837"/>
              <a:gd name="connsiteY8" fmla="*/ 1003559 h 1023886"/>
              <a:gd name="connsiteX9" fmla="*/ 350435 w 606837"/>
              <a:gd name="connsiteY9" fmla="*/ 857509 h 1023886"/>
              <a:gd name="connsiteX10" fmla="*/ 13885 w 606837"/>
              <a:gd name="connsiteY10" fmla="*/ 67993 h 1023886"/>
              <a:gd name="connsiteX11" fmla="*/ 77385 w 606837"/>
              <a:gd name="connsiteY11" fmla="*/ 203459 h 1023886"/>
              <a:gd name="connsiteX12" fmla="*/ 198035 w 606837"/>
              <a:gd name="connsiteY12" fmla="*/ 334693 h 1023886"/>
              <a:gd name="connsiteX13" fmla="*/ 200151 w 606837"/>
              <a:gd name="connsiteY13" fmla="*/ 273309 h 1023886"/>
              <a:gd name="connsiteX14" fmla="*/ 416051 w 606837"/>
              <a:gd name="connsiteY14" fmla="*/ 8726 h 1023886"/>
              <a:gd name="connsiteX15" fmla="*/ 344085 w 606837"/>
              <a:gd name="connsiteY15" fmla="*/ 80693 h 1023886"/>
              <a:gd name="connsiteX16" fmla="*/ 314451 w 606837"/>
              <a:gd name="connsiteY16" fmla="*/ 250026 h 1023886"/>
              <a:gd name="connsiteX17" fmla="*/ 390651 w 606837"/>
              <a:gd name="connsiteY17" fmla="*/ 442643 h 1023886"/>
              <a:gd name="connsiteX18" fmla="*/ 371601 w 606837"/>
              <a:gd name="connsiteY18" fmla="*/ 353743 h 1023886"/>
              <a:gd name="connsiteX19" fmla="*/ 369485 w 606837"/>
              <a:gd name="connsiteY19" fmla="*/ 192876 h 102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6837" h="1023886">
                <a:moveTo>
                  <a:pt x="369485" y="192876"/>
                </a:moveTo>
                <a:cubicBezTo>
                  <a:pt x="377952" y="210868"/>
                  <a:pt x="382890" y="368560"/>
                  <a:pt x="422401" y="461693"/>
                </a:cubicBezTo>
                <a:cubicBezTo>
                  <a:pt x="461912" y="554826"/>
                  <a:pt x="614312" y="746737"/>
                  <a:pt x="606551" y="751676"/>
                </a:cubicBezTo>
                <a:cubicBezTo>
                  <a:pt x="598790" y="756615"/>
                  <a:pt x="404057" y="510729"/>
                  <a:pt x="375835" y="491326"/>
                </a:cubicBezTo>
                <a:cubicBezTo>
                  <a:pt x="347613" y="471923"/>
                  <a:pt x="406879" y="557648"/>
                  <a:pt x="437218" y="635259"/>
                </a:cubicBezTo>
                <a:cubicBezTo>
                  <a:pt x="467557" y="712870"/>
                  <a:pt x="548343" y="919598"/>
                  <a:pt x="557868" y="956993"/>
                </a:cubicBezTo>
                <a:cubicBezTo>
                  <a:pt x="567393" y="994388"/>
                  <a:pt x="541288" y="926301"/>
                  <a:pt x="494368" y="859626"/>
                </a:cubicBezTo>
                <a:cubicBezTo>
                  <a:pt x="447448" y="792951"/>
                  <a:pt x="279526" y="532954"/>
                  <a:pt x="276351" y="556943"/>
                </a:cubicBezTo>
                <a:cubicBezTo>
                  <a:pt x="273176" y="580932"/>
                  <a:pt x="462971" y="953465"/>
                  <a:pt x="475318" y="1003559"/>
                </a:cubicBezTo>
                <a:cubicBezTo>
                  <a:pt x="487665" y="1053653"/>
                  <a:pt x="427341" y="1013437"/>
                  <a:pt x="350435" y="857509"/>
                </a:cubicBezTo>
                <a:cubicBezTo>
                  <a:pt x="273529" y="701581"/>
                  <a:pt x="59393" y="177001"/>
                  <a:pt x="13885" y="67993"/>
                </a:cubicBezTo>
                <a:cubicBezTo>
                  <a:pt x="-31623" y="-41015"/>
                  <a:pt x="46693" y="159009"/>
                  <a:pt x="77385" y="203459"/>
                </a:cubicBezTo>
                <a:cubicBezTo>
                  <a:pt x="108077" y="247909"/>
                  <a:pt x="177574" y="323051"/>
                  <a:pt x="198035" y="334693"/>
                </a:cubicBezTo>
                <a:cubicBezTo>
                  <a:pt x="218496" y="346335"/>
                  <a:pt x="163815" y="327637"/>
                  <a:pt x="200151" y="273309"/>
                </a:cubicBezTo>
                <a:cubicBezTo>
                  <a:pt x="236487" y="218981"/>
                  <a:pt x="392062" y="40829"/>
                  <a:pt x="416051" y="8726"/>
                </a:cubicBezTo>
                <a:cubicBezTo>
                  <a:pt x="440040" y="-23377"/>
                  <a:pt x="361018" y="40476"/>
                  <a:pt x="344085" y="80693"/>
                </a:cubicBezTo>
                <a:cubicBezTo>
                  <a:pt x="327152" y="120910"/>
                  <a:pt x="306690" y="189701"/>
                  <a:pt x="314451" y="250026"/>
                </a:cubicBezTo>
                <a:cubicBezTo>
                  <a:pt x="322212" y="310351"/>
                  <a:pt x="381126" y="425357"/>
                  <a:pt x="390651" y="442643"/>
                </a:cubicBezTo>
                <a:cubicBezTo>
                  <a:pt x="400176" y="459929"/>
                  <a:pt x="374776" y="389726"/>
                  <a:pt x="371601" y="353743"/>
                </a:cubicBezTo>
                <a:cubicBezTo>
                  <a:pt x="368426" y="317760"/>
                  <a:pt x="361018" y="174884"/>
                  <a:pt x="369485" y="19287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: 図形 1240">
            <a:extLst>
              <a:ext uri="{FF2B5EF4-FFF2-40B4-BE49-F238E27FC236}">
                <a16:creationId xmlns:a16="http://schemas.microsoft.com/office/drawing/2014/main" id="{05FD8A8F-059D-4F43-B952-7F52DE5659AE}"/>
              </a:ext>
            </a:extLst>
          </p:cNvPr>
          <p:cNvSpPr/>
          <p:nvPr/>
        </p:nvSpPr>
        <p:spPr>
          <a:xfrm>
            <a:off x="3896608" y="6009003"/>
            <a:ext cx="1717774" cy="772805"/>
          </a:xfrm>
          <a:custGeom>
            <a:avLst/>
            <a:gdLst>
              <a:gd name="connsiteX0" fmla="*/ 113417 w 1717774"/>
              <a:gd name="connsiteY0" fmla="*/ 147322 h 772805"/>
              <a:gd name="connsiteX1" fmla="*/ 143580 w 1717774"/>
              <a:gd name="connsiteY1" fmla="*/ 226697 h 772805"/>
              <a:gd name="connsiteX2" fmla="*/ 429330 w 1717774"/>
              <a:gd name="connsiteY2" fmla="*/ 491810 h 772805"/>
              <a:gd name="connsiteX3" fmla="*/ 359480 w 1717774"/>
              <a:gd name="connsiteY3" fmla="*/ 467997 h 772805"/>
              <a:gd name="connsiteX4" fmla="*/ 527755 w 1717774"/>
              <a:gd name="connsiteY4" fmla="*/ 560072 h 772805"/>
              <a:gd name="connsiteX5" fmla="*/ 994480 w 1717774"/>
              <a:gd name="connsiteY5" fmla="*/ 491810 h 772805"/>
              <a:gd name="connsiteX6" fmla="*/ 813505 w 1717774"/>
              <a:gd name="connsiteY6" fmla="*/ 523560 h 772805"/>
              <a:gd name="connsiteX7" fmla="*/ 602367 w 1717774"/>
              <a:gd name="connsiteY7" fmla="*/ 614047 h 772805"/>
              <a:gd name="connsiteX8" fmla="*/ 734130 w 1717774"/>
              <a:gd name="connsiteY8" fmla="*/ 599760 h 772805"/>
              <a:gd name="connsiteX9" fmla="*/ 1099255 w 1717774"/>
              <a:gd name="connsiteY9" fmla="*/ 626747 h 772805"/>
              <a:gd name="connsiteX10" fmla="*/ 675392 w 1717774"/>
              <a:gd name="connsiteY10" fmla="*/ 726760 h 772805"/>
              <a:gd name="connsiteX11" fmla="*/ 889705 w 1717774"/>
              <a:gd name="connsiteY11" fmla="*/ 710885 h 772805"/>
              <a:gd name="connsiteX12" fmla="*/ 1070680 w 1717774"/>
              <a:gd name="connsiteY12" fmla="*/ 629922 h 772805"/>
              <a:gd name="connsiteX13" fmla="*/ 1678692 w 1717774"/>
              <a:gd name="connsiteY13" fmla="*/ 209235 h 772805"/>
              <a:gd name="connsiteX14" fmla="*/ 1635830 w 1717774"/>
              <a:gd name="connsiteY14" fmla="*/ 240985 h 772805"/>
              <a:gd name="connsiteX15" fmla="*/ 1462792 w 1717774"/>
              <a:gd name="connsiteY15" fmla="*/ 410847 h 772805"/>
              <a:gd name="connsiteX16" fmla="*/ 1250067 w 1717774"/>
              <a:gd name="connsiteY16" fmla="*/ 660085 h 772805"/>
              <a:gd name="connsiteX17" fmla="*/ 838905 w 1717774"/>
              <a:gd name="connsiteY17" fmla="*/ 772797 h 772805"/>
              <a:gd name="connsiteX18" fmla="*/ 430917 w 1717774"/>
              <a:gd name="connsiteY18" fmla="*/ 655322 h 772805"/>
              <a:gd name="connsiteX19" fmla="*/ 819855 w 1717774"/>
              <a:gd name="connsiteY19" fmla="*/ 698185 h 772805"/>
              <a:gd name="connsiteX20" fmla="*/ 611892 w 1717774"/>
              <a:gd name="connsiteY20" fmla="*/ 648972 h 772805"/>
              <a:gd name="connsiteX21" fmla="*/ 346780 w 1717774"/>
              <a:gd name="connsiteY21" fmla="*/ 572772 h 772805"/>
              <a:gd name="connsiteX22" fmla="*/ 240417 w 1717774"/>
              <a:gd name="connsiteY22" fmla="*/ 507685 h 772805"/>
              <a:gd name="connsiteX23" fmla="*/ 16580 w 1717774"/>
              <a:gd name="connsiteY23" fmla="*/ 137797 h 772805"/>
              <a:gd name="connsiteX24" fmla="*/ 16580 w 1717774"/>
              <a:gd name="connsiteY24" fmla="*/ 10797 h 772805"/>
              <a:gd name="connsiteX25" fmla="*/ 16580 w 1717774"/>
              <a:gd name="connsiteY25" fmla="*/ 45722 h 772805"/>
              <a:gd name="connsiteX26" fmla="*/ 195967 w 1717774"/>
              <a:gd name="connsiteY26" fmla="*/ 353697 h 772805"/>
              <a:gd name="connsiteX27" fmla="*/ 113417 w 1717774"/>
              <a:gd name="connsiteY27" fmla="*/ 147322 h 772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17774" h="772805">
                <a:moveTo>
                  <a:pt x="113417" y="147322"/>
                </a:moveTo>
                <a:cubicBezTo>
                  <a:pt x="104686" y="126155"/>
                  <a:pt x="90928" y="169282"/>
                  <a:pt x="143580" y="226697"/>
                </a:cubicBezTo>
                <a:cubicBezTo>
                  <a:pt x="196232" y="284112"/>
                  <a:pt x="393347" y="451593"/>
                  <a:pt x="429330" y="491810"/>
                </a:cubicBezTo>
                <a:cubicBezTo>
                  <a:pt x="465313" y="532027"/>
                  <a:pt x="343076" y="456620"/>
                  <a:pt x="359480" y="467997"/>
                </a:cubicBezTo>
                <a:cubicBezTo>
                  <a:pt x="375884" y="479374"/>
                  <a:pt x="421922" y="556103"/>
                  <a:pt x="527755" y="560072"/>
                </a:cubicBezTo>
                <a:cubicBezTo>
                  <a:pt x="633588" y="564041"/>
                  <a:pt x="946855" y="497895"/>
                  <a:pt x="994480" y="491810"/>
                </a:cubicBezTo>
                <a:cubicBezTo>
                  <a:pt x="1042105" y="485725"/>
                  <a:pt x="878857" y="503187"/>
                  <a:pt x="813505" y="523560"/>
                </a:cubicBezTo>
                <a:cubicBezTo>
                  <a:pt x="748153" y="543933"/>
                  <a:pt x="615596" y="601347"/>
                  <a:pt x="602367" y="614047"/>
                </a:cubicBezTo>
                <a:cubicBezTo>
                  <a:pt x="589138" y="626747"/>
                  <a:pt x="651315" y="597643"/>
                  <a:pt x="734130" y="599760"/>
                </a:cubicBezTo>
                <a:cubicBezTo>
                  <a:pt x="816945" y="601877"/>
                  <a:pt x="1109045" y="605580"/>
                  <a:pt x="1099255" y="626747"/>
                </a:cubicBezTo>
                <a:cubicBezTo>
                  <a:pt x="1089465" y="647914"/>
                  <a:pt x="710317" y="712737"/>
                  <a:pt x="675392" y="726760"/>
                </a:cubicBezTo>
                <a:cubicBezTo>
                  <a:pt x="640467" y="740783"/>
                  <a:pt x="823824" y="727025"/>
                  <a:pt x="889705" y="710885"/>
                </a:cubicBezTo>
                <a:cubicBezTo>
                  <a:pt x="955586" y="694745"/>
                  <a:pt x="939182" y="713530"/>
                  <a:pt x="1070680" y="629922"/>
                </a:cubicBezTo>
                <a:cubicBezTo>
                  <a:pt x="1202178" y="546314"/>
                  <a:pt x="1584500" y="274058"/>
                  <a:pt x="1678692" y="209235"/>
                </a:cubicBezTo>
                <a:cubicBezTo>
                  <a:pt x="1772884" y="144412"/>
                  <a:pt x="1671813" y="207383"/>
                  <a:pt x="1635830" y="240985"/>
                </a:cubicBezTo>
                <a:cubicBezTo>
                  <a:pt x="1599847" y="274587"/>
                  <a:pt x="1527086" y="340997"/>
                  <a:pt x="1462792" y="410847"/>
                </a:cubicBezTo>
                <a:cubicBezTo>
                  <a:pt x="1398498" y="480697"/>
                  <a:pt x="1354048" y="599760"/>
                  <a:pt x="1250067" y="660085"/>
                </a:cubicBezTo>
                <a:cubicBezTo>
                  <a:pt x="1146086" y="720410"/>
                  <a:pt x="975430" y="773591"/>
                  <a:pt x="838905" y="772797"/>
                </a:cubicBezTo>
                <a:cubicBezTo>
                  <a:pt x="702380" y="772003"/>
                  <a:pt x="434092" y="667757"/>
                  <a:pt x="430917" y="655322"/>
                </a:cubicBezTo>
                <a:cubicBezTo>
                  <a:pt x="427742" y="642887"/>
                  <a:pt x="789693" y="699243"/>
                  <a:pt x="819855" y="698185"/>
                </a:cubicBezTo>
                <a:cubicBezTo>
                  <a:pt x="850017" y="697127"/>
                  <a:pt x="690738" y="669874"/>
                  <a:pt x="611892" y="648972"/>
                </a:cubicBezTo>
                <a:cubicBezTo>
                  <a:pt x="533046" y="628070"/>
                  <a:pt x="408693" y="596320"/>
                  <a:pt x="346780" y="572772"/>
                </a:cubicBezTo>
                <a:cubicBezTo>
                  <a:pt x="284868" y="549224"/>
                  <a:pt x="295450" y="580181"/>
                  <a:pt x="240417" y="507685"/>
                </a:cubicBezTo>
                <a:cubicBezTo>
                  <a:pt x="185384" y="435189"/>
                  <a:pt x="53886" y="220611"/>
                  <a:pt x="16580" y="137797"/>
                </a:cubicBezTo>
                <a:cubicBezTo>
                  <a:pt x="-20726" y="54983"/>
                  <a:pt x="16580" y="10797"/>
                  <a:pt x="16580" y="10797"/>
                </a:cubicBezTo>
                <a:cubicBezTo>
                  <a:pt x="16580" y="-4549"/>
                  <a:pt x="-13318" y="-11428"/>
                  <a:pt x="16580" y="45722"/>
                </a:cubicBezTo>
                <a:cubicBezTo>
                  <a:pt x="46478" y="102872"/>
                  <a:pt x="178769" y="333853"/>
                  <a:pt x="195967" y="353697"/>
                </a:cubicBezTo>
                <a:cubicBezTo>
                  <a:pt x="213165" y="373541"/>
                  <a:pt x="122148" y="168489"/>
                  <a:pt x="113417" y="14732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: 図形 1241">
            <a:extLst>
              <a:ext uri="{FF2B5EF4-FFF2-40B4-BE49-F238E27FC236}">
                <a16:creationId xmlns:a16="http://schemas.microsoft.com/office/drawing/2014/main" id="{C1371BB0-6F56-4B56-8B42-FAC86ADFEA0B}"/>
              </a:ext>
            </a:extLst>
          </p:cNvPr>
          <p:cNvSpPr/>
          <p:nvPr/>
        </p:nvSpPr>
        <p:spPr>
          <a:xfrm>
            <a:off x="4531982" y="6121789"/>
            <a:ext cx="1160022" cy="663186"/>
          </a:xfrm>
          <a:custGeom>
            <a:avLst/>
            <a:gdLst>
              <a:gd name="connsiteX0" fmla="*/ 157493 w 1160022"/>
              <a:gd name="connsiteY0" fmla="*/ 663186 h 663186"/>
              <a:gd name="connsiteX1" fmla="*/ 748043 w 1160022"/>
              <a:gd name="connsiteY1" fmla="*/ 493324 h 663186"/>
              <a:gd name="connsiteX2" fmla="*/ 306718 w 1160022"/>
              <a:gd name="connsiteY2" fmla="*/ 660011 h 663186"/>
              <a:gd name="connsiteX3" fmla="*/ 855993 w 1160022"/>
              <a:gd name="connsiteY3" fmla="*/ 426649 h 663186"/>
              <a:gd name="connsiteX4" fmla="*/ 1154443 w 1160022"/>
              <a:gd name="connsiteY4" fmla="*/ 10724 h 663186"/>
              <a:gd name="connsiteX5" fmla="*/ 1029031 w 1160022"/>
              <a:gd name="connsiteY5" fmla="*/ 142486 h 663186"/>
              <a:gd name="connsiteX6" fmla="*/ 763918 w 1160022"/>
              <a:gd name="connsiteY6" fmla="*/ 356799 h 663186"/>
              <a:gd name="connsiteX7" fmla="*/ 1133806 w 1160022"/>
              <a:gd name="connsiteY7" fmla="*/ 40886 h 663186"/>
              <a:gd name="connsiteX8" fmla="*/ 800431 w 1160022"/>
              <a:gd name="connsiteY8" fmla="*/ 193286 h 663186"/>
              <a:gd name="connsiteX9" fmla="*/ 1130631 w 1160022"/>
              <a:gd name="connsiteY9" fmla="*/ 61524 h 663186"/>
              <a:gd name="connsiteX10" fmla="*/ 881393 w 1160022"/>
              <a:gd name="connsiteY10" fmla="*/ 212336 h 663186"/>
              <a:gd name="connsiteX11" fmla="*/ 808368 w 1160022"/>
              <a:gd name="connsiteY11" fmla="*/ 337749 h 663186"/>
              <a:gd name="connsiteX12" fmla="*/ 727406 w 1160022"/>
              <a:gd name="connsiteY12" fmla="*/ 425061 h 663186"/>
              <a:gd name="connsiteX13" fmla="*/ 627393 w 1160022"/>
              <a:gd name="connsiteY13" fmla="*/ 472686 h 663186"/>
              <a:gd name="connsiteX14" fmla="*/ 331 w 1160022"/>
              <a:gd name="connsiteY14" fmla="*/ 612386 h 663186"/>
              <a:gd name="connsiteX15" fmla="*/ 535318 w 1160022"/>
              <a:gd name="connsiteY15" fmla="*/ 493324 h 663186"/>
              <a:gd name="connsiteX16" fmla="*/ 157493 w 1160022"/>
              <a:gd name="connsiteY16" fmla="*/ 663186 h 663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60022" h="663186">
                <a:moveTo>
                  <a:pt x="157493" y="663186"/>
                </a:moveTo>
                <a:cubicBezTo>
                  <a:pt x="192947" y="663186"/>
                  <a:pt x="723172" y="493853"/>
                  <a:pt x="748043" y="493324"/>
                </a:cubicBezTo>
                <a:cubicBezTo>
                  <a:pt x="772914" y="492795"/>
                  <a:pt x="288727" y="671123"/>
                  <a:pt x="306718" y="660011"/>
                </a:cubicBezTo>
                <a:cubicBezTo>
                  <a:pt x="324709" y="648899"/>
                  <a:pt x="714706" y="534863"/>
                  <a:pt x="855993" y="426649"/>
                </a:cubicBezTo>
                <a:cubicBezTo>
                  <a:pt x="997281" y="318434"/>
                  <a:pt x="1125603" y="58084"/>
                  <a:pt x="1154443" y="10724"/>
                </a:cubicBezTo>
                <a:cubicBezTo>
                  <a:pt x="1183283" y="-36636"/>
                  <a:pt x="1094119" y="84807"/>
                  <a:pt x="1029031" y="142486"/>
                </a:cubicBezTo>
                <a:cubicBezTo>
                  <a:pt x="963943" y="200165"/>
                  <a:pt x="746456" y="373732"/>
                  <a:pt x="763918" y="356799"/>
                </a:cubicBezTo>
                <a:cubicBezTo>
                  <a:pt x="781380" y="339866"/>
                  <a:pt x="1127721" y="68138"/>
                  <a:pt x="1133806" y="40886"/>
                </a:cubicBezTo>
                <a:cubicBezTo>
                  <a:pt x="1139891" y="13634"/>
                  <a:pt x="800960" y="189846"/>
                  <a:pt x="800431" y="193286"/>
                </a:cubicBezTo>
                <a:cubicBezTo>
                  <a:pt x="799902" y="196726"/>
                  <a:pt x="1117137" y="58349"/>
                  <a:pt x="1130631" y="61524"/>
                </a:cubicBezTo>
                <a:cubicBezTo>
                  <a:pt x="1144125" y="64699"/>
                  <a:pt x="935104" y="166298"/>
                  <a:pt x="881393" y="212336"/>
                </a:cubicBezTo>
                <a:cubicBezTo>
                  <a:pt x="827683" y="258373"/>
                  <a:pt x="834032" y="302295"/>
                  <a:pt x="808368" y="337749"/>
                </a:cubicBezTo>
                <a:cubicBezTo>
                  <a:pt x="782704" y="373203"/>
                  <a:pt x="757568" y="402572"/>
                  <a:pt x="727406" y="425061"/>
                </a:cubicBezTo>
                <a:cubicBezTo>
                  <a:pt x="697244" y="447550"/>
                  <a:pt x="748572" y="441465"/>
                  <a:pt x="627393" y="472686"/>
                </a:cubicBezTo>
                <a:cubicBezTo>
                  <a:pt x="506214" y="503907"/>
                  <a:pt x="331" y="612386"/>
                  <a:pt x="331" y="612386"/>
                </a:cubicBezTo>
                <a:cubicBezTo>
                  <a:pt x="-15015" y="615826"/>
                  <a:pt x="507272" y="486180"/>
                  <a:pt x="535318" y="493324"/>
                </a:cubicBezTo>
                <a:cubicBezTo>
                  <a:pt x="563364" y="500468"/>
                  <a:pt x="122039" y="663186"/>
                  <a:pt x="157493" y="66318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: 図形 1242">
            <a:extLst>
              <a:ext uri="{FF2B5EF4-FFF2-40B4-BE49-F238E27FC236}">
                <a16:creationId xmlns:a16="http://schemas.microsoft.com/office/drawing/2014/main" id="{F48A6602-83C2-4EE7-9E3B-12F1C77198F3}"/>
              </a:ext>
            </a:extLst>
          </p:cNvPr>
          <p:cNvSpPr/>
          <p:nvPr/>
        </p:nvSpPr>
        <p:spPr>
          <a:xfrm>
            <a:off x="5451184" y="5069409"/>
            <a:ext cx="562053" cy="1315605"/>
          </a:xfrm>
          <a:custGeom>
            <a:avLst/>
            <a:gdLst>
              <a:gd name="connsiteX0" fmla="*/ 424683 w 562053"/>
              <a:gd name="connsiteY0" fmla="*/ 38108 h 1315605"/>
              <a:gd name="connsiteX1" fmla="*/ 369649 w 562053"/>
              <a:gd name="connsiteY1" fmla="*/ 226491 h 1315605"/>
              <a:gd name="connsiteX2" fmla="*/ 168566 w 562053"/>
              <a:gd name="connsiteY2" fmla="*/ 450858 h 1315605"/>
              <a:gd name="connsiteX3" fmla="*/ 323083 w 562053"/>
              <a:gd name="connsiteY3" fmla="*/ 330208 h 1315605"/>
              <a:gd name="connsiteX4" fmla="*/ 246883 w 562053"/>
              <a:gd name="connsiteY4" fmla="*/ 395824 h 1315605"/>
              <a:gd name="connsiteX5" fmla="*/ 248999 w 562053"/>
              <a:gd name="connsiteY5" fmla="*/ 601141 h 1315605"/>
              <a:gd name="connsiteX6" fmla="*/ 255349 w 562053"/>
              <a:gd name="connsiteY6" fmla="*/ 524941 h 1315605"/>
              <a:gd name="connsiteX7" fmla="*/ 295566 w 562053"/>
              <a:gd name="connsiteY7" fmla="*/ 814924 h 1315605"/>
              <a:gd name="connsiteX8" fmla="*/ 293449 w 562053"/>
              <a:gd name="connsiteY8" fmla="*/ 681574 h 1315605"/>
              <a:gd name="connsiteX9" fmla="*/ 244766 w 562053"/>
              <a:gd name="connsiteY9" fmla="*/ 872074 h 1315605"/>
              <a:gd name="connsiteX10" fmla="*/ 88133 w 562053"/>
              <a:gd name="connsiteY10" fmla="*/ 1187458 h 1315605"/>
              <a:gd name="connsiteX11" fmla="*/ 261699 w 562053"/>
              <a:gd name="connsiteY11" fmla="*/ 899591 h 1315605"/>
              <a:gd name="connsiteX12" fmla="*/ 3466 w 562053"/>
              <a:gd name="connsiteY12" fmla="*/ 1305991 h 1315605"/>
              <a:gd name="connsiteX13" fmla="*/ 126233 w 562053"/>
              <a:gd name="connsiteY13" fmla="*/ 1172641 h 1315605"/>
              <a:gd name="connsiteX14" fmla="*/ 316733 w 562053"/>
              <a:gd name="connsiteY14" fmla="*/ 1001191 h 1315605"/>
              <a:gd name="connsiteX15" fmla="*/ 359066 w 562053"/>
              <a:gd name="connsiteY15" fmla="*/ 679458 h 1315605"/>
              <a:gd name="connsiteX16" fmla="*/ 356949 w 562053"/>
              <a:gd name="connsiteY16" fmla="*/ 810691 h 1315605"/>
              <a:gd name="connsiteX17" fmla="*/ 447966 w 562053"/>
              <a:gd name="connsiteY17" fmla="*/ 552458 h 1315605"/>
              <a:gd name="connsiteX18" fmla="*/ 553799 w 562053"/>
              <a:gd name="connsiteY18" fmla="*/ 243424 h 1315605"/>
              <a:gd name="connsiteX19" fmla="*/ 433149 w 562053"/>
              <a:gd name="connsiteY19" fmla="*/ 488958 h 1315605"/>
              <a:gd name="connsiteX20" fmla="*/ 558033 w 562053"/>
              <a:gd name="connsiteY20" fmla="*/ 198974 h 1315605"/>
              <a:gd name="connsiteX21" fmla="*/ 530516 w 562053"/>
              <a:gd name="connsiteY21" fmla="*/ 14824 h 1315605"/>
              <a:gd name="connsiteX22" fmla="*/ 522049 w 562053"/>
              <a:gd name="connsiteY22" fmla="*/ 194741 h 1315605"/>
              <a:gd name="connsiteX23" fmla="*/ 511466 w 562053"/>
              <a:gd name="connsiteY23" fmla="*/ 8 h 1315605"/>
              <a:gd name="connsiteX24" fmla="*/ 428916 w 562053"/>
              <a:gd name="connsiteY24" fmla="*/ 186274 h 1315605"/>
              <a:gd name="connsiteX25" fmla="*/ 464899 w 562053"/>
              <a:gd name="connsiteY25" fmla="*/ 133358 h 1315605"/>
              <a:gd name="connsiteX26" fmla="*/ 424683 w 562053"/>
              <a:gd name="connsiteY26" fmla="*/ 38108 h 1315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62053" h="1315605">
                <a:moveTo>
                  <a:pt x="424683" y="38108"/>
                </a:moveTo>
                <a:cubicBezTo>
                  <a:pt x="408808" y="53630"/>
                  <a:pt x="412335" y="157699"/>
                  <a:pt x="369649" y="226491"/>
                </a:cubicBezTo>
                <a:cubicBezTo>
                  <a:pt x="326963" y="295283"/>
                  <a:pt x="176327" y="433572"/>
                  <a:pt x="168566" y="450858"/>
                </a:cubicBezTo>
                <a:cubicBezTo>
                  <a:pt x="160805" y="468144"/>
                  <a:pt x="310030" y="339380"/>
                  <a:pt x="323083" y="330208"/>
                </a:cubicBezTo>
                <a:cubicBezTo>
                  <a:pt x="336136" y="321036"/>
                  <a:pt x="259230" y="350668"/>
                  <a:pt x="246883" y="395824"/>
                </a:cubicBezTo>
                <a:cubicBezTo>
                  <a:pt x="234536" y="440980"/>
                  <a:pt x="247588" y="579622"/>
                  <a:pt x="248999" y="601141"/>
                </a:cubicBezTo>
                <a:cubicBezTo>
                  <a:pt x="250410" y="622661"/>
                  <a:pt x="247588" y="489311"/>
                  <a:pt x="255349" y="524941"/>
                </a:cubicBezTo>
                <a:cubicBezTo>
                  <a:pt x="263110" y="560571"/>
                  <a:pt x="289216" y="788819"/>
                  <a:pt x="295566" y="814924"/>
                </a:cubicBezTo>
                <a:cubicBezTo>
                  <a:pt x="301916" y="841029"/>
                  <a:pt x="301916" y="672049"/>
                  <a:pt x="293449" y="681574"/>
                </a:cubicBezTo>
                <a:cubicBezTo>
                  <a:pt x="284982" y="691099"/>
                  <a:pt x="278985" y="787760"/>
                  <a:pt x="244766" y="872074"/>
                </a:cubicBezTo>
                <a:cubicBezTo>
                  <a:pt x="210547" y="956388"/>
                  <a:pt x="85311" y="1182872"/>
                  <a:pt x="88133" y="1187458"/>
                </a:cubicBezTo>
                <a:cubicBezTo>
                  <a:pt x="90955" y="1192044"/>
                  <a:pt x="275810" y="879835"/>
                  <a:pt x="261699" y="899591"/>
                </a:cubicBezTo>
                <a:cubicBezTo>
                  <a:pt x="247588" y="919347"/>
                  <a:pt x="26044" y="1260483"/>
                  <a:pt x="3466" y="1305991"/>
                </a:cubicBezTo>
                <a:cubicBezTo>
                  <a:pt x="-19112" y="1351499"/>
                  <a:pt x="74022" y="1223441"/>
                  <a:pt x="126233" y="1172641"/>
                </a:cubicBezTo>
                <a:cubicBezTo>
                  <a:pt x="178444" y="1121841"/>
                  <a:pt x="277927" y="1083388"/>
                  <a:pt x="316733" y="1001191"/>
                </a:cubicBezTo>
                <a:cubicBezTo>
                  <a:pt x="355539" y="918994"/>
                  <a:pt x="352363" y="711208"/>
                  <a:pt x="359066" y="679458"/>
                </a:cubicBezTo>
                <a:cubicBezTo>
                  <a:pt x="365769" y="647708"/>
                  <a:pt x="342132" y="831858"/>
                  <a:pt x="356949" y="810691"/>
                </a:cubicBezTo>
                <a:cubicBezTo>
                  <a:pt x="371766" y="789524"/>
                  <a:pt x="415158" y="647002"/>
                  <a:pt x="447966" y="552458"/>
                </a:cubicBezTo>
                <a:cubicBezTo>
                  <a:pt x="480774" y="457914"/>
                  <a:pt x="556269" y="254007"/>
                  <a:pt x="553799" y="243424"/>
                </a:cubicBezTo>
                <a:cubicBezTo>
                  <a:pt x="551329" y="232841"/>
                  <a:pt x="432443" y="496366"/>
                  <a:pt x="433149" y="488958"/>
                </a:cubicBezTo>
                <a:cubicBezTo>
                  <a:pt x="433855" y="481550"/>
                  <a:pt x="541805" y="277996"/>
                  <a:pt x="558033" y="198974"/>
                </a:cubicBezTo>
                <a:cubicBezTo>
                  <a:pt x="574261" y="119952"/>
                  <a:pt x="536513" y="15529"/>
                  <a:pt x="530516" y="14824"/>
                </a:cubicBezTo>
                <a:cubicBezTo>
                  <a:pt x="524519" y="14119"/>
                  <a:pt x="525224" y="197210"/>
                  <a:pt x="522049" y="194741"/>
                </a:cubicBezTo>
                <a:cubicBezTo>
                  <a:pt x="518874" y="192272"/>
                  <a:pt x="526988" y="1419"/>
                  <a:pt x="511466" y="8"/>
                </a:cubicBezTo>
                <a:cubicBezTo>
                  <a:pt x="495944" y="-1403"/>
                  <a:pt x="436677" y="164049"/>
                  <a:pt x="428916" y="186274"/>
                </a:cubicBezTo>
                <a:cubicBezTo>
                  <a:pt x="421155" y="208499"/>
                  <a:pt x="464194" y="151350"/>
                  <a:pt x="464899" y="133358"/>
                </a:cubicBezTo>
                <a:cubicBezTo>
                  <a:pt x="465604" y="115366"/>
                  <a:pt x="440558" y="22586"/>
                  <a:pt x="424683" y="3810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: 図形 1243">
            <a:extLst>
              <a:ext uri="{FF2B5EF4-FFF2-40B4-BE49-F238E27FC236}">
                <a16:creationId xmlns:a16="http://schemas.microsoft.com/office/drawing/2014/main" id="{3DCF42BC-1CF6-4D7B-B11C-8CA639DD7235}"/>
              </a:ext>
            </a:extLst>
          </p:cNvPr>
          <p:cNvSpPr/>
          <p:nvPr/>
        </p:nvSpPr>
        <p:spPr>
          <a:xfrm>
            <a:off x="5214027" y="4270346"/>
            <a:ext cx="798710" cy="882824"/>
          </a:xfrm>
          <a:custGeom>
            <a:avLst/>
            <a:gdLst>
              <a:gd name="connsiteX0" fmla="*/ 380323 w 798710"/>
              <a:gd name="connsiteY0" fmla="*/ 122267 h 882824"/>
              <a:gd name="connsiteX1" fmla="*/ 589873 w 798710"/>
              <a:gd name="connsiteY1" fmla="*/ 269904 h 882824"/>
              <a:gd name="connsiteX2" fmla="*/ 662898 w 798710"/>
              <a:gd name="connsiteY2" fmla="*/ 500092 h 882824"/>
              <a:gd name="connsiteX3" fmla="*/ 637498 w 798710"/>
              <a:gd name="connsiteY3" fmla="*/ 360392 h 882824"/>
              <a:gd name="connsiteX4" fmla="*/ 699411 w 798710"/>
              <a:gd name="connsiteY4" fmla="*/ 679479 h 882824"/>
              <a:gd name="connsiteX5" fmla="*/ 702586 w 798710"/>
              <a:gd name="connsiteY5" fmla="*/ 584229 h 882824"/>
              <a:gd name="connsiteX6" fmla="*/ 664486 w 798710"/>
              <a:gd name="connsiteY6" fmla="*/ 757267 h 882824"/>
              <a:gd name="connsiteX7" fmla="*/ 669248 w 798710"/>
              <a:gd name="connsiteY7" fmla="*/ 581054 h 882824"/>
              <a:gd name="connsiteX8" fmla="*/ 693061 w 798710"/>
              <a:gd name="connsiteY8" fmla="*/ 881092 h 882824"/>
              <a:gd name="connsiteX9" fmla="*/ 743861 w 798710"/>
              <a:gd name="connsiteY9" fmla="*/ 711229 h 882824"/>
              <a:gd name="connsiteX10" fmla="*/ 740686 w 798710"/>
              <a:gd name="connsiteY10" fmla="*/ 866804 h 882824"/>
              <a:gd name="connsiteX11" fmla="*/ 734336 w 798710"/>
              <a:gd name="connsiteY11" fmla="*/ 750917 h 882824"/>
              <a:gd name="connsiteX12" fmla="*/ 713698 w 798710"/>
              <a:gd name="connsiteY12" fmla="*/ 357217 h 882824"/>
              <a:gd name="connsiteX13" fmla="*/ 786723 w 798710"/>
              <a:gd name="connsiteY13" fmla="*/ 819179 h 882824"/>
              <a:gd name="connsiteX14" fmla="*/ 781961 w 798710"/>
              <a:gd name="connsiteY14" fmla="*/ 531842 h 882824"/>
              <a:gd name="connsiteX15" fmla="*/ 626386 w 798710"/>
              <a:gd name="connsiteY15" fmla="*/ 36542 h 882824"/>
              <a:gd name="connsiteX16" fmla="*/ 675598 w 798710"/>
              <a:gd name="connsiteY16" fmla="*/ 146079 h 882824"/>
              <a:gd name="connsiteX17" fmla="*/ 375561 w 798710"/>
              <a:gd name="connsiteY17" fmla="*/ 3204 h 882824"/>
              <a:gd name="connsiteX18" fmla="*/ 2498 w 798710"/>
              <a:gd name="connsiteY18" fmla="*/ 44479 h 882824"/>
              <a:gd name="connsiteX19" fmla="*/ 219986 w 798710"/>
              <a:gd name="connsiteY19" fmla="*/ 19079 h 882824"/>
              <a:gd name="connsiteX20" fmla="*/ 364448 w 798710"/>
              <a:gd name="connsiteY20" fmla="*/ 30192 h 882824"/>
              <a:gd name="connsiteX21" fmla="*/ 518436 w 798710"/>
              <a:gd name="connsiteY21" fmla="*/ 77817 h 882824"/>
              <a:gd name="connsiteX22" fmla="*/ 175536 w 798710"/>
              <a:gd name="connsiteY22" fmla="*/ 88929 h 882824"/>
              <a:gd name="connsiteX23" fmla="*/ 380323 w 798710"/>
              <a:gd name="connsiteY23" fmla="*/ 122267 h 882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98710" h="882824">
                <a:moveTo>
                  <a:pt x="380323" y="122267"/>
                </a:moveTo>
                <a:cubicBezTo>
                  <a:pt x="449379" y="152429"/>
                  <a:pt x="542777" y="206933"/>
                  <a:pt x="589873" y="269904"/>
                </a:cubicBezTo>
                <a:cubicBezTo>
                  <a:pt x="636969" y="332875"/>
                  <a:pt x="654961" y="485011"/>
                  <a:pt x="662898" y="500092"/>
                </a:cubicBezTo>
                <a:cubicBezTo>
                  <a:pt x="670836" y="515173"/>
                  <a:pt x="631413" y="330494"/>
                  <a:pt x="637498" y="360392"/>
                </a:cubicBezTo>
                <a:cubicBezTo>
                  <a:pt x="643583" y="390290"/>
                  <a:pt x="688563" y="642173"/>
                  <a:pt x="699411" y="679479"/>
                </a:cubicBezTo>
                <a:cubicBezTo>
                  <a:pt x="710259" y="716785"/>
                  <a:pt x="708407" y="571264"/>
                  <a:pt x="702586" y="584229"/>
                </a:cubicBezTo>
                <a:cubicBezTo>
                  <a:pt x="696765" y="597194"/>
                  <a:pt x="670042" y="757796"/>
                  <a:pt x="664486" y="757267"/>
                </a:cubicBezTo>
                <a:cubicBezTo>
                  <a:pt x="658930" y="756738"/>
                  <a:pt x="664486" y="560417"/>
                  <a:pt x="669248" y="581054"/>
                </a:cubicBezTo>
                <a:cubicBezTo>
                  <a:pt x="674010" y="601691"/>
                  <a:pt x="680626" y="859396"/>
                  <a:pt x="693061" y="881092"/>
                </a:cubicBezTo>
                <a:cubicBezTo>
                  <a:pt x="705496" y="902788"/>
                  <a:pt x="735924" y="713610"/>
                  <a:pt x="743861" y="711229"/>
                </a:cubicBezTo>
                <a:cubicBezTo>
                  <a:pt x="751798" y="708848"/>
                  <a:pt x="742273" y="860189"/>
                  <a:pt x="740686" y="866804"/>
                </a:cubicBezTo>
                <a:cubicBezTo>
                  <a:pt x="739099" y="873419"/>
                  <a:pt x="738834" y="835848"/>
                  <a:pt x="734336" y="750917"/>
                </a:cubicBezTo>
                <a:cubicBezTo>
                  <a:pt x="729838" y="665986"/>
                  <a:pt x="704967" y="345840"/>
                  <a:pt x="713698" y="357217"/>
                </a:cubicBezTo>
                <a:cubicBezTo>
                  <a:pt x="722429" y="368594"/>
                  <a:pt x="775346" y="790075"/>
                  <a:pt x="786723" y="819179"/>
                </a:cubicBezTo>
                <a:cubicBezTo>
                  <a:pt x="798100" y="848283"/>
                  <a:pt x="808684" y="662282"/>
                  <a:pt x="781961" y="531842"/>
                </a:cubicBezTo>
                <a:cubicBezTo>
                  <a:pt x="755238" y="401402"/>
                  <a:pt x="644113" y="100836"/>
                  <a:pt x="626386" y="36542"/>
                </a:cubicBezTo>
                <a:cubicBezTo>
                  <a:pt x="608659" y="-27752"/>
                  <a:pt x="717402" y="151635"/>
                  <a:pt x="675598" y="146079"/>
                </a:cubicBezTo>
                <a:cubicBezTo>
                  <a:pt x="633794" y="140523"/>
                  <a:pt x="487744" y="20137"/>
                  <a:pt x="375561" y="3204"/>
                </a:cubicBezTo>
                <a:cubicBezTo>
                  <a:pt x="263378" y="-13729"/>
                  <a:pt x="28427" y="41833"/>
                  <a:pt x="2498" y="44479"/>
                </a:cubicBezTo>
                <a:cubicBezTo>
                  <a:pt x="-23431" y="47125"/>
                  <a:pt x="159661" y="21460"/>
                  <a:pt x="219986" y="19079"/>
                </a:cubicBezTo>
                <a:cubicBezTo>
                  <a:pt x="280311" y="16698"/>
                  <a:pt x="314706" y="20402"/>
                  <a:pt x="364448" y="30192"/>
                </a:cubicBezTo>
                <a:cubicBezTo>
                  <a:pt x="414190" y="39982"/>
                  <a:pt x="549921" y="68028"/>
                  <a:pt x="518436" y="77817"/>
                </a:cubicBezTo>
                <a:cubicBezTo>
                  <a:pt x="486951" y="87606"/>
                  <a:pt x="199084" y="85490"/>
                  <a:pt x="175536" y="88929"/>
                </a:cubicBezTo>
                <a:cubicBezTo>
                  <a:pt x="151988" y="92368"/>
                  <a:pt x="311267" y="92105"/>
                  <a:pt x="380323" y="12226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: 図形 1244">
            <a:extLst>
              <a:ext uri="{FF2B5EF4-FFF2-40B4-BE49-F238E27FC236}">
                <a16:creationId xmlns:a16="http://schemas.microsoft.com/office/drawing/2014/main" id="{8AE2CC1B-1429-47B2-AF81-19A76EBB4BBC}"/>
              </a:ext>
            </a:extLst>
          </p:cNvPr>
          <p:cNvSpPr/>
          <p:nvPr/>
        </p:nvSpPr>
        <p:spPr>
          <a:xfrm>
            <a:off x="5047454" y="3683405"/>
            <a:ext cx="899086" cy="864786"/>
          </a:xfrm>
          <a:custGeom>
            <a:avLst/>
            <a:gdLst>
              <a:gd name="connsiteX0" fmla="*/ 165896 w 899086"/>
              <a:gd name="connsiteY0" fmla="*/ 48808 h 864786"/>
              <a:gd name="connsiteX1" fmla="*/ 396084 w 899086"/>
              <a:gd name="connsiteY1" fmla="*/ 188508 h 864786"/>
              <a:gd name="connsiteX2" fmla="*/ 156371 w 899086"/>
              <a:gd name="connsiteY2" fmla="*/ 148820 h 864786"/>
              <a:gd name="connsiteX3" fmla="*/ 324646 w 899086"/>
              <a:gd name="connsiteY3" fmla="*/ 193270 h 864786"/>
              <a:gd name="connsiteX4" fmla="*/ 353221 w 899086"/>
              <a:gd name="connsiteY4" fmla="*/ 413933 h 864786"/>
              <a:gd name="connsiteX5" fmla="*/ 337346 w 899086"/>
              <a:gd name="connsiteY5" fmla="*/ 334558 h 864786"/>
              <a:gd name="connsiteX6" fmla="*/ 426246 w 899086"/>
              <a:gd name="connsiteY6" fmla="*/ 323445 h 864786"/>
              <a:gd name="connsiteX7" fmla="*/ 380209 w 899086"/>
              <a:gd name="connsiteY7" fmla="*/ 358370 h 864786"/>
              <a:gd name="connsiteX8" fmla="*/ 473871 w 899086"/>
              <a:gd name="connsiteY8" fmla="*/ 361545 h 864786"/>
              <a:gd name="connsiteX9" fmla="*/ 638971 w 899086"/>
              <a:gd name="connsiteY9" fmla="*/ 521883 h 864786"/>
              <a:gd name="connsiteX10" fmla="*/ 551659 w 899086"/>
              <a:gd name="connsiteY10" fmla="*/ 380595 h 864786"/>
              <a:gd name="connsiteX11" fmla="*/ 640559 w 899086"/>
              <a:gd name="connsiteY11" fmla="*/ 482195 h 864786"/>
              <a:gd name="connsiteX12" fmla="*/ 769146 w 899086"/>
              <a:gd name="connsiteY12" fmla="*/ 744133 h 864786"/>
              <a:gd name="connsiteX13" fmla="*/ 575471 w 899086"/>
              <a:gd name="connsiteY13" fmla="*/ 534583 h 864786"/>
              <a:gd name="connsiteX14" fmla="*/ 575471 w 899086"/>
              <a:gd name="connsiteY14" fmla="*/ 644120 h 864786"/>
              <a:gd name="connsiteX15" fmla="*/ 426246 w 899086"/>
              <a:gd name="connsiteY15" fmla="*/ 710795 h 864786"/>
              <a:gd name="connsiteX16" fmla="*/ 669134 w 899086"/>
              <a:gd name="connsiteY16" fmla="*/ 623483 h 864786"/>
              <a:gd name="connsiteX17" fmla="*/ 896146 w 899086"/>
              <a:gd name="connsiteY17" fmla="*/ 864783 h 864786"/>
              <a:gd name="connsiteX18" fmla="*/ 797721 w 899086"/>
              <a:gd name="connsiteY18" fmla="*/ 617133 h 864786"/>
              <a:gd name="connsiteX19" fmla="*/ 789784 w 899086"/>
              <a:gd name="connsiteY19" fmla="*/ 339320 h 864786"/>
              <a:gd name="connsiteX20" fmla="*/ 837409 w 899086"/>
              <a:gd name="connsiteY20" fmla="*/ 499658 h 864786"/>
              <a:gd name="connsiteX21" fmla="*/ 723109 w 899086"/>
              <a:gd name="connsiteY21" fmla="*/ 250420 h 864786"/>
              <a:gd name="connsiteX22" fmla="*/ 518321 w 899086"/>
              <a:gd name="connsiteY22" fmla="*/ 93258 h 864786"/>
              <a:gd name="connsiteX23" fmla="*/ 792959 w 899086"/>
              <a:gd name="connsiteY23" fmla="*/ 156758 h 864786"/>
              <a:gd name="connsiteX24" fmla="*/ 475459 w 899086"/>
              <a:gd name="connsiteY24" fmla="*/ 34520 h 864786"/>
              <a:gd name="connsiteX25" fmla="*/ 796 w 899086"/>
              <a:gd name="connsiteY25" fmla="*/ 1183 h 864786"/>
              <a:gd name="connsiteX26" fmla="*/ 365921 w 899086"/>
              <a:gd name="connsiteY26" fmla="*/ 66270 h 864786"/>
              <a:gd name="connsiteX27" fmla="*/ 496096 w 899086"/>
              <a:gd name="connsiteY27" fmla="*/ 101195 h 864786"/>
              <a:gd name="connsiteX28" fmla="*/ 165896 w 899086"/>
              <a:gd name="connsiteY28" fmla="*/ 48808 h 864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99086" h="864786">
                <a:moveTo>
                  <a:pt x="165896" y="48808"/>
                </a:moveTo>
                <a:cubicBezTo>
                  <a:pt x="149227" y="63360"/>
                  <a:pt x="397671" y="171839"/>
                  <a:pt x="396084" y="188508"/>
                </a:cubicBezTo>
                <a:cubicBezTo>
                  <a:pt x="394497" y="205177"/>
                  <a:pt x="168277" y="148026"/>
                  <a:pt x="156371" y="148820"/>
                </a:cubicBezTo>
                <a:cubicBezTo>
                  <a:pt x="144465" y="149614"/>
                  <a:pt x="291838" y="149085"/>
                  <a:pt x="324646" y="193270"/>
                </a:cubicBezTo>
                <a:cubicBezTo>
                  <a:pt x="357454" y="237456"/>
                  <a:pt x="351104" y="390385"/>
                  <a:pt x="353221" y="413933"/>
                </a:cubicBezTo>
                <a:cubicBezTo>
                  <a:pt x="355338" y="437481"/>
                  <a:pt x="325175" y="349639"/>
                  <a:pt x="337346" y="334558"/>
                </a:cubicBezTo>
                <a:cubicBezTo>
                  <a:pt x="349517" y="319477"/>
                  <a:pt x="419102" y="319476"/>
                  <a:pt x="426246" y="323445"/>
                </a:cubicBezTo>
                <a:cubicBezTo>
                  <a:pt x="433390" y="327414"/>
                  <a:pt x="372272" y="352020"/>
                  <a:pt x="380209" y="358370"/>
                </a:cubicBezTo>
                <a:cubicBezTo>
                  <a:pt x="388146" y="364720"/>
                  <a:pt x="430744" y="334293"/>
                  <a:pt x="473871" y="361545"/>
                </a:cubicBezTo>
                <a:cubicBezTo>
                  <a:pt x="516998" y="388797"/>
                  <a:pt x="626006" y="518708"/>
                  <a:pt x="638971" y="521883"/>
                </a:cubicBezTo>
                <a:cubicBezTo>
                  <a:pt x="651936" y="525058"/>
                  <a:pt x="551394" y="387210"/>
                  <a:pt x="551659" y="380595"/>
                </a:cubicBezTo>
                <a:cubicBezTo>
                  <a:pt x="551924" y="373980"/>
                  <a:pt x="604311" y="421605"/>
                  <a:pt x="640559" y="482195"/>
                </a:cubicBezTo>
                <a:cubicBezTo>
                  <a:pt x="676807" y="542785"/>
                  <a:pt x="779994" y="735402"/>
                  <a:pt x="769146" y="744133"/>
                </a:cubicBezTo>
                <a:cubicBezTo>
                  <a:pt x="758298" y="752864"/>
                  <a:pt x="607750" y="551252"/>
                  <a:pt x="575471" y="534583"/>
                </a:cubicBezTo>
                <a:cubicBezTo>
                  <a:pt x="543192" y="517914"/>
                  <a:pt x="600342" y="614751"/>
                  <a:pt x="575471" y="644120"/>
                </a:cubicBezTo>
                <a:cubicBezTo>
                  <a:pt x="550600" y="673489"/>
                  <a:pt x="410636" y="714234"/>
                  <a:pt x="426246" y="710795"/>
                </a:cubicBezTo>
                <a:cubicBezTo>
                  <a:pt x="441856" y="707356"/>
                  <a:pt x="590817" y="597818"/>
                  <a:pt x="669134" y="623483"/>
                </a:cubicBezTo>
                <a:cubicBezTo>
                  <a:pt x="747451" y="649148"/>
                  <a:pt x="874715" y="865841"/>
                  <a:pt x="896146" y="864783"/>
                </a:cubicBezTo>
                <a:cubicBezTo>
                  <a:pt x="917577" y="863725"/>
                  <a:pt x="815448" y="704710"/>
                  <a:pt x="797721" y="617133"/>
                </a:cubicBezTo>
                <a:cubicBezTo>
                  <a:pt x="779994" y="529556"/>
                  <a:pt x="783169" y="358899"/>
                  <a:pt x="789784" y="339320"/>
                </a:cubicBezTo>
                <a:cubicBezTo>
                  <a:pt x="796399" y="319741"/>
                  <a:pt x="848521" y="514474"/>
                  <a:pt x="837409" y="499658"/>
                </a:cubicBezTo>
                <a:cubicBezTo>
                  <a:pt x="826297" y="484842"/>
                  <a:pt x="776290" y="318153"/>
                  <a:pt x="723109" y="250420"/>
                </a:cubicBezTo>
                <a:cubicBezTo>
                  <a:pt x="669928" y="182687"/>
                  <a:pt x="506679" y="108868"/>
                  <a:pt x="518321" y="93258"/>
                </a:cubicBezTo>
                <a:cubicBezTo>
                  <a:pt x="529963" y="77648"/>
                  <a:pt x="800103" y="166548"/>
                  <a:pt x="792959" y="156758"/>
                </a:cubicBezTo>
                <a:cubicBezTo>
                  <a:pt x="785815" y="146968"/>
                  <a:pt x="607486" y="60449"/>
                  <a:pt x="475459" y="34520"/>
                </a:cubicBezTo>
                <a:cubicBezTo>
                  <a:pt x="343432" y="8591"/>
                  <a:pt x="19052" y="-4109"/>
                  <a:pt x="796" y="1183"/>
                </a:cubicBezTo>
                <a:cubicBezTo>
                  <a:pt x="-17460" y="6475"/>
                  <a:pt x="283371" y="49601"/>
                  <a:pt x="365921" y="66270"/>
                </a:cubicBezTo>
                <a:cubicBezTo>
                  <a:pt x="448471" y="82939"/>
                  <a:pt x="525200" y="102782"/>
                  <a:pt x="496096" y="101195"/>
                </a:cubicBezTo>
                <a:cubicBezTo>
                  <a:pt x="466992" y="99608"/>
                  <a:pt x="182565" y="34256"/>
                  <a:pt x="165896" y="4880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: 図形 1245">
            <a:extLst>
              <a:ext uri="{FF2B5EF4-FFF2-40B4-BE49-F238E27FC236}">
                <a16:creationId xmlns:a16="http://schemas.microsoft.com/office/drawing/2014/main" id="{9444DD42-9542-4B2D-979E-D9363012C147}"/>
              </a:ext>
            </a:extLst>
          </p:cNvPr>
          <p:cNvSpPr/>
          <p:nvPr/>
        </p:nvSpPr>
        <p:spPr>
          <a:xfrm>
            <a:off x="3866004" y="3679062"/>
            <a:ext cx="794118" cy="561151"/>
          </a:xfrm>
          <a:custGeom>
            <a:avLst/>
            <a:gdLst>
              <a:gd name="connsiteX0" fmla="*/ 20196 w 794118"/>
              <a:gd name="connsiteY0" fmla="*/ 561151 h 561151"/>
              <a:gd name="connsiteX1" fmla="*/ 537721 w 794118"/>
              <a:gd name="connsiteY1" fmla="*/ 434151 h 561151"/>
              <a:gd name="connsiteX2" fmla="*/ 159896 w 794118"/>
              <a:gd name="connsiteY2" fmla="*/ 502413 h 561151"/>
              <a:gd name="connsiteX3" fmla="*/ 437709 w 794118"/>
              <a:gd name="connsiteY3" fmla="*/ 400813 h 561151"/>
              <a:gd name="connsiteX4" fmla="*/ 418659 w 794118"/>
              <a:gd name="connsiteY4" fmla="*/ 281751 h 561151"/>
              <a:gd name="connsiteX5" fmla="*/ 461521 w 794118"/>
              <a:gd name="connsiteY5" fmla="*/ 227776 h 561151"/>
              <a:gd name="connsiteX6" fmla="*/ 793309 w 794118"/>
              <a:gd name="connsiteY6" fmla="*/ 2351 h 561151"/>
              <a:gd name="connsiteX7" fmla="*/ 353571 w 794118"/>
              <a:gd name="connsiteY7" fmla="*/ 119826 h 561151"/>
              <a:gd name="connsiteX8" fmla="*/ 194821 w 794118"/>
              <a:gd name="connsiteY8" fmla="*/ 276988 h 561151"/>
              <a:gd name="connsiteX9" fmla="*/ 467871 w 794118"/>
              <a:gd name="connsiteY9" fmla="*/ 132526 h 561151"/>
              <a:gd name="connsiteX10" fmla="*/ 204346 w 794118"/>
              <a:gd name="connsiteY10" fmla="*/ 280163 h 561151"/>
              <a:gd name="connsiteX11" fmla="*/ 34484 w 794118"/>
              <a:gd name="connsiteY11" fmla="*/ 370651 h 561151"/>
              <a:gd name="connsiteX12" fmla="*/ 210696 w 794118"/>
              <a:gd name="connsiteY12" fmla="*/ 251588 h 561151"/>
              <a:gd name="connsiteX13" fmla="*/ 48771 w 794118"/>
              <a:gd name="connsiteY13" fmla="*/ 488126 h 561151"/>
              <a:gd name="connsiteX14" fmla="*/ 99571 w 794118"/>
              <a:gd name="connsiteY14" fmla="*/ 327788 h 561151"/>
              <a:gd name="connsiteX15" fmla="*/ 20196 w 794118"/>
              <a:gd name="connsiteY15" fmla="*/ 561151 h 561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4118" h="561151">
                <a:moveTo>
                  <a:pt x="20196" y="561151"/>
                </a:moveTo>
                <a:lnTo>
                  <a:pt x="537721" y="434151"/>
                </a:lnTo>
                <a:cubicBezTo>
                  <a:pt x="561004" y="424361"/>
                  <a:pt x="176565" y="507969"/>
                  <a:pt x="159896" y="502413"/>
                </a:cubicBezTo>
                <a:cubicBezTo>
                  <a:pt x="143227" y="496857"/>
                  <a:pt x="394582" y="437590"/>
                  <a:pt x="437709" y="400813"/>
                </a:cubicBezTo>
                <a:cubicBezTo>
                  <a:pt x="480836" y="364036"/>
                  <a:pt x="414690" y="310590"/>
                  <a:pt x="418659" y="281751"/>
                </a:cubicBezTo>
                <a:cubicBezTo>
                  <a:pt x="422628" y="252912"/>
                  <a:pt x="399079" y="274343"/>
                  <a:pt x="461521" y="227776"/>
                </a:cubicBezTo>
                <a:cubicBezTo>
                  <a:pt x="523963" y="181209"/>
                  <a:pt x="811301" y="20343"/>
                  <a:pt x="793309" y="2351"/>
                </a:cubicBezTo>
                <a:cubicBezTo>
                  <a:pt x="775317" y="-15641"/>
                  <a:pt x="453319" y="74053"/>
                  <a:pt x="353571" y="119826"/>
                </a:cubicBezTo>
                <a:cubicBezTo>
                  <a:pt x="253823" y="165599"/>
                  <a:pt x="175771" y="274871"/>
                  <a:pt x="194821" y="276988"/>
                </a:cubicBezTo>
                <a:cubicBezTo>
                  <a:pt x="213871" y="279105"/>
                  <a:pt x="466284" y="131997"/>
                  <a:pt x="467871" y="132526"/>
                </a:cubicBezTo>
                <a:cubicBezTo>
                  <a:pt x="469458" y="133055"/>
                  <a:pt x="276577" y="240476"/>
                  <a:pt x="204346" y="280163"/>
                </a:cubicBezTo>
                <a:cubicBezTo>
                  <a:pt x="132115" y="319850"/>
                  <a:pt x="33426" y="375413"/>
                  <a:pt x="34484" y="370651"/>
                </a:cubicBezTo>
                <a:cubicBezTo>
                  <a:pt x="35542" y="365889"/>
                  <a:pt x="208315" y="232009"/>
                  <a:pt x="210696" y="251588"/>
                </a:cubicBezTo>
                <a:cubicBezTo>
                  <a:pt x="213077" y="271167"/>
                  <a:pt x="67292" y="475426"/>
                  <a:pt x="48771" y="488126"/>
                </a:cubicBezTo>
                <a:cubicBezTo>
                  <a:pt x="30250" y="500826"/>
                  <a:pt x="103804" y="320115"/>
                  <a:pt x="99571" y="327788"/>
                </a:cubicBezTo>
                <a:cubicBezTo>
                  <a:pt x="95338" y="335461"/>
                  <a:pt x="-52829" y="543424"/>
                  <a:pt x="20196" y="56115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: 図形 1246">
            <a:extLst>
              <a:ext uri="{FF2B5EF4-FFF2-40B4-BE49-F238E27FC236}">
                <a16:creationId xmlns:a16="http://schemas.microsoft.com/office/drawing/2014/main" id="{C076196D-0BC0-4560-80E6-4B3EA0C39467}"/>
              </a:ext>
            </a:extLst>
          </p:cNvPr>
          <p:cNvSpPr/>
          <p:nvPr/>
        </p:nvSpPr>
        <p:spPr>
          <a:xfrm>
            <a:off x="4173531" y="3481261"/>
            <a:ext cx="1039170" cy="382778"/>
          </a:xfrm>
          <a:custGeom>
            <a:avLst/>
            <a:gdLst>
              <a:gd name="connsiteX0" fmla="*/ 1038232 w 1039170"/>
              <a:gd name="connsiteY0" fmla="*/ 123952 h 382778"/>
              <a:gd name="connsiteX1" fmla="*/ 779469 w 1039170"/>
              <a:gd name="connsiteY1" fmla="*/ 187452 h 382778"/>
              <a:gd name="connsiteX2" fmla="*/ 490544 w 1039170"/>
              <a:gd name="connsiteY2" fmla="*/ 382714 h 382778"/>
              <a:gd name="connsiteX3" fmla="*/ 793757 w 1039170"/>
              <a:gd name="connsiteY3" fmla="*/ 165227 h 382778"/>
              <a:gd name="connsiteX4" fmla="*/ 517532 w 1039170"/>
              <a:gd name="connsiteY4" fmla="*/ 230314 h 382778"/>
              <a:gd name="connsiteX5" fmla="*/ 12707 w 1039170"/>
              <a:gd name="connsiteY5" fmla="*/ 374777 h 382778"/>
              <a:gd name="connsiteX6" fmla="*/ 496894 w 1039170"/>
              <a:gd name="connsiteY6" fmla="*/ 193802 h 382778"/>
              <a:gd name="connsiteX7" fmla="*/ 7 w 1039170"/>
              <a:gd name="connsiteY7" fmla="*/ 198564 h 382778"/>
              <a:gd name="connsiteX8" fmla="*/ 485782 w 1039170"/>
              <a:gd name="connsiteY8" fmla="*/ 150939 h 382778"/>
              <a:gd name="connsiteX9" fmla="*/ 758832 w 1039170"/>
              <a:gd name="connsiteY9" fmla="*/ 127 h 382778"/>
              <a:gd name="connsiteX10" fmla="*/ 538169 w 1039170"/>
              <a:gd name="connsiteY10" fmla="*/ 123952 h 382778"/>
              <a:gd name="connsiteX11" fmla="*/ 685807 w 1039170"/>
              <a:gd name="connsiteY11" fmla="*/ 74739 h 382778"/>
              <a:gd name="connsiteX12" fmla="*/ 1038232 w 1039170"/>
              <a:gd name="connsiteY12" fmla="*/ 123952 h 382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39170" h="382778">
                <a:moveTo>
                  <a:pt x="1038232" y="123952"/>
                </a:moveTo>
                <a:cubicBezTo>
                  <a:pt x="1053842" y="142738"/>
                  <a:pt x="870750" y="144325"/>
                  <a:pt x="779469" y="187452"/>
                </a:cubicBezTo>
                <a:cubicBezTo>
                  <a:pt x="688188" y="230579"/>
                  <a:pt x="488163" y="386418"/>
                  <a:pt x="490544" y="382714"/>
                </a:cubicBezTo>
                <a:cubicBezTo>
                  <a:pt x="492925" y="379010"/>
                  <a:pt x="789259" y="190627"/>
                  <a:pt x="793757" y="165227"/>
                </a:cubicBezTo>
                <a:cubicBezTo>
                  <a:pt x="798255" y="139827"/>
                  <a:pt x="647707" y="195389"/>
                  <a:pt x="517532" y="230314"/>
                </a:cubicBezTo>
                <a:cubicBezTo>
                  <a:pt x="387357" y="265239"/>
                  <a:pt x="16147" y="380862"/>
                  <a:pt x="12707" y="374777"/>
                </a:cubicBezTo>
                <a:cubicBezTo>
                  <a:pt x="9267" y="368692"/>
                  <a:pt x="499011" y="223171"/>
                  <a:pt x="496894" y="193802"/>
                </a:cubicBezTo>
                <a:cubicBezTo>
                  <a:pt x="494777" y="164433"/>
                  <a:pt x="1859" y="205708"/>
                  <a:pt x="7" y="198564"/>
                </a:cubicBezTo>
                <a:cubicBezTo>
                  <a:pt x="-1845" y="191420"/>
                  <a:pt x="359311" y="184012"/>
                  <a:pt x="485782" y="150939"/>
                </a:cubicBezTo>
                <a:cubicBezTo>
                  <a:pt x="612253" y="117866"/>
                  <a:pt x="750101" y="4625"/>
                  <a:pt x="758832" y="127"/>
                </a:cubicBezTo>
                <a:cubicBezTo>
                  <a:pt x="767563" y="-4371"/>
                  <a:pt x="550340" y="111517"/>
                  <a:pt x="538169" y="123952"/>
                </a:cubicBezTo>
                <a:cubicBezTo>
                  <a:pt x="525998" y="136387"/>
                  <a:pt x="601140" y="77385"/>
                  <a:pt x="685807" y="74739"/>
                </a:cubicBezTo>
                <a:cubicBezTo>
                  <a:pt x="770474" y="72093"/>
                  <a:pt x="1022622" y="105166"/>
                  <a:pt x="1038232" y="12395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: 図形 1247">
            <a:extLst>
              <a:ext uri="{FF2B5EF4-FFF2-40B4-BE49-F238E27FC236}">
                <a16:creationId xmlns:a16="http://schemas.microsoft.com/office/drawing/2014/main" id="{61275B38-39C4-4D50-9C43-D20F085CB16D}"/>
              </a:ext>
            </a:extLst>
          </p:cNvPr>
          <p:cNvSpPr/>
          <p:nvPr/>
        </p:nvSpPr>
        <p:spPr>
          <a:xfrm>
            <a:off x="4806317" y="3377380"/>
            <a:ext cx="783932" cy="370278"/>
          </a:xfrm>
          <a:custGeom>
            <a:avLst/>
            <a:gdLst>
              <a:gd name="connsiteX0" fmla="*/ 353058 w 783932"/>
              <a:gd name="connsiteY0" fmla="*/ 820 h 370278"/>
              <a:gd name="connsiteX1" fmla="*/ 362583 w 783932"/>
              <a:gd name="connsiteY1" fmla="*/ 81783 h 370278"/>
              <a:gd name="connsiteX2" fmla="*/ 651508 w 783932"/>
              <a:gd name="connsiteY2" fmla="*/ 226245 h 370278"/>
              <a:gd name="connsiteX3" fmla="*/ 591183 w 783932"/>
              <a:gd name="connsiteY3" fmla="*/ 218308 h 370278"/>
              <a:gd name="connsiteX4" fmla="*/ 495933 w 783932"/>
              <a:gd name="connsiteY4" fmla="*/ 183383 h 370278"/>
              <a:gd name="connsiteX5" fmla="*/ 676908 w 783932"/>
              <a:gd name="connsiteY5" fmla="*/ 226245 h 370278"/>
              <a:gd name="connsiteX6" fmla="*/ 783271 w 783932"/>
              <a:gd name="connsiteY6" fmla="*/ 369120 h 370278"/>
              <a:gd name="connsiteX7" fmla="*/ 702308 w 783932"/>
              <a:gd name="connsiteY7" fmla="*/ 294508 h 370278"/>
              <a:gd name="connsiteX8" fmla="*/ 360996 w 783932"/>
              <a:gd name="connsiteY8" fmla="*/ 308795 h 370278"/>
              <a:gd name="connsiteX9" fmla="*/ 588008 w 783932"/>
              <a:gd name="connsiteY9" fmla="*/ 281808 h 370278"/>
              <a:gd name="connsiteX10" fmla="*/ 668971 w 783932"/>
              <a:gd name="connsiteY10" fmla="*/ 272283 h 370278"/>
              <a:gd name="connsiteX11" fmla="*/ 341946 w 783932"/>
              <a:gd name="connsiteY11" fmla="*/ 343720 h 370278"/>
              <a:gd name="connsiteX12" fmla="*/ 537208 w 783932"/>
              <a:gd name="connsiteY12" fmla="*/ 321495 h 370278"/>
              <a:gd name="connsiteX13" fmla="*/ 345121 w 783932"/>
              <a:gd name="connsiteY13" fmla="*/ 250058 h 370278"/>
              <a:gd name="connsiteX14" fmla="*/ 633 w 783932"/>
              <a:gd name="connsiteY14" fmla="*/ 262758 h 370278"/>
              <a:gd name="connsiteX15" fmla="*/ 260983 w 783932"/>
              <a:gd name="connsiteY15" fmla="*/ 215133 h 370278"/>
              <a:gd name="connsiteX16" fmla="*/ 308608 w 783932"/>
              <a:gd name="connsiteY16" fmla="*/ 192908 h 370278"/>
              <a:gd name="connsiteX17" fmla="*/ 254633 w 783932"/>
              <a:gd name="connsiteY17" fmla="*/ 129408 h 370278"/>
              <a:gd name="connsiteX18" fmla="*/ 353058 w 783932"/>
              <a:gd name="connsiteY18" fmla="*/ 820 h 37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83932" h="370278">
                <a:moveTo>
                  <a:pt x="353058" y="820"/>
                </a:moveTo>
                <a:cubicBezTo>
                  <a:pt x="371050" y="-7118"/>
                  <a:pt x="312841" y="44212"/>
                  <a:pt x="362583" y="81783"/>
                </a:cubicBezTo>
                <a:cubicBezTo>
                  <a:pt x="412325" y="119354"/>
                  <a:pt x="613408" y="203491"/>
                  <a:pt x="651508" y="226245"/>
                </a:cubicBezTo>
                <a:cubicBezTo>
                  <a:pt x="689608" y="248999"/>
                  <a:pt x="617112" y="225452"/>
                  <a:pt x="591183" y="218308"/>
                </a:cubicBezTo>
                <a:cubicBezTo>
                  <a:pt x="565254" y="211164"/>
                  <a:pt x="481646" y="182060"/>
                  <a:pt x="495933" y="183383"/>
                </a:cubicBezTo>
                <a:cubicBezTo>
                  <a:pt x="510221" y="184706"/>
                  <a:pt x="629018" y="195289"/>
                  <a:pt x="676908" y="226245"/>
                </a:cubicBezTo>
                <a:cubicBezTo>
                  <a:pt x="724798" y="257201"/>
                  <a:pt x="779038" y="357743"/>
                  <a:pt x="783271" y="369120"/>
                </a:cubicBezTo>
                <a:cubicBezTo>
                  <a:pt x="787504" y="380497"/>
                  <a:pt x="772687" y="304562"/>
                  <a:pt x="702308" y="294508"/>
                </a:cubicBezTo>
                <a:cubicBezTo>
                  <a:pt x="631929" y="284454"/>
                  <a:pt x="380046" y="310912"/>
                  <a:pt x="360996" y="308795"/>
                </a:cubicBezTo>
                <a:lnTo>
                  <a:pt x="588008" y="281808"/>
                </a:lnTo>
                <a:cubicBezTo>
                  <a:pt x="639337" y="275723"/>
                  <a:pt x="709981" y="261964"/>
                  <a:pt x="668971" y="272283"/>
                </a:cubicBezTo>
                <a:cubicBezTo>
                  <a:pt x="627961" y="282602"/>
                  <a:pt x="363906" y="335518"/>
                  <a:pt x="341946" y="343720"/>
                </a:cubicBezTo>
                <a:cubicBezTo>
                  <a:pt x="319986" y="351922"/>
                  <a:pt x="536679" y="337105"/>
                  <a:pt x="537208" y="321495"/>
                </a:cubicBezTo>
                <a:cubicBezTo>
                  <a:pt x="537737" y="305885"/>
                  <a:pt x="434550" y="259847"/>
                  <a:pt x="345121" y="250058"/>
                </a:cubicBezTo>
                <a:cubicBezTo>
                  <a:pt x="255692" y="240269"/>
                  <a:pt x="14656" y="268579"/>
                  <a:pt x="633" y="262758"/>
                </a:cubicBezTo>
                <a:cubicBezTo>
                  <a:pt x="-13390" y="256937"/>
                  <a:pt x="209654" y="226775"/>
                  <a:pt x="260983" y="215133"/>
                </a:cubicBezTo>
                <a:cubicBezTo>
                  <a:pt x="312312" y="203491"/>
                  <a:pt x="309666" y="207195"/>
                  <a:pt x="308608" y="192908"/>
                </a:cubicBezTo>
                <a:cubicBezTo>
                  <a:pt x="307550" y="178621"/>
                  <a:pt x="246695" y="157983"/>
                  <a:pt x="254633" y="129408"/>
                </a:cubicBezTo>
                <a:cubicBezTo>
                  <a:pt x="262571" y="100833"/>
                  <a:pt x="335066" y="8758"/>
                  <a:pt x="353058" y="82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: 図形 1248">
            <a:extLst>
              <a:ext uri="{FF2B5EF4-FFF2-40B4-BE49-F238E27FC236}">
                <a16:creationId xmlns:a16="http://schemas.microsoft.com/office/drawing/2014/main" id="{DF2E813A-51A5-48B8-BC99-36E3006F45A8}"/>
              </a:ext>
            </a:extLst>
          </p:cNvPr>
          <p:cNvSpPr/>
          <p:nvPr/>
        </p:nvSpPr>
        <p:spPr>
          <a:xfrm>
            <a:off x="4512768" y="5541962"/>
            <a:ext cx="141782" cy="63070"/>
          </a:xfrm>
          <a:custGeom>
            <a:avLst/>
            <a:gdLst>
              <a:gd name="connsiteX0" fmla="*/ 495 w 141782"/>
              <a:gd name="connsiteY0" fmla="*/ 1 h 63070"/>
              <a:gd name="connsiteX1" fmla="*/ 54470 w 141782"/>
              <a:gd name="connsiteY1" fmla="*/ 60326 h 63070"/>
              <a:gd name="connsiteX2" fmla="*/ 141782 w 141782"/>
              <a:gd name="connsiteY2" fmla="*/ 52388 h 63070"/>
              <a:gd name="connsiteX3" fmla="*/ 33832 w 141782"/>
              <a:gd name="connsiteY3" fmla="*/ 61913 h 63070"/>
              <a:gd name="connsiteX4" fmla="*/ 495 w 141782"/>
              <a:gd name="connsiteY4" fmla="*/ 1 h 63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782" h="63070">
                <a:moveTo>
                  <a:pt x="495" y="1"/>
                </a:moveTo>
                <a:cubicBezTo>
                  <a:pt x="3935" y="-263"/>
                  <a:pt x="30922" y="51595"/>
                  <a:pt x="54470" y="60326"/>
                </a:cubicBezTo>
                <a:cubicBezTo>
                  <a:pt x="78018" y="69057"/>
                  <a:pt x="141782" y="52388"/>
                  <a:pt x="141782" y="52388"/>
                </a:cubicBezTo>
                <a:cubicBezTo>
                  <a:pt x="138342" y="52652"/>
                  <a:pt x="55792" y="67205"/>
                  <a:pt x="33832" y="61913"/>
                </a:cubicBezTo>
                <a:cubicBezTo>
                  <a:pt x="11872" y="56621"/>
                  <a:pt x="-2945" y="265"/>
                  <a:pt x="495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: 図形 1249">
            <a:extLst>
              <a:ext uri="{FF2B5EF4-FFF2-40B4-BE49-F238E27FC236}">
                <a16:creationId xmlns:a16="http://schemas.microsoft.com/office/drawing/2014/main" id="{DD1AF616-D217-4E27-9074-97C069EC231F}"/>
              </a:ext>
            </a:extLst>
          </p:cNvPr>
          <p:cNvSpPr/>
          <p:nvPr/>
        </p:nvSpPr>
        <p:spPr>
          <a:xfrm>
            <a:off x="4589217" y="5466971"/>
            <a:ext cx="63786" cy="70409"/>
          </a:xfrm>
          <a:custGeom>
            <a:avLst/>
            <a:gdLst>
              <a:gd name="connsiteX0" fmla="*/ 63746 w 63786"/>
              <a:gd name="connsiteY0" fmla="*/ 379 h 70409"/>
              <a:gd name="connsiteX1" fmla="*/ 11358 w 63786"/>
              <a:gd name="connsiteY1" fmla="*/ 21017 h 70409"/>
              <a:gd name="connsiteX2" fmla="*/ 14533 w 63786"/>
              <a:gd name="connsiteY2" fmla="*/ 70229 h 70409"/>
              <a:gd name="connsiteX3" fmla="*/ 1833 w 63786"/>
              <a:gd name="connsiteY3" fmla="*/ 36892 h 70409"/>
              <a:gd name="connsiteX4" fmla="*/ 63746 w 63786"/>
              <a:gd name="connsiteY4" fmla="*/ 379 h 70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6" h="70409">
                <a:moveTo>
                  <a:pt x="63746" y="379"/>
                </a:moveTo>
                <a:cubicBezTo>
                  <a:pt x="65334" y="-2267"/>
                  <a:pt x="19560" y="9375"/>
                  <a:pt x="11358" y="21017"/>
                </a:cubicBezTo>
                <a:cubicBezTo>
                  <a:pt x="3156" y="32659"/>
                  <a:pt x="16120" y="67583"/>
                  <a:pt x="14533" y="70229"/>
                </a:cubicBezTo>
                <a:cubicBezTo>
                  <a:pt x="12945" y="72875"/>
                  <a:pt x="-5840" y="45623"/>
                  <a:pt x="1833" y="36892"/>
                </a:cubicBezTo>
                <a:cubicBezTo>
                  <a:pt x="9506" y="28161"/>
                  <a:pt x="62158" y="3025"/>
                  <a:pt x="63746" y="3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: 図形 1250">
            <a:extLst>
              <a:ext uri="{FF2B5EF4-FFF2-40B4-BE49-F238E27FC236}">
                <a16:creationId xmlns:a16="http://schemas.microsoft.com/office/drawing/2014/main" id="{D0941C1E-E2FF-44AE-AE7B-A37447BE1E6F}"/>
              </a:ext>
            </a:extLst>
          </p:cNvPr>
          <p:cNvSpPr/>
          <p:nvPr/>
        </p:nvSpPr>
        <p:spPr>
          <a:xfrm>
            <a:off x="4376145" y="6100617"/>
            <a:ext cx="772410" cy="295660"/>
          </a:xfrm>
          <a:custGeom>
            <a:avLst/>
            <a:gdLst>
              <a:gd name="connsiteX0" fmla="*/ 103780 w 772410"/>
              <a:gd name="connsiteY0" fmla="*/ 39833 h 295660"/>
              <a:gd name="connsiteX1" fmla="*/ 503830 w 772410"/>
              <a:gd name="connsiteY1" fmla="*/ 58883 h 295660"/>
              <a:gd name="connsiteX2" fmla="*/ 356193 w 772410"/>
              <a:gd name="connsiteY2" fmla="*/ 76346 h 295660"/>
              <a:gd name="connsiteX3" fmla="*/ 726080 w 772410"/>
              <a:gd name="connsiteY3" fmla="*/ 146 h 295660"/>
              <a:gd name="connsiteX4" fmla="*/ 516530 w 772410"/>
              <a:gd name="connsiteY4" fmla="*/ 57296 h 295660"/>
              <a:gd name="connsiteX5" fmla="*/ 500655 w 772410"/>
              <a:gd name="connsiteY5" fmla="*/ 65233 h 295660"/>
              <a:gd name="connsiteX6" fmla="*/ 768943 w 772410"/>
              <a:gd name="connsiteY6" fmla="*/ 63646 h 295660"/>
              <a:gd name="connsiteX7" fmla="*/ 643530 w 772410"/>
              <a:gd name="connsiteY7" fmla="*/ 82696 h 295660"/>
              <a:gd name="connsiteX8" fmla="*/ 503830 w 772410"/>
              <a:gd name="connsiteY8" fmla="*/ 139846 h 295660"/>
              <a:gd name="connsiteX9" fmla="*/ 314918 w 772410"/>
              <a:gd name="connsiteY9" fmla="*/ 238271 h 295660"/>
              <a:gd name="connsiteX10" fmla="*/ 494305 w 772410"/>
              <a:gd name="connsiteY10" fmla="*/ 127146 h 295660"/>
              <a:gd name="connsiteX11" fmla="*/ 314918 w 772410"/>
              <a:gd name="connsiteY11" fmla="*/ 204933 h 295660"/>
              <a:gd name="connsiteX12" fmla="*/ 300630 w 772410"/>
              <a:gd name="connsiteY12" fmla="*/ 295421 h 295660"/>
              <a:gd name="connsiteX13" fmla="*/ 295868 w 772410"/>
              <a:gd name="connsiteY13" fmla="*/ 230333 h 295660"/>
              <a:gd name="connsiteX14" fmla="*/ 248243 w 772410"/>
              <a:gd name="connsiteY14" fmla="*/ 198583 h 295660"/>
              <a:gd name="connsiteX15" fmla="*/ 593 w 772410"/>
              <a:gd name="connsiteY15" fmla="*/ 208108 h 295660"/>
              <a:gd name="connsiteX16" fmla="*/ 327618 w 772410"/>
              <a:gd name="connsiteY16" fmla="*/ 179533 h 295660"/>
              <a:gd name="connsiteX17" fmla="*/ 295868 w 772410"/>
              <a:gd name="connsiteY17" fmla="*/ 174771 h 295660"/>
              <a:gd name="connsiteX18" fmla="*/ 227605 w 772410"/>
              <a:gd name="connsiteY18" fmla="*/ 128733 h 295660"/>
              <a:gd name="connsiteX19" fmla="*/ 337143 w 772410"/>
              <a:gd name="connsiteY19" fmla="*/ 128733 h 295660"/>
              <a:gd name="connsiteX20" fmla="*/ 210143 w 772410"/>
              <a:gd name="connsiteY20" fmla="*/ 141433 h 295660"/>
              <a:gd name="connsiteX21" fmla="*/ 245068 w 772410"/>
              <a:gd name="connsiteY21" fmla="*/ 131908 h 295660"/>
              <a:gd name="connsiteX22" fmla="*/ 232368 w 772410"/>
              <a:gd name="connsiteY22" fmla="*/ 103333 h 295660"/>
              <a:gd name="connsiteX23" fmla="*/ 230780 w 772410"/>
              <a:gd name="connsiteY23" fmla="*/ 71583 h 295660"/>
              <a:gd name="connsiteX24" fmla="*/ 103780 w 772410"/>
              <a:gd name="connsiteY24" fmla="*/ 39833 h 295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72410" h="295660">
                <a:moveTo>
                  <a:pt x="103780" y="39833"/>
                </a:moveTo>
                <a:cubicBezTo>
                  <a:pt x="149288" y="37716"/>
                  <a:pt x="461761" y="52798"/>
                  <a:pt x="503830" y="58883"/>
                </a:cubicBezTo>
                <a:cubicBezTo>
                  <a:pt x="545899" y="64968"/>
                  <a:pt x="319151" y="86135"/>
                  <a:pt x="356193" y="76346"/>
                </a:cubicBezTo>
                <a:cubicBezTo>
                  <a:pt x="393235" y="66557"/>
                  <a:pt x="699357" y="3321"/>
                  <a:pt x="726080" y="146"/>
                </a:cubicBezTo>
                <a:cubicBezTo>
                  <a:pt x="752803" y="-3029"/>
                  <a:pt x="554101" y="46448"/>
                  <a:pt x="516530" y="57296"/>
                </a:cubicBezTo>
                <a:cubicBezTo>
                  <a:pt x="478959" y="68144"/>
                  <a:pt x="458586" y="64175"/>
                  <a:pt x="500655" y="65233"/>
                </a:cubicBezTo>
                <a:cubicBezTo>
                  <a:pt x="542724" y="66291"/>
                  <a:pt x="745131" y="60736"/>
                  <a:pt x="768943" y="63646"/>
                </a:cubicBezTo>
                <a:cubicBezTo>
                  <a:pt x="792755" y="66556"/>
                  <a:pt x="687715" y="69996"/>
                  <a:pt x="643530" y="82696"/>
                </a:cubicBezTo>
                <a:cubicBezTo>
                  <a:pt x="599345" y="95396"/>
                  <a:pt x="558599" y="113917"/>
                  <a:pt x="503830" y="139846"/>
                </a:cubicBezTo>
                <a:cubicBezTo>
                  <a:pt x="449061" y="165775"/>
                  <a:pt x="316506" y="240388"/>
                  <a:pt x="314918" y="238271"/>
                </a:cubicBezTo>
                <a:cubicBezTo>
                  <a:pt x="313330" y="236154"/>
                  <a:pt x="494305" y="132702"/>
                  <a:pt x="494305" y="127146"/>
                </a:cubicBezTo>
                <a:cubicBezTo>
                  <a:pt x="494305" y="121590"/>
                  <a:pt x="347197" y="176887"/>
                  <a:pt x="314918" y="204933"/>
                </a:cubicBezTo>
                <a:cubicBezTo>
                  <a:pt x="282639" y="232979"/>
                  <a:pt x="303805" y="291188"/>
                  <a:pt x="300630" y="295421"/>
                </a:cubicBezTo>
                <a:cubicBezTo>
                  <a:pt x="297455" y="299654"/>
                  <a:pt x="304599" y="246473"/>
                  <a:pt x="295868" y="230333"/>
                </a:cubicBezTo>
                <a:cubicBezTo>
                  <a:pt x="287137" y="214193"/>
                  <a:pt x="297456" y="202287"/>
                  <a:pt x="248243" y="198583"/>
                </a:cubicBezTo>
                <a:cubicBezTo>
                  <a:pt x="199031" y="194879"/>
                  <a:pt x="-12636" y="211283"/>
                  <a:pt x="593" y="208108"/>
                </a:cubicBezTo>
                <a:cubicBezTo>
                  <a:pt x="13822" y="204933"/>
                  <a:pt x="278406" y="185089"/>
                  <a:pt x="327618" y="179533"/>
                </a:cubicBezTo>
                <a:cubicBezTo>
                  <a:pt x="376831" y="173977"/>
                  <a:pt x="312537" y="183238"/>
                  <a:pt x="295868" y="174771"/>
                </a:cubicBezTo>
                <a:cubicBezTo>
                  <a:pt x="279199" y="166304"/>
                  <a:pt x="220726" y="136406"/>
                  <a:pt x="227605" y="128733"/>
                </a:cubicBezTo>
                <a:cubicBezTo>
                  <a:pt x="234484" y="121060"/>
                  <a:pt x="340053" y="126616"/>
                  <a:pt x="337143" y="128733"/>
                </a:cubicBezTo>
                <a:cubicBezTo>
                  <a:pt x="334233" y="130850"/>
                  <a:pt x="225489" y="140904"/>
                  <a:pt x="210143" y="141433"/>
                </a:cubicBezTo>
                <a:cubicBezTo>
                  <a:pt x="194797" y="141962"/>
                  <a:pt x="241364" y="138258"/>
                  <a:pt x="245068" y="131908"/>
                </a:cubicBezTo>
                <a:cubicBezTo>
                  <a:pt x="248772" y="125558"/>
                  <a:pt x="234749" y="113387"/>
                  <a:pt x="232368" y="103333"/>
                </a:cubicBezTo>
                <a:cubicBezTo>
                  <a:pt x="229987" y="93279"/>
                  <a:pt x="246655" y="80314"/>
                  <a:pt x="230780" y="71583"/>
                </a:cubicBezTo>
                <a:cubicBezTo>
                  <a:pt x="214905" y="62852"/>
                  <a:pt x="58272" y="41950"/>
                  <a:pt x="103780" y="3983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: 図形 1251">
            <a:extLst>
              <a:ext uri="{FF2B5EF4-FFF2-40B4-BE49-F238E27FC236}">
                <a16:creationId xmlns:a16="http://schemas.microsoft.com/office/drawing/2014/main" id="{1661743B-0840-4737-9D9B-CD28CA65A8FC}"/>
              </a:ext>
            </a:extLst>
          </p:cNvPr>
          <p:cNvSpPr/>
          <p:nvPr/>
        </p:nvSpPr>
        <p:spPr>
          <a:xfrm>
            <a:off x="4726486" y="6052888"/>
            <a:ext cx="561804" cy="174113"/>
          </a:xfrm>
          <a:custGeom>
            <a:avLst/>
            <a:gdLst>
              <a:gd name="connsiteX0" fmla="*/ 245564 w 561804"/>
              <a:gd name="connsiteY0" fmla="*/ 87562 h 174113"/>
              <a:gd name="connsiteX1" fmla="*/ 378914 w 561804"/>
              <a:gd name="connsiteY1" fmla="*/ 44700 h 174113"/>
              <a:gd name="connsiteX2" fmla="*/ 426539 w 561804"/>
              <a:gd name="connsiteY2" fmla="*/ 19300 h 174113"/>
              <a:gd name="connsiteX3" fmla="*/ 561477 w 561804"/>
              <a:gd name="connsiteY3" fmla="*/ 8187 h 174113"/>
              <a:gd name="connsiteX4" fmla="*/ 383677 w 561804"/>
              <a:gd name="connsiteY4" fmla="*/ 250 h 174113"/>
              <a:gd name="connsiteX5" fmla="*/ 505914 w 561804"/>
              <a:gd name="connsiteY5" fmla="*/ 17712 h 174113"/>
              <a:gd name="connsiteX6" fmla="*/ 415427 w 561804"/>
              <a:gd name="connsiteY6" fmla="*/ 47875 h 174113"/>
              <a:gd name="connsiteX7" fmla="*/ 340814 w 561804"/>
              <a:gd name="connsiteY7" fmla="*/ 95500 h 174113"/>
              <a:gd name="connsiteX8" fmla="*/ 444002 w 561804"/>
              <a:gd name="connsiteY8" fmla="*/ 66925 h 174113"/>
              <a:gd name="connsiteX9" fmla="*/ 413839 w 561804"/>
              <a:gd name="connsiteY9" fmla="*/ 87562 h 174113"/>
              <a:gd name="connsiteX10" fmla="*/ 493214 w 561804"/>
              <a:gd name="connsiteY10" fmla="*/ 173287 h 174113"/>
              <a:gd name="connsiteX11" fmla="*/ 472577 w 561804"/>
              <a:gd name="connsiteY11" fmla="*/ 132012 h 174113"/>
              <a:gd name="connsiteX12" fmla="*/ 197939 w 561804"/>
              <a:gd name="connsiteY12" fmla="*/ 149475 h 174113"/>
              <a:gd name="connsiteX13" fmla="*/ 2677 w 561804"/>
              <a:gd name="connsiteY13" fmla="*/ 163762 h 174113"/>
              <a:gd name="connsiteX14" fmla="*/ 340814 w 561804"/>
              <a:gd name="connsiteY14" fmla="*/ 82800 h 174113"/>
              <a:gd name="connsiteX15" fmla="*/ 245564 w 561804"/>
              <a:gd name="connsiteY15" fmla="*/ 87562 h 174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61804" h="174113">
                <a:moveTo>
                  <a:pt x="245564" y="87562"/>
                </a:moveTo>
                <a:cubicBezTo>
                  <a:pt x="251914" y="81212"/>
                  <a:pt x="348752" y="56077"/>
                  <a:pt x="378914" y="44700"/>
                </a:cubicBezTo>
                <a:cubicBezTo>
                  <a:pt x="409076" y="33323"/>
                  <a:pt x="396112" y="25385"/>
                  <a:pt x="426539" y="19300"/>
                </a:cubicBezTo>
                <a:cubicBezTo>
                  <a:pt x="456966" y="13214"/>
                  <a:pt x="568621" y="11362"/>
                  <a:pt x="561477" y="8187"/>
                </a:cubicBezTo>
                <a:cubicBezTo>
                  <a:pt x="554333" y="5012"/>
                  <a:pt x="392938" y="-1338"/>
                  <a:pt x="383677" y="250"/>
                </a:cubicBezTo>
                <a:cubicBezTo>
                  <a:pt x="374417" y="1837"/>
                  <a:pt x="500622" y="9775"/>
                  <a:pt x="505914" y="17712"/>
                </a:cubicBezTo>
                <a:cubicBezTo>
                  <a:pt x="511206" y="25649"/>
                  <a:pt x="442944" y="34910"/>
                  <a:pt x="415427" y="47875"/>
                </a:cubicBezTo>
                <a:cubicBezTo>
                  <a:pt x="387910" y="60840"/>
                  <a:pt x="336052" y="92325"/>
                  <a:pt x="340814" y="95500"/>
                </a:cubicBezTo>
                <a:cubicBezTo>
                  <a:pt x="345576" y="98675"/>
                  <a:pt x="431831" y="68248"/>
                  <a:pt x="444002" y="66925"/>
                </a:cubicBezTo>
                <a:cubicBezTo>
                  <a:pt x="456173" y="65602"/>
                  <a:pt x="405637" y="69835"/>
                  <a:pt x="413839" y="87562"/>
                </a:cubicBezTo>
                <a:cubicBezTo>
                  <a:pt x="422041" y="105289"/>
                  <a:pt x="483424" y="165879"/>
                  <a:pt x="493214" y="173287"/>
                </a:cubicBezTo>
                <a:cubicBezTo>
                  <a:pt x="503004" y="180695"/>
                  <a:pt x="521789" y="135981"/>
                  <a:pt x="472577" y="132012"/>
                </a:cubicBezTo>
                <a:cubicBezTo>
                  <a:pt x="423365" y="128043"/>
                  <a:pt x="197939" y="149475"/>
                  <a:pt x="197939" y="149475"/>
                </a:cubicBezTo>
                <a:cubicBezTo>
                  <a:pt x="119622" y="154767"/>
                  <a:pt x="-21136" y="174875"/>
                  <a:pt x="2677" y="163762"/>
                </a:cubicBezTo>
                <a:cubicBezTo>
                  <a:pt x="26489" y="152650"/>
                  <a:pt x="294776" y="96029"/>
                  <a:pt x="340814" y="82800"/>
                </a:cubicBezTo>
                <a:cubicBezTo>
                  <a:pt x="386852" y="69571"/>
                  <a:pt x="239214" y="93912"/>
                  <a:pt x="245564" y="8756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: 図形 1252">
            <a:extLst>
              <a:ext uri="{FF2B5EF4-FFF2-40B4-BE49-F238E27FC236}">
                <a16:creationId xmlns:a16="http://schemas.microsoft.com/office/drawing/2014/main" id="{89FBA3E6-8747-45CB-8CC5-35C4C3D74A30}"/>
              </a:ext>
            </a:extLst>
          </p:cNvPr>
          <p:cNvSpPr/>
          <p:nvPr/>
        </p:nvSpPr>
        <p:spPr>
          <a:xfrm>
            <a:off x="4254007" y="5839000"/>
            <a:ext cx="422851" cy="269918"/>
          </a:xfrm>
          <a:custGeom>
            <a:avLst/>
            <a:gdLst>
              <a:gd name="connsiteX0" fmla="*/ 421181 w 422851"/>
              <a:gd name="connsiteY0" fmla="*/ 1413 h 269918"/>
              <a:gd name="connsiteX1" fmla="*/ 203693 w 422851"/>
              <a:gd name="connsiteY1" fmla="*/ 112538 h 269918"/>
              <a:gd name="connsiteX2" fmla="*/ 27481 w 422851"/>
              <a:gd name="connsiteY2" fmla="*/ 126825 h 269918"/>
              <a:gd name="connsiteX3" fmla="*/ 133843 w 422851"/>
              <a:gd name="connsiteY3" fmla="*/ 125238 h 269918"/>
              <a:gd name="connsiteX4" fmla="*/ 190993 w 422851"/>
              <a:gd name="connsiteY4" fmla="*/ 125238 h 269918"/>
              <a:gd name="connsiteX5" fmla="*/ 60818 w 422851"/>
              <a:gd name="connsiteY5" fmla="*/ 188738 h 269918"/>
              <a:gd name="connsiteX6" fmla="*/ 157656 w 422851"/>
              <a:gd name="connsiteY6" fmla="*/ 168100 h 269918"/>
              <a:gd name="connsiteX7" fmla="*/ 493 w 422851"/>
              <a:gd name="connsiteY7" fmla="*/ 263350 h 269918"/>
              <a:gd name="connsiteX8" fmla="*/ 111618 w 422851"/>
              <a:gd name="connsiteY8" fmla="*/ 214138 h 269918"/>
              <a:gd name="connsiteX9" fmla="*/ 210043 w 422851"/>
              <a:gd name="connsiteY9" fmla="*/ 269700 h 269918"/>
              <a:gd name="connsiteX10" fmla="*/ 149718 w 422851"/>
              <a:gd name="connsiteY10" fmla="*/ 188738 h 269918"/>
              <a:gd name="connsiteX11" fmla="*/ 256081 w 422851"/>
              <a:gd name="connsiteY11" fmla="*/ 107775 h 269918"/>
              <a:gd name="connsiteX12" fmla="*/ 162418 w 422851"/>
              <a:gd name="connsiteY12" fmla="*/ 123650 h 269918"/>
              <a:gd name="connsiteX13" fmla="*/ 286243 w 422851"/>
              <a:gd name="connsiteY13" fmla="*/ 77613 h 269918"/>
              <a:gd name="connsiteX14" fmla="*/ 164006 w 422851"/>
              <a:gd name="connsiteY14" fmla="*/ 74438 h 269918"/>
              <a:gd name="connsiteX15" fmla="*/ 297356 w 422851"/>
              <a:gd name="connsiteY15" fmla="*/ 50625 h 269918"/>
              <a:gd name="connsiteX16" fmla="*/ 421181 w 422851"/>
              <a:gd name="connsiteY16" fmla="*/ 1413 h 269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2851" h="269918">
                <a:moveTo>
                  <a:pt x="421181" y="1413"/>
                </a:moveTo>
                <a:cubicBezTo>
                  <a:pt x="405570" y="11732"/>
                  <a:pt x="269310" y="91636"/>
                  <a:pt x="203693" y="112538"/>
                </a:cubicBezTo>
                <a:cubicBezTo>
                  <a:pt x="138076" y="133440"/>
                  <a:pt x="39123" y="124708"/>
                  <a:pt x="27481" y="126825"/>
                </a:cubicBezTo>
                <a:cubicBezTo>
                  <a:pt x="15839" y="128942"/>
                  <a:pt x="106591" y="125502"/>
                  <a:pt x="133843" y="125238"/>
                </a:cubicBezTo>
                <a:cubicBezTo>
                  <a:pt x="161095" y="124974"/>
                  <a:pt x="203164" y="114655"/>
                  <a:pt x="190993" y="125238"/>
                </a:cubicBezTo>
                <a:cubicBezTo>
                  <a:pt x="178822" y="135821"/>
                  <a:pt x="66374" y="181594"/>
                  <a:pt x="60818" y="188738"/>
                </a:cubicBezTo>
                <a:cubicBezTo>
                  <a:pt x="55262" y="195882"/>
                  <a:pt x="167710" y="155665"/>
                  <a:pt x="157656" y="168100"/>
                </a:cubicBezTo>
                <a:cubicBezTo>
                  <a:pt x="147602" y="180535"/>
                  <a:pt x="8166" y="255677"/>
                  <a:pt x="493" y="263350"/>
                </a:cubicBezTo>
                <a:cubicBezTo>
                  <a:pt x="-7180" y="271023"/>
                  <a:pt x="76693" y="213080"/>
                  <a:pt x="111618" y="214138"/>
                </a:cubicBezTo>
                <a:cubicBezTo>
                  <a:pt x="146543" y="215196"/>
                  <a:pt x="203693" y="273933"/>
                  <a:pt x="210043" y="269700"/>
                </a:cubicBezTo>
                <a:cubicBezTo>
                  <a:pt x="216393" y="265467"/>
                  <a:pt x="142045" y="215726"/>
                  <a:pt x="149718" y="188738"/>
                </a:cubicBezTo>
                <a:cubicBezTo>
                  <a:pt x="157391" y="161751"/>
                  <a:pt x="253964" y="118623"/>
                  <a:pt x="256081" y="107775"/>
                </a:cubicBezTo>
                <a:cubicBezTo>
                  <a:pt x="258198" y="96927"/>
                  <a:pt x="157391" y="128677"/>
                  <a:pt x="162418" y="123650"/>
                </a:cubicBezTo>
                <a:cubicBezTo>
                  <a:pt x="167445" y="118623"/>
                  <a:pt x="285978" y="85815"/>
                  <a:pt x="286243" y="77613"/>
                </a:cubicBezTo>
                <a:cubicBezTo>
                  <a:pt x="286508" y="69411"/>
                  <a:pt x="162154" y="78936"/>
                  <a:pt x="164006" y="74438"/>
                </a:cubicBezTo>
                <a:cubicBezTo>
                  <a:pt x="165858" y="69940"/>
                  <a:pt x="255816" y="60944"/>
                  <a:pt x="297356" y="50625"/>
                </a:cubicBezTo>
                <a:cubicBezTo>
                  <a:pt x="338896" y="40306"/>
                  <a:pt x="436792" y="-8906"/>
                  <a:pt x="421181" y="141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: 図形 1253">
            <a:extLst>
              <a:ext uri="{FF2B5EF4-FFF2-40B4-BE49-F238E27FC236}">
                <a16:creationId xmlns:a16="http://schemas.microsoft.com/office/drawing/2014/main" id="{EE883964-685E-433D-915C-4116DB0294ED}"/>
              </a:ext>
            </a:extLst>
          </p:cNvPr>
          <p:cNvSpPr/>
          <p:nvPr/>
        </p:nvSpPr>
        <p:spPr>
          <a:xfrm>
            <a:off x="4877414" y="5844805"/>
            <a:ext cx="451302" cy="178177"/>
          </a:xfrm>
          <a:custGeom>
            <a:avLst/>
            <a:gdLst>
              <a:gd name="connsiteX0" fmla="*/ 150199 w 451302"/>
              <a:gd name="connsiteY0" fmla="*/ 47995 h 178177"/>
              <a:gd name="connsiteX1" fmla="*/ 264499 w 451302"/>
              <a:gd name="connsiteY1" fmla="*/ 124195 h 178177"/>
              <a:gd name="connsiteX2" fmla="*/ 339111 w 451302"/>
              <a:gd name="connsiteY2" fmla="*/ 114670 h 178177"/>
              <a:gd name="connsiteX3" fmla="*/ 272436 w 451302"/>
              <a:gd name="connsiteY3" fmla="*/ 133720 h 178177"/>
              <a:gd name="connsiteX4" fmla="*/ 450236 w 451302"/>
              <a:gd name="connsiteY4" fmla="*/ 173408 h 178177"/>
              <a:gd name="connsiteX5" fmla="*/ 340699 w 451302"/>
              <a:gd name="connsiteY5" fmla="*/ 171820 h 178177"/>
              <a:gd name="connsiteX6" fmla="*/ 220049 w 451302"/>
              <a:gd name="connsiteY6" fmla="*/ 122608 h 178177"/>
              <a:gd name="connsiteX7" fmla="*/ 7324 w 451302"/>
              <a:gd name="connsiteY7" fmla="*/ 9895 h 178177"/>
              <a:gd name="connsiteX8" fmla="*/ 56536 w 451302"/>
              <a:gd name="connsiteY8" fmla="*/ 13070 h 178177"/>
              <a:gd name="connsiteX9" fmla="*/ 150199 w 451302"/>
              <a:gd name="connsiteY9" fmla="*/ 47995 h 178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302" h="178177">
                <a:moveTo>
                  <a:pt x="150199" y="47995"/>
                </a:moveTo>
                <a:cubicBezTo>
                  <a:pt x="184860" y="66516"/>
                  <a:pt x="233014" y="113083"/>
                  <a:pt x="264499" y="124195"/>
                </a:cubicBezTo>
                <a:cubicBezTo>
                  <a:pt x="295984" y="135308"/>
                  <a:pt x="337788" y="113083"/>
                  <a:pt x="339111" y="114670"/>
                </a:cubicBezTo>
                <a:cubicBezTo>
                  <a:pt x="340434" y="116257"/>
                  <a:pt x="253915" y="123930"/>
                  <a:pt x="272436" y="133720"/>
                </a:cubicBezTo>
                <a:cubicBezTo>
                  <a:pt x="290957" y="143510"/>
                  <a:pt x="438859" y="167058"/>
                  <a:pt x="450236" y="173408"/>
                </a:cubicBezTo>
                <a:cubicBezTo>
                  <a:pt x="461613" y="179758"/>
                  <a:pt x="379063" y="180287"/>
                  <a:pt x="340699" y="171820"/>
                </a:cubicBezTo>
                <a:cubicBezTo>
                  <a:pt x="302335" y="163353"/>
                  <a:pt x="275611" y="149595"/>
                  <a:pt x="220049" y="122608"/>
                </a:cubicBezTo>
                <a:cubicBezTo>
                  <a:pt x="164487" y="95621"/>
                  <a:pt x="34576" y="28151"/>
                  <a:pt x="7324" y="9895"/>
                </a:cubicBezTo>
                <a:cubicBezTo>
                  <a:pt x="-19928" y="-8361"/>
                  <a:pt x="36163" y="2222"/>
                  <a:pt x="56536" y="13070"/>
                </a:cubicBezTo>
                <a:cubicBezTo>
                  <a:pt x="76909" y="23918"/>
                  <a:pt x="115538" y="29474"/>
                  <a:pt x="150199" y="4799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: 図形 1254">
            <a:extLst>
              <a:ext uri="{FF2B5EF4-FFF2-40B4-BE49-F238E27FC236}">
                <a16:creationId xmlns:a16="http://schemas.microsoft.com/office/drawing/2014/main" id="{B7515291-2E91-4893-8F38-03F81D8B1564}"/>
              </a:ext>
            </a:extLst>
          </p:cNvPr>
          <p:cNvSpPr/>
          <p:nvPr/>
        </p:nvSpPr>
        <p:spPr>
          <a:xfrm>
            <a:off x="4724179" y="5659438"/>
            <a:ext cx="176820" cy="202765"/>
          </a:xfrm>
          <a:custGeom>
            <a:avLst/>
            <a:gdLst>
              <a:gd name="connsiteX0" fmla="*/ 73246 w 176820"/>
              <a:gd name="connsiteY0" fmla="*/ 0 h 202765"/>
              <a:gd name="connsiteX1" fmla="*/ 97059 w 176820"/>
              <a:gd name="connsiteY1" fmla="*/ 80962 h 202765"/>
              <a:gd name="connsiteX2" fmla="*/ 176434 w 176820"/>
              <a:gd name="connsiteY2" fmla="*/ 146050 h 202765"/>
              <a:gd name="connsiteX3" fmla="*/ 125634 w 176820"/>
              <a:gd name="connsiteY3" fmla="*/ 109537 h 202765"/>
              <a:gd name="connsiteX4" fmla="*/ 85946 w 176820"/>
              <a:gd name="connsiteY4" fmla="*/ 200025 h 202765"/>
              <a:gd name="connsiteX5" fmla="*/ 89121 w 176820"/>
              <a:gd name="connsiteY5" fmla="*/ 176212 h 202765"/>
              <a:gd name="connsiteX6" fmla="*/ 44671 w 176820"/>
              <a:gd name="connsiteY6" fmla="*/ 144462 h 202765"/>
              <a:gd name="connsiteX7" fmla="*/ 221 w 176820"/>
              <a:gd name="connsiteY7" fmla="*/ 119062 h 202765"/>
              <a:gd name="connsiteX8" fmla="*/ 27209 w 176820"/>
              <a:gd name="connsiteY8" fmla="*/ 25400 h 202765"/>
              <a:gd name="connsiteX9" fmla="*/ 19271 w 176820"/>
              <a:gd name="connsiteY9" fmla="*/ 90487 h 202765"/>
              <a:gd name="connsiteX10" fmla="*/ 55784 w 176820"/>
              <a:gd name="connsiteY10" fmla="*/ 122237 h 202765"/>
              <a:gd name="connsiteX11" fmla="*/ 41496 w 176820"/>
              <a:gd name="connsiteY11" fmla="*/ 101600 h 202765"/>
              <a:gd name="connsiteX12" fmla="*/ 36734 w 176820"/>
              <a:gd name="connsiteY12" fmla="*/ 82550 h 202765"/>
              <a:gd name="connsiteX13" fmla="*/ 73246 w 176820"/>
              <a:gd name="connsiteY13" fmla="*/ 0 h 202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6820" h="202765">
                <a:moveTo>
                  <a:pt x="73246" y="0"/>
                </a:moveTo>
                <a:cubicBezTo>
                  <a:pt x="83300" y="-265"/>
                  <a:pt x="79861" y="56620"/>
                  <a:pt x="97059" y="80962"/>
                </a:cubicBezTo>
                <a:cubicBezTo>
                  <a:pt x="114257" y="105304"/>
                  <a:pt x="171672" y="141288"/>
                  <a:pt x="176434" y="146050"/>
                </a:cubicBezTo>
                <a:cubicBezTo>
                  <a:pt x="181196" y="150812"/>
                  <a:pt x="140715" y="100541"/>
                  <a:pt x="125634" y="109537"/>
                </a:cubicBezTo>
                <a:cubicBezTo>
                  <a:pt x="110553" y="118533"/>
                  <a:pt x="92031" y="188913"/>
                  <a:pt x="85946" y="200025"/>
                </a:cubicBezTo>
                <a:cubicBezTo>
                  <a:pt x="79861" y="211137"/>
                  <a:pt x="96000" y="185472"/>
                  <a:pt x="89121" y="176212"/>
                </a:cubicBezTo>
                <a:cubicBezTo>
                  <a:pt x="82242" y="166952"/>
                  <a:pt x="59488" y="153987"/>
                  <a:pt x="44671" y="144462"/>
                </a:cubicBezTo>
                <a:cubicBezTo>
                  <a:pt x="29854" y="134937"/>
                  <a:pt x="3131" y="138906"/>
                  <a:pt x="221" y="119062"/>
                </a:cubicBezTo>
                <a:cubicBezTo>
                  <a:pt x="-2689" y="99218"/>
                  <a:pt x="24034" y="30162"/>
                  <a:pt x="27209" y="25400"/>
                </a:cubicBezTo>
                <a:cubicBezTo>
                  <a:pt x="30384" y="20638"/>
                  <a:pt x="14508" y="74348"/>
                  <a:pt x="19271" y="90487"/>
                </a:cubicBezTo>
                <a:cubicBezTo>
                  <a:pt x="24033" y="106627"/>
                  <a:pt x="52080" y="120385"/>
                  <a:pt x="55784" y="122237"/>
                </a:cubicBezTo>
                <a:cubicBezTo>
                  <a:pt x="59488" y="124089"/>
                  <a:pt x="44671" y="108215"/>
                  <a:pt x="41496" y="101600"/>
                </a:cubicBezTo>
                <a:cubicBezTo>
                  <a:pt x="38321" y="94985"/>
                  <a:pt x="32765" y="94192"/>
                  <a:pt x="36734" y="82550"/>
                </a:cubicBezTo>
                <a:cubicBezTo>
                  <a:pt x="40703" y="70908"/>
                  <a:pt x="63192" y="265"/>
                  <a:pt x="73246" y="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: 図形 1255">
            <a:extLst>
              <a:ext uri="{FF2B5EF4-FFF2-40B4-BE49-F238E27FC236}">
                <a16:creationId xmlns:a16="http://schemas.microsoft.com/office/drawing/2014/main" id="{439C032B-1B9B-4A4F-B38A-28C646FC1B06}"/>
              </a:ext>
            </a:extLst>
          </p:cNvPr>
          <p:cNvSpPr/>
          <p:nvPr/>
        </p:nvSpPr>
        <p:spPr>
          <a:xfrm>
            <a:off x="4451102" y="5422899"/>
            <a:ext cx="294594" cy="253282"/>
          </a:xfrm>
          <a:custGeom>
            <a:avLst/>
            <a:gdLst>
              <a:gd name="connsiteX0" fmla="*/ 46286 w 294594"/>
              <a:gd name="connsiteY0" fmla="*/ 109539 h 253282"/>
              <a:gd name="connsiteX1" fmla="*/ 125661 w 294594"/>
              <a:gd name="connsiteY1" fmla="*/ 174626 h 253282"/>
              <a:gd name="connsiteX2" fmla="*/ 292348 w 294594"/>
              <a:gd name="connsiteY2" fmla="*/ 142876 h 253282"/>
              <a:gd name="connsiteX3" fmla="*/ 214561 w 294594"/>
              <a:gd name="connsiteY3" fmla="*/ 166689 h 253282"/>
              <a:gd name="connsiteX4" fmla="*/ 109786 w 294594"/>
              <a:gd name="connsiteY4" fmla="*/ 238126 h 253282"/>
              <a:gd name="connsiteX5" fmla="*/ 274886 w 294594"/>
              <a:gd name="connsiteY5" fmla="*/ 185739 h 253282"/>
              <a:gd name="connsiteX6" fmla="*/ 101848 w 294594"/>
              <a:gd name="connsiteY6" fmla="*/ 252414 h 253282"/>
              <a:gd name="connsiteX7" fmla="*/ 98673 w 294594"/>
              <a:gd name="connsiteY7" fmla="*/ 220664 h 253282"/>
              <a:gd name="connsiteX8" fmla="*/ 57398 w 294594"/>
              <a:gd name="connsiteY8" fmla="*/ 176214 h 253282"/>
              <a:gd name="connsiteX9" fmla="*/ 248 w 294594"/>
              <a:gd name="connsiteY9" fmla="*/ 1 h 253282"/>
              <a:gd name="connsiteX10" fmla="*/ 81211 w 294594"/>
              <a:gd name="connsiteY10" fmla="*/ 179389 h 253282"/>
              <a:gd name="connsiteX11" fmla="*/ 46286 w 294594"/>
              <a:gd name="connsiteY11" fmla="*/ 109539 h 253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4594" h="253282">
                <a:moveTo>
                  <a:pt x="46286" y="109539"/>
                </a:moveTo>
                <a:cubicBezTo>
                  <a:pt x="53694" y="108745"/>
                  <a:pt x="84651" y="169070"/>
                  <a:pt x="125661" y="174626"/>
                </a:cubicBezTo>
                <a:cubicBezTo>
                  <a:pt x="166671" y="180182"/>
                  <a:pt x="277531" y="144199"/>
                  <a:pt x="292348" y="142876"/>
                </a:cubicBezTo>
                <a:cubicBezTo>
                  <a:pt x="307165" y="141553"/>
                  <a:pt x="244988" y="150814"/>
                  <a:pt x="214561" y="166689"/>
                </a:cubicBezTo>
                <a:cubicBezTo>
                  <a:pt x="184134" y="182564"/>
                  <a:pt x="99732" y="234951"/>
                  <a:pt x="109786" y="238126"/>
                </a:cubicBezTo>
                <a:cubicBezTo>
                  <a:pt x="119840" y="241301"/>
                  <a:pt x="276209" y="183358"/>
                  <a:pt x="274886" y="185739"/>
                </a:cubicBezTo>
                <a:cubicBezTo>
                  <a:pt x="273563" y="188120"/>
                  <a:pt x="131217" y="246593"/>
                  <a:pt x="101848" y="252414"/>
                </a:cubicBezTo>
                <a:cubicBezTo>
                  <a:pt x="72479" y="258235"/>
                  <a:pt x="106081" y="233364"/>
                  <a:pt x="98673" y="220664"/>
                </a:cubicBezTo>
                <a:cubicBezTo>
                  <a:pt x="91265" y="207964"/>
                  <a:pt x="73802" y="212991"/>
                  <a:pt x="57398" y="176214"/>
                </a:cubicBezTo>
                <a:cubicBezTo>
                  <a:pt x="40994" y="139437"/>
                  <a:pt x="-3721" y="-528"/>
                  <a:pt x="248" y="1"/>
                </a:cubicBezTo>
                <a:cubicBezTo>
                  <a:pt x="4217" y="530"/>
                  <a:pt x="69569" y="156370"/>
                  <a:pt x="81211" y="179389"/>
                </a:cubicBezTo>
                <a:cubicBezTo>
                  <a:pt x="92853" y="202408"/>
                  <a:pt x="38878" y="110333"/>
                  <a:pt x="46286" y="10953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: 図形 1256">
            <a:extLst>
              <a:ext uri="{FF2B5EF4-FFF2-40B4-BE49-F238E27FC236}">
                <a16:creationId xmlns:a16="http://schemas.microsoft.com/office/drawing/2014/main" id="{89F78847-1131-4826-84E2-D66950B9DCFC}"/>
              </a:ext>
            </a:extLst>
          </p:cNvPr>
          <p:cNvSpPr/>
          <p:nvPr/>
        </p:nvSpPr>
        <p:spPr>
          <a:xfrm>
            <a:off x="4859177" y="5449872"/>
            <a:ext cx="245090" cy="195584"/>
          </a:xfrm>
          <a:custGeom>
            <a:avLst/>
            <a:gdLst>
              <a:gd name="connsiteX0" fmla="*/ 233523 w 245090"/>
              <a:gd name="connsiteY0" fmla="*/ 16 h 195584"/>
              <a:gd name="connsiteX1" fmla="*/ 243048 w 245090"/>
              <a:gd name="connsiteY1" fmla="*/ 136541 h 195584"/>
              <a:gd name="connsiteX2" fmla="*/ 223998 w 245090"/>
              <a:gd name="connsiteY2" fmla="*/ 173053 h 195584"/>
              <a:gd name="connsiteX3" fmla="*/ 49373 w 245090"/>
              <a:gd name="connsiteY3" fmla="*/ 195278 h 195584"/>
              <a:gd name="connsiteX4" fmla="*/ 117636 w 245090"/>
              <a:gd name="connsiteY4" fmla="*/ 157178 h 195584"/>
              <a:gd name="connsiteX5" fmla="*/ 161 w 245090"/>
              <a:gd name="connsiteY5" fmla="*/ 139716 h 195584"/>
              <a:gd name="connsiteX6" fmla="*/ 147798 w 245090"/>
              <a:gd name="connsiteY6" fmla="*/ 165116 h 195584"/>
              <a:gd name="connsiteX7" fmla="*/ 197011 w 245090"/>
              <a:gd name="connsiteY7" fmla="*/ 131778 h 195584"/>
              <a:gd name="connsiteX8" fmla="*/ 220823 w 245090"/>
              <a:gd name="connsiteY8" fmla="*/ 127016 h 195584"/>
              <a:gd name="connsiteX9" fmla="*/ 233523 w 245090"/>
              <a:gd name="connsiteY9" fmla="*/ 16 h 19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5090" h="195584">
                <a:moveTo>
                  <a:pt x="233523" y="16"/>
                </a:moveTo>
                <a:cubicBezTo>
                  <a:pt x="237227" y="1603"/>
                  <a:pt x="244635" y="107702"/>
                  <a:pt x="243048" y="136541"/>
                </a:cubicBezTo>
                <a:cubicBezTo>
                  <a:pt x="241461" y="165380"/>
                  <a:pt x="256277" y="163264"/>
                  <a:pt x="223998" y="173053"/>
                </a:cubicBezTo>
                <a:cubicBezTo>
                  <a:pt x="191719" y="182842"/>
                  <a:pt x="67100" y="197924"/>
                  <a:pt x="49373" y="195278"/>
                </a:cubicBezTo>
                <a:cubicBezTo>
                  <a:pt x="31646" y="192632"/>
                  <a:pt x="125838" y="166438"/>
                  <a:pt x="117636" y="157178"/>
                </a:cubicBezTo>
                <a:cubicBezTo>
                  <a:pt x="109434" y="147918"/>
                  <a:pt x="-4866" y="138393"/>
                  <a:pt x="161" y="139716"/>
                </a:cubicBezTo>
                <a:cubicBezTo>
                  <a:pt x="5188" y="141039"/>
                  <a:pt x="114990" y="166439"/>
                  <a:pt x="147798" y="165116"/>
                </a:cubicBezTo>
                <a:cubicBezTo>
                  <a:pt x="180606" y="163793"/>
                  <a:pt x="184840" y="138128"/>
                  <a:pt x="197011" y="131778"/>
                </a:cubicBezTo>
                <a:cubicBezTo>
                  <a:pt x="209182" y="125428"/>
                  <a:pt x="214473" y="142626"/>
                  <a:pt x="220823" y="127016"/>
                </a:cubicBezTo>
                <a:cubicBezTo>
                  <a:pt x="227173" y="111406"/>
                  <a:pt x="229819" y="-1571"/>
                  <a:pt x="233523" y="1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: 図形 1257">
            <a:extLst>
              <a:ext uri="{FF2B5EF4-FFF2-40B4-BE49-F238E27FC236}">
                <a16:creationId xmlns:a16="http://schemas.microsoft.com/office/drawing/2014/main" id="{D77E1FCF-7790-42C6-BEA2-28BC170045AD}"/>
              </a:ext>
            </a:extLst>
          </p:cNvPr>
          <p:cNvSpPr/>
          <p:nvPr/>
        </p:nvSpPr>
        <p:spPr>
          <a:xfrm>
            <a:off x="4509928" y="5408372"/>
            <a:ext cx="222416" cy="107075"/>
          </a:xfrm>
          <a:custGeom>
            <a:avLst/>
            <a:gdLst>
              <a:gd name="connsiteX0" fmla="*/ 63660 w 222416"/>
              <a:gd name="connsiteY0" fmla="*/ 36753 h 107075"/>
              <a:gd name="connsiteX1" fmla="*/ 163672 w 222416"/>
              <a:gd name="connsiteY1" fmla="*/ 241 h 107075"/>
              <a:gd name="connsiteX2" fmla="*/ 220822 w 222416"/>
              <a:gd name="connsiteY2" fmla="*/ 57391 h 107075"/>
              <a:gd name="connsiteX3" fmla="*/ 190660 w 222416"/>
              <a:gd name="connsiteY3" fmla="*/ 30403 h 107075"/>
              <a:gd name="connsiteX4" fmla="*/ 222410 w 222416"/>
              <a:gd name="connsiteY4" fmla="*/ 90728 h 107075"/>
              <a:gd name="connsiteX5" fmla="*/ 187485 w 222416"/>
              <a:gd name="connsiteY5" fmla="*/ 58978 h 107075"/>
              <a:gd name="connsiteX6" fmla="*/ 209710 w 222416"/>
              <a:gd name="connsiteY6" fmla="*/ 90728 h 107075"/>
              <a:gd name="connsiteX7" fmla="*/ 170022 w 222416"/>
              <a:gd name="connsiteY7" fmla="*/ 71678 h 107075"/>
              <a:gd name="connsiteX8" fmla="*/ 138272 w 222416"/>
              <a:gd name="connsiteY8" fmla="*/ 65328 h 107075"/>
              <a:gd name="connsiteX9" fmla="*/ 160 w 222416"/>
              <a:gd name="connsiteY9" fmla="*/ 106603 h 107075"/>
              <a:gd name="connsiteX10" fmla="*/ 168435 w 222416"/>
              <a:gd name="connsiteY10" fmla="*/ 33578 h 107075"/>
              <a:gd name="connsiteX11" fmla="*/ 63660 w 222416"/>
              <a:gd name="connsiteY11" fmla="*/ 36753 h 107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2416" h="107075">
                <a:moveTo>
                  <a:pt x="63660" y="36753"/>
                </a:moveTo>
                <a:cubicBezTo>
                  <a:pt x="62866" y="31197"/>
                  <a:pt x="137478" y="-3199"/>
                  <a:pt x="163672" y="241"/>
                </a:cubicBezTo>
                <a:cubicBezTo>
                  <a:pt x="189866" y="3681"/>
                  <a:pt x="216324" y="52364"/>
                  <a:pt x="220822" y="57391"/>
                </a:cubicBezTo>
                <a:cubicBezTo>
                  <a:pt x="225320" y="62418"/>
                  <a:pt x="190395" y="24847"/>
                  <a:pt x="190660" y="30403"/>
                </a:cubicBezTo>
                <a:cubicBezTo>
                  <a:pt x="190925" y="35959"/>
                  <a:pt x="222939" y="85966"/>
                  <a:pt x="222410" y="90728"/>
                </a:cubicBezTo>
                <a:cubicBezTo>
                  <a:pt x="221881" y="95491"/>
                  <a:pt x="189602" y="58978"/>
                  <a:pt x="187485" y="58978"/>
                </a:cubicBezTo>
                <a:cubicBezTo>
                  <a:pt x="185368" y="58978"/>
                  <a:pt x="212620" y="88611"/>
                  <a:pt x="209710" y="90728"/>
                </a:cubicBezTo>
                <a:cubicBezTo>
                  <a:pt x="206800" y="92845"/>
                  <a:pt x="181928" y="75911"/>
                  <a:pt x="170022" y="71678"/>
                </a:cubicBezTo>
                <a:cubicBezTo>
                  <a:pt x="158116" y="67445"/>
                  <a:pt x="166582" y="59507"/>
                  <a:pt x="138272" y="65328"/>
                </a:cubicBezTo>
                <a:cubicBezTo>
                  <a:pt x="109962" y="71149"/>
                  <a:pt x="-4867" y="111895"/>
                  <a:pt x="160" y="106603"/>
                </a:cubicBezTo>
                <a:cubicBezTo>
                  <a:pt x="5187" y="101311"/>
                  <a:pt x="154677" y="45749"/>
                  <a:pt x="168435" y="33578"/>
                </a:cubicBezTo>
                <a:cubicBezTo>
                  <a:pt x="182193" y="21407"/>
                  <a:pt x="64454" y="42309"/>
                  <a:pt x="63660" y="3675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: 図形 1258">
            <a:extLst>
              <a:ext uri="{FF2B5EF4-FFF2-40B4-BE49-F238E27FC236}">
                <a16:creationId xmlns:a16="http://schemas.microsoft.com/office/drawing/2014/main" id="{D1E7A010-DAB6-4A8E-B790-80C062A56F56}"/>
              </a:ext>
            </a:extLst>
          </p:cNvPr>
          <p:cNvSpPr/>
          <p:nvPr/>
        </p:nvSpPr>
        <p:spPr>
          <a:xfrm>
            <a:off x="4589583" y="5481638"/>
            <a:ext cx="139665" cy="71673"/>
          </a:xfrm>
          <a:custGeom>
            <a:avLst/>
            <a:gdLst>
              <a:gd name="connsiteX0" fmla="*/ 44330 w 139665"/>
              <a:gd name="connsiteY0" fmla="*/ 0 h 71673"/>
              <a:gd name="connsiteX1" fmla="*/ 136405 w 139665"/>
              <a:gd name="connsiteY1" fmla="*/ 49212 h 71673"/>
              <a:gd name="connsiteX2" fmla="*/ 107830 w 139665"/>
              <a:gd name="connsiteY2" fmla="*/ 44450 h 71673"/>
              <a:gd name="connsiteX3" fmla="*/ 1467 w 139665"/>
              <a:gd name="connsiteY3" fmla="*/ 71437 h 71673"/>
              <a:gd name="connsiteX4" fmla="*/ 44330 w 139665"/>
              <a:gd name="connsiteY4" fmla="*/ 57150 h 71673"/>
              <a:gd name="connsiteX5" fmla="*/ 22105 w 139665"/>
              <a:gd name="connsiteY5" fmla="*/ 49212 h 71673"/>
              <a:gd name="connsiteX6" fmla="*/ 44330 w 139665"/>
              <a:gd name="connsiteY6" fmla="*/ 0 h 7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665" h="71673">
                <a:moveTo>
                  <a:pt x="44330" y="0"/>
                </a:moveTo>
                <a:cubicBezTo>
                  <a:pt x="63380" y="0"/>
                  <a:pt x="125822" y="41804"/>
                  <a:pt x="136405" y="49212"/>
                </a:cubicBezTo>
                <a:cubicBezTo>
                  <a:pt x="146988" y="56620"/>
                  <a:pt x="130320" y="40746"/>
                  <a:pt x="107830" y="44450"/>
                </a:cubicBezTo>
                <a:cubicBezTo>
                  <a:pt x="85340" y="48154"/>
                  <a:pt x="12050" y="69320"/>
                  <a:pt x="1467" y="71437"/>
                </a:cubicBezTo>
                <a:cubicBezTo>
                  <a:pt x="-9116" y="73554"/>
                  <a:pt x="40890" y="60854"/>
                  <a:pt x="44330" y="57150"/>
                </a:cubicBezTo>
                <a:cubicBezTo>
                  <a:pt x="47770" y="53446"/>
                  <a:pt x="24751" y="54239"/>
                  <a:pt x="22105" y="49212"/>
                </a:cubicBezTo>
                <a:cubicBezTo>
                  <a:pt x="19459" y="44185"/>
                  <a:pt x="25280" y="0"/>
                  <a:pt x="44330" y="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: 図形 1259">
            <a:extLst>
              <a:ext uri="{FF2B5EF4-FFF2-40B4-BE49-F238E27FC236}">
                <a16:creationId xmlns:a16="http://schemas.microsoft.com/office/drawing/2014/main" id="{D2D596F9-6C44-4879-8158-91B99D1ECDFA}"/>
              </a:ext>
            </a:extLst>
          </p:cNvPr>
          <p:cNvSpPr/>
          <p:nvPr/>
        </p:nvSpPr>
        <p:spPr>
          <a:xfrm>
            <a:off x="4892032" y="5498834"/>
            <a:ext cx="127175" cy="65453"/>
          </a:xfrm>
          <a:custGeom>
            <a:avLst/>
            <a:gdLst>
              <a:gd name="connsiteX0" fmla="*/ 643 w 127175"/>
              <a:gd name="connsiteY0" fmla="*/ 38366 h 65453"/>
              <a:gd name="connsiteX1" fmla="*/ 78431 w 127175"/>
              <a:gd name="connsiteY1" fmla="*/ 266 h 65453"/>
              <a:gd name="connsiteX2" fmla="*/ 108593 w 127175"/>
              <a:gd name="connsiteY2" fmla="*/ 22491 h 65453"/>
              <a:gd name="connsiteX3" fmla="*/ 94306 w 127175"/>
              <a:gd name="connsiteY3" fmla="*/ 43129 h 65453"/>
              <a:gd name="connsiteX4" fmla="*/ 126056 w 127175"/>
              <a:gd name="connsiteY4" fmla="*/ 65354 h 65453"/>
              <a:gd name="connsiteX5" fmla="*/ 643 w 127175"/>
              <a:gd name="connsiteY5" fmla="*/ 38366 h 65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175" h="65453">
                <a:moveTo>
                  <a:pt x="643" y="38366"/>
                </a:moveTo>
                <a:cubicBezTo>
                  <a:pt x="-7294" y="27518"/>
                  <a:pt x="60439" y="2912"/>
                  <a:pt x="78431" y="266"/>
                </a:cubicBezTo>
                <a:cubicBezTo>
                  <a:pt x="96423" y="-2380"/>
                  <a:pt x="105947" y="15347"/>
                  <a:pt x="108593" y="22491"/>
                </a:cubicBezTo>
                <a:cubicBezTo>
                  <a:pt x="111239" y="29635"/>
                  <a:pt x="91396" y="35985"/>
                  <a:pt x="94306" y="43129"/>
                </a:cubicBezTo>
                <a:cubicBezTo>
                  <a:pt x="97216" y="50273"/>
                  <a:pt x="133994" y="63766"/>
                  <a:pt x="126056" y="65354"/>
                </a:cubicBezTo>
                <a:cubicBezTo>
                  <a:pt x="118118" y="66942"/>
                  <a:pt x="8580" y="49214"/>
                  <a:pt x="643" y="3836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: 図形 1260">
            <a:extLst>
              <a:ext uri="{FF2B5EF4-FFF2-40B4-BE49-F238E27FC236}">
                <a16:creationId xmlns:a16="http://schemas.microsoft.com/office/drawing/2014/main" id="{21A21344-BAB5-4D3F-B99C-E90511FE8C2A}"/>
              </a:ext>
            </a:extLst>
          </p:cNvPr>
          <p:cNvSpPr/>
          <p:nvPr/>
        </p:nvSpPr>
        <p:spPr>
          <a:xfrm>
            <a:off x="4887196" y="5607159"/>
            <a:ext cx="216697" cy="202760"/>
          </a:xfrm>
          <a:custGeom>
            <a:avLst/>
            <a:gdLst>
              <a:gd name="connsiteX0" fmla="*/ 2304 w 216697"/>
              <a:gd name="connsiteY0" fmla="*/ 3066 h 202760"/>
              <a:gd name="connsiteX1" fmla="*/ 210267 w 216697"/>
              <a:gd name="connsiteY1" fmla="*/ 7829 h 202760"/>
              <a:gd name="connsiteX2" fmla="*/ 154704 w 216697"/>
              <a:gd name="connsiteY2" fmla="*/ 17354 h 202760"/>
              <a:gd name="connsiteX3" fmla="*/ 216617 w 216697"/>
              <a:gd name="connsiteY3" fmla="*/ 42754 h 202760"/>
              <a:gd name="connsiteX4" fmla="*/ 138829 w 216697"/>
              <a:gd name="connsiteY4" fmla="*/ 61804 h 202760"/>
              <a:gd name="connsiteX5" fmla="*/ 203917 w 216697"/>
              <a:gd name="connsiteY5" fmla="*/ 66566 h 202760"/>
              <a:gd name="connsiteX6" fmla="*/ 181692 w 216697"/>
              <a:gd name="connsiteY6" fmla="*/ 201504 h 202760"/>
              <a:gd name="connsiteX7" fmla="*/ 188042 w 216697"/>
              <a:gd name="connsiteY7" fmla="*/ 131654 h 202760"/>
              <a:gd name="connsiteX8" fmla="*/ 102317 w 216697"/>
              <a:gd name="connsiteY8" fmla="*/ 91966 h 202760"/>
              <a:gd name="connsiteX9" fmla="*/ 202329 w 216697"/>
              <a:gd name="connsiteY9" fmla="*/ 130066 h 202760"/>
              <a:gd name="connsiteX10" fmla="*/ 103904 w 216697"/>
              <a:gd name="connsiteY10" fmla="*/ 57041 h 202760"/>
              <a:gd name="connsiteX11" fmla="*/ 2304 w 216697"/>
              <a:gd name="connsiteY11" fmla="*/ 3066 h 20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697" h="202760">
                <a:moveTo>
                  <a:pt x="2304" y="3066"/>
                </a:moveTo>
                <a:cubicBezTo>
                  <a:pt x="20031" y="-5136"/>
                  <a:pt x="184867" y="5448"/>
                  <a:pt x="210267" y="7829"/>
                </a:cubicBezTo>
                <a:cubicBezTo>
                  <a:pt x="235667" y="10210"/>
                  <a:pt x="153646" y="11533"/>
                  <a:pt x="154704" y="17354"/>
                </a:cubicBezTo>
                <a:cubicBezTo>
                  <a:pt x="155762" y="23175"/>
                  <a:pt x="219263" y="35346"/>
                  <a:pt x="216617" y="42754"/>
                </a:cubicBezTo>
                <a:cubicBezTo>
                  <a:pt x="213971" y="50162"/>
                  <a:pt x="140946" y="57835"/>
                  <a:pt x="138829" y="61804"/>
                </a:cubicBezTo>
                <a:cubicBezTo>
                  <a:pt x="136712" y="65773"/>
                  <a:pt x="196773" y="43283"/>
                  <a:pt x="203917" y="66566"/>
                </a:cubicBezTo>
                <a:cubicBezTo>
                  <a:pt x="211061" y="89849"/>
                  <a:pt x="184338" y="190656"/>
                  <a:pt x="181692" y="201504"/>
                </a:cubicBezTo>
                <a:cubicBezTo>
                  <a:pt x="179046" y="212352"/>
                  <a:pt x="201271" y="149910"/>
                  <a:pt x="188042" y="131654"/>
                </a:cubicBezTo>
                <a:cubicBezTo>
                  <a:pt x="174813" y="113398"/>
                  <a:pt x="99936" y="92231"/>
                  <a:pt x="102317" y="91966"/>
                </a:cubicBezTo>
                <a:cubicBezTo>
                  <a:pt x="104698" y="91701"/>
                  <a:pt x="202065" y="135887"/>
                  <a:pt x="202329" y="130066"/>
                </a:cubicBezTo>
                <a:cubicBezTo>
                  <a:pt x="202593" y="124245"/>
                  <a:pt x="133802" y="76620"/>
                  <a:pt x="103904" y="57041"/>
                </a:cubicBezTo>
                <a:cubicBezTo>
                  <a:pt x="74006" y="37462"/>
                  <a:pt x="-15423" y="11268"/>
                  <a:pt x="2304" y="306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: 図形 1261">
            <a:extLst>
              <a:ext uri="{FF2B5EF4-FFF2-40B4-BE49-F238E27FC236}">
                <a16:creationId xmlns:a16="http://schemas.microsoft.com/office/drawing/2014/main" id="{B8C6A7B4-63F2-4070-BA8E-CECED6CE3039}"/>
              </a:ext>
            </a:extLst>
          </p:cNvPr>
          <p:cNvSpPr/>
          <p:nvPr/>
        </p:nvSpPr>
        <p:spPr>
          <a:xfrm>
            <a:off x="4488333" y="4933510"/>
            <a:ext cx="230004" cy="533446"/>
          </a:xfrm>
          <a:custGeom>
            <a:avLst/>
            <a:gdLst>
              <a:gd name="connsiteX0" fmla="*/ 229717 w 230004"/>
              <a:gd name="connsiteY0" fmla="*/ 440 h 533446"/>
              <a:gd name="connsiteX1" fmla="*/ 169392 w 230004"/>
              <a:gd name="connsiteY1" fmla="*/ 109978 h 533446"/>
              <a:gd name="connsiteX2" fmla="*/ 174155 w 230004"/>
              <a:gd name="connsiteY2" fmla="*/ 246503 h 533446"/>
              <a:gd name="connsiteX3" fmla="*/ 150342 w 230004"/>
              <a:gd name="connsiteY3" fmla="*/ 197290 h 533446"/>
              <a:gd name="connsiteX4" fmla="*/ 170980 w 230004"/>
              <a:gd name="connsiteY4" fmla="*/ 362390 h 533446"/>
              <a:gd name="connsiteX5" fmla="*/ 159867 w 230004"/>
              <a:gd name="connsiteY5" fmla="*/ 298890 h 533446"/>
              <a:gd name="connsiteX6" fmla="*/ 39217 w 230004"/>
              <a:gd name="connsiteY6" fmla="*/ 425890 h 533446"/>
              <a:gd name="connsiteX7" fmla="*/ 109067 w 230004"/>
              <a:gd name="connsiteY7" fmla="*/ 310003 h 533446"/>
              <a:gd name="connsiteX8" fmla="*/ 7467 w 230004"/>
              <a:gd name="connsiteY8" fmla="*/ 510028 h 533446"/>
              <a:gd name="connsiteX9" fmla="*/ 7467 w 230004"/>
              <a:gd name="connsiteY9" fmla="*/ 525903 h 533446"/>
              <a:gd name="connsiteX10" fmla="*/ 5880 w 230004"/>
              <a:gd name="connsiteY10" fmla="*/ 478278 h 533446"/>
              <a:gd name="connsiteX11" fmla="*/ 31280 w 230004"/>
              <a:gd name="connsiteY11" fmla="*/ 400490 h 533446"/>
              <a:gd name="connsiteX12" fmla="*/ 10642 w 230004"/>
              <a:gd name="connsiteY12" fmla="*/ 219515 h 533446"/>
              <a:gd name="connsiteX13" fmla="*/ 34455 w 230004"/>
              <a:gd name="connsiteY13" fmla="*/ 359215 h 533446"/>
              <a:gd name="connsiteX14" fmla="*/ 139230 w 230004"/>
              <a:gd name="connsiteY14" fmla="*/ 219515 h 533446"/>
              <a:gd name="connsiteX15" fmla="*/ 140817 w 230004"/>
              <a:gd name="connsiteY15" fmla="*/ 265553 h 533446"/>
              <a:gd name="connsiteX16" fmla="*/ 128117 w 230004"/>
              <a:gd name="connsiteY16" fmla="*/ 198878 h 533446"/>
              <a:gd name="connsiteX17" fmla="*/ 140817 w 230004"/>
              <a:gd name="connsiteY17" fmla="*/ 151253 h 533446"/>
              <a:gd name="connsiteX18" fmla="*/ 229717 w 230004"/>
              <a:gd name="connsiteY18" fmla="*/ 440 h 53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0004" h="533446">
                <a:moveTo>
                  <a:pt x="229717" y="440"/>
                </a:moveTo>
                <a:cubicBezTo>
                  <a:pt x="234479" y="-6439"/>
                  <a:pt x="178652" y="68968"/>
                  <a:pt x="169392" y="109978"/>
                </a:cubicBezTo>
                <a:cubicBezTo>
                  <a:pt x="160132" y="150988"/>
                  <a:pt x="177330" y="231951"/>
                  <a:pt x="174155" y="246503"/>
                </a:cubicBezTo>
                <a:cubicBezTo>
                  <a:pt x="170980" y="261055"/>
                  <a:pt x="150871" y="177976"/>
                  <a:pt x="150342" y="197290"/>
                </a:cubicBezTo>
                <a:cubicBezTo>
                  <a:pt x="149813" y="216604"/>
                  <a:pt x="169392" y="345457"/>
                  <a:pt x="170980" y="362390"/>
                </a:cubicBezTo>
                <a:cubicBezTo>
                  <a:pt x="172567" y="379323"/>
                  <a:pt x="181827" y="288307"/>
                  <a:pt x="159867" y="298890"/>
                </a:cubicBezTo>
                <a:cubicBezTo>
                  <a:pt x="137907" y="309473"/>
                  <a:pt x="47684" y="424038"/>
                  <a:pt x="39217" y="425890"/>
                </a:cubicBezTo>
                <a:cubicBezTo>
                  <a:pt x="30750" y="427742"/>
                  <a:pt x="114359" y="295980"/>
                  <a:pt x="109067" y="310003"/>
                </a:cubicBezTo>
                <a:cubicBezTo>
                  <a:pt x="103775" y="324026"/>
                  <a:pt x="24400" y="474045"/>
                  <a:pt x="7467" y="510028"/>
                </a:cubicBezTo>
                <a:cubicBezTo>
                  <a:pt x="-9466" y="546011"/>
                  <a:pt x="7731" y="531195"/>
                  <a:pt x="7467" y="525903"/>
                </a:cubicBezTo>
                <a:cubicBezTo>
                  <a:pt x="7203" y="520611"/>
                  <a:pt x="1911" y="499180"/>
                  <a:pt x="5880" y="478278"/>
                </a:cubicBezTo>
                <a:cubicBezTo>
                  <a:pt x="9849" y="457376"/>
                  <a:pt x="30486" y="443617"/>
                  <a:pt x="31280" y="400490"/>
                </a:cubicBezTo>
                <a:cubicBezTo>
                  <a:pt x="32074" y="357363"/>
                  <a:pt x="10113" y="226394"/>
                  <a:pt x="10642" y="219515"/>
                </a:cubicBezTo>
                <a:cubicBezTo>
                  <a:pt x="11171" y="212636"/>
                  <a:pt x="13024" y="359215"/>
                  <a:pt x="34455" y="359215"/>
                </a:cubicBezTo>
                <a:cubicBezTo>
                  <a:pt x="55886" y="359215"/>
                  <a:pt x="121503" y="235125"/>
                  <a:pt x="139230" y="219515"/>
                </a:cubicBezTo>
                <a:cubicBezTo>
                  <a:pt x="156957" y="203905"/>
                  <a:pt x="142669" y="268992"/>
                  <a:pt x="140817" y="265553"/>
                </a:cubicBezTo>
                <a:cubicBezTo>
                  <a:pt x="138965" y="262114"/>
                  <a:pt x="128117" y="217928"/>
                  <a:pt x="128117" y="198878"/>
                </a:cubicBezTo>
                <a:cubicBezTo>
                  <a:pt x="128117" y="179828"/>
                  <a:pt x="124677" y="180622"/>
                  <a:pt x="140817" y="151253"/>
                </a:cubicBezTo>
                <a:cubicBezTo>
                  <a:pt x="156957" y="121884"/>
                  <a:pt x="224955" y="7319"/>
                  <a:pt x="229717" y="44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: 図形 1262">
            <a:extLst>
              <a:ext uri="{FF2B5EF4-FFF2-40B4-BE49-F238E27FC236}">
                <a16:creationId xmlns:a16="http://schemas.microsoft.com/office/drawing/2014/main" id="{071F5149-DBCB-4034-B3F1-6A126C891E6A}"/>
              </a:ext>
            </a:extLst>
          </p:cNvPr>
          <p:cNvSpPr/>
          <p:nvPr/>
        </p:nvSpPr>
        <p:spPr>
          <a:xfrm>
            <a:off x="4856222" y="5396968"/>
            <a:ext cx="192088" cy="121658"/>
          </a:xfrm>
          <a:custGeom>
            <a:avLst/>
            <a:gdLst>
              <a:gd name="connsiteX0" fmla="*/ 1528 w 192088"/>
              <a:gd name="connsiteY0" fmla="*/ 106895 h 121658"/>
              <a:gd name="connsiteX1" fmla="*/ 82491 w 192088"/>
              <a:gd name="connsiteY1" fmla="*/ 64032 h 121658"/>
              <a:gd name="connsiteX2" fmla="*/ 69791 w 192088"/>
              <a:gd name="connsiteY2" fmla="*/ 2120 h 121658"/>
              <a:gd name="connsiteX3" fmla="*/ 87253 w 192088"/>
              <a:gd name="connsiteY3" fmla="*/ 24345 h 121658"/>
              <a:gd name="connsiteX4" fmla="*/ 185678 w 192088"/>
              <a:gd name="connsiteY4" fmla="*/ 119595 h 121658"/>
              <a:gd name="connsiteX5" fmla="*/ 165041 w 192088"/>
              <a:gd name="connsiteY5" fmla="*/ 92607 h 121658"/>
              <a:gd name="connsiteX6" fmla="*/ 1528 w 192088"/>
              <a:gd name="connsiteY6" fmla="*/ 106895 h 121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088" h="121658">
                <a:moveTo>
                  <a:pt x="1528" y="106895"/>
                </a:moveTo>
                <a:cubicBezTo>
                  <a:pt x="-12230" y="102133"/>
                  <a:pt x="71114" y="81494"/>
                  <a:pt x="82491" y="64032"/>
                </a:cubicBezTo>
                <a:cubicBezTo>
                  <a:pt x="93868" y="46570"/>
                  <a:pt x="68997" y="8734"/>
                  <a:pt x="69791" y="2120"/>
                </a:cubicBezTo>
                <a:cubicBezTo>
                  <a:pt x="70585" y="-4494"/>
                  <a:pt x="67939" y="4766"/>
                  <a:pt x="87253" y="24345"/>
                </a:cubicBezTo>
                <a:cubicBezTo>
                  <a:pt x="106567" y="43924"/>
                  <a:pt x="172713" y="108218"/>
                  <a:pt x="185678" y="119595"/>
                </a:cubicBezTo>
                <a:cubicBezTo>
                  <a:pt x="198643" y="130972"/>
                  <a:pt x="192028" y="91549"/>
                  <a:pt x="165041" y="92607"/>
                </a:cubicBezTo>
                <a:cubicBezTo>
                  <a:pt x="138054" y="93665"/>
                  <a:pt x="15286" y="111657"/>
                  <a:pt x="1528" y="10689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: 図形 1263">
            <a:extLst>
              <a:ext uri="{FF2B5EF4-FFF2-40B4-BE49-F238E27FC236}">
                <a16:creationId xmlns:a16="http://schemas.microsoft.com/office/drawing/2014/main" id="{E55481E3-4795-40C7-AFAF-FBA5ADF59DD1}"/>
              </a:ext>
            </a:extLst>
          </p:cNvPr>
          <p:cNvSpPr/>
          <p:nvPr/>
        </p:nvSpPr>
        <p:spPr>
          <a:xfrm>
            <a:off x="4876736" y="5029075"/>
            <a:ext cx="248136" cy="487311"/>
          </a:xfrm>
          <a:custGeom>
            <a:avLst/>
            <a:gdLst>
              <a:gd name="connsiteX0" fmla="*/ 108014 w 248136"/>
              <a:gd name="connsiteY0" fmla="*/ 1713 h 487311"/>
              <a:gd name="connsiteX1" fmla="*/ 111189 w 248136"/>
              <a:gd name="connsiteY1" fmla="*/ 162050 h 487311"/>
              <a:gd name="connsiteX2" fmla="*/ 169927 w 248136"/>
              <a:gd name="connsiteY2" fmla="*/ 266825 h 487311"/>
              <a:gd name="connsiteX3" fmla="*/ 247714 w 248136"/>
              <a:gd name="connsiteY3" fmla="*/ 416050 h 487311"/>
              <a:gd name="connsiteX4" fmla="*/ 200089 w 248136"/>
              <a:gd name="connsiteY4" fmla="*/ 343025 h 487311"/>
              <a:gd name="connsiteX5" fmla="*/ 179452 w 248136"/>
              <a:gd name="connsiteY5" fmla="*/ 312863 h 487311"/>
              <a:gd name="connsiteX6" fmla="*/ 223902 w 248136"/>
              <a:gd name="connsiteY6" fmla="*/ 485900 h 487311"/>
              <a:gd name="connsiteX7" fmla="*/ 188977 w 248136"/>
              <a:gd name="connsiteY7" fmla="*/ 385888 h 487311"/>
              <a:gd name="connsiteX8" fmla="*/ 95314 w 248136"/>
              <a:gd name="connsiteY8" fmla="*/ 228725 h 487311"/>
              <a:gd name="connsiteX9" fmla="*/ 64 w 248136"/>
              <a:gd name="connsiteY9" fmla="*/ 203325 h 487311"/>
              <a:gd name="connsiteX10" fmla="*/ 92139 w 248136"/>
              <a:gd name="connsiteY10" fmla="*/ 211263 h 487311"/>
              <a:gd name="connsiteX11" fmla="*/ 66739 w 248136"/>
              <a:gd name="connsiteY11" fmla="*/ 165225 h 487311"/>
              <a:gd name="connsiteX12" fmla="*/ 73089 w 248136"/>
              <a:gd name="connsiteY12" fmla="*/ 116013 h 487311"/>
              <a:gd name="connsiteX13" fmla="*/ 64 w 248136"/>
              <a:gd name="connsiteY13" fmla="*/ 125 h 487311"/>
              <a:gd name="connsiteX14" fmla="*/ 87377 w 248136"/>
              <a:gd name="connsiteY14" fmla="*/ 92200 h 487311"/>
              <a:gd name="connsiteX15" fmla="*/ 108014 w 248136"/>
              <a:gd name="connsiteY15" fmla="*/ 1713 h 487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8136" h="487311">
                <a:moveTo>
                  <a:pt x="108014" y="1713"/>
                </a:moveTo>
                <a:cubicBezTo>
                  <a:pt x="111983" y="13355"/>
                  <a:pt x="100870" y="117865"/>
                  <a:pt x="111189" y="162050"/>
                </a:cubicBezTo>
                <a:cubicBezTo>
                  <a:pt x="121508" y="206235"/>
                  <a:pt x="147173" y="224492"/>
                  <a:pt x="169927" y="266825"/>
                </a:cubicBezTo>
                <a:cubicBezTo>
                  <a:pt x="192681" y="309158"/>
                  <a:pt x="242687" y="403350"/>
                  <a:pt x="247714" y="416050"/>
                </a:cubicBezTo>
                <a:cubicBezTo>
                  <a:pt x="252741" y="428750"/>
                  <a:pt x="211466" y="360223"/>
                  <a:pt x="200089" y="343025"/>
                </a:cubicBezTo>
                <a:cubicBezTo>
                  <a:pt x="188712" y="325827"/>
                  <a:pt x="175483" y="289051"/>
                  <a:pt x="179452" y="312863"/>
                </a:cubicBezTo>
                <a:cubicBezTo>
                  <a:pt x="183421" y="336676"/>
                  <a:pt x="222315" y="473729"/>
                  <a:pt x="223902" y="485900"/>
                </a:cubicBezTo>
                <a:cubicBezTo>
                  <a:pt x="225489" y="498071"/>
                  <a:pt x="210408" y="428750"/>
                  <a:pt x="188977" y="385888"/>
                </a:cubicBezTo>
                <a:cubicBezTo>
                  <a:pt x="167546" y="343026"/>
                  <a:pt x="126800" y="259152"/>
                  <a:pt x="95314" y="228725"/>
                </a:cubicBezTo>
                <a:cubicBezTo>
                  <a:pt x="63828" y="198298"/>
                  <a:pt x="593" y="206235"/>
                  <a:pt x="64" y="203325"/>
                </a:cubicBezTo>
                <a:cubicBezTo>
                  <a:pt x="-465" y="200415"/>
                  <a:pt x="81027" y="217613"/>
                  <a:pt x="92139" y="211263"/>
                </a:cubicBezTo>
                <a:cubicBezTo>
                  <a:pt x="103251" y="204913"/>
                  <a:pt x="69914" y="181100"/>
                  <a:pt x="66739" y="165225"/>
                </a:cubicBezTo>
                <a:cubicBezTo>
                  <a:pt x="63564" y="149350"/>
                  <a:pt x="84201" y="143530"/>
                  <a:pt x="73089" y="116013"/>
                </a:cubicBezTo>
                <a:cubicBezTo>
                  <a:pt x="61977" y="88496"/>
                  <a:pt x="-2317" y="4094"/>
                  <a:pt x="64" y="125"/>
                </a:cubicBezTo>
                <a:cubicBezTo>
                  <a:pt x="2445" y="-3844"/>
                  <a:pt x="70179" y="87967"/>
                  <a:pt x="87377" y="92200"/>
                </a:cubicBezTo>
                <a:cubicBezTo>
                  <a:pt x="104575" y="96433"/>
                  <a:pt x="104045" y="-9929"/>
                  <a:pt x="108014" y="171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: 図形 1264">
            <a:extLst>
              <a:ext uri="{FF2B5EF4-FFF2-40B4-BE49-F238E27FC236}">
                <a16:creationId xmlns:a16="http://schemas.microsoft.com/office/drawing/2014/main" id="{B8DCB508-FA28-4D69-B58E-A643C65BCE94}"/>
              </a:ext>
            </a:extLst>
          </p:cNvPr>
          <p:cNvSpPr/>
          <p:nvPr/>
        </p:nvSpPr>
        <p:spPr>
          <a:xfrm>
            <a:off x="4848142" y="4473563"/>
            <a:ext cx="90625" cy="177817"/>
          </a:xfrm>
          <a:custGeom>
            <a:avLst/>
            <a:gdLst>
              <a:gd name="connsiteX0" fmla="*/ 90571 w 90625"/>
              <a:gd name="connsiteY0" fmla="*/ 12 h 177817"/>
              <a:gd name="connsiteX1" fmla="*/ 35008 w 90625"/>
              <a:gd name="connsiteY1" fmla="*/ 65100 h 177817"/>
              <a:gd name="connsiteX2" fmla="*/ 83 w 90625"/>
              <a:gd name="connsiteY2" fmla="*/ 177812 h 177817"/>
              <a:gd name="connsiteX3" fmla="*/ 44533 w 90625"/>
              <a:gd name="connsiteY3" fmla="*/ 69862 h 177817"/>
              <a:gd name="connsiteX4" fmla="*/ 90571 w 90625"/>
              <a:gd name="connsiteY4" fmla="*/ 12 h 177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625" h="177817">
                <a:moveTo>
                  <a:pt x="90571" y="12"/>
                </a:moveTo>
                <a:cubicBezTo>
                  <a:pt x="88983" y="-782"/>
                  <a:pt x="50089" y="35467"/>
                  <a:pt x="35008" y="65100"/>
                </a:cubicBezTo>
                <a:cubicBezTo>
                  <a:pt x="19927" y="94733"/>
                  <a:pt x="-1505" y="177018"/>
                  <a:pt x="83" y="177812"/>
                </a:cubicBezTo>
                <a:cubicBezTo>
                  <a:pt x="1670" y="178606"/>
                  <a:pt x="30246" y="94204"/>
                  <a:pt x="44533" y="69862"/>
                </a:cubicBezTo>
                <a:cubicBezTo>
                  <a:pt x="58820" y="45520"/>
                  <a:pt x="92159" y="806"/>
                  <a:pt x="90571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: 図形 1265">
            <a:extLst>
              <a:ext uri="{FF2B5EF4-FFF2-40B4-BE49-F238E27FC236}">
                <a16:creationId xmlns:a16="http://schemas.microsoft.com/office/drawing/2014/main" id="{5337ABD5-79C2-466B-A527-E5B35DEF6A13}"/>
              </a:ext>
            </a:extLst>
          </p:cNvPr>
          <p:cNvSpPr/>
          <p:nvPr/>
        </p:nvSpPr>
        <p:spPr>
          <a:xfrm>
            <a:off x="4895552" y="4449291"/>
            <a:ext cx="525771" cy="477953"/>
          </a:xfrm>
          <a:custGeom>
            <a:avLst/>
            <a:gdLst>
              <a:gd name="connsiteX0" fmla="*/ 49511 w 525771"/>
              <a:gd name="connsiteY0" fmla="*/ 472 h 477953"/>
              <a:gd name="connsiteX1" fmla="*/ 57448 w 525771"/>
              <a:gd name="connsiteY1" fmla="*/ 111597 h 477953"/>
              <a:gd name="connsiteX2" fmla="*/ 298 w 525771"/>
              <a:gd name="connsiteY2" fmla="*/ 224309 h 477953"/>
              <a:gd name="connsiteX3" fmla="*/ 86023 w 525771"/>
              <a:gd name="connsiteY3" fmla="*/ 465609 h 477953"/>
              <a:gd name="connsiteX4" fmla="*/ 76498 w 525771"/>
              <a:gd name="connsiteY4" fmla="*/ 425922 h 477953"/>
              <a:gd name="connsiteX5" fmla="*/ 25698 w 525771"/>
              <a:gd name="connsiteY5" fmla="*/ 279872 h 477953"/>
              <a:gd name="connsiteX6" fmla="*/ 105073 w 525771"/>
              <a:gd name="connsiteY6" fmla="*/ 459259 h 477953"/>
              <a:gd name="connsiteX7" fmla="*/ 78086 w 525771"/>
              <a:gd name="connsiteY7" fmla="*/ 297334 h 477953"/>
              <a:gd name="connsiteX8" fmla="*/ 86023 w 525771"/>
              <a:gd name="connsiteY8" fmla="*/ 186209 h 477953"/>
              <a:gd name="connsiteX9" fmla="*/ 190798 w 525771"/>
              <a:gd name="connsiteY9" fmla="*/ 170334 h 477953"/>
              <a:gd name="connsiteX10" fmla="*/ 392411 w 525771"/>
              <a:gd name="connsiteY10" fmla="*/ 119534 h 477953"/>
              <a:gd name="connsiteX11" fmla="*/ 525761 w 525771"/>
              <a:gd name="connsiteY11" fmla="*/ 102072 h 477953"/>
              <a:gd name="connsiteX12" fmla="*/ 386061 w 525771"/>
              <a:gd name="connsiteY12" fmla="*/ 114772 h 477953"/>
              <a:gd name="connsiteX13" fmla="*/ 136823 w 525771"/>
              <a:gd name="connsiteY13" fmla="*/ 140172 h 477953"/>
              <a:gd name="connsiteX14" fmla="*/ 352723 w 525771"/>
              <a:gd name="connsiteY14" fmla="*/ 121122 h 477953"/>
              <a:gd name="connsiteX15" fmla="*/ 66973 w 525771"/>
              <a:gd name="connsiteY15" fmla="*/ 140172 h 477953"/>
              <a:gd name="connsiteX16" fmla="*/ 105073 w 525771"/>
              <a:gd name="connsiteY16" fmla="*/ 157634 h 477953"/>
              <a:gd name="connsiteX17" fmla="*/ 86023 w 525771"/>
              <a:gd name="connsiteY17" fmla="*/ 132234 h 477953"/>
              <a:gd name="connsiteX18" fmla="*/ 89198 w 525771"/>
              <a:gd name="connsiteY18" fmla="*/ 95722 h 477953"/>
              <a:gd name="connsiteX19" fmla="*/ 95548 w 525771"/>
              <a:gd name="connsiteY19" fmla="*/ 71909 h 477953"/>
              <a:gd name="connsiteX20" fmla="*/ 49511 w 525771"/>
              <a:gd name="connsiteY20" fmla="*/ 472 h 477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25771" h="477953">
                <a:moveTo>
                  <a:pt x="49511" y="472"/>
                </a:moveTo>
                <a:cubicBezTo>
                  <a:pt x="43161" y="7087"/>
                  <a:pt x="65650" y="74291"/>
                  <a:pt x="57448" y="111597"/>
                </a:cubicBezTo>
                <a:cubicBezTo>
                  <a:pt x="49246" y="148903"/>
                  <a:pt x="-4464" y="165307"/>
                  <a:pt x="298" y="224309"/>
                </a:cubicBezTo>
                <a:cubicBezTo>
                  <a:pt x="5060" y="283311"/>
                  <a:pt x="73323" y="432007"/>
                  <a:pt x="86023" y="465609"/>
                </a:cubicBezTo>
                <a:cubicBezTo>
                  <a:pt x="98723" y="499211"/>
                  <a:pt x="86552" y="456878"/>
                  <a:pt x="76498" y="425922"/>
                </a:cubicBezTo>
                <a:cubicBezTo>
                  <a:pt x="66444" y="394966"/>
                  <a:pt x="20936" y="274316"/>
                  <a:pt x="25698" y="279872"/>
                </a:cubicBezTo>
                <a:cubicBezTo>
                  <a:pt x="30460" y="285428"/>
                  <a:pt x="96342" y="456349"/>
                  <a:pt x="105073" y="459259"/>
                </a:cubicBezTo>
                <a:cubicBezTo>
                  <a:pt x="113804" y="462169"/>
                  <a:pt x="81261" y="342842"/>
                  <a:pt x="78086" y="297334"/>
                </a:cubicBezTo>
                <a:cubicBezTo>
                  <a:pt x="74911" y="251826"/>
                  <a:pt x="67238" y="207376"/>
                  <a:pt x="86023" y="186209"/>
                </a:cubicBezTo>
                <a:cubicBezTo>
                  <a:pt x="104808" y="165042"/>
                  <a:pt x="139733" y="181446"/>
                  <a:pt x="190798" y="170334"/>
                </a:cubicBezTo>
                <a:cubicBezTo>
                  <a:pt x="241863" y="159222"/>
                  <a:pt x="336584" y="130911"/>
                  <a:pt x="392411" y="119534"/>
                </a:cubicBezTo>
                <a:cubicBezTo>
                  <a:pt x="448238" y="108157"/>
                  <a:pt x="526819" y="102866"/>
                  <a:pt x="525761" y="102072"/>
                </a:cubicBezTo>
                <a:cubicBezTo>
                  <a:pt x="524703" y="101278"/>
                  <a:pt x="386061" y="114772"/>
                  <a:pt x="386061" y="114772"/>
                </a:cubicBezTo>
                <a:lnTo>
                  <a:pt x="136823" y="140172"/>
                </a:lnTo>
                <a:cubicBezTo>
                  <a:pt x="131267" y="141230"/>
                  <a:pt x="364365" y="121122"/>
                  <a:pt x="352723" y="121122"/>
                </a:cubicBezTo>
                <a:cubicBezTo>
                  <a:pt x="341081" y="121122"/>
                  <a:pt x="108248" y="134087"/>
                  <a:pt x="66973" y="140172"/>
                </a:cubicBezTo>
                <a:cubicBezTo>
                  <a:pt x="25698" y="146257"/>
                  <a:pt x="101898" y="158957"/>
                  <a:pt x="105073" y="157634"/>
                </a:cubicBezTo>
                <a:cubicBezTo>
                  <a:pt x="108248" y="156311"/>
                  <a:pt x="88669" y="142553"/>
                  <a:pt x="86023" y="132234"/>
                </a:cubicBezTo>
                <a:cubicBezTo>
                  <a:pt x="83377" y="121915"/>
                  <a:pt x="87611" y="105776"/>
                  <a:pt x="89198" y="95722"/>
                </a:cubicBezTo>
                <a:cubicBezTo>
                  <a:pt x="90785" y="85668"/>
                  <a:pt x="95283" y="85138"/>
                  <a:pt x="95548" y="71909"/>
                </a:cubicBezTo>
                <a:cubicBezTo>
                  <a:pt x="95813" y="58680"/>
                  <a:pt x="55861" y="-6143"/>
                  <a:pt x="49511" y="47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: 図形 1266">
            <a:extLst>
              <a:ext uri="{FF2B5EF4-FFF2-40B4-BE49-F238E27FC236}">
                <a16:creationId xmlns:a16="http://schemas.microsoft.com/office/drawing/2014/main" id="{EA196234-3F75-44E8-8CA5-BC11DD2F54BF}"/>
              </a:ext>
            </a:extLst>
          </p:cNvPr>
          <p:cNvSpPr/>
          <p:nvPr/>
        </p:nvSpPr>
        <p:spPr>
          <a:xfrm>
            <a:off x="4255310" y="4421090"/>
            <a:ext cx="508318" cy="701557"/>
          </a:xfrm>
          <a:custGeom>
            <a:avLst/>
            <a:gdLst>
              <a:gd name="connsiteX0" fmla="*/ 359553 w 508318"/>
              <a:gd name="connsiteY0" fmla="*/ 98 h 701557"/>
              <a:gd name="connsiteX1" fmla="*/ 443690 w 508318"/>
              <a:gd name="connsiteY1" fmla="*/ 141385 h 701557"/>
              <a:gd name="connsiteX2" fmla="*/ 505603 w 508318"/>
              <a:gd name="connsiteY2" fmla="*/ 255685 h 701557"/>
              <a:gd name="connsiteX3" fmla="*/ 496078 w 508318"/>
              <a:gd name="connsiteY3" fmla="*/ 228698 h 701557"/>
              <a:gd name="connsiteX4" fmla="*/ 484965 w 508318"/>
              <a:gd name="connsiteY4" fmla="*/ 335060 h 701557"/>
              <a:gd name="connsiteX5" fmla="*/ 443690 w 508318"/>
              <a:gd name="connsiteY5" fmla="*/ 411260 h 701557"/>
              <a:gd name="connsiteX6" fmla="*/ 342090 w 508318"/>
              <a:gd name="connsiteY6" fmla="*/ 504923 h 701557"/>
              <a:gd name="connsiteX7" fmla="*/ 284940 w 508318"/>
              <a:gd name="connsiteY7" fmla="*/ 698598 h 701557"/>
              <a:gd name="connsiteX8" fmla="*/ 296053 w 508318"/>
              <a:gd name="connsiteY8" fmla="*/ 614460 h 701557"/>
              <a:gd name="connsiteX9" fmla="*/ 305578 w 508318"/>
              <a:gd name="connsiteY9" fmla="*/ 509685 h 701557"/>
              <a:gd name="connsiteX10" fmla="*/ 303990 w 508318"/>
              <a:gd name="connsiteY10" fmla="*/ 384273 h 701557"/>
              <a:gd name="connsiteX11" fmla="*/ 183340 w 508318"/>
              <a:gd name="connsiteY11" fmla="*/ 249335 h 701557"/>
              <a:gd name="connsiteX12" fmla="*/ 243665 w 508318"/>
              <a:gd name="connsiteY12" fmla="*/ 292198 h 701557"/>
              <a:gd name="connsiteX13" fmla="*/ 332565 w 508318"/>
              <a:gd name="connsiteY13" fmla="*/ 316010 h 701557"/>
              <a:gd name="connsiteX14" fmla="*/ 283353 w 508318"/>
              <a:gd name="connsiteY14" fmla="*/ 271560 h 701557"/>
              <a:gd name="connsiteX15" fmla="*/ 197628 w 508318"/>
              <a:gd name="connsiteY15" fmla="*/ 211235 h 701557"/>
              <a:gd name="connsiteX16" fmla="*/ 337328 w 508318"/>
              <a:gd name="connsiteY16" fmla="*/ 222348 h 701557"/>
              <a:gd name="connsiteX17" fmla="*/ 216678 w 508318"/>
              <a:gd name="connsiteY17" fmla="*/ 177898 h 701557"/>
              <a:gd name="connsiteX18" fmla="*/ 3953 w 508318"/>
              <a:gd name="connsiteY18" fmla="*/ 136623 h 701557"/>
              <a:gd name="connsiteX19" fmla="*/ 81740 w 508318"/>
              <a:gd name="connsiteY19" fmla="*/ 136623 h 701557"/>
              <a:gd name="connsiteX20" fmla="*/ 126190 w 508318"/>
              <a:gd name="connsiteY20" fmla="*/ 120748 h 701557"/>
              <a:gd name="connsiteX21" fmla="*/ 350028 w 508318"/>
              <a:gd name="connsiteY21" fmla="*/ 190598 h 701557"/>
              <a:gd name="connsiteX22" fmla="*/ 308753 w 508318"/>
              <a:gd name="connsiteY22" fmla="*/ 141385 h 701557"/>
              <a:gd name="connsiteX23" fmla="*/ 408765 w 508318"/>
              <a:gd name="connsiteY23" fmla="*/ 220760 h 701557"/>
              <a:gd name="connsiteX24" fmla="*/ 280178 w 508318"/>
              <a:gd name="connsiteY24" fmla="*/ 33435 h 701557"/>
              <a:gd name="connsiteX25" fmla="*/ 307165 w 508318"/>
              <a:gd name="connsiteY25" fmla="*/ 62010 h 701557"/>
              <a:gd name="connsiteX26" fmla="*/ 405590 w 508318"/>
              <a:gd name="connsiteY26" fmla="*/ 150910 h 701557"/>
              <a:gd name="connsiteX27" fmla="*/ 421465 w 508318"/>
              <a:gd name="connsiteY27" fmla="*/ 119160 h 701557"/>
              <a:gd name="connsiteX28" fmla="*/ 359553 w 508318"/>
              <a:gd name="connsiteY28" fmla="*/ 98 h 70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08318" h="701557">
                <a:moveTo>
                  <a:pt x="359553" y="98"/>
                </a:moveTo>
                <a:cubicBezTo>
                  <a:pt x="363257" y="3802"/>
                  <a:pt x="419348" y="98787"/>
                  <a:pt x="443690" y="141385"/>
                </a:cubicBezTo>
                <a:cubicBezTo>
                  <a:pt x="468032" y="183983"/>
                  <a:pt x="496872" y="241133"/>
                  <a:pt x="505603" y="255685"/>
                </a:cubicBezTo>
                <a:cubicBezTo>
                  <a:pt x="514334" y="270237"/>
                  <a:pt x="499518" y="215469"/>
                  <a:pt x="496078" y="228698"/>
                </a:cubicBezTo>
                <a:cubicBezTo>
                  <a:pt x="492638" y="241927"/>
                  <a:pt x="493696" y="304633"/>
                  <a:pt x="484965" y="335060"/>
                </a:cubicBezTo>
                <a:cubicBezTo>
                  <a:pt x="476234" y="365487"/>
                  <a:pt x="467503" y="382950"/>
                  <a:pt x="443690" y="411260"/>
                </a:cubicBezTo>
                <a:cubicBezTo>
                  <a:pt x="419878" y="439571"/>
                  <a:pt x="368548" y="457033"/>
                  <a:pt x="342090" y="504923"/>
                </a:cubicBezTo>
                <a:cubicBezTo>
                  <a:pt x="315632" y="552813"/>
                  <a:pt x="292613" y="680342"/>
                  <a:pt x="284940" y="698598"/>
                </a:cubicBezTo>
                <a:cubicBezTo>
                  <a:pt x="277267" y="716854"/>
                  <a:pt x="292613" y="645945"/>
                  <a:pt x="296053" y="614460"/>
                </a:cubicBezTo>
                <a:cubicBezTo>
                  <a:pt x="299493" y="582975"/>
                  <a:pt x="304255" y="548050"/>
                  <a:pt x="305578" y="509685"/>
                </a:cubicBezTo>
                <a:cubicBezTo>
                  <a:pt x="306901" y="471321"/>
                  <a:pt x="324363" y="427665"/>
                  <a:pt x="303990" y="384273"/>
                </a:cubicBezTo>
                <a:cubicBezTo>
                  <a:pt x="283617" y="340881"/>
                  <a:pt x="193394" y="264681"/>
                  <a:pt x="183340" y="249335"/>
                </a:cubicBezTo>
                <a:cubicBezTo>
                  <a:pt x="173286" y="233989"/>
                  <a:pt x="218794" y="281086"/>
                  <a:pt x="243665" y="292198"/>
                </a:cubicBezTo>
                <a:cubicBezTo>
                  <a:pt x="268536" y="303310"/>
                  <a:pt x="325950" y="319450"/>
                  <a:pt x="332565" y="316010"/>
                </a:cubicBezTo>
                <a:cubicBezTo>
                  <a:pt x="339180" y="312570"/>
                  <a:pt x="305842" y="289022"/>
                  <a:pt x="283353" y="271560"/>
                </a:cubicBezTo>
                <a:cubicBezTo>
                  <a:pt x="260864" y="254098"/>
                  <a:pt x="188632" y="219437"/>
                  <a:pt x="197628" y="211235"/>
                </a:cubicBezTo>
                <a:cubicBezTo>
                  <a:pt x="206624" y="203033"/>
                  <a:pt x="334153" y="227904"/>
                  <a:pt x="337328" y="222348"/>
                </a:cubicBezTo>
                <a:cubicBezTo>
                  <a:pt x="340503" y="216792"/>
                  <a:pt x="272240" y="192186"/>
                  <a:pt x="216678" y="177898"/>
                </a:cubicBezTo>
                <a:cubicBezTo>
                  <a:pt x="161115" y="163611"/>
                  <a:pt x="26443" y="143502"/>
                  <a:pt x="3953" y="136623"/>
                </a:cubicBezTo>
                <a:cubicBezTo>
                  <a:pt x="-18537" y="129744"/>
                  <a:pt x="61367" y="139269"/>
                  <a:pt x="81740" y="136623"/>
                </a:cubicBezTo>
                <a:cubicBezTo>
                  <a:pt x="102113" y="133977"/>
                  <a:pt x="81475" y="111752"/>
                  <a:pt x="126190" y="120748"/>
                </a:cubicBezTo>
                <a:cubicBezTo>
                  <a:pt x="170905" y="129744"/>
                  <a:pt x="319601" y="187159"/>
                  <a:pt x="350028" y="190598"/>
                </a:cubicBezTo>
                <a:cubicBezTo>
                  <a:pt x="380455" y="194037"/>
                  <a:pt x="298963" y="136358"/>
                  <a:pt x="308753" y="141385"/>
                </a:cubicBezTo>
                <a:cubicBezTo>
                  <a:pt x="318542" y="146412"/>
                  <a:pt x="413528" y="238752"/>
                  <a:pt x="408765" y="220760"/>
                </a:cubicBezTo>
                <a:cubicBezTo>
                  <a:pt x="404003" y="202768"/>
                  <a:pt x="297111" y="59893"/>
                  <a:pt x="280178" y="33435"/>
                </a:cubicBezTo>
                <a:cubicBezTo>
                  <a:pt x="263245" y="6977"/>
                  <a:pt x="286263" y="42431"/>
                  <a:pt x="307165" y="62010"/>
                </a:cubicBezTo>
                <a:cubicBezTo>
                  <a:pt x="328067" y="81589"/>
                  <a:pt x="386540" y="141385"/>
                  <a:pt x="405590" y="150910"/>
                </a:cubicBezTo>
                <a:cubicBezTo>
                  <a:pt x="424640" y="160435"/>
                  <a:pt x="428079" y="140062"/>
                  <a:pt x="421465" y="119160"/>
                </a:cubicBezTo>
                <a:cubicBezTo>
                  <a:pt x="414851" y="98258"/>
                  <a:pt x="355849" y="-3606"/>
                  <a:pt x="359553" y="9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: 図形 1267">
            <a:extLst>
              <a:ext uri="{FF2B5EF4-FFF2-40B4-BE49-F238E27FC236}">
                <a16:creationId xmlns:a16="http://schemas.microsoft.com/office/drawing/2014/main" id="{65E82E80-DDA7-4925-BA30-6F59A8D8E2EB}"/>
              </a:ext>
            </a:extLst>
          </p:cNvPr>
          <p:cNvSpPr/>
          <p:nvPr/>
        </p:nvSpPr>
        <p:spPr>
          <a:xfrm>
            <a:off x="3768363" y="4504610"/>
            <a:ext cx="758164" cy="238227"/>
          </a:xfrm>
          <a:custGeom>
            <a:avLst/>
            <a:gdLst>
              <a:gd name="connsiteX0" fmla="*/ 592500 w 758164"/>
              <a:gd name="connsiteY0" fmla="*/ 35640 h 238227"/>
              <a:gd name="connsiteX1" fmla="*/ 297225 w 758164"/>
              <a:gd name="connsiteY1" fmla="*/ 18178 h 238227"/>
              <a:gd name="connsiteX2" fmla="*/ 506775 w 758164"/>
              <a:gd name="connsiteY2" fmla="*/ 18178 h 238227"/>
              <a:gd name="connsiteX3" fmla="*/ 305162 w 758164"/>
              <a:gd name="connsiteY3" fmla="*/ 34053 h 238227"/>
              <a:gd name="connsiteX4" fmla="*/ 97200 w 758164"/>
              <a:gd name="connsiteY4" fmla="*/ 84853 h 238227"/>
              <a:gd name="connsiteX5" fmla="*/ 243250 w 758164"/>
              <a:gd name="connsiteY5" fmla="*/ 51515 h 238227"/>
              <a:gd name="connsiteX6" fmla="*/ 43225 w 758164"/>
              <a:gd name="connsiteY6" fmla="*/ 122953 h 238227"/>
              <a:gd name="connsiteX7" fmla="*/ 27350 w 758164"/>
              <a:gd name="connsiteY7" fmla="*/ 235665 h 238227"/>
              <a:gd name="connsiteX8" fmla="*/ 35287 w 758164"/>
              <a:gd name="connsiteY8" fmla="*/ 202328 h 238227"/>
              <a:gd name="connsiteX9" fmla="*/ 92437 w 758164"/>
              <a:gd name="connsiteY9" fmla="*/ 208678 h 238227"/>
              <a:gd name="connsiteX10" fmla="*/ 362 w 758164"/>
              <a:gd name="connsiteY10" fmla="*/ 208678 h 238227"/>
              <a:gd name="connsiteX11" fmla="*/ 133712 w 758164"/>
              <a:gd name="connsiteY11" fmla="*/ 148353 h 238227"/>
              <a:gd name="connsiteX12" fmla="*/ 51162 w 758164"/>
              <a:gd name="connsiteY12" fmla="*/ 170578 h 238227"/>
              <a:gd name="connsiteX13" fmla="*/ 100375 w 758164"/>
              <a:gd name="connsiteY13" fmla="*/ 91203 h 238227"/>
              <a:gd name="connsiteX14" fmla="*/ 425812 w 758164"/>
              <a:gd name="connsiteY14" fmla="*/ 715 h 238227"/>
              <a:gd name="connsiteX15" fmla="*/ 435337 w 758164"/>
              <a:gd name="connsiteY15" fmla="*/ 51515 h 238227"/>
              <a:gd name="connsiteX16" fmla="*/ 148000 w 758164"/>
              <a:gd name="connsiteY16" fmla="*/ 99140 h 238227"/>
              <a:gd name="connsiteX17" fmla="*/ 330562 w 758164"/>
              <a:gd name="connsiteY17" fmla="*/ 61040 h 238227"/>
              <a:gd name="connsiteX18" fmla="*/ 749662 w 758164"/>
              <a:gd name="connsiteY18" fmla="*/ 80090 h 238227"/>
              <a:gd name="connsiteX19" fmla="*/ 592500 w 758164"/>
              <a:gd name="connsiteY19" fmla="*/ 35640 h 23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58164" h="238227">
                <a:moveTo>
                  <a:pt x="592500" y="35640"/>
                </a:moveTo>
                <a:cubicBezTo>
                  <a:pt x="517094" y="25321"/>
                  <a:pt x="311513" y="21088"/>
                  <a:pt x="297225" y="18178"/>
                </a:cubicBezTo>
                <a:cubicBezTo>
                  <a:pt x="282937" y="15268"/>
                  <a:pt x="505452" y="15532"/>
                  <a:pt x="506775" y="18178"/>
                </a:cubicBezTo>
                <a:cubicBezTo>
                  <a:pt x="508098" y="20824"/>
                  <a:pt x="373424" y="22941"/>
                  <a:pt x="305162" y="34053"/>
                </a:cubicBezTo>
                <a:cubicBezTo>
                  <a:pt x="236900" y="45165"/>
                  <a:pt x="107519" y="81943"/>
                  <a:pt x="97200" y="84853"/>
                </a:cubicBezTo>
                <a:cubicBezTo>
                  <a:pt x="86881" y="87763"/>
                  <a:pt x="252246" y="45165"/>
                  <a:pt x="243250" y="51515"/>
                </a:cubicBezTo>
                <a:cubicBezTo>
                  <a:pt x="234254" y="57865"/>
                  <a:pt x="79208" y="92261"/>
                  <a:pt x="43225" y="122953"/>
                </a:cubicBezTo>
                <a:cubicBezTo>
                  <a:pt x="7242" y="153645"/>
                  <a:pt x="28673" y="222436"/>
                  <a:pt x="27350" y="235665"/>
                </a:cubicBezTo>
                <a:cubicBezTo>
                  <a:pt x="26027" y="248894"/>
                  <a:pt x="24439" y="206826"/>
                  <a:pt x="35287" y="202328"/>
                </a:cubicBezTo>
                <a:cubicBezTo>
                  <a:pt x="46135" y="197830"/>
                  <a:pt x="98258" y="207620"/>
                  <a:pt x="92437" y="208678"/>
                </a:cubicBezTo>
                <a:cubicBezTo>
                  <a:pt x="86616" y="209736"/>
                  <a:pt x="-6517" y="218732"/>
                  <a:pt x="362" y="208678"/>
                </a:cubicBezTo>
                <a:cubicBezTo>
                  <a:pt x="7241" y="198624"/>
                  <a:pt x="125245" y="154703"/>
                  <a:pt x="133712" y="148353"/>
                </a:cubicBezTo>
                <a:cubicBezTo>
                  <a:pt x="142179" y="142003"/>
                  <a:pt x="56718" y="180103"/>
                  <a:pt x="51162" y="170578"/>
                </a:cubicBezTo>
                <a:cubicBezTo>
                  <a:pt x="45606" y="161053"/>
                  <a:pt x="37933" y="119513"/>
                  <a:pt x="100375" y="91203"/>
                </a:cubicBezTo>
                <a:cubicBezTo>
                  <a:pt x="162817" y="62893"/>
                  <a:pt x="369985" y="7330"/>
                  <a:pt x="425812" y="715"/>
                </a:cubicBezTo>
                <a:cubicBezTo>
                  <a:pt x="481639" y="-5900"/>
                  <a:pt x="481639" y="35111"/>
                  <a:pt x="435337" y="51515"/>
                </a:cubicBezTo>
                <a:cubicBezTo>
                  <a:pt x="389035" y="67919"/>
                  <a:pt x="165462" y="97553"/>
                  <a:pt x="148000" y="99140"/>
                </a:cubicBezTo>
                <a:cubicBezTo>
                  <a:pt x="130538" y="100727"/>
                  <a:pt x="230285" y="64215"/>
                  <a:pt x="330562" y="61040"/>
                </a:cubicBezTo>
                <a:cubicBezTo>
                  <a:pt x="430839" y="57865"/>
                  <a:pt x="707593" y="83530"/>
                  <a:pt x="749662" y="80090"/>
                </a:cubicBezTo>
                <a:cubicBezTo>
                  <a:pt x="791731" y="76650"/>
                  <a:pt x="667906" y="45959"/>
                  <a:pt x="592500" y="3564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: 図形 1268">
            <a:extLst>
              <a:ext uri="{FF2B5EF4-FFF2-40B4-BE49-F238E27FC236}">
                <a16:creationId xmlns:a16="http://schemas.microsoft.com/office/drawing/2014/main" id="{073DD957-BAE4-482F-A11E-E96AA14B89E5}"/>
              </a:ext>
            </a:extLst>
          </p:cNvPr>
          <p:cNvSpPr/>
          <p:nvPr/>
        </p:nvSpPr>
        <p:spPr>
          <a:xfrm>
            <a:off x="5064399" y="4568386"/>
            <a:ext cx="814114" cy="287836"/>
          </a:xfrm>
          <a:custGeom>
            <a:avLst/>
            <a:gdLst>
              <a:gd name="connsiteX0" fmla="*/ 245789 w 814114"/>
              <a:gd name="connsiteY0" fmla="*/ 22664 h 287836"/>
              <a:gd name="connsiteX1" fmla="*/ 534714 w 814114"/>
              <a:gd name="connsiteY1" fmla="*/ 14727 h 287836"/>
              <a:gd name="connsiteX2" fmla="*/ 404539 w 814114"/>
              <a:gd name="connsiteY2" fmla="*/ 54414 h 287836"/>
              <a:gd name="connsiteX3" fmla="*/ 601389 w 814114"/>
              <a:gd name="connsiteY3" fmla="*/ 49652 h 287836"/>
              <a:gd name="connsiteX4" fmla="*/ 520426 w 814114"/>
              <a:gd name="connsiteY4" fmla="*/ 76639 h 287836"/>
              <a:gd name="connsiteX5" fmla="*/ 655364 w 814114"/>
              <a:gd name="connsiteY5" fmla="*/ 81402 h 287836"/>
              <a:gd name="connsiteX6" fmla="*/ 585514 w 814114"/>
              <a:gd name="connsiteY6" fmla="*/ 106802 h 287836"/>
              <a:gd name="connsiteX7" fmla="*/ 753789 w 814114"/>
              <a:gd name="connsiteY7" fmla="*/ 130614 h 287836"/>
              <a:gd name="connsiteX8" fmla="*/ 814114 w 814114"/>
              <a:gd name="connsiteY8" fmla="*/ 159189 h 287836"/>
              <a:gd name="connsiteX9" fmla="*/ 712514 w 814114"/>
              <a:gd name="connsiteY9" fmla="*/ 109977 h 287836"/>
              <a:gd name="connsiteX10" fmla="*/ 726801 w 814114"/>
              <a:gd name="connsiteY10" fmla="*/ 179827 h 287836"/>
              <a:gd name="connsiteX11" fmla="*/ 758551 w 814114"/>
              <a:gd name="connsiteY11" fmla="*/ 235389 h 287836"/>
              <a:gd name="connsiteX12" fmla="*/ 749026 w 814114"/>
              <a:gd name="connsiteY12" fmla="*/ 208402 h 287836"/>
              <a:gd name="connsiteX13" fmla="*/ 725214 w 814114"/>
              <a:gd name="connsiteY13" fmla="*/ 287777 h 287836"/>
              <a:gd name="connsiteX14" fmla="*/ 718864 w 814114"/>
              <a:gd name="connsiteY14" fmla="*/ 217927 h 287836"/>
              <a:gd name="connsiteX15" fmla="*/ 588689 w 814114"/>
              <a:gd name="connsiteY15" fmla="*/ 40127 h 287836"/>
              <a:gd name="connsiteX16" fmla="*/ 677589 w 814114"/>
              <a:gd name="connsiteY16" fmla="*/ 59177 h 287836"/>
              <a:gd name="connsiteX17" fmla="*/ 420414 w 814114"/>
              <a:gd name="connsiteY17" fmla="*/ 2027 h 287836"/>
              <a:gd name="connsiteX18" fmla="*/ 2901 w 814114"/>
              <a:gd name="connsiteY18" fmla="*/ 13139 h 287836"/>
              <a:gd name="connsiteX19" fmla="*/ 245789 w 814114"/>
              <a:gd name="connsiteY19" fmla="*/ 22664 h 287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14114" h="287836">
                <a:moveTo>
                  <a:pt x="245789" y="22664"/>
                </a:moveTo>
                <a:cubicBezTo>
                  <a:pt x="334424" y="22929"/>
                  <a:pt x="508256" y="9435"/>
                  <a:pt x="534714" y="14727"/>
                </a:cubicBezTo>
                <a:cubicBezTo>
                  <a:pt x="561172" y="20019"/>
                  <a:pt x="393427" y="48593"/>
                  <a:pt x="404539" y="54414"/>
                </a:cubicBezTo>
                <a:cubicBezTo>
                  <a:pt x="415651" y="60235"/>
                  <a:pt x="582075" y="45948"/>
                  <a:pt x="601389" y="49652"/>
                </a:cubicBezTo>
                <a:cubicBezTo>
                  <a:pt x="620703" y="53356"/>
                  <a:pt x="511430" y="71347"/>
                  <a:pt x="520426" y="76639"/>
                </a:cubicBezTo>
                <a:cubicBezTo>
                  <a:pt x="529422" y="81931"/>
                  <a:pt x="644516" y="76375"/>
                  <a:pt x="655364" y="81402"/>
                </a:cubicBezTo>
                <a:cubicBezTo>
                  <a:pt x="666212" y="86429"/>
                  <a:pt x="569110" y="98600"/>
                  <a:pt x="585514" y="106802"/>
                </a:cubicBezTo>
                <a:cubicBezTo>
                  <a:pt x="601918" y="115004"/>
                  <a:pt x="715689" y="121883"/>
                  <a:pt x="753789" y="130614"/>
                </a:cubicBezTo>
                <a:cubicBezTo>
                  <a:pt x="791889" y="139345"/>
                  <a:pt x="814114" y="159189"/>
                  <a:pt x="814114" y="159189"/>
                </a:cubicBezTo>
                <a:cubicBezTo>
                  <a:pt x="807235" y="155750"/>
                  <a:pt x="727066" y="106537"/>
                  <a:pt x="712514" y="109977"/>
                </a:cubicBezTo>
                <a:cubicBezTo>
                  <a:pt x="697962" y="113417"/>
                  <a:pt x="719128" y="158925"/>
                  <a:pt x="726801" y="179827"/>
                </a:cubicBezTo>
                <a:cubicBezTo>
                  <a:pt x="734474" y="200729"/>
                  <a:pt x="754847" y="230627"/>
                  <a:pt x="758551" y="235389"/>
                </a:cubicBezTo>
                <a:cubicBezTo>
                  <a:pt x="762255" y="240151"/>
                  <a:pt x="754582" y="199671"/>
                  <a:pt x="749026" y="208402"/>
                </a:cubicBezTo>
                <a:cubicBezTo>
                  <a:pt x="743470" y="217133"/>
                  <a:pt x="730241" y="286190"/>
                  <a:pt x="725214" y="287777"/>
                </a:cubicBezTo>
                <a:cubicBezTo>
                  <a:pt x="720187" y="289364"/>
                  <a:pt x="741618" y="259202"/>
                  <a:pt x="718864" y="217927"/>
                </a:cubicBezTo>
                <a:cubicBezTo>
                  <a:pt x="696110" y="176652"/>
                  <a:pt x="595568" y="66585"/>
                  <a:pt x="588689" y="40127"/>
                </a:cubicBezTo>
                <a:cubicBezTo>
                  <a:pt x="581810" y="13669"/>
                  <a:pt x="677589" y="59177"/>
                  <a:pt x="677589" y="59177"/>
                </a:cubicBezTo>
                <a:cubicBezTo>
                  <a:pt x="649543" y="52827"/>
                  <a:pt x="532862" y="9700"/>
                  <a:pt x="420414" y="2027"/>
                </a:cubicBezTo>
                <a:cubicBezTo>
                  <a:pt x="307966" y="-5646"/>
                  <a:pt x="30947" y="10758"/>
                  <a:pt x="2901" y="13139"/>
                </a:cubicBezTo>
                <a:cubicBezTo>
                  <a:pt x="-25145" y="15520"/>
                  <a:pt x="157154" y="22399"/>
                  <a:pt x="245789" y="2266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: 図形 1269">
            <a:extLst>
              <a:ext uri="{FF2B5EF4-FFF2-40B4-BE49-F238E27FC236}">
                <a16:creationId xmlns:a16="http://schemas.microsoft.com/office/drawing/2014/main" id="{AA3EC14A-CA56-4699-947F-0D8BF77CAB1F}"/>
              </a:ext>
            </a:extLst>
          </p:cNvPr>
          <p:cNvSpPr/>
          <p:nvPr/>
        </p:nvSpPr>
        <p:spPr>
          <a:xfrm>
            <a:off x="3712613" y="4513247"/>
            <a:ext cx="743143" cy="206397"/>
          </a:xfrm>
          <a:custGeom>
            <a:avLst/>
            <a:gdLst>
              <a:gd name="connsiteX0" fmla="*/ 508550 w 743143"/>
              <a:gd name="connsiteY0" fmla="*/ 52403 h 206397"/>
              <a:gd name="connsiteX1" fmla="*/ 281537 w 743143"/>
              <a:gd name="connsiteY1" fmla="*/ 85741 h 206397"/>
              <a:gd name="connsiteX2" fmla="*/ 98975 w 743143"/>
              <a:gd name="connsiteY2" fmla="*/ 157178 h 206397"/>
              <a:gd name="connsiteX3" fmla="*/ 273600 w 743143"/>
              <a:gd name="connsiteY3" fmla="*/ 76216 h 206397"/>
              <a:gd name="connsiteX4" fmla="*/ 130725 w 743143"/>
              <a:gd name="connsiteY4" fmla="*/ 134953 h 206397"/>
              <a:gd name="connsiteX5" fmla="*/ 54525 w 743143"/>
              <a:gd name="connsiteY5" fmla="*/ 187341 h 206397"/>
              <a:gd name="connsiteX6" fmla="*/ 550 w 743143"/>
              <a:gd name="connsiteY6" fmla="*/ 206391 h 206397"/>
              <a:gd name="connsiteX7" fmla="*/ 87862 w 743143"/>
              <a:gd name="connsiteY7" fmla="*/ 188928 h 206397"/>
              <a:gd name="connsiteX8" fmla="*/ 86275 w 743143"/>
              <a:gd name="connsiteY8" fmla="*/ 149241 h 206397"/>
              <a:gd name="connsiteX9" fmla="*/ 221212 w 743143"/>
              <a:gd name="connsiteY9" fmla="*/ 69866 h 206397"/>
              <a:gd name="connsiteX10" fmla="*/ 141837 w 743143"/>
              <a:gd name="connsiteY10" fmla="*/ 87328 h 206397"/>
              <a:gd name="connsiteX11" fmla="*/ 365675 w 743143"/>
              <a:gd name="connsiteY11" fmla="*/ 11128 h 206397"/>
              <a:gd name="connsiteX12" fmla="*/ 210100 w 743143"/>
              <a:gd name="connsiteY12" fmla="*/ 36528 h 206397"/>
              <a:gd name="connsiteX13" fmla="*/ 348212 w 743143"/>
              <a:gd name="connsiteY13" fmla="*/ 16 h 206397"/>
              <a:gd name="connsiteX14" fmla="*/ 735562 w 743143"/>
              <a:gd name="connsiteY14" fmla="*/ 31766 h 206397"/>
              <a:gd name="connsiteX15" fmla="*/ 613325 w 743143"/>
              <a:gd name="connsiteY15" fmla="*/ 23828 h 206397"/>
              <a:gd name="connsiteX16" fmla="*/ 716512 w 743143"/>
              <a:gd name="connsiteY16" fmla="*/ 76216 h 206397"/>
              <a:gd name="connsiteX17" fmla="*/ 370437 w 743143"/>
              <a:gd name="connsiteY17" fmla="*/ 41291 h 206397"/>
              <a:gd name="connsiteX18" fmla="*/ 508550 w 743143"/>
              <a:gd name="connsiteY18" fmla="*/ 52403 h 20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43143" h="206397">
                <a:moveTo>
                  <a:pt x="508550" y="52403"/>
                </a:moveTo>
                <a:cubicBezTo>
                  <a:pt x="493733" y="59811"/>
                  <a:pt x="349800" y="68278"/>
                  <a:pt x="281537" y="85741"/>
                </a:cubicBezTo>
                <a:cubicBezTo>
                  <a:pt x="213274" y="103204"/>
                  <a:pt x="100298" y="158765"/>
                  <a:pt x="98975" y="157178"/>
                </a:cubicBezTo>
                <a:cubicBezTo>
                  <a:pt x="97652" y="155591"/>
                  <a:pt x="268308" y="79920"/>
                  <a:pt x="273600" y="76216"/>
                </a:cubicBezTo>
                <a:cubicBezTo>
                  <a:pt x="278892" y="72512"/>
                  <a:pt x="167237" y="116432"/>
                  <a:pt x="130725" y="134953"/>
                </a:cubicBezTo>
                <a:cubicBezTo>
                  <a:pt x="94212" y="153474"/>
                  <a:pt x="76221" y="175435"/>
                  <a:pt x="54525" y="187341"/>
                </a:cubicBezTo>
                <a:cubicBezTo>
                  <a:pt x="32829" y="199247"/>
                  <a:pt x="-5006" y="206127"/>
                  <a:pt x="550" y="206391"/>
                </a:cubicBezTo>
                <a:cubicBezTo>
                  <a:pt x="6106" y="206656"/>
                  <a:pt x="73575" y="198453"/>
                  <a:pt x="87862" y="188928"/>
                </a:cubicBezTo>
                <a:cubicBezTo>
                  <a:pt x="102149" y="179403"/>
                  <a:pt x="64050" y="169085"/>
                  <a:pt x="86275" y="149241"/>
                </a:cubicBezTo>
                <a:cubicBezTo>
                  <a:pt x="108500" y="129397"/>
                  <a:pt x="211952" y="80185"/>
                  <a:pt x="221212" y="69866"/>
                </a:cubicBezTo>
                <a:cubicBezTo>
                  <a:pt x="230472" y="59547"/>
                  <a:pt x="117760" y="97118"/>
                  <a:pt x="141837" y="87328"/>
                </a:cubicBezTo>
                <a:cubicBezTo>
                  <a:pt x="165914" y="77538"/>
                  <a:pt x="354298" y="19595"/>
                  <a:pt x="365675" y="11128"/>
                </a:cubicBezTo>
                <a:cubicBezTo>
                  <a:pt x="377052" y="2661"/>
                  <a:pt x="213010" y="38380"/>
                  <a:pt x="210100" y="36528"/>
                </a:cubicBezTo>
                <a:cubicBezTo>
                  <a:pt x="207190" y="34676"/>
                  <a:pt x="260635" y="810"/>
                  <a:pt x="348212" y="16"/>
                </a:cubicBezTo>
                <a:cubicBezTo>
                  <a:pt x="435789" y="-778"/>
                  <a:pt x="691377" y="27797"/>
                  <a:pt x="735562" y="31766"/>
                </a:cubicBezTo>
                <a:cubicBezTo>
                  <a:pt x="779747" y="35735"/>
                  <a:pt x="616500" y="16420"/>
                  <a:pt x="613325" y="23828"/>
                </a:cubicBezTo>
                <a:cubicBezTo>
                  <a:pt x="610150" y="31236"/>
                  <a:pt x="756993" y="73305"/>
                  <a:pt x="716512" y="76216"/>
                </a:cubicBezTo>
                <a:cubicBezTo>
                  <a:pt x="676031" y="79127"/>
                  <a:pt x="410124" y="46318"/>
                  <a:pt x="370437" y="41291"/>
                </a:cubicBezTo>
                <a:cubicBezTo>
                  <a:pt x="330750" y="36264"/>
                  <a:pt x="523367" y="44995"/>
                  <a:pt x="508550" y="5240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楕円 311">
            <a:extLst>
              <a:ext uri="{FF2B5EF4-FFF2-40B4-BE49-F238E27FC236}">
                <a16:creationId xmlns:a16="http://schemas.microsoft.com/office/drawing/2014/main" id="{F22EF8CD-A2A3-4402-BCCF-0789335D2762}"/>
              </a:ext>
            </a:extLst>
          </p:cNvPr>
          <p:cNvSpPr/>
          <p:nvPr/>
        </p:nvSpPr>
        <p:spPr>
          <a:xfrm>
            <a:off x="3884612" y="4640263"/>
            <a:ext cx="45719" cy="45719"/>
          </a:xfrm>
          <a:prstGeom prst="ellipse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: 図形 1271">
            <a:extLst>
              <a:ext uri="{FF2B5EF4-FFF2-40B4-BE49-F238E27FC236}">
                <a16:creationId xmlns:a16="http://schemas.microsoft.com/office/drawing/2014/main" id="{44BF41C5-8D33-4733-8150-A9D3F29630E0}"/>
              </a:ext>
            </a:extLst>
          </p:cNvPr>
          <p:cNvSpPr/>
          <p:nvPr/>
        </p:nvSpPr>
        <p:spPr>
          <a:xfrm>
            <a:off x="4437792" y="4544275"/>
            <a:ext cx="259226" cy="529375"/>
          </a:xfrm>
          <a:custGeom>
            <a:avLst/>
            <a:gdLst>
              <a:gd name="connsiteX0" fmla="*/ 162783 w 259226"/>
              <a:gd name="connsiteY0" fmla="*/ 2325 h 529375"/>
              <a:gd name="connsiteX1" fmla="*/ 248508 w 259226"/>
              <a:gd name="connsiteY1" fmla="*/ 210288 h 529375"/>
              <a:gd name="connsiteX2" fmla="*/ 245333 w 259226"/>
              <a:gd name="connsiteY2" fmla="*/ 183300 h 529375"/>
              <a:gd name="connsiteX3" fmla="*/ 134208 w 259226"/>
              <a:gd name="connsiteY3" fmla="*/ 440475 h 529375"/>
              <a:gd name="connsiteX4" fmla="*/ 148496 w 259226"/>
              <a:gd name="connsiteY4" fmla="*/ 315063 h 529375"/>
              <a:gd name="connsiteX5" fmla="*/ 119921 w 259226"/>
              <a:gd name="connsiteY5" fmla="*/ 529375 h 529375"/>
              <a:gd name="connsiteX6" fmla="*/ 153258 w 259226"/>
              <a:gd name="connsiteY6" fmla="*/ 316650 h 529375"/>
              <a:gd name="connsiteX7" fmla="*/ 4033 w 259226"/>
              <a:gd name="connsiteY7" fmla="*/ 111863 h 529375"/>
              <a:gd name="connsiteX8" fmla="*/ 50071 w 259226"/>
              <a:gd name="connsiteY8" fmla="*/ 151550 h 529375"/>
              <a:gd name="connsiteX9" fmla="*/ 131033 w 259226"/>
              <a:gd name="connsiteY9" fmla="*/ 234100 h 529375"/>
              <a:gd name="connsiteX10" fmla="*/ 158021 w 259226"/>
              <a:gd name="connsiteY10" fmla="*/ 170600 h 529375"/>
              <a:gd name="connsiteX11" fmla="*/ 104046 w 259226"/>
              <a:gd name="connsiteY11" fmla="*/ 43600 h 529375"/>
              <a:gd name="connsiteX12" fmla="*/ 138971 w 259226"/>
              <a:gd name="connsiteY12" fmla="*/ 99163 h 529375"/>
              <a:gd name="connsiteX13" fmla="*/ 204058 w 259226"/>
              <a:gd name="connsiteY13" fmla="*/ 200763 h 529375"/>
              <a:gd name="connsiteX14" fmla="*/ 197708 w 259226"/>
              <a:gd name="connsiteY14" fmla="*/ 137263 h 529375"/>
              <a:gd name="connsiteX15" fmla="*/ 170721 w 259226"/>
              <a:gd name="connsiteY15" fmla="*/ 99163 h 529375"/>
              <a:gd name="connsiteX16" fmla="*/ 162783 w 259226"/>
              <a:gd name="connsiteY16" fmla="*/ 2325 h 529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9226" h="529375">
                <a:moveTo>
                  <a:pt x="162783" y="2325"/>
                </a:moveTo>
                <a:cubicBezTo>
                  <a:pt x="175748" y="20846"/>
                  <a:pt x="234750" y="180126"/>
                  <a:pt x="248508" y="210288"/>
                </a:cubicBezTo>
                <a:cubicBezTo>
                  <a:pt x="262266" y="240450"/>
                  <a:pt x="264383" y="144936"/>
                  <a:pt x="245333" y="183300"/>
                </a:cubicBezTo>
                <a:cubicBezTo>
                  <a:pt x="226283" y="221664"/>
                  <a:pt x="150348" y="418514"/>
                  <a:pt x="134208" y="440475"/>
                </a:cubicBezTo>
                <a:cubicBezTo>
                  <a:pt x="118068" y="462436"/>
                  <a:pt x="150877" y="300246"/>
                  <a:pt x="148496" y="315063"/>
                </a:cubicBezTo>
                <a:cubicBezTo>
                  <a:pt x="146115" y="329880"/>
                  <a:pt x="119127" y="529111"/>
                  <a:pt x="119921" y="529375"/>
                </a:cubicBezTo>
                <a:cubicBezTo>
                  <a:pt x="120715" y="529640"/>
                  <a:pt x="172573" y="386235"/>
                  <a:pt x="153258" y="316650"/>
                </a:cubicBezTo>
                <a:cubicBezTo>
                  <a:pt x="133943" y="247065"/>
                  <a:pt x="21231" y="139380"/>
                  <a:pt x="4033" y="111863"/>
                </a:cubicBezTo>
                <a:cubicBezTo>
                  <a:pt x="-13165" y="84346"/>
                  <a:pt x="28904" y="131177"/>
                  <a:pt x="50071" y="151550"/>
                </a:cubicBezTo>
                <a:cubicBezTo>
                  <a:pt x="71238" y="171923"/>
                  <a:pt x="113041" y="230925"/>
                  <a:pt x="131033" y="234100"/>
                </a:cubicBezTo>
                <a:cubicBezTo>
                  <a:pt x="149025" y="237275"/>
                  <a:pt x="162519" y="202350"/>
                  <a:pt x="158021" y="170600"/>
                </a:cubicBezTo>
                <a:cubicBezTo>
                  <a:pt x="153523" y="138850"/>
                  <a:pt x="107221" y="55506"/>
                  <a:pt x="104046" y="43600"/>
                </a:cubicBezTo>
                <a:cubicBezTo>
                  <a:pt x="100871" y="31694"/>
                  <a:pt x="138971" y="99163"/>
                  <a:pt x="138971" y="99163"/>
                </a:cubicBezTo>
                <a:cubicBezTo>
                  <a:pt x="155640" y="125357"/>
                  <a:pt x="194269" y="194413"/>
                  <a:pt x="204058" y="200763"/>
                </a:cubicBezTo>
                <a:cubicBezTo>
                  <a:pt x="213847" y="207113"/>
                  <a:pt x="203264" y="154196"/>
                  <a:pt x="197708" y="137263"/>
                </a:cubicBezTo>
                <a:cubicBezTo>
                  <a:pt x="192152" y="120330"/>
                  <a:pt x="175484" y="116890"/>
                  <a:pt x="170721" y="99163"/>
                </a:cubicBezTo>
                <a:cubicBezTo>
                  <a:pt x="165958" y="81436"/>
                  <a:pt x="149818" y="-16196"/>
                  <a:pt x="162783" y="2325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: 図形 1272">
            <a:extLst>
              <a:ext uri="{FF2B5EF4-FFF2-40B4-BE49-F238E27FC236}">
                <a16:creationId xmlns:a16="http://schemas.microsoft.com/office/drawing/2014/main" id="{FE29FEB9-9D39-4D90-B911-2576728E352A}"/>
              </a:ext>
            </a:extLst>
          </p:cNvPr>
          <p:cNvSpPr/>
          <p:nvPr/>
        </p:nvSpPr>
        <p:spPr>
          <a:xfrm>
            <a:off x="3795410" y="4651379"/>
            <a:ext cx="435606" cy="231099"/>
          </a:xfrm>
          <a:custGeom>
            <a:avLst/>
            <a:gdLst>
              <a:gd name="connsiteX0" fmla="*/ 159053 w 435606"/>
              <a:gd name="connsiteY0" fmla="*/ 42859 h 231099"/>
              <a:gd name="connsiteX1" fmla="*/ 82853 w 435606"/>
              <a:gd name="connsiteY1" fmla="*/ 150809 h 231099"/>
              <a:gd name="connsiteX2" fmla="*/ 3478 w 435606"/>
              <a:gd name="connsiteY2" fmla="*/ 173034 h 231099"/>
              <a:gd name="connsiteX3" fmla="*/ 76503 w 435606"/>
              <a:gd name="connsiteY3" fmla="*/ 153984 h 231099"/>
              <a:gd name="connsiteX4" fmla="*/ 303 w 435606"/>
              <a:gd name="connsiteY4" fmla="*/ 179384 h 231099"/>
              <a:gd name="connsiteX5" fmla="*/ 54278 w 435606"/>
              <a:gd name="connsiteY5" fmla="*/ 176209 h 231099"/>
              <a:gd name="connsiteX6" fmla="*/ 160640 w 435606"/>
              <a:gd name="connsiteY6" fmla="*/ 227009 h 231099"/>
              <a:gd name="connsiteX7" fmla="*/ 25703 w 435606"/>
              <a:gd name="connsiteY7" fmla="*/ 225421 h 231099"/>
              <a:gd name="connsiteX8" fmla="*/ 189215 w 435606"/>
              <a:gd name="connsiteY8" fmla="*/ 227009 h 231099"/>
              <a:gd name="connsiteX9" fmla="*/ 133653 w 435606"/>
              <a:gd name="connsiteY9" fmla="*/ 165096 h 231099"/>
              <a:gd name="connsiteX10" fmla="*/ 130478 w 435606"/>
              <a:gd name="connsiteY10" fmla="*/ 157159 h 231099"/>
              <a:gd name="connsiteX11" fmla="*/ 166990 w 435606"/>
              <a:gd name="connsiteY11" fmla="*/ 168271 h 231099"/>
              <a:gd name="connsiteX12" fmla="*/ 163815 w 435606"/>
              <a:gd name="connsiteY12" fmla="*/ 141284 h 231099"/>
              <a:gd name="connsiteX13" fmla="*/ 300340 w 435606"/>
              <a:gd name="connsiteY13" fmla="*/ 80959 h 231099"/>
              <a:gd name="connsiteX14" fmla="*/ 171753 w 435606"/>
              <a:gd name="connsiteY14" fmla="*/ 120646 h 231099"/>
              <a:gd name="connsiteX15" fmla="*/ 343203 w 435606"/>
              <a:gd name="connsiteY15" fmla="*/ 28571 h 231099"/>
              <a:gd name="connsiteX16" fmla="*/ 430515 w 435606"/>
              <a:gd name="connsiteY16" fmla="*/ 1584 h 231099"/>
              <a:gd name="connsiteX17" fmla="*/ 159053 w 435606"/>
              <a:gd name="connsiteY17" fmla="*/ 42859 h 231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5606" h="231099">
                <a:moveTo>
                  <a:pt x="159053" y="42859"/>
                </a:moveTo>
                <a:cubicBezTo>
                  <a:pt x="101109" y="67730"/>
                  <a:pt x="108782" y="129113"/>
                  <a:pt x="82853" y="150809"/>
                </a:cubicBezTo>
                <a:cubicBezTo>
                  <a:pt x="56924" y="172505"/>
                  <a:pt x="4536" y="172505"/>
                  <a:pt x="3478" y="173034"/>
                </a:cubicBezTo>
                <a:cubicBezTo>
                  <a:pt x="2420" y="173563"/>
                  <a:pt x="77032" y="152926"/>
                  <a:pt x="76503" y="153984"/>
                </a:cubicBezTo>
                <a:cubicBezTo>
                  <a:pt x="75974" y="155042"/>
                  <a:pt x="4007" y="175680"/>
                  <a:pt x="303" y="179384"/>
                </a:cubicBezTo>
                <a:cubicBezTo>
                  <a:pt x="-3401" y="183088"/>
                  <a:pt x="27555" y="168272"/>
                  <a:pt x="54278" y="176209"/>
                </a:cubicBezTo>
                <a:cubicBezTo>
                  <a:pt x="81001" y="184146"/>
                  <a:pt x="165402" y="218807"/>
                  <a:pt x="160640" y="227009"/>
                </a:cubicBezTo>
                <a:cubicBezTo>
                  <a:pt x="155878" y="235211"/>
                  <a:pt x="25703" y="225421"/>
                  <a:pt x="25703" y="225421"/>
                </a:cubicBezTo>
                <a:cubicBezTo>
                  <a:pt x="30465" y="225421"/>
                  <a:pt x="171223" y="237063"/>
                  <a:pt x="189215" y="227009"/>
                </a:cubicBezTo>
                <a:cubicBezTo>
                  <a:pt x="207207" y="216955"/>
                  <a:pt x="143442" y="176738"/>
                  <a:pt x="133653" y="165096"/>
                </a:cubicBezTo>
                <a:cubicBezTo>
                  <a:pt x="123863" y="153454"/>
                  <a:pt x="124922" y="156630"/>
                  <a:pt x="130478" y="157159"/>
                </a:cubicBezTo>
                <a:cubicBezTo>
                  <a:pt x="136034" y="157688"/>
                  <a:pt x="161434" y="170917"/>
                  <a:pt x="166990" y="168271"/>
                </a:cubicBezTo>
                <a:cubicBezTo>
                  <a:pt x="172546" y="165625"/>
                  <a:pt x="141590" y="155836"/>
                  <a:pt x="163815" y="141284"/>
                </a:cubicBezTo>
                <a:cubicBezTo>
                  <a:pt x="186040" y="126732"/>
                  <a:pt x="299017" y="84399"/>
                  <a:pt x="300340" y="80959"/>
                </a:cubicBezTo>
                <a:cubicBezTo>
                  <a:pt x="301663" y="77519"/>
                  <a:pt x="164609" y="129377"/>
                  <a:pt x="171753" y="120646"/>
                </a:cubicBezTo>
                <a:cubicBezTo>
                  <a:pt x="178897" y="111915"/>
                  <a:pt x="300076" y="48415"/>
                  <a:pt x="343203" y="28571"/>
                </a:cubicBezTo>
                <a:cubicBezTo>
                  <a:pt x="386330" y="8727"/>
                  <a:pt x="454857" y="-4766"/>
                  <a:pt x="430515" y="1584"/>
                </a:cubicBezTo>
                <a:cubicBezTo>
                  <a:pt x="406173" y="7934"/>
                  <a:pt x="216997" y="17988"/>
                  <a:pt x="159053" y="4285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: 図形 1273">
            <a:extLst>
              <a:ext uri="{FF2B5EF4-FFF2-40B4-BE49-F238E27FC236}">
                <a16:creationId xmlns:a16="http://schemas.microsoft.com/office/drawing/2014/main" id="{F9127776-1D56-46F2-B71C-576C9DA9215B}"/>
              </a:ext>
            </a:extLst>
          </p:cNvPr>
          <p:cNvSpPr/>
          <p:nvPr/>
        </p:nvSpPr>
        <p:spPr>
          <a:xfrm>
            <a:off x="4205411" y="4641787"/>
            <a:ext cx="252531" cy="196913"/>
          </a:xfrm>
          <a:custGeom>
            <a:avLst/>
            <a:gdLst>
              <a:gd name="connsiteX0" fmla="*/ 37977 w 252531"/>
              <a:gd name="connsiteY0" fmla="*/ 69913 h 196913"/>
              <a:gd name="connsiteX1" fmla="*/ 196727 w 252531"/>
              <a:gd name="connsiteY1" fmla="*/ 122301 h 196913"/>
              <a:gd name="connsiteX2" fmla="*/ 137989 w 252531"/>
              <a:gd name="connsiteY2" fmla="*/ 71501 h 196913"/>
              <a:gd name="connsiteX3" fmla="*/ 252289 w 252531"/>
              <a:gd name="connsiteY3" fmla="*/ 196913 h 196913"/>
              <a:gd name="connsiteX4" fmla="*/ 163389 w 252531"/>
              <a:gd name="connsiteY4" fmla="*/ 71501 h 196913"/>
              <a:gd name="connsiteX5" fmla="*/ 6227 w 252531"/>
              <a:gd name="connsiteY5" fmla="*/ 63 h 196913"/>
              <a:gd name="connsiteX6" fmla="*/ 37977 w 252531"/>
              <a:gd name="connsiteY6" fmla="*/ 69913 h 19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531" h="196913">
                <a:moveTo>
                  <a:pt x="37977" y="69913"/>
                </a:moveTo>
                <a:cubicBezTo>
                  <a:pt x="69727" y="90286"/>
                  <a:pt x="180058" y="122036"/>
                  <a:pt x="196727" y="122301"/>
                </a:cubicBezTo>
                <a:cubicBezTo>
                  <a:pt x="213396" y="122566"/>
                  <a:pt x="128729" y="59066"/>
                  <a:pt x="137989" y="71501"/>
                </a:cubicBezTo>
                <a:cubicBezTo>
                  <a:pt x="147249" y="83936"/>
                  <a:pt x="248056" y="196913"/>
                  <a:pt x="252289" y="196913"/>
                </a:cubicBezTo>
                <a:cubicBezTo>
                  <a:pt x="256522" y="196913"/>
                  <a:pt x="204399" y="104309"/>
                  <a:pt x="163389" y="71501"/>
                </a:cubicBezTo>
                <a:cubicBezTo>
                  <a:pt x="122379" y="38693"/>
                  <a:pt x="22102" y="2180"/>
                  <a:pt x="6227" y="63"/>
                </a:cubicBezTo>
                <a:cubicBezTo>
                  <a:pt x="-9648" y="-2054"/>
                  <a:pt x="6227" y="49540"/>
                  <a:pt x="37977" y="6991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: 図形 1274">
            <a:extLst>
              <a:ext uri="{FF2B5EF4-FFF2-40B4-BE49-F238E27FC236}">
                <a16:creationId xmlns:a16="http://schemas.microsoft.com/office/drawing/2014/main" id="{5613C72D-C1E9-450F-8411-99058ABB8E5D}"/>
              </a:ext>
            </a:extLst>
          </p:cNvPr>
          <p:cNvSpPr/>
          <p:nvPr/>
        </p:nvSpPr>
        <p:spPr>
          <a:xfrm>
            <a:off x="3775514" y="4728556"/>
            <a:ext cx="766248" cy="332394"/>
          </a:xfrm>
          <a:custGeom>
            <a:avLst/>
            <a:gdLst>
              <a:gd name="connsiteX0" fmla="*/ 210699 w 766248"/>
              <a:gd name="connsiteY0" fmla="*/ 87919 h 332394"/>
              <a:gd name="connsiteX1" fmla="*/ 420249 w 766248"/>
              <a:gd name="connsiteY1" fmla="*/ 195869 h 332394"/>
              <a:gd name="connsiteX2" fmla="*/ 382149 w 766248"/>
              <a:gd name="connsiteY2" fmla="*/ 203807 h 332394"/>
              <a:gd name="connsiteX3" fmla="*/ 758386 w 766248"/>
              <a:gd name="connsiteY3" fmla="*/ 127607 h 332394"/>
              <a:gd name="connsiteX4" fmla="*/ 615511 w 766248"/>
              <a:gd name="connsiteY4" fmla="*/ 179994 h 332394"/>
              <a:gd name="connsiteX5" fmla="*/ 355161 w 766248"/>
              <a:gd name="connsiteY5" fmla="*/ 332394 h 332394"/>
              <a:gd name="connsiteX6" fmla="*/ 693299 w 766248"/>
              <a:gd name="connsiteY6" fmla="*/ 181582 h 332394"/>
              <a:gd name="connsiteX7" fmla="*/ 301186 w 766248"/>
              <a:gd name="connsiteY7" fmla="*/ 314932 h 332394"/>
              <a:gd name="connsiteX8" fmla="*/ 197999 w 766248"/>
              <a:gd name="connsiteY8" fmla="*/ 202219 h 332394"/>
              <a:gd name="connsiteX9" fmla="*/ 266261 w 766248"/>
              <a:gd name="connsiteY9" fmla="*/ 194282 h 332394"/>
              <a:gd name="connsiteX10" fmla="*/ 204349 w 766248"/>
              <a:gd name="connsiteY10" fmla="*/ 172057 h 332394"/>
              <a:gd name="connsiteX11" fmla="*/ 15436 w 766248"/>
              <a:gd name="connsiteY11" fmla="*/ 110144 h 332394"/>
              <a:gd name="connsiteX12" fmla="*/ 26549 w 766248"/>
              <a:gd name="connsiteY12" fmla="*/ 108557 h 332394"/>
              <a:gd name="connsiteX13" fmla="*/ 150374 w 766248"/>
              <a:gd name="connsiteY13" fmla="*/ 146657 h 332394"/>
              <a:gd name="connsiteX14" fmla="*/ 213874 w 766248"/>
              <a:gd name="connsiteY14" fmla="*/ 168882 h 332394"/>
              <a:gd name="connsiteX15" fmla="*/ 80524 w 766248"/>
              <a:gd name="connsiteY15" fmla="*/ 64107 h 332394"/>
              <a:gd name="connsiteX16" fmla="*/ 164661 w 766248"/>
              <a:gd name="connsiteY16" fmla="*/ 119669 h 332394"/>
              <a:gd name="connsiteX17" fmla="*/ 123386 w 766248"/>
              <a:gd name="connsiteY17" fmla="*/ 607 h 332394"/>
              <a:gd name="connsiteX18" fmla="*/ 210699 w 766248"/>
              <a:gd name="connsiteY18" fmla="*/ 87919 h 332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66248" h="332394">
                <a:moveTo>
                  <a:pt x="210699" y="87919"/>
                </a:moveTo>
                <a:cubicBezTo>
                  <a:pt x="260176" y="120463"/>
                  <a:pt x="391674" y="176554"/>
                  <a:pt x="420249" y="195869"/>
                </a:cubicBezTo>
                <a:cubicBezTo>
                  <a:pt x="448824" y="215184"/>
                  <a:pt x="382149" y="203807"/>
                  <a:pt x="382149" y="203807"/>
                </a:cubicBezTo>
                <a:cubicBezTo>
                  <a:pt x="438505" y="192430"/>
                  <a:pt x="719493" y="131576"/>
                  <a:pt x="758386" y="127607"/>
                </a:cubicBezTo>
                <a:cubicBezTo>
                  <a:pt x="797279" y="123638"/>
                  <a:pt x="682715" y="145863"/>
                  <a:pt x="615511" y="179994"/>
                </a:cubicBezTo>
                <a:cubicBezTo>
                  <a:pt x="548307" y="214125"/>
                  <a:pt x="342196" y="332129"/>
                  <a:pt x="355161" y="332394"/>
                </a:cubicBezTo>
                <a:cubicBezTo>
                  <a:pt x="368126" y="332659"/>
                  <a:pt x="702295" y="184492"/>
                  <a:pt x="693299" y="181582"/>
                </a:cubicBezTo>
                <a:cubicBezTo>
                  <a:pt x="684303" y="178672"/>
                  <a:pt x="383736" y="311493"/>
                  <a:pt x="301186" y="314932"/>
                </a:cubicBezTo>
                <a:cubicBezTo>
                  <a:pt x="218636" y="318371"/>
                  <a:pt x="203820" y="222327"/>
                  <a:pt x="197999" y="202219"/>
                </a:cubicBezTo>
                <a:cubicBezTo>
                  <a:pt x="192178" y="182111"/>
                  <a:pt x="265203" y="199309"/>
                  <a:pt x="266261" y="194282"/>
                </a:cubicBezTo>
                <a:cubicBezTo>
                  <a:pt x="267319" y="189255"/>
                  <a:pt x="204349" y="172057"/>
                  <a:pt x="204349" y="172057"/>
                </a:cubicBezTo>
                <a:lnTo>
                  <a:pt x="15436" y="110144"/>
                </a:lnTo>
                <a:cubicBezTo>
                  <a:pt x="-14197" y="99561"/>
                  <a:pt x="4059" y="102472"/>
                  <a:pt x="26549" y="108557"/>
                </a:cubicBezTo>
                <a:cubicBezTo>
                  <a:pt x="49039" y="114642"/>
                  <a:pt x="119153" y="136603"/>
                  <a:pt x="150374" y="146657"/>
                </a:cubicBezTo>
                <a:cubicBezTo>
                  <a:pt x="181595" y="156711"/>
                  <a:pt x="225516" y="182640"/>
                  <a:pt x="213874" y="168882"/>
                </a:cubicBezTo>
                <a:cubicBezTo>
                  <a:pt x="202232" y="155124"/>
                  <a:pt x="88726" y="72309"/>
                  <a:pt x="80524" y="64107"/>
                </a:cubicBezTo>
                <a:cubicBezTo>
                  <a:pt x="72322" y="55905"/>
                  <a:pt x="157517" y="130252"/>
                  <a:pt x="164661" y="119669"/>
                </a:cubicBezTo>
                <a:cubicBezTo>
                  <a:pt x="171805" y="109086"/>
                  <a:pt x="120211" y="8015"/>
                  <a:pt x="123386" y="607"/>
                </a:cubicBezTo>
                <a:cubicBezTo>
                  <a:pt x="126561" y="-6801"/>
                  <a:pt x="161222" y="55375"/>
                  <a:pt x="210699" y="8791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: 図形 1275">
            <a:extLst>
              <a:ext uri="{FF2B5EF4-FFF2-40B4-BE49-F238E27FC236}">
                <a16:creationId xmlns:a16="http://schemas.microsoft.com/office/drawing/2014/main" id="{C7556150-D25F-4B44-81EA-A0DF17517F00}"/>
              </a:ext>
            </a:extLst>
          </p:cNvPr>
          <p:cNvSpPr/>
          <p:nvPr/>
        </p:nvSpPr>
        <p:spPr>
          <a:xfrm>
            <a:off x="5138654" y="4637683"/>
            <a:ext cx="200770" cy="67879"/>
          </a:xfrm>
          <a:custGeom>
            <a:avLst/>
            <a:gdLst>
              <a:gd name="connsiteX0" fmla="*/ 84 w 200770"/>
              <a:gd name="connsiteY0" fmla="*/ 67667 h 67879"/>
              <a:gd name="connsiteX1" fmla="*/ 90571 w 200770"/>
              <a:gd name="connsiteY1" fmla="*/ 23217 h 67879"/>
              <a:gd name="connsiteX2" fmla="*/ 200109 w 200770"/>
              <a:gd name="connsiteY2" fmla="*/ 16867 h 67879"/>
              <a:gd name="connsiteX3" fmla="*/ 135021 w 200770"/>
              <a:gd name="connsiteY3" fmla="*/ 10517 h 67879"/>
              <a:gd name="connsiteX4" fmla="*/ 106446 w 200770"/>
              <a:gd name="connsiteY4" fmla="*/ 2580 h 67879"/>
              <a:gd name="connsiteX5" fmla="*/ 84 w 200770"/>
              <a:gd name="connsiteY5" fmla="*/ 67667 h 67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770" h="67879">
                <a:moveTo>
                  <a:pt x="84" y="67667"/>
                </a:moveTo>
                <a:cubicBezTo>
                  <a:pt x="-2562" y="71107"/>
                  <a:pt x="57234" y="31684"/>
                  <a:pt x="90571" y="23217"/>
                </a:cubicBezTo>
                <a:cubicBezTo>
                  <a:pt x="123908" y="14750"/>
                  <a:pt x="192701" y="18984"/>
                  <a:pt x="200109" y="16867"/>
                </a:cubicBezTo>
                <a:cubicBezTo>
                  <a:pt x="207517" y="14750"/>
                  <a:pt x="150631" y="12898"/>
                  <a:pt x="135021" y="10517"/>
                </a:cubicBezTo>
                <a:cubicBezTo>
                  <a:pt x="119411" y="8136"/>
                  <a:pt x="128935" y="-5622"/>
                  <a:pt x="106446" y="2580"/>
                </a:cubicBezTo>
                <a:cubicBezTo>
                  <a:pt x="83957" y="10782"/>
                  <a:pt x="2730" y="64227"/>
                  <a:pt x="84" y="676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: 図形 1276">
            <a:extLst>
              <a:ext uri="{FF2B5EF4-FFF2-40B4-BE49-F238E27FC236}">
                <a16:creationId xmlns:a16="http://schemas.microsoft.com/office/drawing/2014/main" id="{DC2CAF52-1E28-4F8E-A20D-59A211F26BE5}"/>
              </a:ext>
            </a:extLst>
          </p:cNvPr>
          <p:cNvSpPr/>
          <p:nvPr/>
        </p:nvSpPr>
        <p:spPr>
          <a:xfrm>
            <a:off x="5028570" y="4607868"/>
            <a:ext cx="315787" cy="291480"/>
          </a:xfrm>
          <a:custGeom>
            <a:avLst/>
            <a:gdLst>
              <a:gd name="connsiteX0" fmla="*/ 164143 w 315787"/>
              <a:gd name="connsiteY0" fmla="*/ 38745 h 291480"/>
              <a:gd name="connsiteX1" fmla="*/ 30793 w 315787"/>
              <a:gd name="connsiteY1" fmla="*/ 133995 h 291480"/>
              <a:gd name="connsiteX2" fmla="*/ 6980 w 315787"/>
              <a:gd name="connsiteY2" fmla="*/ 289570 h 291480"/>
              <a:gd name="connsiteX3" fmla="*/ 6980 w 315787"/>
              <a:gd name="connsiteY3" fmla="*/ 213370 h 291480"/>
              <a:gd name="connsiteX4" fmla="*/ 87943 w 315787"/>
              <a:gd name="connsiteY4" fmla="*/ 105420 h 291480"/>
              <a:gd name="connsiteX5" fmla="*/ 48255 w 315787"/>
              <a:gd name="connsiteY5" fmla="*/ 208607 h 291480"/>
              <a:gd name="connsiteX6" fmla="*/ 251455 w 315787"/>
              <a:gd name="connsiteY6" fmla="*/ 81607 h 291480"/>
              <a:gd name="connsiteX7" fmla="*/ 103818 w 315787"/>
              <a:gd name="connsiteY7" fmla="*/ 140345 h 291480"/>
              <a:gd name="connsiteX8" fmla="*/ 314955 w 315787"/>
              <a:gd name="connsiteY8" fmla="*/ 645 h 291480"/>
              <a:gd name="connsiteX9" fmla="*/ 8568 w 315787"/>
              <a:gd name="connsiteY9" fmla="*/ 84782 h 291480"/>
              <a:gd name="connsiteX10" fmla="*/ 164143 w 315787"/>
              <a:gd name="connsiteY10" fmla="*/ 38745 h 29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5787" h="291480">
                <a:moveTo>
                  <a:pt x="164143" y="38745"/>
                </a:moveTo>
                <a:cubicBezTo>
                  <a:pt x="110565" y="65468"/>
                  <a:pt x="56987" y="92191"/>
                  <a:pt x="30793" y="133995"/>
                </a:cubicBezTo>
                <a:cubicBezTo>
                  <a:pt x="4599" y="175799"/>
                  <a:pt x="10949" y="276341"/>
                  <a:pt x="6980" y="289570"/>
                </a:cubicBezTo>
                <a:cubicBezTo>
                  <a:pt x="3011" y="302799"/>
                  <a:pt x="-6514" y="244062"/>
                  <a:pt x="6980" y="213370"/>
                </a:cubicBezTo>
                <a:cubicBezTo>
                  <a:pt x="20474" y="182678"/>
                  <a:pt x="81064" y="106214"/>
                  <a:pt x="87943" y="105420"/>
                </a:cubicBezTo>
                <a:cubicBezTo>
                  <a:pt x="94822" y="104626"/>
                  <a:pt x="21003" y="212576"/>
                  <a:pt x="48255" y="208607"/>
                </a:cubicBezTo>
                <a:cubicBezTo>
                  <a:pt x="75507" y="204638"/>
                  <a:pt x="242195" y="92984"/>
                  <a:pt x="251455" y="81607"/>
                </a:cubicBezTo>
                <a:cubicBezTo>
                  <a:pt x="260715" y="70230"/>
                  <a:pt x="93235" y="153839"/>
                  <a:pt x="103818" y="140345"/>
                </a:cubicBezTo>
                <a:cubicBezTo>
                  <a:pt x="114401" y="126851"/>
                  <a:pt x="330830" y="9905"/>
                  <a:pt x="314955" y="645"/>
                </a:cubicBezTo>
                <a:cubicBezTo>
                  <a:pt x="299080" y="-8615"/>
                  <a:pt x="8568" y="84782"/>
                  <a:pt x="8568" y="84782"/>
                </a:cubicBezTo>
                <a:lnTo>
                  <a:pt x="164143" y="38745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: 図形 1277">
            <a:extLst>
              <a:ext uri="{FF2B5EF4-FFF2-40B4-BE49-F238E27FC236}">
                <a16:creationId xmlns:a16="http://schemas.microsoft.com/office/drawing/2014/main" id="{65C521DC-A4D8-4152-BD07-9A801D7A1E7D}"/>
              </a:ext>
            </a:extLst>
          </p:cNvPr>
          <p:cNvSpPr/>
          <p:nvPr/>
        </p:nvSpPr>
        <p:spPr>
          <a:xfrm>
            <a:off x="5248122" y="4641840"/>
            <a:ext cx="430090" cy="211837"/>
          </a:xfrm>
          <a:custGeom>
            <a:avLst/>
            <a:gdLst>
              <a:gd name="connsiteX0" fmla="*/ 153 w 430090"/>
              <a:gd name="connsiteY0" fmla="*/ 28585 h 211837"/>
              <a:gd name="connsiteX1" fmla="*/ 206528 w 430090"/>
              <a:gd name="connsiteY1" fmla="*/ 10 h 211837"/>
              <a:gd name="connsiteX2" fmla="*/ 123978 w 430090"/>
              <a:gd name="connsiteY2" fmla="*/ 25410 h 211837"/>
              <a:gd name="connsiteX3" fmla="*/ 255741 w 430090"/>
              <a:gd name="connsiteY3" fmla="*/ 34935 h 211837"/>
              <a:gd name="connsiteX4" fmla="*/ 241453 w 430090"/>
              <a:gd name="connsiteY4" fmla="*/ 34935 h 211837"/>
              <a:gd name="connsiteX5" fmla="*/ 293841 w 430090"/>
              <a:gd name="connsiteY5" fmla="*/ 33348 h 211837"/>
              <a:gd name="connsiteX6" fmla="*/ 382741 w 430090"/>
              <a:gd name="connsiteY6" fmla="*/ 161935 h 211837"/>
              <a:gd name="connsiteX7" fmla="*/ 314478 w 430090"/>
              <a:gd name="connsiteY7" fmla="*/ 84148 h 211837"/>
              <a:gd name="connsiteX8" fmla="*/ 428778 w 430090"/>
              <a:gd name="connsiteY8" fmla="*/ 209560 h 211837"/>
              <a:gd name="connsiteX9" fmla="*/ 371628 w 430090"/>
              <a:gd name="connsiteY9" fmla="*/ 166698 h 211837"/>
              <a:gd name="connsiteX10" fmla="*/ 297016 w 430090"/>
              <a:gd name="connsiteY10" fmla="*/ 187335 h 211837"/>
              <a:gd name="connsiteX11" fmla="*/ 387503 w 430090"/>
              <a:gd name="connsiteY11" fmla="*/ 127010 h 211837"/>
              <a:gd name="connsiteX12" fmla="*/ 263678 w 430090"/>
              <a:gd name="connsiteY12" fmla="*/ 158760 h 211837"/>
              <a:gd name="connsiteX13" fmla="*/ 317653 w 430090"/>
              <a:gd name="connsiteY13" fmla="*/ 101610 h 211837"/>
              <a:gd name="connsiteX14" fmla="*/ 238278 w 430090"/>
              <a:gd name="connsiteY14" fmla="*/ 125423 h 211837"/>
              <a:gd name="connsiteX15" fmla="*/ 273203 w 430090"/>
              <a:gd name="connsiteY15" fmla="*/ 77798 h 211837"/>
              <a:gd name="connsiteX16" fmla="*/ 244628 w 430090"/>
              <a:gd name="connsiteY16" fmla="*/ 66685 h 211837"/>
              <a:gd name="connsiteX17" fmla="*/ 153 w 430090"/>
              <a:gd name="connsiteY17" fmla="*/ 28585 h 21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0090" h="211837">
                <a:moveTo>
                  <a:pt x="153" y="28585"/>
                </a:moveTo>
                <a:cubicBezTo>
                  <a:pt x="-6197" y="17473"/>
                  <a:pt x="185891" y="539"/>
                  <a:pt x="206528" y="10"/>
                </a:cubicBezTo>
                <a:cubicBezTo>
                  <a:pt x="227165" y="-519"/>
                  <a:pt x="115776" y="19589"/>
                  <a:pt x="123978" y="25410"/>
                </a:cubicBezTo>
                <a:cubicBezTo>
                  <a:pt x="132180" y="31231"/>
                  <a:pt x="236162" y="33348"/>
                  <a:pt x="255741" y="34935"/>
                </a:cubicBezTo>
                <a:cubicBezTo>
                  <a:pt x="275320" y="36522"/>
                  <a:pt x="235103" y="35199"/>
                  <a:pt x="241453" y="34935"/>
                </a:cubicBezTo>
                <a:cubicBezTo>
                  <a:pt x="247803" y="34671"/>
                  <a:pt x="270293" y="12181"/>
                  <a:pt x="293841" y="33348"/>
                </a:cubicBezTo>
                <a:cubicBezTo>
                  <a:pt x="317389" y="54515"/>
                  <a:pt x="379301" y="153468"/>
                  <a:pt x="382741" y="161935"/>
                </a:cubicBezTo>
                <a:cubicBezTo>
                  <a:pt x="386181" y="170402"/>
                  <a:pt x="306805" y="76211"/>
                  <a:pt x="314478" y="84148"/>
                </a:cubicBezTo>
                <a:cubicBezTo>
                  <a:pt x="322151" y="92085"/>
                  <a:pt x="419253" y="195802"/>
                  <a:pt x="428778" y="209560"/>
                </a:cubicBezTo>
                <a:cubicBezTo>
                  <a:pt x="438303" y="223318"/>
                  <a:pt x="393588" y="170402"/>
                  <a:pt x="371628" y="166698"/>
                </a:cubicBezTo>
                <a:cubicBezTo>
                  <a:pt x="349668" y="162994"/>
                  <a:pt x="294370" y="193950"/>
                  <a:pt x="297016" y="187335"/>
                </a:cubicBezTo>
                <a:cubicBezTo>
                  <a:pt x="299662" y="180720"/>
                  <a:pt x="393059" y="131773"/>
                  <a:pt x="387503" y="127010"/>
                </a:cubicBezTo>
                <a:cubicBezTo>
                  <a:pt x="381947" y="122248"/>
                  <a:pt x="275320" y="162993"/>
                  <a:pt x="263678" y="158760"/>
                </a:cubicBezTo>
                <a:cubicBezTo>
                  <a:pt x="252036" y="154527"/>
                  <a:pt x="321886" y="107166"/>
                  <a:pt x="317653" y="101610"/>
                </a:cubicBezTo>
                <a:cubicBezTo>
                  <a:pt x="313420" y="96054"/>
                  <a:pt x="245686" y="129392"/>
                  <a:pt x="238278" y="125423"/>
                </a:cubicBezTo>
                <a:cubicBezTo>
                  <a:pt x="230870" y="121454"/>
                  <a:pt x="272145" y="87588"/>
                  <a:pt x="273203" y="77798"/>
                </a:cubicBezTo>
                <a:cubicBezTo>
                  <a:pt x="274261" y="68008"/>
                  <a:pt x="285109" y="73829"/>
                  <a:pt x="244628" y="66685"/>
                </a:cubicBezTo>
                <a:cubicBezTo>
                  <a:pt x="204147" y="59541"/>
                  <a:pt x="6503" y="39697"/>
                  <a:pt x="153" y="2858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: 図形 1278">
            <a:extLst>
              <a:ext uri="{FF2B5EF4-FFF2-40B4-BE49-F238E27FC236}">
                <a16:creationId xmlns:a16="http://schemas.microsoft.com/office/drawing/2014/main" id="{C17F879C-6F02-40B1-A0F1-2F5F95589F1A}"/>
              </a:ext>
            </a:extLst>
          </p:cNvPr>
          <p:cNvSpPr/>
          <p:nvPr/>
        </p:nvSpPr>
        <p:spPr>
          <a:xfrm>
            <a:off x="5347248" y="4704984"/>
            <a:ext cx="380708" cy="213163"/>
          </a:xfrm>
          <a:custGeom>
            <a:avLst/>
            <a:gdLst>
              <a:gd name="connsiteX0" fmla="*/ 1040 w 380708"/>
              <a:gd name="connsiteY0" fmla="*/ 32116 h 213163"/>
              <a:gd name="connsiteX1" fmla="*/ 166140 w 380708"/>
              <a:gd name="connsiteY1" fmla="*/ 62279 h 213163"/>
              <a:gd name="connsiteX2" fmla="*/ 153440 w 380708"/>
              <a:gd name="connsiteY2" fmla="*/ 63866 h 213163"/>
              <a:gd name="connsiteX3" fmla="*/ 229640 w 380708"/>
              <a:gd name="connsiteY3" fmla="*/ 106729 h 213163"/>
              <a:gd name="connsiteX4" fmla="*/ 315365 w 380708"/>
              <a:gd name="connsiteY4" fmla="*/ 138479 h 213163"/>
              <a:gd name="connsiteX5" fmla="*/ 248690 w 380708"/>
              <a:gd name="connsiteY5" fmla="*/ 133716 h 213163"/>
              <a:gd name="connsiteX6" fmla="*/ 342352 w 380708"/>
              <a:gd name="connsiteY6" fmla="*/ 174991 h 213163"/>
              <a:gd name="connsiteX7" fmla="*/ 267740 w 380708"/>
              <a:gd name="connsiteY7" fmla="*/ 179754 h 213163"/>
              <a:gd name="connsiteX8" fmla="*/ 197890 w 380708"/>
              <a:gd name="connsiteY8" fmla="*/ 213091 h 213163"/>
              <a:gd name="connsiteX9" fmla="*/ 380452 w 380708"/>
              <a:gd name="connsiteY9" fmla="*/ 189279 h 213163"/>
              <a:gd name="connsiteX10" fmla="*/ 239165 w 380708"/>
              <a:gd name="connsiteY10" fmla="*/ 209916 h 213163"/>
              <a:gd name="connsiteX11" fmla="*/ 293140 w 380708"/>
              <a:gd name="connsiteY11" fmla="*/ 141654 h 213163"/>
              <a:gd name="connsiteX12" fmla="*/ 226465 w 380708"/>
              <a:gd name="connsiteY12" fmla="*/ 59104 h 213163"/>
              <a:gd name="connsiteX13" fmla="*/ 164552 w 380708"/>
              <a:gd name="connsiteY13" fmla="*/ 51166 h 213163"/>
              <a:gd name="connsiteX14" fmla="*/ 182015 w 380708"/>
              <a:gd name="connsiteY14" fmla="*/ 366 h 213163"/>
              <a:gd name="connsiteX15" fmla="*/ 99465 w 380708"/>
              <a:gd name="connsiteY15" fmla="*/ 28941 h 213163"/>
              <a:gd name="connsiteX16" fmla="*/ 1040 w 380708"/>
              <a:gd name="connsiteY16" fmla="*/ 32116 h 213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0708" h="213163">
                <a:moveTo>
                  <a:pt x="1040" y="32116"/>
                </a:moveTo>
                <a:cubicBezTo>
                  <a:pt x="12153" y="37672"/>
                  <a:pt x="140740" y="56987"/>
                  <a:pt x="166140" y="62279"/>
                </a:cubicBezTo>
                <a:cubicBezTo>
                  <a:pt x="191540" y="67571"/>
                  <a:pt x="142857" y="56458"/>
                  <a:pt x="153440" y="63866"/>
                </a:cubicBezTo>
                <a:cubicBezTo>
                  <a:pt x="164023" y="71274"/>
                  <a:pt x="202653" y="94294"/>
                  <a:pt x="229640" y="106729"/>
                </a:cubicBezTo>
                <a:cubicBezTo>
                  <a:pt x="256627" y="119164"/>
                  <a:pt x="312190" y="133981"/>
                  <a:pt x="315365" y="138479"/>
                </a:cubicBezTo>
                <a:cubicBezTo>
                  <a:pt x="318540" y="142977"/>
                  <a:pt x="244192" y="127631"/>
                  <a:pt x="248690" y="133716"/>
                </a:cubicBezTo>
                <a:cubicBezTo>
                  <a:pt x="253188" y="139801"/>
                  <a:pt x="339177" y="167318"/>
                  <a:pt x="342352" y="174991"/>
                </a:cubicBezTo>
                <a:cubicBezTo>
                  <a:pt x="345527" y="182664"/>
                  <a:pt x="291817" y="173404"/>
                  <a:pt x="267740" y="179754"/>
                </a:cubicBezTo>
                <a:cubicBezTo>
                  <a:pt x="243663" y="186104"/>
                  <a:pt x="179105" y="211504"/>
                  <a:pt x="197890" y="213091"/>
                </a:cubicBezTo>
                <a:cubicBezTo>
                  <a:pt x="216675" y="214678"/>
                  <a:pt x="373573" y="189808"/>
                  <a:pt x="380452" y="189279"/>
                </a:cubicBezTo>
                <a:cubicBezTo>
                  <a:pt x="387331" y="188750"/>
                  <a:pt x="253717" y="217854"/>
                  <a:pt x="239165" y="209916"/>
                </a:cubicBezTo>
                <a:cubicBezTo>
                  <a:pt x="224613" y="201978"/>
                  <a:pt x="295257" y="166789"/>
                  <a:pt x="293140" y="141654"/>
                </a:cubicBezTo>
                <a:cubicBezTo>
                  <a:pt x="291023" y="116519"/>
                  <a:pt x="247896" y="74185"/>
                  <a:pt x="226465" y="59104"/>
                </a:cubicBezTo>
                <a:cubicBezTo>
                  <a:pt x="205034" y="44023"/>
                  <a:pt x="171960" y="60956"/>
                  <a:pt x="164552" y="51166"/>
                </a:cubicBezTo>
                <a:cubicBezTo>
                  <a:pt x="157144" y="41376"/>
                  <a:pt x="192863" y="4070"/>
                  <a:pt x="182015" y="366"/>
                </a:cubicBezTo>
                <a:cubicBezTo>
                  <a:pt x="171167" y="-3338"/>
                  <a:pt x="128040" y="22062"/>
                  <a:pt x="99465" y="28941"/>
                </a:cubicBezTo>
                <a:cubicBezTo>
                  <a:pt x="70890" y="35820"/>
                  <a:pt x="-10073" y="26560"/>
                  <a:pt x="1040" y="3211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フリーフォーム: 図形 255">
            <a:extLst>
              <a:ext uri="{FF2B5EF4-FFF2-40B4-BE49-F238E27FC236}">
                <a16:creationId xmlns:a16="http://schemas.microsoft.com/office/drawing/2014/main" id="{03E97FA1-1AC0-443C-9D76-EAE942E50275}"/>
              </a:ext>
            </a:extLst>
          </p:cNvPr>
          <p:cNvSpPr/>
          <p:nvPr/>
        </p:nvSpPr>
        <p:spPr>
          <a:xfrm>
            <a:off x="5045027" y="4828257"/>
            <a:ext cx="681009" cy="204118"/>
          </a:xfrm>
          <a:custGeom>
            <a:avLst/>
            <a:gdLst>
              <a:gd name="connsiteX0" fmla="*/ 3223 w 681009"/>
              <a:gd name="connsiteY0" fmla="*/ 108868 h 204118"/>
              <a:gd name="connsiteX1" fmla="*/ 219123 w 681009"/>
              <a:gd name="connsiteY1" fmla="*/ 91406 h 204118"/>
              <a:gd name="connsiteX2" fmla="*/ 139748 w 681009"/>
              <a:gd name="connsiteY2" fmla="*/ 102518 h 204118"/>
              <a:gd name="connsiteX3" fmla="*/ 428673 w 681009"/>
              <a:gd name="connsiteY3" fmla="*/ 64418 h 204118"/>
              <a:gd name="connsiteX4" fmla="*/ 593773 w 681009"/>
              <a:gd name="connsiteY4" fmla="*/ 10443 h 204118"/>
              <a:gd name="connsiteX5" fmla="*/ 496936 w 681009"/>
              <a:gd name="connsiteY5" fmla="*/ 29493 h 204118"/>
              <a:gd name="connsiteX6" fmla="*/ 665211 w 681009"/>
              <a:gd name="connsiteY6" fmla="*/ 2506 h 204118"/>
              <a:gd name="connsiteX7" fmla="*/ 603298 w 681009"/>
              <a:gd name="connsiteY7" fmla="*/ 15206 h 204118"/>
              <a:gd name="connsiteX8" fmla="*/ 679498 w 681009"/>
              <a:gd name="connsiteY8" fmla="*/ 126331 h 204118"/>
              <a:gd name="connsiteX9" fmla="*/ 644573 w 681009"/>
              <a:gd name="connsiteY9" fmla="*/ 83468 h 204118"/>
              <a:gd name="connsiteX10" fmla="*/ 533448 w 681009"/>
              <a:gd name="connsiteY10" fmla="*/ 54893 h 204118"/>
              <a:gd name="connsiteX11" fmla="*/ 622348 w 681009"/>
              <a:gd name="connsiteY11" fmla="*/ 72356 h 204118"/>
              <a:gd name="connsiteX12" fmla="*/ 508048 w 681009"/>
              <a:gd name="connsiteY12" fmla="*/ 110456 h 204118"/>
              <a:gd name="connsiteX13" fmla="*/ 671561 w 681009"/>
              <a:gd name="connsiteY13" fmla="*/ 80293 h 204118"/>
              <a:gd name="connsiteX14" fmla="*/ 503286 w 681009"/>
              <a:gd name="connsiteY14" fmla="*/ 140618 h 204118"/>
              <a:gd name="connsiteX15" fmla="*/ 482648 w 681009"/>
              <a:gd name="connsiteY15" fmla="*/ 167606 h 204118"/>
              <a:gd name="connsiteX16" fmla="*/ 457248 w 681009"/>
              <a:gd name="connsiteY16" fmla="*/ 185068 h 204118"/>
              <a:gd name="connsiteX17" fmla="*/ 303261 w 681009"/>
              <a:gd name="connsiteY17" fmla="*/ 204118 h 204118"/>
              <a:gd name="connsiteX18" fmla="*/ 498523 w 681009"/>
              <a:gd name="connsiteY18" fmla="*/ 177131 h 204118"/>
              <a:gd name="connsiteX19" fmla="*/ 200073 w 681009"/>
              <a:gd name="connsiteY19" fmla="*/ 173956 h 204118"/>
              <a:gd name="connsiteX20" fmla="*/ 381048 w 681009"/>
              <a:gd name="connsiteY20" fmla="*/ 196181 h 204118"/>
              <a:gd name="connsiteX21" fmla="*/ 254048 w 681009"/>
              <a:gd name="connsiteY21" fmla="*/ 188243 h 204118"/>
              <a:gd name="connsiteX22" fmla="*/ 134986 w 681009"/>
              <a:gd name="connsiteY22" fmla="*/ 150143 h 204118"/>
              <a:gd name="connsiteX23" fmla="*/ 428673 w 681009"/>
              <a:gd name="connsiteY23" fmla="*/ 127918 h 204118"/>
              <a:gd name="connsiteX24" fmla="*/ 161973 w 681009"/>
              <a:gd name="connsiteY24" fmla="*/ 116806 h 204118"/>
              <a:gd name="connsiteX25" fmla="*/ 292148 w 681009"/>
              <a:gd name="connsiteY25" fmla="*/ 116806 h 204118"/>
              <a:gd name="connsiteX26" fmla="*/ 106411 w 681009"/>
              <a:gd name="connsiteY26" fmla="*/ 162843 h 204118"/>
              <a:gd name="connsiteX27" fmla="*/ 127048 w 681009"/>
              <a:gd name="connsiteY27" fmla="*/ 145381 h 204118"/>
              <a:gd name="connsiteX28" fmla="*/ 214361 w 681009"/>
              <a:gd name="connsiteY28" fmla="*/ 97756 h 204118"/>
              <a:gd name="connsiteX29" fmla="*/ 115936 w 681009"/>
              <a:gd name="connsiteY29" fmla="*/ 135856 h 204118"/>
              <a:gd name="connsiteX30" fmla="*/ 90536 w 681009"/>
              <a:gd name="connsiteY30" fmla="*/ 127918 h 204118"/>
              <a:gd name="connsiteX31" fmla="*/ 3223 w 681009"/>
              <a:gd name="connsiteY31" fmla="*/ 108868 h 204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81009" h="204118">
                <a:moveTo>
                  <a:pt x="3223" y="108868"/>
                </a:moveTo>
                <a:cubicBezTo>
                  <a:pt x="24654" y="102783"/>
                  <a:pt x="196369" y="92464"/>
                  <a:pt x="219123" y="91406"/>
                </a:cubicBezTo>
                <a:cubicBezTo>
                  <a:pt x="241877" y="90348"/>
                  <a:pt x="104823" y="107016"/>
                  <a:pt x="139748" y="102518"/>
                </a:cubicBezTo>
                <a:cubicBezTo>
                  <a:pt x="174673" y="98020"/>
                  <a:pt x="353002" y="79764"/>
                  <a:pt x="428673" y="64418"/>
                </a:cubicBezTo>
                <a:cubicBezTo>
                  <a:pt x="504344" y="49072"/>
                  <a:pt x="582396" y="16264"/>
                  <a:pt x="593773" y="10443"/>
                </a:cubicBezTo>
                <a:cubicBezTo>
                  <a:pt x="605150" y="4622"/>
                  <a:pt x="485030" y="30816"/>
                  <a:pt x="496936" y="29493"/>
                </a:cubicBezTo>
                <a:cubicBezTo>
                  <a:pt x="508842" y="28170"/>
                  <a:pt x="647484" y="4887"/>
                  <a:pt x="665211" y="2506"/>
                </a:cubicBezTo>
                <a:cubicBezTo>
                  <a:pt x="682938" y="125"/>
                  <a:pt x="600917" y="-5432"/>
                  <a:pt x="603298" y="15206"/>
                </a:cubicBezTo>
                <a:cubicBezTo>
                  <a:pt x="605679" y="35843"/>
                  <a:pt x="672619" y="114954"/>
                  <a:pt x="679498" y="126331"/>
                </a:cubicBezTo>
                <a:cubicBezTo>
                  <a:pt x="686377" y="137708"/>
                  <a:pt x="668915" y="95374"/>
                  <a:pt x="644573" y="83468"/>
                </a:cubicBezTo>
                <a:cubicBezTo>
                  <a:pt x="620231" y="71562"/>
                  <a:pt x="537152" y="56745"/>
                  <a:pt x="533448" y="54893"/>
                </a:cubicBezTo>
                <a:cubicBezTo>
                  <a:pt x="529744" y="53041"/>
                  <a:pt x="626581" y="63096"/>
                  <a:pt x="622348" y="72356"/>
                </a:cubicBezTo>
                <a:cubicBezTo>
                  <a:pt x="618115" y="81616"/>
                  <a:pt x="499846" y="109133"/>
                  <a:pt x="508048" y="110456"/>
                </a:cubicBezTo>
                <a:cubicBezTo>
                  <a:pt x="516250" y="111779"/>
                  <a:pt x="672355" y="75266"/>
                  <a:pt x="671561" y="80293"/>
                </a:cubicBezTo>
                <a:cubicBezTo>
                  <a:pt x="670767" y="85320"/>
                  <a:pt x="534772" y="126066"/>
                  <a:pt x="503286" y="140618"/>
                </a:cubicBezTo>
                <a:cubicBezTo>
                  <a:pt x="471801" y="155170"/>
                  <a:pt x="490321" y="160198"/>
                  <a:pt x="482648" y="167606"/>
                </a:cubicBezTo>
                <a:cubicBezTo>
                  <a:pt x="474975" y="175014"/>
                  <a:pt x="487146" y="178983"/>
                  <a:pt x="457248" y="185068"/>
                </a:cubicBezTo>
                <a:cubicBezTo>
                  <a:pt x="427350" y="191153"/>
                  <a:pt x="303261" y="204118"/>
                  <a:pt x="303261" y="204118"/>
                </a:cubicBezTo>
                <a:cubicBezTo>
                  <a:pt x="310140" y="202795"/>
                  <a:pt x="515721" y="182158"/>
                  <a:pt x="498523" y="177131"/>
                </a:cubicBezTo>
                <a:cubicBezTo>
                  <a:pt x="481325" y="172104"/>
                  <a:pt x="219652" y="170781"/>
                  <a:pt x="200073" y="173956"/>
                </a:cubicBezTo>
                <a:cubicBezTo>
                  <a:pt x="180494" y="177131"/>
                  <a:pt x="372052" y="193800"/>
                  <a:pt x="381048" y="196181"/>
                </a:cubicBezTo>
                <a:cubicBezTo>
                  <a:pt x="390044" y="198562"/>
                  <a:pt x="295058" y="195916"/>
                  <a:pt x="254048" y="188243"/>
                </a:cubicBezTo>
                <a:cubicBezTo>
                  <a:pt x="213038" y="180570"/>
                  <a:pt x="105882" y="160197"/>
                  <a:pt x="134986" y="150143"/>
                </a:cubicBezTo>
                <a:cubicBezTo>
                  <a:pt x="164090" y="140089"/>
                  <a:pt x="424175" y="133474"/>
                  <a:pt x="428673" y="127918"/>
                </a:cubicBezTo>
                <a:cubicBezTo>
                  <a:pt x="433171" y="122362"/>
                  <a:pt x="184727" y="118658"/>
                  <a:pt x="161973" y="116806"/>
                </a:cubicBezTo>
                <a:cubicBezTo>
                  <a:pt x="139219" y="114954"/>
                  <a:pt x="301408" y="109133"/>
                  <a:pt x="292148" y="116806"/>
                </a:cubicBezTo>
                <a:cubicBezTo>
                  <a:pt x="282888" y="124479"/>
                  <a:pt x="133928" y="158081"/>
                  <a:pt x="106411" y="162843"/>
                </a:cubicBezTo>
                <a:cubicBezTo>
                  <a:pt x="78894" y="167605"/>
                  <a:pt x="109056" y="156229"/>
                  <a:pt x="127048" y="145381"/>
                </a:cubicBezTo>
                <a:cubicBezTo>
                  <a:pt x="145040" y="134533"/>
                  <a:pt x="216213" y="99343"/>
                  <a:pt x="214361" y="97756"/>
                </a:cubicBezTo>
                <a:cubicBezTo>
                  <a:pt x="212509" y="96169"/>
                  <a:pt x="136573" y="130829"/>
                  <a:pt x="115936" y="135856"/>
                </a:cubicBezTo>
                <a:cubicBezTo>
                  <a:pt x="95299" y="140883"/>
                  <a:pt x="107469" y="131887"/>
                  <a:pt x="90536" y="127918"/>
                </a:cubicBezTo>
                <a:cubicBezTo>
                  <a:pt x="73603" y="123949"/>
                  <a:pt x="-18208" y="114953"/>
                  <a:pt x="3223" y="10886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フリーフォーム: 図形 256">
            <a:extLst>
              <a:ext uri="{FF2B5EF4-FFF2-40B4-BE49-F238E27FC236}">
                <a16:creationId xmlns:a16="http://schemas.microsoft.com/office/drawing/2014/main" id="{94302C3E-B125-4054-8908-8EFEF3DDC737}"/>
              </a:ext>
            </a:extLst>
          </p:cNvPr>
          <p:cNvSpPr/>
          <p:nvPr/>
        </p:nvSpPr>
        <p:spPr>
          <a:xfrm>
            <a:off x="4994009" y="4882930"/>
            <a:ext cx="690151" cy="159139"/>
          </a:xfrm>
          <a:custGeom>
            <a:avLst/>
            <a:gdLst>
              <a:gd name="connsiteX0" fmla="*/ 222516 w 690151"/>
              <a:gd name="connsiteY0" fmla="*/ 51020 h 159139"/>
              <a:gd name="connsiteX1" fmla="*/ 411429 w 690151"/>
              <a:gd name="connsiteY1" fmla="*/ 101820 h 159139"/>
              <a:gd name="connsiteX2" fmla="*/ 686066 w 690151"/>
              <a:gd name="connsiteY2" fmla="*/ 1808 h 159139"/>
              <a:gd name="connsiteX3" fmla="*/ 576529 w 690151"/>
              <a:gd name="connsiteY3" fmla="*/ 46258 h 159139"/>
              <a:gd name="connsiteX4" fmla="*/ 582879 w 690151"/>
              <a:gd name="connsiteY4" fmla="*/ 155795 h 159139"/>
              <a:gd name="connsiteX5" fmla="*/ 573354 w 690151"/>
              <a:gd name="connsiteY5" fmla="*/ 131983 h 159139"/>
              <a:gd name="connsiteX6" fmla="*/ 462229 w 690151"/>
              <a:gd name="connsiteY6" fmla="*/ 143095 h 159139"/>
              <a:gd name="connsiteX7" fmla="*/ 212991 w 690151"/>
              <a:gd name="connsiteY7" fmla="*/ 146270 h 159139"/>
              <a:gd name="connsiteX8" fmla="*/ 430479 w 690151"/>
              <a:gd name="connsiteY8" fmla="*/ 144683 h 159139"/>
              <a:gd name="connsiteX9" fmla="*/ 271729 w 690151"/>
              <a:gd name="connsiteY9" fmla="*/ 119283 h 159139"/>
              <a:gd name="connsiteX10" fmla="*/ 266 w 690151"/>
              <a:gd name="connsiteY10" fmla="*/ 49433 h 159139"/>
              <a:gd name="connsiteX11" fmla="*/ 324116 w 690151"/>
              <a:gd name="connsiteY11" fmla="*/ 101820 h 159139"/>
              <a:gd name="connsiteX12" fmla="*/ 222516 w 690151"/>
              <a:gd name="connsiteY12" fmla="*/ 51020 h 1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90151" h="159139">
                <a:moveTo>
                  <a:pt x="222516" y="51020"/>
                </a:moveTo>
                <a:cubicBezTo>
                  <a:pt x="237068" y="51020"/>
                  <a:pt x="334171" y="110022"/>
                  <a:pt x="411429" y="101820"/>
                </a:cubicBezTo>
                <a:cubicBezTo>
                  <a:pt x="488687" y="93618"/>
                  <a:pt x="658549" y="11068"/>
                  <a:pt x="686066" y="1808"/>
                </a:cubicBezTo>
                <a:cubicBezTo>
                  <a:pt x="713583" y="-7452"/>
                  <a:pt x="593727" y="20593"/>
                  <a:pt x="576529" y="46258"/>
                </a:cubicBezTo>
                <a:cubicBezTo>
                  <a:pt x="559331" y="71923"/>
                  <a:pt x="583408" y="141508"/>
                  <a:pt x="582879" y="155795"/>
                </a:cubicBezTo>
                <a:cubicBezTo>
                  <a:pt x="582350" y="170083"/>
                  <a:pt x="593462" y="134100"/>
                  <a:pt x="573354" y="131983"/>
                </a:cubicBezTo>
                <a:cubicBezTo>
                  <a:pt x="553246" y="129866"/>
                  <a:pt x="522289" y="140714"/>
                  <a:pt x="462229" y="143095"/>
                </a:cubicBezTo>
                <a:cubicBezTo>
                  <a:pt x="402169" y="145476"/>
                  <a:pt x="218283" y="146005"/>
                  <a:pt x="212991" y="146270"/>
                </a:cubicBezTo>
                <a:cubicBezTo>
                  <a:pt x="207699" y="146535"/>
                  <a:pt x="420689" y="149181"/>
                  <a:pt x="430479" y="144683"/>
                </a:cubicBezTo>
                <a:cubicBezTo>
                  <a:pt x="440269" y="140185"/>
                  <a:pt x="343431" y="135158"/>
                  <a:pt x="271729" y="119283"/>
                </a:cubicBezTo>
                <a:cubicBezTo>
                  <a:pt x="200027" y="103408"/>
                  <a:pt x="-8465" y="52343"/>
                  <a:pt x="266" y="49433"/>
                </a:cubicBezTo>
                <a:cubicBezTo>
                  <a:pt x="8997" y="46523"/>
                  <a:pt x="284164" y="100497"/>
                  <a:pt x="324116" y="101820"/>
                </a:cubicBezTo>
                <a:cubicBezTo>
                  <a:pt x="364068" y="103143"/>
                  <a:pt x="207964" y="51020"/>
                  <a:pt x="222516" y="5102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フリーフォーム: 図形 257">
            <a:extLst>
              <a:ext uri="{FF2B5EF4-FFF2-40B4-BE49-F238E27FC236}">
                <a16:creationId xmlns:a16="http://schemas.microsoft.com/office/drawing/2014/main" id="{920166A0-FC4A-4346-BD8B-763DBCF5EEA2}"/>
              </a:ext>
            </a:extLst>
          </p:cNvPr>
          <p:cNvSpPr/>
          <p:nvPr/>
        </p:nvSpPr>
        <p:spPr>
          <a:xfrm>
            <a:off x="5060758" y="4933942"/>
            <a:ext cx="689764" cy="239909"/>
          </a:xfrm>
          <a:custGeom>
            <a:avLst/>
            <a:gdLst>
              <a:gd name="connsiteX0" fmla="*/ 547880 w 689764"/>
              <a:gd name="connsiteY0" fmla="*/ 90496 h 239909"/>
              <a:gd name="connsiteX1" fmla="*/ 373255 w 689764"/>
              <a:gd name="connsiteY1" fmla="*/ 166696 h 239909"/>
              <a:gd name="connsiteX2" fmla="*/ 306580 w 689764"/>
              <a:gd name="connsiteY2" fmla="*/ 239721 h 239909"/>
              <a:gd name="connsiteX3" fmla="*/ 425642 w 689764"/>
              <a:gd name="connsiteY3" fmla="*/ 144471 h 239909"/>
              <a:gd name="connsiteX4" fmla="*/ 306580 w 689764"/>
              <a:gd name="connsiteY4" fmla="*/ 196858 h 239909"/>
              <a:gd name="connsiteX5" fmla="*/ 282767 w 689764"/>
              <a:gd name="connsiteY5" fmla="*/ 169871 h 239909"/>
              <a:gd name="connsiteX6" fmla="*/ 192 w 689764"/>
              <a:gd name="connsiteY6" fmla="*/ 50808 h 239909"/>
              <a:gd name="connsiteX7" fmla="*/ 330392 w 689764"/>
              <a:gd name="connsiteY7" fmla="*/ 160346 h 239909"/>
              <a:gd name="connsiteX8" fmla="*/ 33530 w 689764"/>
              <a:gd name="connsiteY8" fmla="*/ 47633 h 239909"/>
              <a:gd name="connsiteX9" fmla="*/ 231967 w 689764"/>
              <a:gd name="connsiteY9" fmla="*/ 93671 h 239909"/>
              <a:gd name="connsiteX10" fmla="*/ 331980 w 689764"/>
              <a:gd name="connsiteY10" fmla="*/ 115896 h 239909"/>
              <a:gd name="connsiteX11" fmla="*/ 689167 w 689764"/>
              <a:gd name="connsiteY11" fmla="*/ 8 h 239909"/>
              <a:gd name="connsiteX12" fmla="*/ 419292 w 689764"/>
              <a:gd name="connsiteY12" fmla="*/ 122246 h 239909"/>
              <a:gd name="connsiteX13" fmla="*/ 547880 w 689764"/>
              <a:gd name="connsiteY13" fmla="*/ 90496 h 239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89764" h="239909">
                <a:moveTo>
                  <a:pt x="547880" y="90496"/>
                </a:moveTo>
                <a:cubicBezTo>
                  <a:pt x="540207" y="97904"/>
                  <a:pt x="413472" y="141825"/>
                  <a:pt x="373255" y="166696"/>
                </a:cubicBezTo>
                <a:cubicBezTo>
                  <a:pt x="333038" y="191567"/>
                  <a:pt x="297849" y="243425"/>
                  <a:pt x="306580" y="239721"/>
                </a:cubicBezTo>
                <a:cubicBezTo>
                  <a:pt x="315311" y="236017"/>
                  <a:pt x="425642" y="151615"/>
                  <a:pt x="425642" y="144471"/>
                </a:cubicBezTo>
                <a:cubicBezTo>
                  <a:pt x="425642" y="137327"/>
                  <a:pt x="330392" y="192625"/>
                  <a:pt x="306580" y="196858"/>
                </a:cubicBezTo>
                <a:cubicBezTo>
                  <a:pt x="282768" y="201091"/>
                  <a:pt x="333832" y="194213"/>
                  <a:pt x="282767" y="169871"/>
                </a:cubicBezTo>
                <a:cubicBezTo>
                  <a:pt x="231702" y="145529"/>
                  <a:pt x="-7746" y="52396"/>
                  <a:pt x="192" y="50808"/>
                </a:cubicBezTo>
                <a:cubicBezTo>
                  <a:pt x="8130" y="49220"/>
                  <a:pt x="324836" y="160875"/>
                  <a:pt x="330392" y="160346"/>
                </a:cubicBezTo>
                <a:cubicBezTo>
                  <a:pt x="335948" y="159817"/>
                  <a:pt x="49934" y="58745"/>
                  <a:pt x="33530" y="47633"/>
                </a:cubicBezTo>
                <a:cubicBezTo>
                  <a:pt x="17126" y="36521"/>
                  <a:pt x="231967" y="93671"/>
                  <a:pt x="231967" y="93671"/>
                </a:cubicBezTo>
                <a:cubicBezTo>
                  <a:pt x="281709" y="105048"/>
                  <a:pt x="255780" y="131507"/>
                  <a:pt x="331980" y="115896"/>
                </a:cubicBezTo>
                <a:cubicBezTo>
                  <a:pt x="408180" y="100286"/>
                  <a:pt x="674615" y="-1050"/>
                  <a:pt x="689167" y="8"/>
                </a:cubicBezTo>
                <a:cubicBezTo>
                  <a:pt x="703719" y="1066"/>
                  <a:pt x="447867" y="105577"/>
                  <a:pt x="419292" y="122246"/>
                </a:cubicBezTo>
                <a:cubicBezTo>
                  <a:pt x="390717" y="138915"/>
                  <a:pt x="555553" y="83088"/>
                  <a:pt x="547880" y="9049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フリーフォーム: 図形 258">
            <a:extLst>
              <a:ext uri="{FF2B5EF4-FFF2-40B4-BE49-F238E27FC236}">
                <a16:creationId xmlns:a16="http://schemas.microsoft.com/office/drawing/2014/main" id="{33E6598A-A777-418F-858E-BD47E964DFF2}"/>
              </a:ext>
            </a:extLst>
          </p:cNvPr>
          <p:cNvSpPr/>
          <p:nvPr/>
        </p:nvSpPr>
        <p:spPr>
          <a:xfrm>
            <a:off x="3849684" y="4968721"/>
            <a:ext cx="638606" cy="365400"/>
          </a:xfrm>
          <a:custGeom>
            <a:avLst/>
            <a:gdLst>
              <a:gd name="connsiteX0" fmla="*/ 638179 w 638606"/>
              <a:gd name="connsiteY0" fmla="*/ 1742 h 365400"/>
              <a:gd name="connsiteX1" fmla="*/ 466729 w 638606"/>
              <a:gd name="connsiteY1" fmla="*/ 128742 h 365400"/>
              <a:gd name="connsiteX2" fmla="*/ 366716 w 638606"/>
              <a:gd name="connsiteY2" fmla="*/ 222404 h 365400"/>
              <a:gd name="connsiteX3" fmla="*/ 176216 w 638606"/>
              <a:gd name="connsiteY3" fmla="*/ 365279 h 365400"/>
              <a:gd name="connsiteX4" fmla="*/ 374654 w 638606"/>
              <a:gd name="connsiteY4" fmla="*/ 197004 h 365400"/>
              <a:gd name="connsiteX5" fmla="*/ 131766 w 638606"/>
              <a:gd name="connsiteY5" fmla="*/ 222404 h 365400"/>
              <a:gd name="connsiteX6" fmla="*/ 439741 w 638606"/>
              <a:gd name="connsiteY6" fmla="*/ 157317 h 365400"/>
              <a:gd name="connsiteX7" fmla="*/ 4 w 638606"/>
              <a:gd name="connsiteY7" fmla="*/ 157317 h 365400"/>
              <a:gd name="connsiteX8" fmla="*/ 430216 w 638606"/>
              <a:gd name="connsiteY8" fmla="*/ 117629 h 365400"/>
              <a:gd name="connsiteX9" fmla="*/ 106366 w 638606"/>
              <a:gd name="connsiteY9" fmla="*/ 143029 h 365400"/>
              <a:gd name="connsiteX10" fmla="*/ 488954 w 638606"/>
              <a:gd name="connsiteY10" fmla="*/ 90642 h 365400"/>
              <a:gd name="connsiteX11" fmla="*/ 284166 w 638606"/>
              <a:gd name="connsiteY11" fmla="*/ 184304 h 365400"/>
              <a:gd name="connsiteX12" fmla="*/ 457204 w 638606"/>
              <a:gd name="connsiteY12" fmla="*/ 54129 h 365400"/>
              <a:gd name="connsiteX13" fmla="*/ 514354 w 638606"/>
              <a:gd name="connsiteY13" fmla="*/ 54129 h 365400"/>
              <a:gd name="connsiteX14" fmla="*/ 638179 w 638606"/>
              <a:gd name="connsiteY14" fmla="*/ 1742 h 36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38606" h="365400">
                <a:moveTo>
                  <a:pt x="638179" y="1742"/>
                </a:moveTo>
                <a:cubicBezTo>
                  <a:pt x="630242" y="14177"/>
                  <a:pt x="511973" y="91965"/>
                  <a:pt x="466729" y="128742"/>
                </a:cubicBezTo>
                <a:cubicBezTo>
                  <a:pt x="421485" y="165519"/>
                  <a:pt x="415135" y="182981"/>
                  <a:pt x="366716" y="222404"/>
                </a:cubicBezTo>
                <a:cubicBezTo>
                  <a:pt x="318297" y="261827"/>
                  <a:pt x="174893" y="369512"/>
                  <a:pt x="176216" y="365279"/>
                </a:cubicBezTo>
                <a:cubicBezTo>
                  <a:pt x="177539" y="361046"/>
                  <a:pt x="382062" y="220817"/>
                  <a:pt x="374654" y="197004"/>
                </a:cubicBezTo>
                <a:cubicBezTo>
                  <a:pt x="367246" y="173192"/>
                  <a:pt x="120918" y="229018"/>
                  <a:pt x="131766" y="222404"/>
                </a:cubicBezTo>
                <a:cubicBezTo>
                  <a:pt x="142614" y="215790"/>
                  <a:pt x="461701" y="168165"/>
                  <a:pt x="439741" y="157317"/>
                </a:cubicBezTo>
                <a:cubicBezTo>
                  <a:pt x="417781" y="146469"/>
                  <a:pt x="1591" y="163932"/>
                  <a:pt x="4" y="157317"/>
                </a:cubicBezTo>
                <a:cubicBezTo>
                  <a:pt x="-1583" y="150702"/>
                  <a:pt x="412489" y="120010"/>
                  <a:pt x="430216" y="117629"/>
                </a:cubicBezTo>
                <a:cubicBezTo>
                  <a:pt x="447943" y="115248"/>
                  <a:pt x="96576" y="147527"/>
                  <a:pt x="106366" y="143029"/>
                </a:cubicBezTo>
                <a:cubicBezTo>
                  <a:pt x="116156" y="138531"/>
                  <a:pt x="459321" y="83763"/>
                  <a:pt x="488954" y="90642"/>
                </a:cubicBezTo>
                <a:cubicBezTo>
                  <a:pt x="518587" y="97521"/>
                  <a:pt x="289458" y="190389"/>
                  <a:pt x="284166" y="184304"/>
                </a:cubicBezTo>
                <a:cubicBezTo>
                  <a:pt x="278874" y="178219"/>
                  <a:pt x="418839" y="75825"/>
                  <a:pt x="457204" y="54129"/>
                </a:cubicBezTo>
                <a:cubicBezTo>
                  <a:pt x="495569" y="32433"/>
                  <a:pt x="487367" y="61008"/>
                  <a:pt x="514354" y="54129"/>
                </a:cubicBezTo>
                <a:cubicBezTo>
                  <a:pt x="541341" y="47250"/>
                  <a:pt x="646116" y="-10693"/>
                  <a:pt x="638179" y="174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フリーフォーム: 図形 259">
            <a:extLst>
              <a:ext uri="{FF2B5EF4-FFF2-40B4-BE49-F238E27FC236}">
                <a16:creationId xmlns:a16="http://schemas.microsoft.com/office/drawing/2014/main" id="{CD197C13-185E-4518-92D2-639AEB1D176E}"/>
              </a:ext>
            </a:extLst>
          </p:cNvPr>
          <p:cNvSpPr/>
          <p:nvPr/>
        </p:nvSpPr>
        <p:spPr>
          <a:xfrm>
            <a:off x="4076196" y="5376096"/>
            <a:ext cx="386798" cy="328772"/>
          </a:xfrm>
          <a:custGeom>
            <a:avLst/>
            <a:gdLst>
              <a:gd name="connsiteX0" fmla="*/ 384679 w 386798"/>
              <a:gd name="connsiteY0" fmla="*/ 767 h 328772"/>
              <a:gd name="connsiteX1" fmla="*/ 287842 w 386798"/>
              <a:gd name="connsiteY1" fmla="*/ 118242 h 328772"/>
              <a:gd name="connsiteX2" fmla="*/ 364042 w 386798"/>
              <a:gd name="connsiteY2" fmla="*/ 327792 h 328772"/>
              <a:gd name="connsiteX3" fmla="*/ 292604 w 386798"/>
              <a:gd name="connsiteY3" fmla="*/ 194442 h 328772"/>
              <a:gd name="connsiteX4" fmla="*/ 230692 w 386798"/>
              <a:gd name="connsiteY4" fmla="*/ 137292 h 328772"/>
              <a:gd name="connsiteX5" fmla="*/ 295779 w 386798"/>
              <a:gd name="connsiteY5" fmla="*/ 269054 h 328772"/>
              <a:gd name="connsiteX6" fmla="*/ 248154 w 386798"/>
              <a:gd name="connsiteY6" fmla="*/ 223017 h 328772"/>
              <a:gd name="connsiteX7" fmla="*/ 146554 w 386798"/>
              <a:gd name="connsiteY7" fmla="*/ 316679 h 328772"/>
              <a:gd name="connsiteX8" fmla="*/ 504 w 386798"/>
              <a:gd name="connsiteY8" fmla="*/ 283342 h 328772"/>
              <a:gd name="connsiteX9" fmla="*/ 200529 w 386798"/>
              <a:gd name="connsiteY9" fmla="*/ 245242 h 328772"/>
              <a:gd name="connsiteX10" fmla="*/ 175129 w 386798"/>
              <a:gd name="connsiteY10" fmla="*/ 172217 h 328772"/>
              <a:gd name="connsiteX11" fmla="*/ 384679 w 386798"/>
              <a:gd name="connsiteY11" fmla="*/ 767 h 32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6798" h="328772">
                <a:moveTo>
                  <a:pt x="384679" y="767"/>
                </a:moveTo>
                <a:cubicBezTo>
                  <a:pt x="403464" y="-8229"/>
                  <a:pt x="291281" y="63738"/>
                  <a:pt x="287842" y="118242"/>
                </a:cubicBezTo>
                <a:cubicBezTo>
                  <a:pt x="284402" y="172746"/>
                  <a:pt x="363248" y="315092"/>
                  <a:pt x="364042" y="327792"/>
                </a:cubicBezTo>
                <a:cubicBezTo>
                  <a:pt x="364836" y="340492"/>
                  <a:pt x="314829" y="226192"/>
                  <a:pt x="292604" y="194442"/>
                </a:cubicBezTo>
                <a:cubicBezTo>
                  <a:pt x="270379" y="162692"/>
                  <a:pt x="230163" y="124857"/>
                  <a:pt x="230692" y="137292"/>
                </a:cubicBezTo>
                <a:cubicBezTo>
                  <a:pt x="231221" y="149727"/>
                  <a:pt x="292869" y="254766"/>
                  <a:pt x="295779" y="269054"/>
                </a:cubicBezTo>
                <a:cubicBezTo>
                  <a:pt x="298689" y="283342"/>
                  <a:pt x="273025" y="215080"/>
                  <a:pt x="248154" y="223017"/>
                </a:cubicBezTo>
                <a:cubicBezTo>
                  <a:pt x="223283" y="230954"/>
                  <a:pt x="187829" y="306625"/>
                  <a:pt x="146554" y="316679"/>
                </a:cubicBezTo>
                <a:cubicBezTo>
                  <a:pt x="105279" y="326733"/>
                  <a:pt x="-8492" y="295248"/>
                  <a:pt x="504" y="283342"/>
                </a:cubicBezTo>
                <a:cubicBezTo>
                  <a:pt x="9500" y="271436"/>
                  <a:pt x="171425" y="263763"/>
                  <a:pt x="200529" y="245242"/>
                </a:cubicBezTo>
                <a:cubicBezTo>
                  <a:pt x="229633" y="226721"/>
                  <a:pt x="147877" y="210317"/>
                  <a:pt x="175129" y="172217"/>
                </a:cubicBezTo>
                <a:cubicBezTo>
                  <a:pt x="202381" y="134117"/>
                  <a:pt x="365894" y="9763"/>
                  <a:pt x="384679" y="767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フリーフォーム: 図形 260">
            <a:extLst>
              <a:ext uri="{FF2B5EF4-FFF2-40B4-BE49-F238E27FC236}">
                <a16:creationId xmlns:a16="http://schemas.microsoft.com/office/drawing/2014/main" id="{41F46D22-3212-42FD-868B-135E4A5DDF47}"/>
              </a:ext>
            </a:extLst>
          </p:cNvPr>
          <p:cNvSpPr/>
          <p:nvPr/>
        </p:nvSpPr>
        <p:spPr>
          <a:xfrm>
            <a:off x="3992654" y="5314821"/>
            <a:ext cx="419637" cy="183332"/>
          </a:xfrm>
          <a:custGeom>
            <a:avLst/>
            <a:gdLst>
              <a:gd name="connsiteX0" fmla="*/ 407896 w 419637"/>
              <a:gd name="connsiteY0" fmla="*/ 129 h 183332"/>
              <a:gd name="connsiteX1" fmla="*/ 397313 w 419637"/>
              <a:gd name="connsiteY1" fmla="*/ 82679 h 183332"/>
              <a:gd name="connsiteX2" fmla="*/ 187763 w 419637"/>
              <a:gd name="connsiteY2" fmla="*/ 177929 h 183332"/>
              <a:gd name="connsiteX3" fmla="*/ 314763 w 419637"/>
              <a:gd name="connsiteY3" fmla="*/ 131362 h 183332"/>
              <a:gd name="connsiteX4" fmla="*/ 77696 w 419637"/>
              <a:gd name="connsiteY4" fmla="*/ 175812 h 183332"/>
              <a:gd name="connsiteX5" fmla="*/ 16313 w 419637"/>
              <a:gd name="connsiteY5" fmla="*/ 175812 h 183332"/>
              <a:gd name="connsiteX6" fmla="*/ 346513 w 419637"/>
              <a:gd name="connsiteY6" fmla="*/ 101729 h 183332"/>
              <a:gd name="connsiteX7" fmla="*/ 407896 w 419637"/>
              <a:gd name="connsiteY7" fmla="*/ 129 h 183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9637" h="183332">
                <a:moveTo>
                  <a:pt x="407896" y="129"/>
                </a:moveTo>
                <a:cubicBezTo>
                  <a:pt x="416363" y="-3046"/>
                  <a:pt x="434002" y="53046"/>
                  <a:pt x="397313" y="82679"/>
                </a:cubicBezTo>
                <a:cubicBezTo>
                  <a:pt x="360624" y="112312"/>
                  <a:pt x="201521" y="169815"/>
                  <a:pt x="187763" y="177929"/>
                </a:cubicBezTo>
                <a:cubicBezTo>
                  <a:pt x="174005" y="186043"/>
                  <a:pt x="333107" y="131715"/>
                  <a:pt x="314763" y="131362"/>
                </a:cubicBezTo>
                <a:cubicBezTo>
                  <a:pt x="296419" y="131009"/>
                  <a:pt x="127438" y="168404"/>
                  <a:pt x="77696" y="175812"/>
                </a:cubicBezTo>
                <a:cubicBezTo>
                  <a:pt x="27954" y="183220"/>
                  <a:pt x="-28490" y="188159"/>
                  <a:pt x="16313" y="175812"/>
                </a:cubicBezTo>
                <a:cubicBezTo>
                  <a:pt x="61116" y="163465"/>
                  <a:pt x="281955" y="126423"/>
                  <a:pt x="346513" y="101729"/>
                </a:cubicBezTo>
                <a:cubicBezTo>
                  <a:pt x="411071" y="77035"/>
                  <a:pt x="399429" y="3304"/>
                  <a:pt x="407896" y="12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フリーフォーム: 図形 261">
            <a:extLst>
              <a:ext uri="{FF2B5EF4-FFF2-40B4-BE49-F238E27FC236}">
                <a16:creationId xmlns:a16="http://schemas.microsoft.com/office/drawing/2014/main" id="{F7159407-D24E-425F-8E22-9DB3348958B6}"/>
              </a:ext>
            </a:extLst>
          </p:cNvPr>
          <p:cNvSpPr/>
          <p:nvPr/>
        </p:nvSpPr>
        <p:spPr>
          <a:xfrm>
            <a:off x="4855538" y="4902476"/>
            <a:ext cx="540205" cy="704109"/>
          </a:xfrm>
          <a:custGeom>
            <a:avLst/>
            <a:gdLst>
              <a:gd name="connsiteX0" fmla="*/ 80529 w 540205"/>
              <a:gd name="connsiteY0" fmla="*/ 162707 h 704109"/>
              <a:gd name="connsiteX1" fmla="*/ 281612 w 540205"/>
              <a:gd name="connsiteY1" fmla="*/ 361674 h 704109"/>
              <a:gd name="connsiteX2" fmla="*/ 232929 w 540205"/>
              <a:gd name="connsiteY2" fmla="*/ 321457 h 704109"/>
              <a:gd name="connsiteX3" fmla="*/ 385329 w 540205"/>
              <a:gd name="connsiteY3" fmla="*/ 482324 h 704109"/>
              <a:gd name="connsiteX4" fmla="*/ 313362 w 540205"/>
              <a:gd name="connsiteY4" fmla="*/ 429407 h 704109"/>
              <a:gd name="connsiteX5" fmla="*/ 281612 w 540205"/>
              <a:gd name="connsiteY5" fmla="*/ 361674 h 704109"/>
              <a:gd name="connsiteX6" fmla="*/ 425545 w 540205"/>
              <a:gd name="connsiteY6" fmla="*/ 577574 h 704109"/>
              <a:gd name="connsiteX7" fmla="*/ 298545 w 540205"/>
              <a:gd name="connsiteY7" fmla="*/ 454807 h 704109"/>
              <a:gd name="connsiteX8" fmla="*/ 455179 w 540205"/>
              <a:gd name="connsiteY8" fmla="*/ 679174 h 704109"/>
              <a:gd name="connsiteX9" fmla="*/ 537729 w 540205"/>
              <a:gd name="connsiteY9" fmla="*/ 685524 h 704109"/>
              <a:gd name="connsiteX10" fmla="*/ 364162 w 540205"/>
              <a:gd name="connsiteY10" fmla="*/ 562757 h 704109"/>
              <a:gd name="connsiteX11" fmla="*/ 180012 w 540205"/>
              <a:gd name="connsiteY11" fmla="*/ 340507 h 704109"/>
              <a:gd name="connsiteX12" fmla="*/ 326062 w 540205"/>
              <a:gd name="connsiteY12" fmla="*/ 571224 h 704109"/>
              <a:gd name="connsiteX13" fmla="*/ 150379 w 540205"/>
              <a:gd name="connsiteY13" fmla="*/ 306641 h 704109"/>
              <a:gd name="connsiteX14" fmla="*/ 95 w 540205"/>
              <a:gd name="connsiteY14" fmla="*/ 175407 h 704109"/>
              <a:gd name="connsiteX15" fmla="*/ 127095 w 540205"/>
              <a:gd name="connsiteY15" fmla="*/ 3957 h 704109"/>
              <a:gd name="connsiteX16" fmla="*/ 88995 w 540205"/>
              <a:gd name="connsiteY16" fmla="*/ 63224 h 704109"/>
              <a:gd name="connsiteX17" fmla="*/ 80529 w 540205"/>
              <a:gd name="connsiteY17" fmla="*/ 162707 h 70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0205" h="704109">
                <a:moveTo>
                  <a:pt x="80529" y="162707"/>
                </a:moveTo>
                <a:cubicBezTo>
                  <a:pt x="112632" y="212449"/>
                  <a:pt x="256212" y="335216"/>
                  <a:pt x="281612" y="361674"/>
                </a:cubicBezTo>
                <a:cubicBezTo>
                  <a:pt x="307012" y="388132"/>
                  <a:pt x="215643" y="301349"/>
                  <a:pt x="232929" y="321457"/>
                </a:cubicBezTo>
                <a:cubicBezTo>
                  <a:pt x="250215" y="341565"/>
                  <a:pt x="371924" y="464332"/>
                  <a:pt x="385329" y="482324"/>
                </a:cubicBezTo>
                <a:cubicBezTo>
                  <a:pt x="398734" y="500316"/>
                  <a:pt x="330648" y="449515"/>
                  <a:pt x="313362" y="429407"/>
                </a:cubicBezTo>
                <a:cubicBezTo>
                  <a:pt x="296076" y="409299"/>
                  <a:pt x="262915" y="336980"/>
                  <a:pt x="281612" y="361674"/>
                </a:cubicBezTo>
                <a:cubicBezTo>
                  <a:pt x="300309" y="386368"/>
                  <a:pt x="422723" y="562052"/>
                  <a:pt x="425545" y="577574"/>
                </a:cubicBezTo>
                <a:cubicBezTo>
                  <a:pt x="428367" y="593096"/>
                  <a:pt x="293606" y="437874"/>
                  <a:pt x="298545" y="454807"/>
                </a:cubicBezTo>
                <a:cubicBezTo>
                  <a:pt x="303484" y="471740"/>
                  <a:pt x="415315" y="640721"/>
                  <a:pt x="455179" y="679174"/>
                </a:cubicBezTo>
                <a:cubicBezTo>
                  <a:pt x="495043" y="717627"/>
                  <a:pt x="552898" y="704927"/>
                  <a:pt x="537729" y="685524"/>
                </a:cubicBezTo>
                <a:cubicBezTo>
                  <a:pt x="522560" y="666121"/>
                  <a:pt x="423782" y="620260"/>
                  <a:pt x="364162" y="562757"/>
                </a:cubicBezTo>
                <a:cubicBezTo>
                  <a:pt x="304543" y="505254"/>
                  <a:pt x="186362" y="339096"/>
                  <a:pt x="180012" y="340507"/>
                </a:cubicBezTo>
                <a:cubicBezTo>
                  <a:pt x="173662" y="341918"/>
                  <a:pt x="331001" y="576868"/>
                  <a:pt x="326062" y="571224"/>
                </a:cubicBezTo>
                <a:cubicBezTo>
                  <a:pt x="321123" y="565580"/>
                  <a:pt x="204707" y="372610"/>
                  <a:pt x="150379" y="306641"/>
                </a:cubicBezTo>
                <a:cubicBezTo>
                  <a:pt x="96051" y="240672"/>
                  <a:pt x="3976" y="225854"/>
                  <a:pt x="95" y="175407"/>
                </a:cubicBezTo>
                <a:cubicBezTo>
                  <a:pt x="-3786" y="124960"/>
                  <a:pt x="112278" y="22654"/>
                  <a:pt x="127095" y="3957"/>
                </a:cubicBezTo>
                <a:cubicBezTo>
                  <a:pt x="141912" y="-14740"/>
                  <a:pt x="95698" y="37471"/>
                  <a:pt x="88995" y="63224"/>
                </a:cubicBezTo>
                <a:cubicBezTo>
                  <a:pt x="82292" y="88977"/>
                  <a:pt x="48426" y="112965"/>
                  <a:pt x="80529" y="162707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フリーフォーム: 図形 262">
            <a:extLst>
              <a:ext uri="{FF2B5EF4-FFF2-40B4-BE49-F238E27FC236}">
                <a16:creationId xmlns:a16="http://schemas.microsoft.com/office/drawing/2014/main" id="{DCEB1046-3AAE-40D9-BF4B-3278A3A18261}"/>
              </a:ext>
            </a:extLst>
          </p:cNvPr>
          <p:cNvSpPr/>
          <p:nvPr/>
        </p:nvSpPr>
        <p:spPr>
          <a:xfrm>
            <a:off x="4922529" y="4358378"/>
            <a:ext cx="918812" cy="352664"/>
          </a:xfrm>
          <a:custGeom>
            <a:avLst/>
            <a:gdLst>
              <a:gd name="connsiteX0" fmla="*/ 309 w 918812"/>
              <a:gd name="connsiteY0" fmla="*/ 48522 h 352664"/>
              <a:gd name="connsiteX1" fmla="*/ 55871 w 918812"/>
              <a:gd name="connsiteY1" fmla="*/ 118372 h 352664"/>
              <a:gd name="connsiteX2" fmla="*/ 52696 w 918812"/>
              <a:gd name="connsiteY2" fmla="*/ 239022 h 352664"/>
              <a:gd name="connsiteX3" fmla="*/ 57459 w 918812"/>
              <a:gd name="connsiteY3" fmla="*/ 191397 h 352664"/>
              <a:gd name="connsiteX4" fmla="*/ 390834 w 918812"/>
              <a:gd name="connsiteY4" fmla="*/ 213622 h 352664"/>
              <a:gd name="connsiteX5" fmla="*/ 152709 w 918812"/>
              <a:gd name="connsiteY5" fmla="*/ 208860 h 352664"/>
              <a:gd name="connsiteX6" fmla="*/ 492434 w 918812"/>
              <a:gd name="connsiteY6" fmla="*/ 165997 h 352664"/>
              <a:gd name="connsiteX7" fmla="*/ 659121 w 918812"/>
              <a:gd name="connsiteY7" fmla="*/ 162822 h 352664"/>
              <a:gd name="connsiteX8" fmla="*/ 405121 w 918812"/>
              <a:gd name="connsiteY8" fmla="*/ 215210 h 352664"/>
              <a:gd name="connsiteX9" fmla="*/ 660709 w 918812"/>
              <a:gd name="connsiteY9" fmla="*/ 213622 h 352664"/>
              <a:gd name="connsiteX10" fmla="*/ 770246 w 918812"/>
              <a:gd name="connsiteY10" fmla="*/ 283472 h 352664"/>
              <a:gd name="connsiteX11" fmla="*/ 722621 w 918812"/>
              <a:gd name="connsiteY11" fmla="*/ 239022 h 352664"/>
              <a:gd name="connsiteX12" fmla="*/ 854384 w 918812"/>
              <a:gd name="connsiteY12" fmla="*/ 308872 h 352664"/>
              <a:gd name="connsiteX13" fmla="*/ 917884 w 918812"/>
              <a:gd name="connsiteY13" fmla="*/ 350147 h 352664"/>
              <a:gd name="connsiteX14" fmla="*/ 809934 w 918812"/>
              <a:gd name="connsiteY14" fmla="*/ 235847 h 352664"/>
              <a:gd name="connsiteX15" fmla="*/ 671821 w 918812"/>
              <a:gd name="connsiteY15" fmla="*/ 94560 h 352664"/>
              <a:gd name="connsiteX16" fmla="*/ 563871 w 918812"/>
              <a:gd name="connsiteY16" fmla="*/ 59635 h 352664"/>
              <a:gd name="connsiteX17" fmla="*/ 738496 w 918812"/>
              <a:gd name="connsiteY17" fmla="*/ 154885 h 352664"/>
              <a:gd name="connsiteX18" fmla="*/ 538471 w 918812"/>
              <a:gd name="connsiteY18" fmla="*/ 92972 h 352664"/>
              <a:gd name="connsiteX19" fmla="*/ 268596 w 918812"/>
              <a:gd name="connsiteY19" fmla="*/ 150122 h 352664"/>
              <a:gd name="connsiteX20" fmla="*/ 362259 w 918812"/>
              <a:gd name="connsiteY20" fmla="*/ 89797 h 352664"/>
              <a:gd name="connsiteX21" fmla="*/ 287646 w 918812"/>
              <a:gd name="connsiteY21" fmla="*/ 96147 h 352664"/>
              <a:gd name="connsiteX22" fmla="*/ 435284 w 918812"/>
              <a:gd name="connsiteY22" fmla="*/ 24710 h 352664"/>
              <a:gd name="connsiteX23" fmla="*/ 220971 w 918812"/>
              <a:gd name="connsiteY23" fmla="*/ 107260 h 352664"/>
              <a:gd name="connsiteX24" fmla="*/ 178109 w 918812"/>
              <a:gd name="connsiteY24" fmla="*/ 158060 h 352664"/>
              <a:gd name="connsiteX25" fmla="*/ 227321 w 918812"/>
              <a:gd name="connsiteY25" fmla="*/ 61222 h 352664"/>
              <a:gd name="connsiteX26" fmla="*/ 160646 w 918812"/>
              <a:gd name="connsiteY26" fmla="*/ 81860 h 352664"/>
              <a:gd name="connsiteX27" fmla="*/ 117784 w 918812"/>
              <a:gd name="connsiteY27" fmla="*/ 21535 h 352664"/>
              <a:gd name="connsiteX28" fmla="*/ 70159 w 918812"/>
              <a:gd name="connsiteY28" fmla="*/ 897 h 352664"/>
              <a:gd name="connsiteX29" fmla="*/ 109846 w 918812"/>
              <a:gd name="connsiteY29" fmla="*/ 46935 h 352664"/>
              <a:gd name="connsiteX30" fmla="*/ 186046 w 918812"/>
              <a:gd name="connsiteY30" fmla="*/ 143772 h 352664"/>
              <a:gd name="connsiteX31" fmla="*/ 135246 w 918812"/>
              <a:gd name="connsiteY31" fmla="*/ 91385 h 352664"/>
              <a:gd name="connsiteX32" fmla="*/ 82859 w 918812"/>
              <a:gd name="connsiteY32" fmla="*/ 45347 h 352664"/>
              <a:gd name="connsiteX33" fmla="*/ 113021 w 918812"/>
              <a:gd name="connsiteY33" fmla="*/ 139010 h 352664"/>
              <a:gd name="connsiteX34" fmla="*/ 84446 w 918812"/>
              <a:gd name="connsiteY34" fmla="*/ 105672 h 352664"/>
              <a:gd name="connsiteX35" fmla="*/ 309 w 918812"/>
              <a:gd name="connsiteY35" fmla="*/ 48522 h 352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18812" h="352664">
                <a:moveTo>
                  <a:pt x="309" y="48522"/>
                </a:moveTo>
                <a:cubicBezTo>
                  <a:pt x="-4453" y="50639"/>
                  <a:pt x="47140" y="86622"/>
                  <a:pt x="55871" y="118372"/>
                </a:cubicBezTo>
                <a:cubicBezTo>
                  <a:pt x="64602" y="150122"/>
                  <a:pt x="52431" y="226851"/>
                  <a:pt x="52696" y="239022"/>
                </a:cubicBezTo>
                <a:cubicBezTo>
                  <a:pt x="52961" y="251193"/>
                  <a:pt x="1103" y="195630"/>
                  <a:pt x="57459" y="191397"/>
                </a:cubicBezTo>
                <a:lnTo>
                  <a:pt x="390834" y="213622"/>
                </a:lnTo>
                <a:cubicBezTo>
                  <a:pt x="406709" y="216532"/>
                  <a:pt x="135776" y="216797"/>
                  <a:pt x="152709" y="208860"/>
                </a:cubicBezTo>
                <a:cubicBezTo>
                  <a:pt x="169642" y="200923"/>
                  <a:pt x="408032" y="173670"/>
                  <a:pt x="492434" y="165997"/>
                </a:cubicBezTo>
                <a:cubicBezTo>
                  <a:pt x="576836" y="158324"/>
                  <a:pt x="673673" y="154620"/>
                  <a:pt x="659121" y="162822"/>
                </a:cubicBezTo>
                <a:cubicBezTo>
                  <a:pt x="644569" y="171024"/>
                  <a:pt x="404856" y="206743"/>
                  <a:pt x="405121" y="215210"/>
                </a:cubicBezTo>
                <a:cubicBezTo>
                  <a:pt x="405386" y="223677"/>
                  <a:pt x="599855" y="202245"/>
                  <a:pt x="660709" y="213622"/>
                </a:cubicBezTo>
                <a:cubicBezTo>
                  <a:pt x="721563" y="224999"/>
                  <a:pt x="759927" y="279239"/>
                  <a:pt x="770246" y="283472"/>
                </a:cubicBezTo>
                <a:cubicBezTo>
                  <a:pt x="780565" y="287705"/>
                  <a:pt x="708598" y="234789"/>
                  <a:pt x="722621" y="239022"/>
                </a:cubicBezTo>
                <a:cubicBezTo>
                  <a:pt x="736644" y="243255"/>
                  <a:pt x="821840" y="290351"/>
                  <a:pt x="854384" y="308872"/>
                </a:cubicBezTo>
                <a:cubicBezTo>
                  <a:pt x="886928" y="327393"/>
                  <a:pt x="925292" y="362318"/>
                  <a:pt x="917884" y="350147"/>
                </a:cubicBezTo>
                <a:cubicBezTo>
                  <a:pt x="910476" y="337976"/>
                  <a:pt x="850945" y="278445"/>
                  <a:pt x="809934" y="235847"/>
                </a:cubicBezTo>
                <a:cubicBezTo>
                  <a:pt x="768924" y="193249"/>
                  <a:pt x="712831" y="123929"/>
                  <a:pt x="671821" y="94560"/>
                </a:cubicBezTo>
                <a:cubicBezTo>
                  <a:pt x="630811" y="65191"/>
                  <a:pt x="552759" y="49581"/>
                  <a:pt x="563871" y="59635"/>
                </a:cubicBezTo>
                <a:cubicBezTo>
                  <a:pt x="574983" y="69689"/>
                  <a:pt x="742729" y="149329"/>
                  <a:pt x="738496" y="154885"/>
                </a:cubicBezTo>
                <a:cubicBezTo>
                  <a:pt x="734263" y="160441"/>
                  <a:pt x="616788" y="93766"/>
                  <a:pt x="538471" y="92972"/>
                </a:cubicBezTo>
                <a:cubicBezTo>
                  <a:pt x="460154" y="92178"/>
                  <a:pt x="297965" y="150651"/>
                  <a:pt x="268596" y="150122"/>
                </a:cubicBezTo>
                <a:cubicBezTo>
                  <a:pt x="239227" y="149593"/>
                  <a:pt x="359084" y="98793"/>
                  <a:pt x="362259" y="89797"/>
                </a:cubicBezTo>
                <a:cubicBezTo>
                  <a:pt x="365434" y="80801"/>
                  <a:pt x="275475" y="106995"/>
                  <a:pt x="287646" y="96147"/>
                </a:cubicBezTo>
                <a:cubicBezTo>
                  <a:pt x="299817" y="85299"/>
                  <a:pt x="446396" y="22858"/>
                  <a:pt x="435284" y="24710"/>
                </a:cubicBezTo>
                <a:cubicBezTo>
                  <a:pt x="424172" y="26562"/>
                  <a:pt x="263833" y="85035"/>
                  <a:pt x="220971" y="107260"/>
                </a:cubicBezTo>
                <a:cubicBezTo>
                  <a:pt x="178109" y="129485"/>
                  <a:pt x="177051" y="165733"/>
                  <a:pt x="178109" y="158060"/>
                </a:cubicBezTo>
                <a:cubicBezTo>
                  <a:pt x="179167" y="150387"/>
                  <a:pt x="230232" y="73922"/>
                  <a:pt x="227321" y="61222"/>
                </a:cubicBezTo>
                <a:cubicBezTo>
                  <a:pt x="224411" y="48522"/>
                  <a:pt x="178902" y="88475"/>
                  <a:pt x="160646" y="81860"/>
                </a:cubicBezTo>
                <a:cubicBezTo>
                  <a:pt x="142390" y="75245"/>
                  <a:pt x="132865" y="35029"/>
                  <a:pt x="117784" y="21535"/>
                </a:cubicBezTo>
                <a:cubicBezTo>
                  <a:pt x="102703" y="8041"/>
                  <a:pt x="71482" y="-3336"/>
                  <a:pt x="70159" y="897"/>
                </a:cubicBezTo>
                <a:cubicBezTo>
                  <a:pt x="68836" y="5130"/>
                  <a:pt x="90532" y="23123"/>
                  <a:pt x="109846" y="46935"/>
                </a:cubicBezTo>
                <a:cubicBezTo>
                  <a:pt x="129160" y="70747"/>
                  <a:pt x="181813" y="136364"/>
                  <a:pt x="186046" y="143772"/>
                </a:cubicBezTo>
                <a:cubicBezTo>
                  <a:pt x="190279" y="151180"/>
                  <a:pt x="152444" y="107789"/>
                  <a:pt x="135246" y="91385"/>
                </a:cubicBezTo>
                <a:cubicBezTo>
                  <a:pt x="118048" y="74981"/>
                  <a:pt x="86563" y="37410"/>
                  <a:pt x="82859" y="45347"/>
                </a:cubicBezTo>
                <a:cubicBezTo>
                  <a:pt x="79155" y="53284"/>
                  <a:pt x="112757" y="128956"/>
                  <a:pt x="113021" y="139010"/>
                </a:cubicBezTo>
                <a:cubicBezTo>
                  <a:pt x="113285" y="149064"/>
                  <a:pt x="101379" y="118107"/>
                  <a:pt x="84446" y="105672"/>
                </a:cubicBezTo>
                <a:cubicBezTo>
                  <a:pt x="67513" y="93237"/>
                  <a:pt x="5071" y="46405"/>
                  <a:pt x="309" y="4852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フリーフォーム: 図形 263">
            <a:extLst>
              <a:ext uri="{FF2B5EF4-FFF2-40B4-BE49-F238E27FC236}">
                <a16:creationId xmlns:a16="http://schemas.microsoft.com/office/drawing/2014/main" id="{05FE6195-3179-45EC-A696-742271E00352}"/>
              </a:ext>
            </a:extLst>
          </p:cNvPr>
          <p:cNvSpPr/>
          <p:nvPr/>
        </p:nvSpPr>
        <p:spPr>
          <a:xfrm>
            <a:off x="3713112" y="4344965"/>
            <a:ext cx="896845" cy="375301"/>
          </a:xfrm>
          <a:custGeom>
            <a:avLst/>
            <a:gdLst>
              <a:gd name="connsiteX0" fmla="*/ 833488 w 896845"/>
              <a:gd name="connsiteY0" fmla="*/ 34948 h 375301"/>
              <a:gd name="connsiteX1" fmla="*/ 895401 w 896845"/>
              <a:gd name="connsiteY1" fmla="*/ 147660 h 375301"/>
              <a:gd name="connsiteX2" fmla="*/ 876351 w 896845"/>
              <a:gd name="connsiteY2" fmla="*/ 215923 h 375301"/>
              <a:gd name="connsiteX3" fmla="*/ 866826 w 896845"/>
              <a:gd name="connsiteY3" fmla="*/ 160360 h 375301"/>
              <a:gd name="connsiteX4" fmla="*/ 855713 w 896845"/>
              <a:gd name="connsiteY4" fmla="*/ 233385 h 375301"/>
              <a:gd name="connsiteX5" fmla="*/ 798563 w 896845"/>
              <a:gd name="connsiteY5" fmla="*/ 138135 h 375301"/>
              <a:gd name="connsiteX6" fmla="*/ 776338 w 896845"/>
              <a:gd name="connsiteY6" fmla="*/ 239735 h 375301"/>
              <a:gd name="connsiteX7" fmla="*/ 765226 w 896845"/>
              <a:gd name="connsiteY7" fmla="*/ 198460 h 375301"/>
              <a:gd name="connsiteX8" fmla="*/ 612826 w 896845"/>
              <a:gd name="connsiteY8" fmla="*/ 141310 h 375301"/>
              <a:gd name="connsiteX9" fmla="*/ 765226 w 896845"/>
              <a:gd name="connsiteY9" fmla="*/ 198460 h 375301"/>
              <a:gd name="connsiteX10" fmla="*/ 439788 w 896845"/>
              <a:gd name="connsiteY10" fmla="*/ 165123 h 375301"/>
              <a:gd name="connsiteX11" fmla="*/ 568376 w 896845"/>
              <a:gd name="connsiteY11" fmla="*/ 200048 h 375301"/>
              <a:gd name="connsiteX12" fmla="*/ 373113 w 896845"/>
              <a:gd name="connsiteY12" fmla="*/ 188935 h 375301"/>
              <a:gd name="connsiteX13" fmla="*/ 193726 w 896845"/>
              <a:gd name="connsiteY13" fmla="*/ 207985 h 375301"/>
              <a:gd name="connsiteX14" fmla="*/ 404863 w 896845"/>
              <a:gd name="connsiteY14" fmla="*/ 157185 h 375301"/>
              <a:gd name="connsiteX15" fmla="*/ 155626 w 896845"/>
              <a:gd name="connsiteY15" fmla="*/ 219098 h 375301"/>
              <a:gd name="connsiteX16" fmla="*/ 93713 w 896845"/>
              <a:gd name="connsiteY16" fmla="*/ 320698 h 375301"/>
              <a:gd name="connsiteX17" fmla="*/ 93713 w 896845"/>
              <a:gd name="connsiteY17" fmla="*/ 346098 h 375301"/>
              <a:gd name="connsiteX18" fmla="*/ 51 w 896845"/>
              <a:gd name="connsiteY18" fmla="*/ 373085 h 375301"/>
              <a:gd name="connsiteX19" fmla="*/ 108001 w 896845"/>
              <a:gd name="connsiteY19" fmla="*/ 284185 h 375301"/>
              <a:gd name="connsiteX20" fmla="*/ 23863 w 896845"/>
              <a:gd name="connsiteY20" fmla="*/ 293710 h 375301"/>
              <a:gd name="connsiteX21" fmla="*/ 120701 w 896845"/>
              <a:gd name="connsiteY21" fmla="*/ 206398 h 375301"/>
              <a:gd name="connsiteX22" fmla="*/ 50851 w 896845"/>
              <a:gd name="connsiteY22" fmla="*/ 214335 h 375301"/>
              <a:gd name="connsiteX23" fmla="*/ 306438 w 896845"/>
              <a:gd name="connsiteY23" fmla="*/ 47648 h 375301"/>
              <a:gd name="connsiteX24" fmla="*/ 228651 w 896845"/>
              <a:gd name="connsiteY24" fmla="*/ 92098 h 375301"/>
              <a:gd name="connsiteX25" fmla="*/ 611238 w 896845"/>
              <a:gd name="connsiteY25" fmla="*/ 76223 h 375301"/>
              <a:gd name="connsiteX26" fmla="*/ 430263 w 896845"/>
              <a:gd name="connsiteY26" fmla="*/ 28598 h 375301"/>
              <a:gd name="connsiteX27" fmla="*/ 714426 w 896845"/>
              <a:gd name="connsiteY27" fmla="*/ 98448 h 375301"/>
              <a:gd name="connsiteX28" fmla="*/ 631876 w 896845"/>
              <a:gd name="connsiteY28" fmla="*/ 23 h 375301"/>
              <a:gd name="connsiteX29" fmla="*/ 779513 w 896845"/>
              <a:gd name="connsiteY29" fmla="*/ 88923 h 375301"/>
              <a:gd name="connsiteX30" fmla="*/ 779513 w 896845"/>
              <a:gd name="connsiteY30" fmla="*/ 60348 h 375301"/>
              <a:gd name="connsiteX31" fmla="*/ 822376 w 896845"/>
              <a:gd name="connsiteY31" fmla="*/ 160360 h 375301"/>
              <a:gd name="connsiteX32" fmla="*/ 882701 w 896845"/>
              <a:gd name="connsiteY32" fmla="*/ 131785 h 375301"/>
              <a:gd name="connsiteX33" fmla="*/ 833488 w 896845"/>
              <a:gd name="connsiteY33" fmla="*/ 34948 h 375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96845" h="375301">
                <a:moveTo>
                  <a:pt x="833488" y="34948"/>
                </a:moveTo>
                <a:cubicBezTo>
                  <a:pt x="835605" y="37594"/>
                  <a:pt x="888257" y="117498"/>
                  <a:pt x="895401" y="147660"/>
                </a:cubicBezTo>
                <a:cubicBezTo>
                  <a:pt x="902545" y="177822"/>
                  <a:pt x="881113" y="213806"/>
                  <a:pt x="876351" y="215923"/>
                </a:cubicBezTo>
                <a:cubicBezTo>
                  <a:pt x="871589" y="218040"/>
                  <a:pt x="870266" y="157450"/>
                  <a:pt x="866826" y="160360"/>
                </a:cubicBezTo>
                <a:cubicBezTo>
                  <a:pt x="863386" y="163270"/>
                  <a:pt x="867090" y="237089"/>
                  <a:pt x="855713" y="233385"/>
                </a:cubicBezTo>
                <a:cubicBezTo>
                  <a:pt x="844336" y="229681"/>
                  <a:pt x="811792" y="137077"/>
                  <a:pt x="798563" y="138135"/>
                </a:cubicBezTo>
                <a:cubicBezTo>
                  <a:pt x="785334" y="139193"/>
                  <a:pt x="781894" y="229681"/>
                  <a:pt x="776338" y="239735"/>
                </a:cubicBezTo>
                <a:cubicBezTo>
                  <a:pt x="770782" y="249789"/>
                  <a:pt x="792478" y="214864"/>
                  <a:pt x="765226" y="198460"/>
                </a:cubicBezTo>
                <a:cubicBezTo>
                  <a:pt x="737974" y="182056"/>
                  <a:pt x="612826" y="141310"/>
                  <a:pt x="612826" y="141310"/>
                </a:cubicBezTo>
                <a:cubicBezTo>
                  <a:pt x="612826" y="141310"/>
                  <a:pt x="794066" y="194491"/>
                  <a:pt x="765226" y="198460"/>
                </a:cubicBezTo>
                <a:cubicBezTo>
                  <a:pt x="736386" y="202429"/>
                  <a:pt x="472596" y="164858"/>
                  <a:pt x="439788" y="165123"/>
                </a:cubicBezTo>
                <a:cubicBezTo>
                  <a:pt x="406980" y="165388"/>
                  <a:pt x="579488" y="196079"/>
                  <a:pt x="568376" y="200048"/>
                </a:cubicBezTo>
                <a:cubicBezTo>
                  <a:pt x="557264" y="204017"/>
                  <a:pt x="435555" y="187612"/>
                  <a:pt x="373113" y="188935"/>
                </a:cubicBezTo>
                <a:cubicBezTo>
                  <a:pt x="310671" y="190258"/>
                  <a:pt x="188434" y="213277"/>
                  <a:pt x="193726" y="207985"/>
                </a:cubicBezTo>
                <a:cubicBezTo>
                  <a:pt x="199018" y="202693"/>
                  <a:pt x="411213" y="155333"/>
                  <a:pt x="404863" y="157185"/>
                </a:cubicBezTo>
                <a:cubicBezTo>
                  <a:pt x="398513" y="159037"/>
                  <a:pt x="207484" y="191846"/>
                  <a:pt x="155626" y="219098"/>
                </a:cubicBezTo>
                <a:cubicBezTo>
                  <a:pt x="103768" y="246350"/>
                  <a:pt x="104032" y="299531"/>
                  <a:pt x="93713" y="320698"/>
                </a:cubicBezTo>
                <a:cubicBezTo>
                  <a:pt x="83394" y="341865"/>
                  <a:pt x="109323" y="337367"/>
                  <a:pt x="93713" y="346098"/>
                </a:cubicBezTo>
                <a:cubicBezTo>
                  <a:pt x="78103" y="354829"/>
                  <a:pt x="-2330" y="383404"/>
                  <a:pt x="51" y="373085"/>
                </a:cubicBezTo>
                <a:cubicBezTo>
                  <a:pt x="2432" y="362766"/>
                  <a:pt x="104032" y="297414"/>
                  <a:pt x="108001" y="284185"/>
                </a:cubicBezTo>
                <a:cubicBezTo>
                  <a:pt x="111970" y="270956"/>
                  <a:pt x="21746" y="306675"/>
                  <a:pt x="23863" y="293710"/>
                </a:cubicBezTo>
                <a:cubicBezTo>
                  <a:pt x="25980" y="280745"/>
                  <a:pt x="116203" y="219627"/>
                  <a:pt x="120701" y="206398"/>
                </a:cubicBezTo>
                <a:cubicBezTo>
                  <a:pt x="125199" y="193169"/>
                  <a:pt x="19895" y="240793"/>
                  <a:pt x="50851" y="214335"/>
                </a:cubicBezTo>
                <a:cubicBezTo>
                  <a:pt x="81807" y="187877"/>
                  <a:pt x="276805" y="68021"/>
                  <a:pt x="306438" y="47648"/>
                </a:cubicBezTo>
                <a:cubicBezTo>
                  <a:pt x="336071" y="27275"/>
                  <a:pt x="177851" y="87336"/>
                  <a:pt x="228651" y="92098"/>
                </a:cubicBezTo>
                <a:cubicBezTo>
                  <a:pt x="279451" y="96860"/>
                  <a:pt x="577636" y="86806"/>
                  <a:pt x="611238" y="76223"/>
                </a:cubicBezTo>
                <a:cubicBezTo>
                  <a:pt x="644840" y="65640"/>
                  <a:pt x="413065" y="24894"/>
                  <a:pt x="430263" y="28598"/>
                </a:cubicBezTo>
                <a:cubicBezTo>
                  <a:pt x="447461" y="32302"/>
                  <a:pt x="680824" y="103210"/>
                  <a:pt x="714426" y="98448"/>
                </a:cubicBezTo>
                <a:cubicBezTo>
                  <a:pt x="748028" y="93686"/>
                  <a:pt x="621028" y="1610"/>
                  <a:pt x="631876" y="23"/>
                </a:cubicBezTo>
                <a:cubicBezTo>
                  <a:pt x="642724" y="-1564"/>
                  <a:pt x="754907" y="78869"/>
                  <a:pt x="779513" y="88923"/>
                </a:cubicBezTo>
                <a:cubicBezTo>
                  <a:pt x="804119" y="98977"/>
                  <a:pt x="772369" y="48442"/>
                  <a:pt x="779513" y="60348"/>
                </a:cubicBezTo>
                <a:cubicBezTo>
                  <a:pt x="786657" y="72254"/>
                  <a:pt x="805178" y="148454"/>
                  <a:pt x="822376" y="160360"/>
                </a:cubicBezTo>
                <a:cubicBezTo>
                  <a:pt x="839574" y="172266"/>
                  <a:pt x="877674" y="147395"/>
                  <a:pt x="882701" y="131785"/>
                </a:cubicBezTo>
                <a:cubicBezTo>
                  <a:pt x="887728" y="116175"/>
                  <a:pt x="831371" y="32302"/>
                  <a:pt x="833488" y="3494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フリーフォーム: 図形 264">
            <a:extLst>
              <a:ext uri="{FF2B5EF4-FFF2-40B4-BE49-F238E27FC236}">
                <a16:creationId xmlns:a16="http://schemas.microsoft.com/office/drawing/2014/main" id="{9C010D38-FEE9-4752-836D-BC953C3624A0}"/>
              </a:ext>
            </a:extLst>
          </p:cNvPr>
          <p:cNvSpPr/>
          <p:nvPr/>
        </p:nvSpPr>
        <p:spPr>
          <a:xfrm>
            <a:off x="4378930" y="5847888"/>
            <a:ext cx="433589" cy="203885"/>
          </a:xfrm>
          <a:custGeom>
            <a:avLst/>
            <a:gdLst>
              <a:gd name="connsiteX0" fmla="*/ 983 w 433589"/>
              <a:gd name="connsiteY0" fmla="*/ 170325 h 203885"/>
              <a:gd name="connsiteX1" fmla="*/ 177195 w 433589"/>
              <a:gd name="connsiteY1" fmla="*/ 76662 h 203885"/>
              <a:gd name="connsiteX2" fmla="*/ 139095 w 433589"/>
              <a:gd name="connsiteY2" fmla="*/ 86187 h 203885"/>
              <a:gd name="connsiteX3" fmla="*/ 291495 w 433589"/>
              <a:gd name="connsiteY3" fmla="*/ 17925 h 203885"/>
              <a:gd name="connsiteX4" fmla="*/ 278795 w 433589"/>
              <a:gd name="connsiteY4" fmla="*/ 13162 h 203885"/>
              <a:gd name="connsiteX5" fmla="*/ 310545 w 433589"/>
              <a:gd name="connsiteY5" fmla="*/ 2050 h 203885"/>
              <a:gd name="connsiteX6" fmla="*/ 428020 w 433589"/>
              <a:gd name="connsiteY6" fmla="*/ 59200 h 203885"/>
              <a:gd name="connsiteX7" fmla="*/ 413733 w 433589"/>
              <a:gd name="connsiteY7" fmla="*/ 41737 h 203885"/>
              <a:gd name="connsiteX8" fmla="*/ 405795 w 433589"/>
              <a:gd name="connsiteY8" fmla="*/ 70312 h 203885"/>
              <a:gd name="connsiteX9" fmla="*/ 426433 w 433589"/>
              <a:gd name="connsiteY9" fmla="*/ 135400 h 203885"/>
              <a:gd name="connsiteX10" fmla="*/ 412145 w 433589"/>
              <a:gd name="connsiteY10" fmla="*/ 92537 h 203885"/>
              <a:gd name="connsiteX11" fmla="*/ 432783 w 433589"/>
              <a:gd name="connsiteY11" fmla="*/ 144925 h 203885"/>
              <a:gd name="connsiteX12" fmla="*/ 385158 w 433589"/>
              <a:gd name="connsiteY12" fmla="*/ 138575 h 203885"/>
              <a:gd name="connsiteX13" fmla="*/ 232758 w 433589"/>
              <a:gd name="connsiteY13" fmla="*/ 140162 h 203885"/>
              <a:gd name="connsiteX14" fmla="*/ 328008 w 433589"/>
              <a:gd name="connsiteY14" fmla="*/ 124287 h 203885"/>
              <a:gd name="connsiteX15" fmla="*/ 169258 w 433589"/>
              <a:gd name="connsiteY15" fmla="*/ 156037 h 203885"/>
              <a:gd name="connsiteX16" fmla="*/ 88295 w 433589"/>
              <a:gd name="connsiteY16" fmla="*/ 183025 h 203885"/>
              <a:gd name="connsiteX17" fmla="*/ 166083 w 433589"/>
              <a:gd name="connsiteY17" fmla="*/ 160800 h 203885"/>
              <a:gd name="connsiteX18" fmla="*/ 53370 w 433589"/>
              <a:gd name="connsiteY18" fmla="*/ 190962 h 203885"/>
              <a:gd name="connsiteX19" fmla="*/ 102583 w 433589"/>
              <a:gd name="connsiteY19" fmla="*/ 203662 h 203885"/>
              <a:gd name="connsiteX20" fmla="*/ 983 w 433589"/>
              <a:gd name="connsiteY20" fmla="*/ 170325 h 203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3589" h="203885">
                <a:moveTo>
                  <a:pt x="983" y="170325"/>
                </a:moveTo>
                <a:cubicBezTo>
                  <a:pt x="13418" y="149158"/>
                  <a:pt x="154176" y="90685"/>
                  <a:pt x="177195" y="76662"/>
                </a:cubicBezTo>
                <a:cubicBezTo>
                  <a:pt x="200214" y="62639"/>
                  <a:pt x="120045" y="95976"/>
                  <a:pt x="139095" y="86187"/>
                </a:cubicBezTo>
                <a:cubicBezTo>
                  <a:pt x="158145" y="76398"/>
                  <a:pt x="268212" y="30096"/>
                  <a:pt x="291495" y="17925"/>
                </a:cubicBezTo>
                <a:cubicBezTo>
                  <a:pt x="314778" y="5754"/>
                  <a:pt x="275620" y="15808"/>
                  <a:pt x="278795" y="13162"/>
                </a:cubicBezTo>
                <a:cubicBezTo>
                  <a:pt x="281970" y="10516"/>
                  <a:pt x="285674" y="-5623"/>
                  <a:pt x="310545" y="2050"/>
                </a:cubicBezTo>
                <a:cubicBezTo>
                  <a:pt x="335416" y="9723"/>
                  <a:pt x="410822" y="52585"/>
                  <a:pt x="428020" y="59200"/>
                </a:cubicBezTo>
                <a:cubicBezTo>
                  <a:pt x="445218" y="65814"/>
                  <a:pt x="417437" y="39885"/>
                  <a:pt x="413733" y="41737"/>
                </a:cubicBezTo>
                <a:cubicBezTo>
                  <a:pt x="410029" y="43589"/>
                  <a:pt x="403678" y="54702"/>
                  <a:pt x="405795" y="70312"/>
                </a:cubicBezTo>
                <a:cubicBezTo>
                  <a:pt x="407912" y="85922"/>
                  <a:pt x="425375" y="131696"/>
                  <a:pt x="426433" y="135400"/>
                </a:cubicBezTo>
                <a:cubicBezTo>
                  <a:pt x="427491" y="139104"/>
                  <a:pt x="411087" y="90949"/>
                  <a:pt x="412145" y="92537"/>
                </a:cubicBezTo>
                <a:cubicBezTo>
                  <a:pt x="413203" y="94125"/>
                  <a:pt x="437281" y="137252"/>
                  <a:pt x="432783" y="144925"/>
                </a:cubicBezTo>
                <a:cubicBezTo>
                  <a:pt x="428285" y="152598"/>
                  <a:pt x="418495" y="139369"/>
                  <a:pt x="385158" y="138575"/>
                </a:cubicBezTo>
                <a:cubicBezTo>
                  <a:pt x="351821" y="137781"/>
                  <a:pt x="242283" y="142543"/>
                  <a:pt x="232758" y="140162"/>
                </a:cubicBezTo>
                <a:cubicBezTo>
                  <a:pt x="223233" y="137781"/>
                  <a:pt x="338591" y="121641"/>
                  <a:pt x="328008" y="124287"/>
                </a:cubicBezTo>
                <a:cubicBezTo>
                  <a:pt x="317425" y="126933"/>
                  <a:pt x="209210" y="146247"/>
                  <a:pt x="169258" y="156037"/>
                </a:cubicBezTo>
                <a:cubicBezTo>
                  <a:pt x="129306" y="165827"/>
                  <a:pt x="88824" y="182231"/>
                  <a:pt x="88295" y="183025"/>
                </a:cubicBezTo>
                <a:cubicBezTo>
                  <a:pt x="87766" y="183819"/>
                  <a:pt x="171904" y="159477"/>
                  <a:pt x="166083" y="160800"/>
                </a:cubicBezTo>
                <a:cubicBezTo>
                  <a:pt x="160262" y="162123"/>
                  <a:pt x="63953" y="183818"/>
                  <a:pt x="53370" y="190962"/>
                </a:cubicBezTo>
                <a:cubicBezTo>
                  <a:pt x="42787" y="198106"/>
                  <a:pt x="107081" y="205249"/>
                  <a:pt x="102583" y="203662"/>
                </a:cubicBezTo>
                <a:cubicBezTo>
                  <a:pt x="98085" y="202075"/>
                  <a:pt x="-11452" y="191492"/>
                  <a:pt x="983" y="170325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フリーフォーム: 図形 265">
            <a:extLst>
              <a:ext uri="{FF2B5EF4-FFF2-40B4-BE49-F238E27FC236}">
                <a16:creationId xmlns:a16="http://schemas.microsoft.com/office/drawing/2014/main" id="{226C53DB-2047-4058-91EE-9D90C729C6C7}"/>
              </a:ext>
            </a:extLst>
          </p:cNvPr>
          <p:cNvSpPr/>
          <p:nvPr/>
        </p:nvSpPr>
        <p:spPr>
          <a:xfrm>
            <a:off x="4581123" y="5862706"/>
            <a:ext cx="667347" cy="165138"/>
          </a:xfrm>
          <a:custGeom>
            <a:avLst/>
            <a:gdLst>
              <a:gd name="connsiteX0" fmla="*/ 143277 w 667347"/>
              <a:gd name="connsiteY0" fmla="*/ 44382 h 165138"/>
              <a:gd name="connsiteX1" fmla="*/ 306790 w 667347"/>
              <a:gd name="connsiteY1" fmla="*/ 1519 h 165138"/>
              <a:gd name="connsiteX2" fmla="*/ 248052 w 667347"/>
              <a:gd name="connsiteY2" fmla="*/ 9457 h 165138"/>
              <a:gd name="connsiteX3" fmla="*/ 292502 w 667347"/>
              <a:gd name="connsiteY3" fmla="*/ 7869 h 165138"/>
              <a:gd name="connsiteX4" fmla="*/ 446490 w 667347"/>
              <a:gd name="connsiteY4" fmla="*/ 85657 h 165138"/>
              <a:gd name="connsiteX5" fmla="*/ 409977 w 667347"/>
              <a:gd name="connsiteY5" fmla="*/ 58669 h 165138"/>
              <a:gd name="connsiteX6" fmla="*/ 513165 w 667347"/>
              <a:gd name="connsiteY6" fmla="*/ 130107 h 165138"/>
              <a:gd name="connsiteX7" fmla="*/ 579840 w 667347"/>
              <a:gd name="connsiteY7" fmla="*/ 136457 h 165138"/>
              <a:gd name="connsiteX8" fmla="*/ 495702 w 667347"/>
              <a:gd name="connsiteY8" fmla="*/ 139632 h 165138"/>
              <a:gd name="connsiteX9" fmla="*/ 667152 w 667347"/>
              <a:gd name="connsiteY9" fmla="*/ 144394 h 165138"/>
              <a:gd name="connsiteX10" fmla="*/ 456015 w 667347"/>
              <a:gd name="connsiteY10" fmla="*/ 141219 h 165138"/>
              <a:gd name="connsiteX11" fmla="*/ 394102 w 667347"/>
              <a:gd name="connsiteY11" fmla="*/ 122169 h 165138"/>
              <a:gd name="connsiteX12" fmla="*/ 178202 w 667347"/>
              <a:gd name="connsiteY12" fmla="*/ 165032 h 165138"/>
              <a:gd name="connsiteX13" fmla="*/ 311552 w 667347"/>
              <a:gd name="connsiteY13" fmla="*/ 134869 h 165138"/>
              <a:gd name="connsiteX14" fmla="*/ 222652 w 667347"/>
              <a:gd name="connsiteY14" fmla="*/ 152332 h 165138"/>
              <a:gd name="connsiteX15" fmla="*/ 181377 w 667347"/>
              <a:gd name="connsiteY15" fmla="*/ 134869 h 165138"/>
              <a:gd name="connsiteX16" fmla="*/ 402 w 667347"/>
              <a:gd name="connsiteY16" fmla="*/ 114232 h 165138"/>
              <a:gd name="connsiteX17" fmla="*/ 236940 w 667347"/>
              <a:gd name="connsiteY17" fmla="*/ 93594 h 165138"/>
              <a:gd name="connsiteX18" fmla="*/ 143277 w 667347"/>
              <a:gd name="connsiteY18" fmla="*/ 44382 h 165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67347" h="165138">
                <a:moveTo>
                  <a:pt x="143277" y="44382"/>
                </a:moveTo>
                <a:cubicBezTo>
                  <a:pt x="154919" y="29036"/>
                  <a:pt x="289328" y="7340"/>
                  <a:pt x="306790" y="1519"/>
                </a:cubicBezTo>
                <a:cubicBezTo>
                  <a:pt x="324252" y="-4302"/>
                  <a:pt x="250433" y="8399"/>
                  <a:pt x="248052" y="9457"/>
                </a:cubicBezTo>
                <a:cubicBezTo>
                  <a:pt x="245671" y="10515"/>
                  <a:pt x="259429" y="-4831"/>
                  <a:pt x="292502" y="7869"/>
                </a:cubicBezTo>
                <a:cubicBezTo>
                  <a:pt x="325575" y="20569"/>
                  <a:pt x="426911" y="77190"/>
                  <a:pt x="446490" y="85657"/>
                </a:cubicBezTo>
                <a:cubicBezTo>
                  <a:pt x="466069" y="94124"/>
                  <a:pt x="409977" y="58669"/>
                  <a:pt x="409977" y="58669"/>
                </a:cubicBezTo>
                <a:cubicBezTo>
                  <a:pt x="421090" y="66077"/>
                  <a:pt x="484855" y="117142"/>
                  <a:pt x="513165" y="130107"/>
                </a:cubicBezTo>
                <a:cubicBezTo>
                  <a:pt x="541475" y="143072"/>
                  <a:pt x="582750" y="134870"/>
                  <a:pt x="579840" y="136457"/>
                </a:cubicBezTo>
                <a:cubicBezTo>
                  <a:pt x="576930" y="138044"/>
                  <a:pt x="481150" y="138309"/>
                  <a:pt x="495702" y="139632"/>
                </a:cubicBezTo>
                <a:cubicBezTo>
                  <a:pt x="510254" y="140955"/>
                  <a:pt x="673766" y="144130"/>
                  <a:pt x="667152" y="144394"/>
                </a:cubicBezTo>
                <a:cubicBezTo>
                  <a:pt x="660538" y="144658"/>
                  <a:pt x="501523" y="144923"/>
                  <a:pt x="456015" y="141219"/>
                </a:cubicBezTo>
                <a:cubicBezTo>
                  <a:pt x="410507" y="137515"/>
                  <a:pt x="440404" y="118200"/>
                  <a:pt x="394102" y="122169"/>
                </a:cubicBezTo>
                <a:cubicBezTo>
                  <a:pt x="347800" y="126138"/>
                  <a:pt x="191960" y="162915"/>
                  <a:pt x="178202" y="165032"/>
                </a:cubicBezTo>
                <a:cubicBezTo>
                  <a:pt x="164444" y="167149"/>
                  <a:pt x="304144" y="136986"/>
                  <a:pt x="311552" y="134869"/>
                </a:cubicBezTo>
                <a:cubicBezTo>
                  <a:pt x="318960" y="132752"/>
                  <a:pt x="244348" y="152332"/>
                  <a:pt x="222652" y="152332"/>
                </a:cubicBezTo>
                <a:cubicBezTo>
                  <a:pt x="200956" y="152332"/>
                  <a:pt x="218419" y="141219"/>
                  <a:pt x="181377" y="134869"/>
                </a:cubicBezTo>
                <a:cubicBezTo>
                  <a:pt x="144335" y="128519"/>
                  <a:pt x="-8858" y="121111"/>
                  <a:pt x="402" y="114232"/>
                </a:cubicBezTo>
                <a:cubicBezTo>
                  <a:pt x="9662" y="107353"/>
                  <a:pt x="208100" y="101796"/>
                  <a:pt x="236940" y="93594"/>
                </a:cubicBezTo>
                <a:cubicBezTo>
                  <a:pt x="265780" y="85392"/>
                  <a:pt x="131635" y="59728"/>
                  <a:pt x="143277" y="44382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フリーフォーム: 図形 266">
            <a:extLst>
              <a:ext uri="{FF2B5EF4-FFF2-40B4-BE49-F238E27FC236}">
                <a16:creationId xmlns:a16="http://schemas.microsoft.com/office/drawing/2014/main" id="{D0D443F1-F64E-4E96-9845-D9C0986D23EA}"/>
              </a:ext>
            </a:extLst>
          </p:cNvPr>
          <p:cNvSpPr/>
          <p:nvPr/>
        </p:nvSpPr>
        <p:spPr>
          <a:xfrm>
            <a:off x="4409622" y="6000710"/>
            <a:ext cx="748602" cy="166126"/>
          </a:xfrm>
          <a:custGeom>
            <a:avLst/>
            <a:gdLst>
              <a:gd name="connsiteX0" fmla="*/ 453 w 748602"/>
              <a:gd name="connsiteY0" fmla="*/ 47665 h 166126"/>
              <a:gd name="connsiteX1" fmla="*/ 300491 w 748602"/>
              <a:gd name="connsiteY1" fmla="*/ 20678 h 166126"/>
              <a:gd name="connsiteX2" fmla="*/ 219528 w 748602"/>
              <a:gd name="connsiteY2" fmla="*/ 33378 h 166126"/>
              <a:gd name="connsiteX3" fmla="*/ 438603 w 748602"/>
              <a:gd name="connsiteY3" fmla="*/ 40 h 166126"/>
              <a:gd name="connsiteX4" fmla="*/ 278266 w 748602"/>
              <a:gd name="connsiteY4" fmla="*/ 41315 h 166126"/>
              <a:gd name="connsiteX5" fmla="*/ 548141 w 748602"/>
              <a:gd name="connsiteY5" fmla="*/ 28615 h 166126"/>
              <a:gd name="connsiteX6" fmla="*/ 381453 w 748602"/>
              <a:gd name="connsiteY6" fmla="*/ 17503 h 166126"/>
              <a:gd name="connsiteX7" fmla="*/ 346528 w 748602"/>
              <a:gd name="connsiteY7" fmla="*/ 44490 h 166126"/>
              <a:gd name="connsiteX8" fmla="*/ 560841 w 748602"/>
              <a:gd name="connsiteY8" fmla="*/ 39728 h 166126"/>
              <a:gd name="connsiteX9" fmla="*/ 694191 w 748602"/>
              <a:gd name="connsiteY9" fmla="*/ 55603 h 166126"/>
              <a:gd name="connsiteX10" fmla="*/ 741816 w 748602"/>
              <a:gd name="connsiteY10" fmla="*/ 47665 h 166126"/>
              <a:gd name="connsiteX11" fmla="*/ 556078 w 748602"/>
              <a:gd name="connsiteY11" fmla="*/ 128628 h 166126"/>
              <a:gd name="connsiteX12" fmla="*/ 710066 w 748602"/>
              <a:gd name="connsiteY12" fmla="*/ 65128 h 166126"/>
              <a:gd name="connsiteX13" fmla="*/ 444953 w 748602"/>
              <a:gd name="connsiteY13" fmla="*/ 149265 h 166126"/>
              <a:gd name="connsiteX14" fmla="*/ 313191 w 748602"/>
              <a:gd name="connsiteY14" fmla="*/ 165140 h 166126"/>
              <a:gd name="connsiteX15" fmla="*/ 503691 w 748602"/>
              <a:gd name="connsiteY15" fmla="*/ 133390 h 166126"/>
              <a:gd name="connsiteX16" fmla="*/ 468766 w 748602"/>
              <a:gd name="connsiteY16" fmla="*/ 154028 h 166126"/>
              <a:gd name="connsiteX17" fmla="*/ 100466 w 748602"/>
              <a:gd name="connsiteY17" fmla="*/ 152440 h 166126"/>
              <a:gd name="connsiteX18" fmla="*/ 251278 w 748602"/>
              <a:gd name="connsiteY18" fmla="*/ 152440 h 166126"/>
              <a:gd name="connsiteX19" fmla="*/ 144916 w 748602"/>
              <a:gd name="connsiteY19" fmla="*/ 123865 h 166126"/>
              <a:gd name="connsiteX20" fmla="*/ 313191 w 748602"/>
              <a:gd name="connsiteY20" fmla="*/ 127040 h 166126"/>
              <a:gd name="connsiteX21" fmla="*/ 233816 w 748602"/>
              <a:gd name="connsiteY21" fmla="*/ 88940 h 166126"/>
              <a:gd name="connsiteX22" fmla="*/ 453 w 748602"/>
              <a:gd name="connsiteY22" fmla="*/ 47665 h 16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48602" h="166126">
                <a:moveTo>
                  <a:pt x="453" y="47665"/>
                </a:moveTo>
                <a:cubicBezTo>
                  <a:pt x="11566" y="36288"/>
                  <a:pt x="263979" y="23059"/>
                  <a:pt x="300491" y="20678"/>
                </a:cubicBezTo>
                <a:cubicBezTo>
                  <a:pt x="337004" y="18297"/>
                  <a:pt x="219528" y="33378"/>
                  <a:pt x="219528" y="33378"/>
                </a:cubicBezTo>
                <a:cubicBezTo>
                  <a:pt x="242547" y="29938"/>
                  <a:pt x="428813" y="-1283"/>
                  <a:pt x="438603" y="40"/>
                </a:cubicBezTo>
                <a:cubicBezTo>
                  <a:pt x="448393" y="1363"/>
                  <a:pt x="260010" y="36553"/>
                  <a:pt x="278266" y="41315"/>
                </a:cubicBezTo>
                <a:cubicBezTo>
                  <a:pt x="296522" y="46077"/>
                  <a:pt x="530943" y="32584"/>
                  <a:pt x="548141" y="28615"/>
                </a:cubicBezTo>
                <a:cubicBezTo>
                  <a:pt x="565339" y="24646"/>
                  <a:pt x="415055" y="14857"/>
                  <a:pt x="381453" y="17503"/>
                </a:cubicBezTo>
                <a:cubicBezTo>
                  <a:pt x="347851" y="20149"/>
                  <a:pt x="316630" y="40786"/>
                  <a:pt x="346528" y="44490"/>
                </a:cubicBezTo>
                <a:cubicBezTo>
                  <a:pt x="376426" y="48194"/>
                  <a:pt x="502897" y="37876"/>
                  <a:pt x="560841" y="39728"/>
                </a:cubicBezTo>
                <a:cubicBezTo>
                  <a:pt x="618785" y="41580"/>
                  <a:pt x="664029" y="54280"/>
                  <a:pt x="694191" y="55603"/>
                </a:cubicBezTo>
                <a:cubicBezTo>
                  <a:pt x="724353" y="56926"/>
                  <a:pt x="764835" y="35494"/>
                  <a:pt x="741816" y="47665"/>
                </a:cubicBezTo>
                <a:cubicBezTo>
                  <a:pt x="718797" y="59836"/>
                  <a:pt x="561370" y="125718"/>
                  <a:pt x="556078" y="128628"/>
                </a:cubicBezTo>
                <a:cubicBezTo>
                  <a:pt x="550786" y="131538"/>
                  <a:pt x="728587" y="61688"/>
                  <a:pt x="710066" y="65128"/>
                </a:cubicBezTo>
                <a:cubicBezTo>
                  <a:pt x="691545" y="68568"/>
                  <a:pt x="511099" y="132596"/>
                  <a:pt x="444953" y="149265"/>
                </a:cubicBezTo>
                <a:cubicBezTo>
                  <a:pt x="378807" y="165934"/>
                  <a:pt x="303401" y="167786"/>
                  <a:pt x="313191" y="165140"/>
                </a:cubicBezTo>
                <a:cubicBezTo>
                  <a:pt x="322981" y="162494"/>
                  <a:pt x="477762" y="135242"/>
                  <a:pt x="503691" y="133390"/>
                </a:cubicBezTo>
                <a:cubicBezTo>
                  <a:pt x="529620" y="131538"/>
                  <a:pt x="535970" y="150853"/>
                  <a:pt x="468766" y="154028"/>
                </a:cubicBezTo>
                <a:cubicBezTo>
                  <a:pt x="401562" y="157203"/>
                  <a:pt x="100466" y="152440"/>
                  <a:pt x="100466" y="152440"/>
                </a:cubicBezTo>
                <a:cubicBezTo>
                  <a:pt x="64218" y="152175"/>
                  <a:pt x="243870" y="157203"/>
                  <a:pt x="251278" y="152440"/>
                </a:cubicBezTo>
                <a:cubicBezTo>
                  <a:pt x="258686" y="147678"/>
                  <a:pt x="134597" y="128098"/>
                  <a:pt x="144916" y="123865"/>
                </a:cubicBezTo>
                <a:cubicBezTo>
                  <a:pt x="155235" y="119632"/>
                  <a:pt x="298374" y="132861"/>
                  <a:pt x="313191" y="127040"/>
                </a:cubicBezTo>
                <a:cubicBezTo>
                  <a:pt x="328008" y="121219"/>
                  <a:pt x="281970" y="101904"/>
                  <a:pt x="233816" y="88940"/>
                </a:cubicBezTo>
                <a:cubicBezTo>
                  <a:pt x="185662" y="75976"/>
                  <a:pt x="-10660" y="59042"/>
                  <a:pt x="453" y="47665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フリーフォーム: 図形 267">
            <a:extLst>
              <a:ext uri="{FF2B5EF4-FFF2-40B4-BE49-F238E27FC236}">
                <a16:creationId xmlns:a16="http://schemas.microsoft.com/office/drawing/2014/main" id="{B19BCB67-5FDE-409E-BFF7-7850604D96F4}"/>
              </a:ext>
            </a:extLst>
          </p:cNvPr>
          <p:cNvSpPr/>
          <p:nvPr/>
        </p:nvSpPr>
        <p:spPr>
          <a:xfrm>
            <a:off x="4384904" y="5993886"/>
            <a:ext cx="532695" cy="187861"/>
          </a:xfrm>
          <a:custGeom>
            <a:avLst/>
            <a:gdLst>
              <a:gd name="connsiteX0" fmla="*/ 6121 w 532695"/>
              <a:gd name="connsiteY0" fmla="*/ 35439 h 187861"/>
              <a:gd name="connsiteX1" fmla="*/ 295046 w 532695"/>
              <a:gd name="connsiteY1" fmla="*/ 514 h 187861"/>
              <a:gd name="connsiteX2" fmla="*/ 206146 w 532695"/>
              <a:gd name="connsiteY2" fmla="*/ 14802 h 187861"/>
              <a:gd name="connsiteX3" fmla="*/ 472846 w 532695"/>
              <a:gd name="connsiteY3" fmla="*/ 17977 h 187861"/>
              <a:gd name="connsiteX4" fmla="*/ 406171 w 532695"/>
              <a:gd name="connsiteY4" fmla="*/ 37027 h 187861"/>
              <a:gd name="connsiteX5" fmla="*/ 337909 w 532695"/>
              <a:gd name="connsiteY5" fmla="*/ 71952 h 187861"/>
              <a:gd name="connsiteX6" fmla="*/ 526821 w 532695"/>
              <a:gd name="connsiteY6" fmla="*/ 140214 h 187861"/>
              <a:gd name="connsiteX7" fmla="*/ 463321 w 532695"/>
              <a:gd name="connsiteY7" fmla="*/ 156089 h 187861"/>
              <a:gd name="connsiteX8" fmla="*/ 249009 w 532695"/>
              <a:gd name="connsiteY8" fmla="*/ 187839 h 187861"/>
              <a:gd name="connsiteX9" fmla="*/ 25171 w 532695"/>
              <a:gd name="connsiteY9" fmla="*/ 160852 h 187861"/>
              <a:gd name="connsiteX10" fmla="*/ 271234 w 532695"/>
              <a:gd name="connsiteY10" fmla="*/ 146564 h 187861"/>
              <a:gd name="connsiteX11" fmla="*/ 136296 w 532695"/>
              <a:gd name="connsiteY11" fmla="*/ 129102 h 187861"/>
              <a:gd name="connsiteX12" fmla="*/ 9296 w 532695"/>
              <a:gd name="connsiteY12" fmla="*/ 103702 h 187861"/>
              <a:gd name="connsiteX13" fmla="*/ 160109 w 532695"/>
              <a:gd name="connsiteY13" fmla="*/ 111639 h 187861"/>
              <a:gd name="connsiteX14" fmla="*/ 80734 w 532695"/>
              <a:gd name="connsiteY14" fmla="*/ 76714 h 187861"/>
              <a:gd name="connsiteX15" fmla="*/ 96609 w 532695"/>
              <a:gd name="connsiteY15" fmla="*/ 70364 h 187861"/>
              <a:gd name="connsiteX16" fmla="*/ 6121 w 532695"/>
              <a:gd name="connsiteY16" fmla="*/ 35439 h 187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32695" h="187861">
                <a:moveTo>
                  <a:pt x="6121" y="35439"/>
                </a:moveTo>
                <a:cubicBezTo>
                  <a:pt x="39194" y="23797"/>
                  <a:pt x="261708" y="3954"/>
                  <a:pt x="295046" y="514"/>
                </a:cubicBezTo>
                <a:cubicBezTo>
                  <a:pt x="328384" y="-2926"/>
                  <a:pt x="176513" y="11892"/>
                  <a:pt x="206146" y="14802"/>
                </a:cubicBezTo>
                <a:cubicBezTo>
                  <a:pt x="235779" y="17712"/>
                  <a:pt x="439508" y="14273"/>
                  <a:pt x="472846" y="17977"/>
                </a:cubicBezTo>
                <a:cubicBezTo>
                  <a:pt x="506184" y="21681"/>
                  <a:pt x="428660" y="28031"/>
                  <a:pt x="406171" y="37027"/>
                </a:cubicBezTo>
                <a:cubicBezTo>
                  <a:pt x="383682" y="46023"/>
                  <a:pt x="317801" y="54754"/>
                  <a:pt x="337909" y="71952"/>
                </a:cubicBezTo>
                <a:cubicBezTo>
                  <a:pt x="358017" y="89150"/>
                  <a:pt x="505919" y="126191"/>
                  <a:pt x="526821" y="140214"/>
                </a:cubicBezTo>
                <a:cubicBezTo>
                  <a:pt x="547723" y="154237"/>
                  <a:pt x="509623" y="148152"/>
                  <a:pt x="463321" y="156089"/>
                </a:cubicBezTo>
                <a:cubicBezTo>
                  <a:pt x="417019" y="164026"/>
                  <a:pt x="322034" y="187045"/>
                  <a:pt x="249009" y="187839"/>
                </a:cubicBezTo>
                <a:cubicBezTo>
                  <a:pt x="175984" y="188633"/>
                  <a:pt x="21467" y="167731"/>
                  <a:pt x="25171" y="160852"/>
                </a:cubicBezTo>
                <a:cubicBezTo>
                  <a:pt x="28875" y="153973"/>
                  <a:pt x="252713" y="151856"/>
                  <a:pt x="271234" y="146564"/>
                </a:cubicBezTo>
                <a:cubicBezTo>
                  <a:pt x="289755" y="141272"/>
                  <a:pt x="179952" y="136246"/>
                  <a:pt x="136296" y="129102"/>
                </a:cubicBezTo>
                <a:cubicBezTo>
                  <a:pt x="92640" y="121958"/>
                  <a:pt x="5327" y="106612"/>
                  <a:pt x="9296" y="103702"/>
                </a:cubicBezTo>
                <a:cubicBezTo>
                  <a:pt x="13265" y="100792"/>
                  <a:pt x="148203" y="116137"/>
                  <a:pt x="160109" y="111639"/>
                </a:cubicBezTo>
                <a:cubicBezTo>
                  <a:pt x="172015" y="107141"/>
                  <a:pt x="91317" y="83593"/>
                  <a:pt x="80734" y="76714"/>
                </a:cubicBezTo>
                <a:cubicBezTo>
                  <a:pt x="70151" y="69835"/>
                  <a:pt x="109045" y="75127"/>
                  <a:pt x="96609" y="70364"/>
                </a:cubicBezTo>
                <a:cubicBezTo>
                  <a:pt x="84173" y="65601"/>
                  <a:pt x="-26952" y="47081"/>
                  <a:pt x="6121" y="35439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フリーフォーム: 図形 268">
            <a:extLst>
              <a:ext uri="{FF2B5EF4-FFF2-40B4-BE49-F238E27FC236}">
                <a16:creationId xmlns:a16="http://schemas.microsoft.com/office/drawing/2014/main" id="{2BE2E26F-17AF-44C1-BC6C-FD44A039CB5C}"/>
              </a:ext>
            </a:extLst>
          </p:cNvPr>
          <p:cNvSpPr/>
          <p:nvPr/>
        </p:nvSpPr>
        <p:spPr>
          <a:xfrm>
            <a:off x="4565264" y="6037076"/>
            <a:ext cx="362369" cy="72789"/>
          </a:xfrm>
          <a:custGeom>
            <a:avLst/>
            <a:gdLst>
              <a:gd name="connsiteX0" fmla="*/ 108336 w 362369"/>
              <a:gd name="connsiteY0" fmla="*/ 1774 h 72789"/>
              <a:gd name="connsiteX1" fmla="*/ 289311 w 362369"/>
              <a:gd name="connsiteY1" fmla="*/ 4949 h 72789"/>
              <a:gd name="connsiteX2" fmla="*/ 348049 w 362369"/>
              <a:gd name="connsiteY2" fmla="*/ 3362 h 72789"/>
              <a:gd name="connsiteX3" fmla="*/ 316299 w 362369"/>
              <a:gd name="connsiteY3" fmla="*/ 6537 h 72789"/>
              <a:gd name="connsiteX4" fmla="*/ 203586 w 362369"/>
              <a:gd name="connsiteY4" fmla="*/ 33524 h 72789"/>
              <a:gd name="connsiteX5" fmla="*/ 362336 w 362369"/>
              <a:gd name="connsiteY5" fmla="*/ 28762 h 72789"/>
              <a:gd name="connsiteX6" fmla="*/ 187711 w 362369"/>
              <a:gd name="connsiteY6" fmla="*/ 36699 h 72789"/>
              <a:gd name="connsiteX7" fmla="*/ 89286 w 362369"/>
              <a:gd name="connsiteY7" fmla="*/ 71624 h 72789"/>
              <a:gd name="connsiteX8" fmla="*/ 130561 w 362369"/>
              <a:gd name="connsiteY8" fmla="*/ 63687 h 72789"/>
              <a:gd name="connsiteX9" fmla="*/ 95636 w 362369"/>
              <a:gd name="connsiteY9" fmla="*/ 55749 h 72789"/>
              <a:gd name="connsiteX10" fmla="*/ 386 w 362369"/>
              <a:gd name="connsiteY10" fmla="*/ 36699 h 72789"/>
              <a:gd name="connsiteX11" fmla="*/ 108336 w 362369"/>
              <a:gd name="connsiteY11" fmla="*/ 1774 h 72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2369" h="72789">
                <a:moveTo>
                  <a:pt x="108336" y="1774"/>
                </a:moveTo>
                <a:cubicBezTo>
                  <a:pt x="156490" y="-3518"/>
                  <a:pt x="249359" y="4684"/>
                  <a:pt x="289311" y="4949"/>
                </a:cubicBezTo>
                <a:cubicBezTo>
                  <a:pt x="329263" y="5214"/>
                  <a:pt x="343551" y="3097"/>
                  <a:pt x="348049" y="3362"/>
                </a:cubicBezTo>
                <a:cubicBezTo>
                  <a:pt x="352547" y="3627"/>
                  <a:pt x="340376" y="1510"/>
                  <a:pt x="316299" y="6537"/>
                </a:cubicBezTo>
                <a:cubicBezTo>
                  <a:pt x="292222" y="11564"/>
                  <a:pt x="195913" y="29820"/>
                  <a:pt x="203586" y="33524"/>
                </a:cubicBezTo>
                <a:cubicBezTo>
                  <a:pt x="211259" y="37228"/>
                  <a:pt x="364982" y="28233"/>
                  <a:pt x="362336" y="28762"/>
                </a:cubicBezTo>
                <a:cubicBezTo>
                  <a:pt x="359690" y="29291"/>
                  <a:pt x="233219" y="29555"/>
                  <a:pt x="187711" y="36699"/>
                </a:cubicBezTo>
                <a:cubicBezTo>
                  <a:pt x="142203" y="43843"/>
                  <a:pt x="98811" y="67126"/>
                  <a:pt x="89286" y="71624"/>
                </a:cubicBezTo>
                <a:cubicBezTo>
                  <a:pt x="79761" y="76122"/>
                  <a:pt x="129503" y="66333"/>
                  <a:pt x="130561" y="63687"/>
                </a:cubicBezTo>
                <a:cubicBezTo>
                  <a:pt x="131619" y="61041"/>
                  <a:pt x="117332" y="60247"/>
                  <a:pt x="95636" y="55749"/>
                </a:cubicBezTo>
                <a:cubicBezTo>
                  <a:pt x="73940" y="51251"/>
                  <a:pt x="-6229" y="39609"/>
                  <a:pt x="386" y="36699"/>
                </a:cubicBezTo>
                <a:cubicBezTo>
                  <a:pt x="7001" y="33789"/>
                  <a:pt x="60182" y="7066"/>
                  <a:pt x="108336" y="17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フリーフォーム: 図形 269">
            <a:extLst>
              <a:ext uri="{FF2B5EF4-FFF2-40B4-BE49-F238E27FC236}">
                <a16:creationId xmlns:a16="http://schemas.microsoft.com/office/drawing/2014/main" id="{C208A6A2-5013-4478-8392-73C0DA40EF00}"/>
              </a:ext>
            </a:extLst>
          </p:cNvPr>
          <p:cNvSpPr/>
          <p:nvPr/>
        </p:nvSpPr>
        <p:spPr>
          <a:xfrm>
            <a:off x="4127452" y="10222860"/>
            <a:ext cx="123110" cy="239956"/>
          </a:xfrm>
          <a:custGeom>
            <a:avLst/>
            <a:gdLst>
              <a:gd name="connsiteX0" fmla="*/ 122815 w 123110"/>
              <a:gd name="connsiteY0" fmla="*/ 2757 h 239956"/>
              <a:gd name="connsiteX1" fmla="*/ 25448 w 123110"/>
              <a:gd name="connsiteY1" fmla="*/ 57790 h 239956"/>
              <a:gd name="connsiteX2" fmla="*/ 16981 w 123110"/>
              <a:gd name="connsiteY2" fmla="*/ 114940 h 239956"/>
              <a:gd name="connsiteX3" fmla="*/ 33915 w 123110"/>
              <a:gd name="connsiteY3" fmla="*/ 167857 h 239956"/>
              <a:gd name="connsiteX4" fmla="*/ 122815 w 123110"/>
              <a:gd name="connsiteY4" fmla="*/ 239823 h 239956"/>
              <a:gd name="connsiteX5" fmla="*/ 48 w 123110"/>
              <a:gd name="connsiteY5" fmla="*/ 148807 h 239956"/>
              <a:gd name="connsiteX6" fmla="*/ 122815 w 123110"/>
              <a:gd name="connsiteY6" fmla="*/ 2757 h 23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110" h="239956">
                <a:moveTo>
                  <a:pt x="122815" y="2757"/>
                </a:moveTo>
                <a:cubicBezTo>
                  <a:pt x="127048" y="-12412"/>
                  <a:pt x="43087" y="39093"/>
                  <a:pt x="25448" y="57790"/>
                </a:cubicBezTo>
                <a:cubicBezTo>
                  <a:pt x="7809" y="76487"/>
                  <a:pt x="15570" y="96596"/>
                  <a:pt x="16981" y="114940"/>
                </a:cubicBezTo>
                <a:cubicBezTo>
                  <a:pt x="18392" y="133284"/>
                  <a:pt x="16276" y="147043"/>
                  <a:pt x="33915" y="167857"/>
                </a:cubicBezTo>
                <a:cubicBezTo>
                  <a:pt x="51554" y="188671"/>
                  <a:pt x="128460" y="242998"/>
                  <a:pt x="122815" y="239823"/>
                </a:cubicBezTo>
                <a:cubicBezTo>
                  <a:pt x="117170" y="236648"/>
                  <a:pt x="2870" y="185496"/>
                  <a:pt x="48" y="148807"/>
                </a:cubicBezTo>
                <a:cubicBezTo>
                  <a:pt x="-2774" y="112118"/>
                  <a:pt x="118582" y="17926"/>
                  <a:pt x="122815" y="27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フリーフォーム: 図形 270">
            <a:extLst>
              <a:ext uri="{FF2B5EF4-FFF2-40B4-BE49-F238E27FC236}">
                <a16:creationId xmlns:a16="http://schemas.microsoft.com/office/drawing/2014/main" id="{5682BE76-C7EF-4524-B914-23C5B9A41E9A}"/>
              </a:ext>
            </a:extLst>
          </p:cNvPr>
          <p:cNvSpPr/>
          <p:nvPr/>
        </p:nvSpPr>
        <p:spPr>
          <a:xfrm>
            <a:off x="4245914" y="10225616"/>
            <a:ext cx="110702" cy="220709"/>
          </a:xfrm>
          <a:custGeom>
            <a:avLst/>
            <a:gdLst>
              <a:gd name="connsiteX0" fmla="*/ 119 w 110702"/>
              <a:gd name="connsiteY0" fmla="*/ 1 h 220709"/>
              <a:gd name="connsiteX1" fmla="*/ 86903 w 110702"/>
              <a:gd name="connsiteY1" fmla="*/ 93134 h 220709"/>
              <a:gd name="connsiteX2" fmla="*/ 86903 w 110702"/>
              <a:gd name="connsiteY2" fmla="*/ 146051 h 220709"/>
              <a:gd name="connsiteX3" fmla="*/ 2236 w 110702"/>
              <a:gd name="connsiteY3" fmla="*/ 218017 h 220709"/>
              <a:gd name="connsiteX4" fmla="*/ 86903 w 110702"/>
              <a:gd name="connsiteY4" fmla="*/ 194734 h 220709"/>
              <a:gd name="connsiteX5" fmla="*/ 108069 w 110702"/>
              <a:gd name="connsiteY5" fmla="*/ 95251 h 220709"/>
              <a:gd name="connsiteX6" fmla="*/ 119 w 110702"/>
              <a:gd name="connsiteY6" fmla="*/ 1 h 220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702" h="220709">
                <a:moveTo>
                  <a:pt x="119" y="1"/>
                </a:moveTo>
                <a:cubicBezTo>
                  <a:pt x="-3409" y="-352"/>
                  <a:pt x="72439" y="68792"/>
                  <a:pt x="86903" y="93134"/>
                </a:cubicBezTo>
                <a:cubicBezTo>
                  <a:pt x="101367" y="117476"/>
                  <a:pt x="101014" y="125237"/>
                  <a:pt x="86903" y="146051"/>
                </a:cubicBezTo>
                <a:cubicBezTo>
                  <a:pt x="72792" y="166865"/>
                  <a:pt x="2236" y="209903"/>
                  <a:pt x="2236" y="218017"/>
                </a:cubicBezTo>
                <a:cubicBezTo>
                  <a:pt x="2236" y="226131"/>
                  <a:pt x="69264" y="215195"/>
                  <a:pt x="86903" y="194734"/>
                </a:cubicBezTo>
                <a:cubicBezTo>
                  <a:pt x="104542" y="174273"/>
                  <a:pt x="116183" y="124179"/>
                  <a:pt x="108069" y="95251"/>
                </a:cubicBezTo>
                <a:cubicBezTo>
                  <a:pt x="99955" y="66323"/>
                  <a:pt x="3647" y="354"/>
                  <a:pt x="119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テキスト ボックス 271">
            <a:extLst>
              <a:ext uri="{FF2B5EF4-FFF2-40B4-BE49-F238E27FC236}">
                <a16:creationId xmlns:a16="http://schemas.microsoft.com/office/drawing/2014/main" id="{0F34E7D6-2B88-4743-A16D-9B48547E8BED}"/>
              </a:ext>
            </a:extLst>
          </p:cNvPr>
          <p:cNvSpPr txBox="1"/>
          <p:nvPr/>
        </p:nvSpPr>
        <p:spPr>
          <a:xfrm>
            <a:off x="1507069" y="1612900"/>
            <a:ext cx="35397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700" spc="300" dirty="0">
                <a:solidFill>
                  <a:srgbClr val="4472C4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コロナ禍の大学入試</a:t>
            </a:r>
          </a:p>
        </p:txBody>
      </p:sp>
      <p:sp>
        <p:nvSpPr>
          <p:cNvPr id="273" name="テキスト ボックス 272">
            <a:extLst>
              <a:ext uri="{FF2B5EF4-FFF2-40B4-BE49-F238E27FC236}">
                <a16:creationId xmlns:a16="http://schemas.microsoft.com/office/drawing/2014/main" id="{0A03BC5F-900D-44DD-832F-8CDF49D2C707}"/>
              </a:ext>
            </a:extLst>
          </p:cNvPr>
          <p:cNvSpPr txBox="1"/>
          <p:nvPr/>
        </p:nvSpPr>
        <p:spPr>
          <a:xfrm>
            <a:off x="4746625" y="1646766"/>
            <a:ext cx="213391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300" dirty="0">
                <a:solidFill>
                  <a:srgbClr val="4472C4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理高文低 狙い目は医・国際</a:t>
            </a:r>
          </a:p>
        </p:txBody>
      </p:sp>
      <p:sp>
        <p:nvSpPr>
          <p:cNvPr id="339" name="テキスト ボックス 338">
            <a:extLst>
              <a:ext uri="{FF2B5EF4-FFF2-40B4-BE49-F238E27FC236}">
                <a16:creationId xmlns:a16="http://schemas.microsoft.com/office/drawing/2014/main" id="{D2D16C9E-D4A1-420B-B495-CF407D0B6773}"/>
              </a:ext>
            </a:extLst>
          </p:cNvPr>
          <p:cNvSpPr txBox="1"/>
          <p:nvPr/>
        </p:nvSpPr>
        <p:spPr>
          <a:xfrm>
            <a:off x="4746625" y="1843616"/>
            <a:ext cx="216629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300" spc="120" dirty="0">
                <a:solidFill>
                  <a:srgbClr val="4472C4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オンライン制する者が勝つ</a:t>
            </a:r>
          </a:p>
        </p:txBody>
      </p:sp>
      <p:sp>
        <p:nvSpPr>
          <p:cNvPr id="340" name="テキスト ボックス 339">
            <a:extLst>
              <a:ext uri="{FF2B5EF4-FFF2-40B4-BE49-F238E27FC236}">
                <a16:creationId xmlns:a16="http://schemas.microsoft.com/office/drawing/2014/main" id="{F97BC287-EBBB-4DFE-8CE5-98559773E2B6}"/>
              </a:ext>
            </a:extLst>
          </p:cNvPr>
          <p:cNvSpPr txBox="1"/>
          <p:nvPr/>
        </p:nvSpPr>
        <p:spPr>
          <a:xfrm>
            <a:off x="6862233" y="1653116"/>
            <a:ext cx="109517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300" spc="120" dirty="0">
                <a:solidFill>
                  <a:srgbClr val="4472C4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感染急拡大</a:t>
            </a:r>
          </a:p>
        </p:txBody>
      </p:sp>
      <p:sp>
        <p:nvSpPr>
          <p:cNvPr id="341" name="テキスト ボックス 340">
            <a:extLst>
              <a:ext uri="{FF2B5EF4-FFF2-40B4-BE49-F238E27FC236}">
                <a16:creationId xmlns:a16="http://schemas.microsoft.com/office/drawing/2014/main" id="{9E37E862-DF51-4E67-BAA7-DC0E2A4CC4BC}"/>
              </a:ext>
            </a:extLst>
          </p:cNvPr>
          <p:cNvSpPr txBox="1"/>
          <p:nvPr/>
        </p:nvSpPr>
        <p:spPr>
          <a:xfrm>
            <a:off x="6862233" y="1853141"/>
            <a:ext cx="126444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300" spc="120" dirty="0">
                <a:solidFill>
                  <a:srgbClr val="4472C4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在宅の生産性</a:t>
            </a:r>
          </a:p>
        </p:txBody>
      </p:sp>
      <p:cxnSp>
        <p:nvCxnSpPr>
          <p:cNvPr id="277" name="直線コネクタ 276">
            <a:extLst>
              <a:ext uri="{FF2B5EF4-FFF2-40B4-BE49-F238E27FC236}">
                <a16:creationId xmlns:a16="http://schemas.microsoft.com/office/drawing/2014/main" id="{129B2CB0-B970-4DEB-A0FB-36A406C552E0}"/>
              </a:ext>
            </a:extLst>
          </p:cNvPr>
          <p:cNvCxnSpPr>
            <a:cxnSpLocks/>
          </p:cNvCxnSpPr>
          <p:nvPr/>
        </p:nvCxnSpPr>
        <p:spPr>
          <a:xfrm>
            <a:off x="6896100" y="1689101"/>
            <a:ext cx="0" cy="396000"/>
          </a:xfrm>
          <a:prstGeom prst="line">
            <a:avLst/>
          </a:prstGeom>
          <a:ln w="127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9" name="フリーフォーム: 図形 278">
            <a:extLst>
              <a:ext uri="{FF2B5EF4-FFF2-40B4-BE49-F238E27FC236}">
                <a16:creationId xmlns:a16="http://schemas.microsoft.com/office/drawing/2014/main" id="{461E0D4E-A8D4-4269-BCA6-78CE144188A1}"/>
              </a:ext>
            </a:extLst>
          </p:cNvPr>
          <p:cNvSpPr/>
          <p:nvPr/>
        </p:nvSpPr>
        <p:spPr>
          <a:xfrm>
            <a:off x="3840625" y="6232021"/>
            <a:ext cx="1316933" cy="774212"/>
          </a:xfrm>
          <a:custGeom>
            <a:avLst/>
            <a:gdLst>
              <a:gd name="connsiteX0" fmla="*/ 140825 w 1316933"/>
              <a:gd name="connsiteY0" fmla="*/ 84112 h 774212"/>
              <a:gd name="connsiteX1" fmla="*/ 394825 w 1316933"/>
              <a:gd name="connsiteY1" fmla="*/ 293662 h 774212"/>
              <a:gd name="connsiteX2" fmla="*/ 631892 w 1316933"/>
              <a:gd name="connsiteY2" fmla="*/ 386796 h 774212"/>
              <a:gd name="connsiteX3" fmla="*/ 511242 w 1316933"/>
              <a:gd name="connsiteY3" fmla="*/ 369862 h 774212"/>
              <a:gd name="connsiteX4" fmla="*/ 877425 w 1316933"/>
              <a:gd name="connsiteY4" fmla="*/ 528612 h 774212"/>
              <a:gd name="connsiteX5" fmla="*/ 1315575 w 1316933"/>
              <a:gd name="connsiteY5" fmla="*/ 462996 h 774212"/>
              <a:gd name="connsiteX6" fmla="*/ 998075 w 1316933"/>
              <a:gd name="connsiteY6" fmla="*/ 503212 h 774212"/>
              <a:gd name="connsiteX7" fmla="*/ 536642 w 1316933"/>
              <a:gd name="connsiteY7" fmla="*/ 575179 h 774212"/>
              <a:gd name="connsiteX8" fmla="*/ 976908 w 1316933"/>
              <a:gd name="connsiteY8" fmla="*/ 577296 h 774212"/>
              <a:gd name="connsiteX9" fmla="*/ 559925 w 1316933"/>
              <a:gd name="connsiteY9" fmla="*/ 625979 h 774212"/>
              <a:gd name="connsiteX10" fmla="*/ 782175 w 1316933"/>
              <a:gd name="connsiteY10" fmla="*/ 755096 h 774212"/>
              <a:gd name="connsiteX11" fmla="*/ 644592 w 1316933"/>
              <a:gd name="connsiteY11" fmla="*/ 742396 h 774212"/>
              <a:gd name="connsiteX12" fmla="*/ 479492 w 1316933"/>
              <a:gd name="connsiteY12" fmla="*/ 748746 h 774212"/>
              <a:gd name="connsiteX13" fmla="*/ 170458 w 1316933"/>
              <a:gd name="connsiteY13" fmla="*/ 774146 h 774212"/>
              <a:gd name="connsiteX14" fmla="*/ 674225 w 1316933"/>
              <a:gd name="connsiteY14" fmla="*/ 740279 h 774212"/>
              <a:gd name="connsiteX15" fmla="*/ 346142 w 1316933"/>
              <a:gd name="connsiteY15" fmla="*/ 659846 h 774212"/>
              <a:gd name="connsiteX16" fmla="*/ 373658 w 1316933"/>
              <a:gd name="connsiteY16" fmla="*/ 594229 h 774212"/>
              <a:gd name="connsiteX17" fmla="*/ 265708 w 1316933"/>
              <a:gd name="connsiteY17" fmla="*/ 577296 h 774212"/>
              <a:gd name="connsiteX18" fmla="*/ 509125 w 1316933"/>
              <a:gd name="connsiteY18" fmla="*/ 556129 h 774212"/>
              <a:gd name="connsiteX19" fmla="*/ 265708 w 1316933"/>
              <a:gd name="connsiteY19" fmla="*/ 378329 h 774212"/>
              <a:gd name="connsiteX20" fmla="*/ 477375 w 1316933"/>
              <a:gd name="connsiteY20" fmla="*/ 509562 h 774212"/>
              <a:gd name="connsiteX21" fmla="*/ 263592 w 1316933"/>
              <a:gd name="connsiteY21" fmla="*/ 291546 h 774212"/>
              <a:gd name="connsiteX22" fmla="*/ 121775 w 1316933"/>
              <a:gd name="connsiteY22" fmla="*/ 179362 h 774212"/>
              <a:gd name="connsiteX23" fmla="*/ 320742 w 1316933"/>
              <a:gd name="connsiteY23" fmla="*/ 316946 h 774212"/>
              <a:gd name="connsiteX24" fmla="*/ 1125 w 1316933"/>
              <a:gd name="connsiteY24" fmla="*/ 1562 h 774212"/>
              <a:gd name="connsiteX25" fmla="*/ 212792 w 1316933"/>
              <a:gd name="connsiteY25" fmla="*/ 192062 h 774212"/>
              <a:gd name="connsiteX26" fmla="*/ 140825 w 1316933"/>
              <a:gd name="connsiteY26" fmla="*/ 84112 h 774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316933" h="774212">
                <a:moveTo>
                  <a:pt x="140825" y="84112"/>
                </a:moveTo>
                <a:cubicBezTo>
                  <a:pt x="171164" y="101045"/>
                  <a:pt x="312981" y="243215"/>
                  <a:pt x="394825" y="293662"/>
                </a:cubicBezTo>
                <a:cubicBezTo>
                  <a:pt x="476669" y="344109"/>
                  <a:pt x="612489" y="374096"/>
                  <a:pt x="631892" y="386796"/>
                </a:cubicBezTo>
                <a:cubicBezTo>
                  <a:pt x="651295" y="399496"/>
                  <a:pt x="470320" y="346226"/>
                  <a:pt x="511242" y="369862"/>
                </a:cubicBezTo>
                <a:cubicBezTo>
                  <a:pt x="552164" y="393498"/>
                  <a:pt x="743370" y="513090"/>
                  <a:pt x="877425" y="528612"/>
                </a:cubicBezTo>
                <a:cubicBezTo>
                  <a:pt x="1011481" y="544134"/>
                  <a:pt x="1295467" y="467229"/>
                  <a:pt x="1315575" y="462996"/>
                </a:cubicBezTo>
                <a:cubicBezTo>
                  <a:pt x="1335683" y="458763"/>
                  <a:pt x="1127897" y="484515"/>
                  <a:pt x="998075" y="503212"/>
                </a:cubicBezTo>
                <a:cubicBezTo>
                  <a:pt x="868253" y="521909"/>
                  <a:pt x="540170" y="562832"/>
                  <a:pt x="536642" y="575179"/>
                </a:cubicBezTo>
                <a:cubicBezTo>
                  <a:pt x="533114" y="587526"/>
                  <a:pt x="973028" y="568829"/>
                  <a:pt x="976908" y="577296"/>
                </a:cubicBezTo>
                <a:cubicBezTo>
                  <a:pt x="980788" y="585763"/>
                  <a:pt x="592380" y="596346"/>
                  <a:pt x="559925" y="625979"/>
                </a:cubicBezTo>
                <a:cubicBezTo>
                  <a:pt x="527470" y="655612"/>
                  <a:pt x="768064" y="735693"/>
                  <a:pt x="782175" y="755096"/>
                </a:cubicBezTo>
                <a:cubicBezTo>
                  <a:pt x="796286" y="774499"/>
                  <a:pt x="695039" y="743454"/>
                  <a:pt x="644592" y="742396"/>
                </a:cubicBezTo>
                <a:cubicBezTo>
                  <a:pt x="594145" y="741338"/>
                  <a:pt x="558514" y="743454"/>
                  <a:pt x="479492" y="748746"/>
                </a:cubicBezTo>
                <a:cubicBezTo>
                  <a:pt x="400470" y="754038"/>
                  <a:pt x="138003" y="775557"/>
                  <a:pt x="170458" y="774146"/>
                </a:cubicBezTo>
                <a:cubicBezTo>
                  <a:pt x="202913" y="772735"/>
                  <a:pt x="644944" y="759329"/>
                  <a:pt x="674225" y="740279"/>
                </a:cubicBezTo>
                <a:cubicBezTo>
                  <a:pt x="703506" y="721229"/>
                  <a:pt x="396236" y="684188"/>
                  <a:pt x="346142" y="659846"/>
                </a:cubicBezTo>
                <a:cubicBezTo>
                  <a:pt x="296048" y="635504"/>
                  <a:pt x="387064" y="607987"/>
                  <a:pt x="373658" y="594229"/>
                </a:cubicBezTo>
                <a:cubicBezTo>
                  <a:pt x="360252" y="580471"/>
                  <a:pt x="243130" y="583646"/>
                  <a:pt x="265708" y="577296"/>
                </a:cubicBezTo>
                <a:cubicBezTo>
                  <a:pt x="288286" y="570946"/>
                  <a:pt x="509125" y="589290"/>
                  <a:pt x="509125" y="556129"/>
                </a:cubicBezTo>
                <a:cubicBezTo>
                  <a:pt x="509125" y="522968"/>
                  <a:pt x="271000" y="386090"/>
                  <a:pt x="265708" y="378329"/>
                </a:cubicBezTo>
                <a:cubicBezTo>
                  <a:pt x="260416" y="370568"/>
                  <a:pt x="477728" y="524026"/>
                  <a:pt x="477375" y="509562"/>
                </a:cubicBezTo>
                <a:cubicBezTo>
                  <a:pt x="477022" y="495098"/>
                  <a:pt x="322859" y="346579"/>
                  <a:pt x="263592" y="291546"/>
                </a:cubicBezTo>
                <a:cubicBezTo>
                  <a:pt x="204325" y="236513"/>
                  <a:pt x="112250" y="175129"/>
                  <a:pt x="121775" y="179362"/>
                </a:cubicBezTo>
                <a:cubicBezTo>
                  <a:pt x="131300" y="183595"/>
                  <a:pt x="340850" y="346579"/>
                  <a:pt x="320742" y="316946"/>
                </a:cubicBezTo>
                <a:cubicBezTo>
                  <a:pt x="300634" y="287313"/>
                  <a:pt x="19117" y="22376"/>
                  <a:pt x="1125" y="1562"/>
                </a:cubicBezTo>
                <a:cubicBezTo>
                  <a:pt x="-16867" y="-19252"/>
                  <a:pt x="186334" y="174423"/>
                  <a:pt x="212792" y="192062"/>
                </a:cubicBezTo>
                <a:cubicBezTo>
                  <a:pt x="239250" y="209701"/>
                  <a:pt x="110486" y="67179"/>
                  <a:pt x="140825" y="8411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フリーフォーム: 図形 279">
            <a:extLst>
              <a:ext uri="{FF2B5EF4-FFF2-40B4-BE49-F238E27FC236}">
                <a16:creationId xmlns:a16="http://schemas.microsoft.com/office/drawing/2014/main" id="{5140F9A3-326D-4EF7-B4A4-F5891E57348B}"/>
              </a:ext>
            </a:extLst>
          </p:cNvPr>
          <p:cNvSpPr/>
          <p:nvPr/>
        </p:nvSpPr>
        <p:spPr>
          <a:xfrm>
            <a:off x="4333246" y="6245749"/>
            <a:ext cx="1300019" cy="760691"/>
          </a:xfrm>
          <a:custGeom>
            <a:avLst/>
            <a:gdLst>
              <a:gd name="connsiteX0" fmla="*/ 1286504 w 1300019"/>
              <a:gd name="connsiteY0" fmla="*/ 2651 h 760691"/>
              <a:gd name="connsiteX1" fmla="*/ 759454 w 1300019"/>
              <a:gd name="connsiteY1" fmla="*/ 345551 h 760691"/>
              <a:gd name="connsiteX2" fmla="*/ 1043087 w 1300019"/>
              <a:gd name="connsiteY2" fmla="*/ 246068 h 760691"/>
              <a:gd name="connsiteX3" fmla="*/ 748871 w 1300019"/>
              <a:gd name="connsiteY3" fmla="*/ 377301 h 760691"/>
              <a:gd name="connsiteX4" fmla="*/ 480054 w 1300019"/>
              <a:gd name="connsiteY4" fmla="*/ 504301 h 760691"/>
              <a:gd name="connsiteX5" fmla="*/ 226054 w 1300019"/>
              <a:gd name="connsiteY5" fmla="*/ 582618 h 760691"/>
              <a:gd name="connsiteX6" fmla="*/ 532971 w 1300019"/>
              <a:gd name="connsiteY6" fmla="*/ 517001 h 760691"/>
              <a:gd name="connsiteX7" fmla="*/ 1687 w 1300019"/>
              <a:gd name="connsiteY7" fmla="*/ 525468 h 760691"/>
              <a:gd name="connsiteX8" fmla="*/ 744637 w 1300019"/>
              <a:gd name="connsiteY8" fmla="*/ 451384 h 760691"/>
              <a:gd name="connsiteX9" fmla="*/ 363637 w 1300019"/>
              <a:gd name="connsiteY9" fmla="*/ 599551 h 760691"/>
              <a:gd name="connsiteX10" fmla="*/ 160437 w 1300019"/>
              <a:gd name="connsiteY10" fmla="*/ 629184 h 760691"/>
              <a:gd name="connsiteX11" fmla="*/ 1032504 w 1300019"/>
              <a:gd name="connsiteY11" fmla="*/ 375184 h 760691"/>
              <a:gd name="connsiteX12" fmla="*/ 674787 w 1300019"/>
              <a:gd name="connsiteY12" fmla="*/ 523351 h 760691"/>
              <a:gd name="connsiteX13" fmla="*/ 1206071 w 1300019"/>
              <a:gd name="connsiteY13" fmla="*/ 322268 h 760691"/>
              <a:gd name="connsiteX14" fmla="*/ 1155271 w 1300019"/>
              <a:gd name="connsiteY14" fmla="*/ 362484 h 760691"/>
              <a:gd name="connsiteX15" fmla="*/ 1210304 w 1300019"/>
              <a:gd name="connsiteY15" fmla="*/ 563568 h 760691"/>
              <a:gd name="connsiteX16" fmla="*/ 1214537 w 1300019"/>
              <a:gd name="connsiteY16" fmla="*/ 760418 h 760691"/>
              <a:gd name="connsiteX17" fmla="*/ 1197604 w 1300019"/>
              <a:gd name="connsiteY17" fmla="*/ 599551 h 760691"/>
              <a:gd name="connsiteX18" fmla="*/ 1121404 w 1300019"/>
              <a:gd name="connsiteY18" fmla="*/ 322268 h 760691"/>
              <a:gd name="connsiteX19" fmla="*/ 1263221 w 1300019"/>
              <a:gd name="connsiteY19" fmla="*/ 127534 h 760691"/>
              <a:gd name="connsiteX20" fmla="*/ 1153154 w 1300019"/>
              <a:gd name="connsiteY20" fmla="*/ 182568 h 760691"/>
              <a:gd name="connsiteX21" fmla="*/ 1286504 w 1300019"/>
              <a:gd name="connsiteY21" fmla="*/ 2651 h 76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300019" h="760691">
                <a:moveTo>
                  <a:pt x="1286504" y="2651"/>
                </a:moveTo>
                <a:cubicBezTo>
                  <a:pt x="1220887" y="29815"/>
                  <a:pt x="800023" y="304982"/>
                  <a:pt x="759454" y="345551"/>
                </a:cubicBezTo>
                <a:cubicBezTo>
                  <a:pt x="718885" y="386120"/>
                  <a:pt x="1044851" y="240776"/>
                  <a:pt x="1043087" y="246068"/>
                </a:cubicBezTo>
                <a:cubicBezTo>
                  <a:pt x="1041323" y="251360"/>
                  <a:pt x="842710" y="334262"/>
                  <a:pt x="748871" y="377301"/>
                </a:cubicBezTo>
                <a:cubicBezTo>
                  <a:pt x="655032" y="420340"/>
                  <a:pt x="567190" y="470082"/>
                  <a:pt x="480054" y="504301"/>
                </a:cubicBezTo>
                <a:cubicBezTo>
                  <a:pt x="392918" y="538520"/>
                  <a:pt x="217234" y="580501"/>
                  <a:pt x="226054" y="582618"/>
                </a:cubicBezTo>
                <a:cubicBezTo>
                  <a:pt x="234873" y="584735"/>
                  <a:pt x="570366" y="526526"/>
                  <a:pt x="532971" y="517001"/>
                </a:cubicBezTo>
                <a:cubicBezTo>
                  <a:pt x="495576" y="507476"/>
                  <a:pt x="-33591" y="536404"/>
                  <a:pt x="1687" y="525468"/>
                </a:cubicBezTo>
                <a:cubicBezTo>
                  <a:pt x="36965" y="514532"/>
                  <a:pt x="684312" y="439037"/>
                  <a:pt x="744637" y="451384"/>
                </a:cubicBezTo>
                <a:cubicBezTo>
                  <a:pt x="804962" y="463731"/>
                  <a:pt x="461004" y="569918"/>
                  <a:pt x="363637" y="599551"/>
                </a:cubicBezTo>
                <a:cubicBezTo>
                  <a:pt x="266270" y="629184"/>
                  <a:pt x="48959" y="666578"/>
                  <a:pt x="160437" y="629184"/>
                </a:cubicBezTo>
                <a:cubicBezTo>
                  <a:pt x="271915" y="591790"/>
                  <a:pt x="946779" y="392823"/>
                  <a:pt x="1032504" y="375184"/>
                </a:cubicBezTo>
                <a:cubicBezTo>
                  <a:pt x="1118229" y="357545"/>
                  <a:pt x="645859" y="532170"/>
                  <a:pt x="674787" y="523351"/>
                </a:cubicBezTo>
                <a:cubicBezTo>
                  <a:pt x="703715" y="514532"/>
                  <a:pt x="1125990" y="349079"/>
                  <a:pt x="1206071" y="322268"/>
                </a:cubicBezTo>
                <a:cubicBezTo>
                  <a:pt x="1286152" y="295457"/>
                  <a:pt x="1154566" y="322267"/>
                  <a:pt x="1155271" y="362484"/>
                </a:cubicBezTo>
                <a:cubicBezTo>
                  <a:pt x="1155976" y="402701"/>
                  <a:pt x="1200426" y="497246"/>
                  <a:pt x="1210304" y="563568"/>
                </a:cubicBezTo>
                <a:cubicBezTo>
                  <a:pt x="1220182" y="629890"/>
                  <a:pt x="1216654" y="754421"/>
                  <a:pt x="1214537" y="760418"/>
                </a:cubicBezTo>
                <a:cubicBezTo>
                  <a:pt x="1212420" y="766415"/>
                  <a:pt x="1213126" y="672576"/>
                  <a:pt x="1197604" y="599551"/>
                </a:cubicBezTo>
                <a:cubicBezTo>
                  <a:pt x="1182082" y="526526"/>
                  <a:pt x="1110468" y="400937"/>
                  <a:pt x="1121404" y="322268"/>
                </a:cubicBezTo>
                <a:cubicBezTo>
                  <a:pt x="1132340" y="243599"/>
                  <a:pt x="1257929" y="150817"/>
                  <a:pt x="1263221" y="127534"/>
                </a:cubicBezTo>
                <a:cubicBezTo>
                  <a:pt x="1268513" y="104251"/>
                  <a:pt x="1148568" y="199501"/>
                  <a:pt x="1153154" y="182568"/>
                </a:cubicBezTo>
                <a:cubicBezTo>
                  <a:pt x="1157740" y="165635"/>
                  <a:pt x="1352121" y="-24513"/>
                  <a:pt x="1286504" y="265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フリーフォーム: 図形 280">
            <a:extLst>
              <a:ext uri="{FF2B5EF4-FFF2-40B4-BE49-F238E27FC236}">
                <a16:creationId xmlns:a16="http://schemas.microsoft.com/office/drawing/2014/main" id="{ED40E10D-90D5-47EB-8455-5DD263C089E5}"/>
              </a:ext>
            </a:extLst>
          </p:cNvPr>
          <p:cNvSpPr/>
          <p:nvPr/>
        </p:nvSpPr>
        <p:spPr>
          <a:xfrm>
            <a:off x="3906856" y="6316532"/>
            <a:ext cx="726015" cy="926195"/>
          </a:xfrm>
          <a:custGeom>
            <a:avLst/>
            <a:gdLst>
              <a:gd name="connsiteX0" fmla="*/ 77769 w 726015"/>
              <a:gd name="connsiteY0" fmla="*/ 68393 h 926195"/>
              <a:gd name="connsiteX1" fmla="*/ 500044 w 726015"/>
              <a:gd name="connsiteY1" fmla="*/ 452568 h 926195"/>
              <a:gd name="connsiteX2" fmla="*/ 430194 w 726015"/>
              <a:gd name="connsiteY2" fmla="*/ 409706 h 926195"/>
              <a:gd name="connsiteX3" fmla="*/ 622282 w 726015"/>
              <a:gd name="connsiteY3" fmla="*/ 644656 h 926195"/>
              <a:gd name="connsiteX4" fmla="*/ 487344 w 726015"/>
              <a:gd name="connsiteY4" fmla="*/ 593856 h 926195"/>
              <a:gd name="connsiteX5" fmla="*/ 719119 w 726015"/>
              <a:gd name="connsiteY5" fmla="*/ 733556 h 926195"/>
              <a:gd name="connsiteX6" fmla="*/ 628632 w 726015"/>
              <a:gd name="connsiteY6" fmla="*/ 673231 h 926195"/>
              <a:gd name="connsiteX7" fmla="*/ 265094 w 726015"/>
              <a:gd name="connsiteY7" fmla="*/ 677993 h 926195"/>
              <a:gd name="connsiteX8" fmla="*/ 474644 w 726015"/>
              <a:gd name="connsiteY8" fmla="*/ 652593 h 926195"/>
              <a:gd name="connsiteX9" fmla="*/ 236519 w 726015"/>
              <a:gd name="connsiteY9" fmla="*/ 517656 h 926195"/>
              <a:gd name="connsiteX10" fmla="*/ 138094 w 726015"/>
              <a:gd name="connsiteY10" fmla="*/ 266831 h 926195"/>
              <a:gd name="connsiteX11" fmla="*/ 295257 w 726015"/>
              <a:gd name="connsiteY11" fmla="*/ 579568 h 926195"/>
              <a:gd name="connsiteX12" fmla="*/ 249219 w 726015"/>
              <a:gd name="connsiteY12" fmla="*/ 412881 h 926195"/>
              <a:gd name="connsiteX13" fmla="*/ 211119 w 726015"/>
              <a:gd name="connsiteY13" fmla="*/ 641481 h 926195"/>
              <a:gd name="connsiteX14" fmla="*/ 312719 w 726015"/>
              <a:gd name="connsiteY14" fmla="*/ 925643 h 926195"/>
              <a:gd name="connsiteX15" fmla="*/ 212707 w 726015"/>
              <a:gd name="connsiteY15" fmla="*/ 719268 h 926195"/>
              <a:gd name="connsiteX16" fmla="*/ 42844 w 726015"/>
              <a:gd name="connsiteY16" fmla="*/ 366843 h 926195"/>
              <a:gd name="connsiteX17" fmla="*/ 123807 w 726015"/>
              <a:gd name="connsiteY17" fmla="*/ 535118 h 926195"/>
              <a:gd name="connsiteX18" fmla="*/ 42844 w 726015"/>
              <a:gd name="connsiteY18" fmla="*/ 239843 h 926195"/>
              <a:gd name="connsiteX19" fmla="*/ 1569 w 726015"/>
              <a:gd name="connsiteY19" fmla="*/ 131 h 926195"/>
              <a:gd name="connsiteX20" fmla="*/ 95232 w 726015"/>
              <a:gd name="connsiteY20" fmla="*/ 271593 h 926195"/>
              <a:gd name="connsiteX21" fmla="*/ 196832 w 726015"/>
              <a:gd name="connsiteY21" fmla="*/ 292231 h 926195"/>
              <a:gd name="connsiteX22" fmla="*/ 77769 w 726015"/>
              <a:gd name="connsiteY22" fmla="*/ 68393 h 926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26015" h="926195">
                <a:moveTo>
                  <a:pt x="77769" y="68393"/>
                </a:moveTo>
                <a:cubicBezTo>
                  <a:pt x="128304" y="95116"/>
                  <a:pt x="441307" y="395683"/>
                  <a:pt x="500044" y="452568"/>
                </a:cubicBezTo>
                <a:cubicBezTo>
                  <a:pt x="558782" y="509454"/>
                  <a:pt x="409821" y="377691"/>
                  <a:pt x="430194" y="409706"/>
                </a:cubicBezTo>
                <a:cubicBezTo>
                  <a:pt x="450567" y="441721"/>
                  <a:pt x="612757" y="613964"/>
                  <a:pt x="622282" y="644656"/>
                </a:cubicBezTo>
                <a:cubicBezTo>
                  <a:pt x="631807" y="675348"/>
                  <a:pt x="471205" y="579039"/>
                  <a:pt x="487344" y="593856"/>
                </a:cubicBezTo>
                <a:cubicBezTo>
                  <a:pt x="503483" y="608673"/>
                  <a:pt x="695571" y="720327"/>
                  <a:pt x="719119" y="733556"/>
                </a:cubicBezTo>
                <a:cubicBezTo>
                  <a:pt x="742667" y="746785"/>
                  <a:pt x="704303" y="682491"/>
                  <a:pt x="628632" y="673231"/>
                </a:cubicBezTo>
                <a:cubicBezTo>
                  <a:pt x="552961" y="663971"/>
                  <a:pt x="290758" y="681433"/>
                  <a:pt x="265094" y="677993"/>
                </a:cubicBezTo>
                <a:cubicBezTo>
                  <a:pt x="239430" y="674553"/>
                  <a:pt x="479406" y="679316"/>
                  <a:pt x="474644" y="652593"/>
                </a:cubicBezTo>
                <a:cubicBezTo>
                  <a:pt x="469882" y="625870"/>
                  <a:pt x="292611" y="581950"/>
                  <a:pt x="236519" y="517656"/>
                </a:cubicBezTo>
                <a:cubicBezTo>
                  <a:pt x="180427" y="453362"/>
                  <a:pt x="128304" y="256512"/>
                  <a:pt x="138094" y="266831"/>
                </a:cubicBezTo>
                <a:cubicBezTo>
                  <a:pt x="147884" y="277150"/>
                  <a:pt x="276736" y="555226"/>
                  <a:pt x="295257" y="579568"/>
                </a:cubicBezTo>
                <a:cubicBezTo>
                  <a:pt x="313778" y="603910"/>
                  <a:pt x="263242" y="402562"/>
                  <a:pt x="249219" y="412881"/>
                </a:cubicBezTo>
                <a:cubicBezTo>
                  <a:pt x="235196" y="423200"/>
                  <a:pt x="200536" y="556021"/>
                  <a:pt x="211119" y="641481"/>
                </a:cubicBezTo>
                <a:cubicBezTo>
                  <a:pt x="221702" y="726941"/>
                  <a:pt x="312454" y="912679"/>
                  <a:pt x="312719" y="925643"/>
                </a:cubicBezTo>
                <a:cubicBezTo>
                  <a:pt x="312984" y="938607"/>
                  <a:pt x="212707" y="719268"/>
                  <a:pt x="212707" y="719268"/>
                </a:cubicBezTo>
                <a:lnTo>
                  <a:pt x="42844" y="366843"/>
                </a:lnTo>
                <a:cubicBezTo>
                  <a:pt x="28027" y="336151"/>
                  <a:pt x="123807" y="556285"/>
                  <a:pt x="123807" y="535118"/>
                </a:cubicBezTo>
                <a:cubicBezTo>
                  <a:pt x="123807" y="513951"/>
                  <a:pt x="63217" y="329007"/>
                  <a:pt x="42844" y="239843"/>
                </a:cubicBezTo>
                <a:cubicBezTo>
                  <a:pt x="22471" y="150679"/>
                  <a:pt x="-7162" y="-5161"/>
                  <a:pt x="1569" y="131"/>
                </a:cubicBezTo>
                <a:cubicBezTo>
                  <a:pt x="10300" y="5423"/>
                  <a:pt x="62688" y="222910"/>
                  <a:pt x="95232" y="271593"/>
                </a:cubicBezTo>
                <a:cubicBezTo>
                  <a:pt x="127776" y="320276"/>
                  <a:pt x="198684" y="320277"/>
                  <a:pt x="196832" y="292231"/>
                </a:cubicBezTo>
                <a:cubicBezTo>
                  <a:pt x="194980" y="264185"/>
                  <a:pt x="27234" y="41670"/>
                  <a:pt x="77769" y="6839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フリーフォーム: 図形 281">
            <a:extLst>
              <a:ext uri="{FF2B5EF4-FFF2-40B4-BE49-F238E27FC236}">
                <a16:creationId xmlns:a16="http://schemas.microsoft.com/office/drawing/2014/main" id="{F7B2ACF2-583F-44D5-8344-EA0CC69790C9}"/>
              </a:ext>
            </a:extLst>
          </p:cNvPr>
          <p:cNvSpPr/>
          <p:nvPr/>
        </p:nvSpPr>
        <p:spPr>
          <a:xfrm>
            <a:off x="3913177" y="6769561"/>
            <a:ext cx="483747" cy="853012"/>
          </a:xfrm>
          <a:custGeom>
            <a:avLst/>
            <a:gdLst>
              <a:gd name="connsiteX0" fmla="*/ 173048 w 483747"/>
              <a:gd name="connsiteY0" fmla="*/ 32877 h 853012"/>
              <a:gd name="connsiteX1" fmla="*/ 215911 w 483747"/>
              <a:gd name="connsiteY1" fmla="*/ 304339 h 853012"/>
              <a:gd name="connsiteX2" fmla="*/ 374661 w 483747"/>
              <a:gd name="connsiteY2" fmla="*/ 536114 h 853012"/>
              <a:gd name="connsiteX3" fmla="*/ 225436 w 483747"/>
              <a:gd name="connsiteY3" fmla="*/ 337677 h 853012"/>
              <a:gd name="connsiteX4" fmla="*/ 296873 w 483747"/>
              <a:gd name="connsiteY4" fmla="*/ 567864 h 853012"/>
              <a:gd name="connsiteX5" fmla="*/ 261948 w 483747"/>
              <a:gd name="connsiteY5" fmla="*/ 513889 h 853012"/>
              <a:gd name="connsiteX6" fmla="*/ 476261 w 483747"/>
              <a:gd name="connsiteY6" fmla="*/ 718677 h 853012"/>
              <a:gd name="connsiteX7" fmla="*/ 428636 w 483747"/>
              <a:gd name="connsiteY7" fmla="*/ 682164 h 853012"/>
              <a:gd name="connsiteX8" fmla="*/ 366723 w 483747"/>
              <a:gd name="connsiteY8" fmla="*/ 852027 h 853012"/>
              <a:gd name="connsiteX9" fmla="*/ 312748 w 483747"/>
              <a:gd name="connsiteY9" fmla="*/ 591677 h 853012"/>
              <a:gd name="connsiteX10" fmla="*/ 180986 w 483747"/>
              <a:gd name="connsiteY10" fmla="*/ 802814 h 853012"/>
              <a:gd name="connsiteX11" fmla="*/ 212736 w 483747"/>
              <a:gd name="connsiteY11" fmla="*/ 621839 h 853012"/>
              <a:gd name="connsiteX12" fmla="*/ 136536 w 483747"/>
              <a:gd name="connsiteY12" fmla="*/ 764714 h 853012"/>
              <a:gd name="connsiteX13" fmla="*/ 52398 w 483747"/>
              <a:gd name="connsiteY13" fmla="*/ 528177 h 853012"/>
              <a:gd name="connsiteX14" fmla="*/ 28586 w 483747"/>
              <a:gd name="connsiteY14" fmla="*/ 788527 h 853012"/>
              <a:gd name="connsiteX15" fmla="*/ 22236 w 483747"/>
              <a:gd name="connsiteY15" fmla="*/ 682164 h 853012"/>
              <a:gd name="connsiteX16" fmla="*/ 11 w 483747"/>
              <a:gd name="connsiteY16" fmla="*/ 231314 h 853012"/>
              <a:gd name="connsiteX17" fmla="*/ 25411 w 483747"/>
              <a:gd name="connsiteY17" fmla="*/ 7477 h 853012"/>
              <a:gd name="connsiteX18" fmla="*/ 80973 w 483747"/>
              <a:gd name="connsiteY18" fmla="*/ 491664 h 853012"/>
              <a:gd name="connsiteX19" fmla="*/ 63511 w 483747"/>
              <a:gd name="connsiteY19" fmla="*/ 153527 h 853012"/>
              <a:gd name="connsiteX20" fmla="*/ 173048 w 483747"/>
              <a:gd name="connsiteY20" fmla="*/ 32877 h 85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3747" h="853012">
                <a:moveTo>
                  <a:pt x="173048" y="32877"/>
                </a:moveTo>
                <a:cubicBezTo>
                  <a:pt x="198448" y="58012"/>
                  <a:pt x="182309" y="220466"/>
                  <a:pt x="215911" y="304339"/>
                </a:cubicBezTo>
                <a:cubicBezTo>
                  <a:pt x="249513" y="388212"/>
                  <a:pt x="373074" y="530558"/>
                  <a:pt x="374661" y="536114"/>
                </a:cubicBezTo>
                <a:cubicBezTo>
                  <a:pt x="376248" y="541670"/>
                  <a:pt x="238401" y="332385"/>
                  <a:pt x="225436" y="337677"/>
                </a:cubicBezTo>
                <a:cubicBezTo>
                  <a:pt x="212471" y="342969"/>
                  <a:pt x="290788" y="538495"/>
                  <a:pt x="296873" y="567864"/>
                </a:cubicBezTo>
                <a:cubicBezTo>
                  <a:pt x="302958" y="597233"/>
                  <a:pt x="232050" y="488754"/>
                  <a:pt x="261948" y="513889"/>
                </a:cubicBezTo>
                <a:cubicBezTo>
                  <a:pt x="291846" y="539024"/>
                  <a:pt x="448480" y="690631"/>
                  <a:pt x="476261" y="718677"/>
                </a:cubicBezTo>
                <a:cubicBezTo>
                  <a:pt x="504042" y="746723"/>
                  <a:pt x="446892" y="659939"/>
                  <a:pt x="428636" y="682164"/>
                </a:cubicBezTo>
                <a:cubicBezTo>
                  <a:pt x="410380" y="704389"/>
                  <a:pt x="386038" y="867108"/>
                  <a:pt x="366723" y="852027"/>
                </a:cubicBezTo>
                <a:cubicBezTo>
                  <a:pt x="347408" y="836946"/>
                  <a:pt x="343704" y="599879"/>
                  <a:pt x="312748" y="591677"/>
                </a:cubicBezTo>
                <a:cubicBezTo>
                  <a:pt x="281792" y="583475"/>
                  <a:pt x="197655" y="797787"/>
                  <a:pt x="180986" y="802814"/>
                </a:cubicBezTo>
                <a:cubicBezTo>
                  <a:pt x="164317" y="807841"/>
                  <a:pt x="220144" y="628189"/>
                  <a:pt x="212736" y="621839"/>
                </a:cubicBezTo>
                <a:cubicBezTo>
                  <a:pt x="205328" y="615489"/>
                  <a:pt x="163259" y="780324"/>
                  <a:pt x="136536" y="764714"/>
                </a:cubicBezTo>
                <a:cubicBezTo>
                  <a:pt x="109813" y="749104"/>
                  <a:pt x="70390" y="524208"/>
                  <a:pt x="52398" y="528177"/>
                </a:cubicBezTo>
                <a:cubicBezTo>
                  <a:pt x="34406" y="532146"/>
                  <a:pt x="33613" y="762862"/>
                  <a:pt x="28586" y="788527"/>
                </a:cubicBezTo>
                <a:cubicBezTo>
                  <a:pt x="23559" y="814192"/>
                  <a:pt x="26998" y="775033"/>
                  <a:pt x="22236" y="682164"/>
                </a:cubicBezTo>
                <a:cubicBezTo>
                  <a:pt x="17474" y="589295"/>
                  <a:pt x="-518" y="343762"/>
                  <a:pt x="11" y="231314"/>
                </a:cubicBezTo>
                <a:cubicBezTo>
                  <a:pt x="540" y="118866"/>
                  <a:pt x="11917" y="-35915"/>
                  <a:pt x="25411" y="7477"/>
                </a:cubicBezTo>
                <a:cubicBezTo>
                  <a:pt x="38905" y="50869"/>
                  <a:pt x="74623" y="467322"/>
                  <a:pt x="80973" y="491664"/>
                </a:cubicBezTo>
                <a:cubicBezTo>
                  <a:pt x="87323" y="516006"/>
                  <a:pt x="52399" y="229727"/>
                  <a:pt x="63511" y="153527"/>
                </a:cubicBezTo>
                <a:cubicBezTo>
                  <a:pt x="74623" y="77327"/>
                  <a:pt x="147648" y="7742"/>
                  <a:pt x="173048" y="3287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フリーフォーム: 図形 282">
            <a:extLst>
              <a:ext uri="{FF2B5EF4-FFF2-40B4-BE49-F238E27FC236}">
                <a16:creationId xmlns:a16="http://schemas.microsoft.com/office/drawing/2014/main" id="{BB78C98D-2336-49DB-A801-A858000BA651}"/>
              </a:ext>
            </a:extLst>
          </p:cNvPr>
          <p:cNvSpPr/>
          <p:nvPr/>
        </p:nvSpPr>
        <p:spPr>
          <a:xfrm>
            <a:off x="3751719" y="7242087"/>
            <a:ext cx="1120968" cy="882617"/>
          </a:xfrm>
          <a:custGeom>
            <a:avLst/>
            <a:gdLst>
              <a:gd name="connsiteX0" fmla="*/ 278414 w 1120968"/>
              <a:gd name="connsiteY0" fmla="*/ 5380 h 882617"/>
              <a:gd name="connsiteX1" fmla="*/ 780064 w 1120968"/>
              <a:gd name="connsiteY1" fmla="*/ 316530 h 882617"/>
              <a:gd name="connsiteX2" fmla="*/ 691164 w 1120968"/>
              <a:gd name="connsiteY2" fmla="*/ 278430 h 882617"/>
              <a:gd name="connsiteX3" fmla="*/ 388481 w 1120968"/>
              <a:gd name="connsiteY3" fmla="*/ 189530 h 882617"/>
              <a:gd name="connsiteX4" fmla="*/ 456214 w 1120968"/>
              <a:gd name="connsiteY4" fmla="*/ 202230 h 882617"/>
              <a:gd name="connsiteX5" fmla="*/ 748314 w 1120968"/>
              <a:gd name="connsiteY5" fmla="*/ 363096 h 882617"/>
              <a:gd name="connsiteX6" fmla="*/ 1095448 w 1120968"/>
              <a:gd name="connsiteY6" fmla="*/ 358863 h 882617"/>
              <a:gd name="connsiteX7" fmla="*/ 809698 w 1120968"/>
              <a:gd name="connsiteY7" fmla="*/ 388496 h 882617"/>
              <a:gd name="connsiteX8" fmla="*/ 542998 w 1120968"/>
              <a:gd name="connsiteY8" fmla="*/ 509146 h 882617"/>
              <a:gd name="connsiteX9" fmla="*/ 782181 w 1120968"/>
              <a:gd name="connsiteY9" fmla="*/ 411780 h 882617"/>
              <a:gd name="connsiteX10" fmla="*/ 1120848 w 1120968"/>
              <a:gd name="connsiteY10" fmla="*/ 549363 h 882617"/>
              <a:gd name="connsiteX11" fmla="*/ 816048 w 1120968"/>
              <a:gd name="connsiteY11" fmla="*/ 511263 h 882617"/>
              <a:gd name="connsiteX12" fmla="*/ 418114 w 1120968"/>
              <a:gd name="connsiteY12" fmla="*/ 627680 h 882617"/>
              <a:gd name="connsiteX13" fmla="*/ 568398 w 1120968"/>
              <a:gd name="connsiteY13" fmla="*/ 621330 h 882617"/>
              <a:gd name="connsiteX14" fmla="*/ 962098 w 1120968"/>
              <a:gd name="connsiteY14" fmla="*/ 820296 h 882617"/>
              <a:gd name="connsiteX15" fmla="*/ 689048 w 1120968"/>
              <a:gd name="connsiteY15" fmla="*/ 646730 h 882617"/>
              <a:gd name="connsiteX16" fmla="*/ 115431 w 1120968"/>
              <a:gd name="connsiteY16" fmla="*/ 879563 h 882617"/>
              <a:gd name="connsiteX17" fmla="*/ 286881 w 1120968"/>
              <a:gd name="connsiteY17" fmla="*/ 780080 h 882617"/>
              <a:gd name="connsiteX18" fmla="*/ 219148 w 1120968"/>
              <a:gd name="connsiteY18" fmla="*/ 784313 h 882617"/>
              <a:gd name="connsiteX19" fmla="*/ 73098 w 1120968"/>
              <a:gd name="connsiteY19" fmla="*/ 540896 h 882617"/>
              <a:gd name="connsiteX20" fmla="*/ 217031 w 1120968"/>
              <a:gd name="connsiteY20" fmla="*/ 640380 h 882617"/>
              <a:gd name="connsiteX21" fmla="*/ 1131 w 1120968"/>
              <a:gd name="connsiteY21" fmla="*/ 312296 h 882617"/>
              <a:gd name="connsiteX22" fmla="*/ 130248 w 1120968"/>
              <a:gd name="connsiteY22" fmla="*/ 126030 h 882617"/>
              <a:gd name="connsiteX23" fmla="*/ 90031 w 1120968"/>
              <a:gd name="connsiteY23" fmla="*/ 250913 h 882617"/>
              <a:gd name="connsiteX24" fmla="*/ 166231 w 1120968"/>
              <a:gd name="connsiteY24" fmla="*/ 51946 h 882617"/>
              <a:gd name="connsiteX25" fmla="*/ 147181 w 1120968"/>
              <a:gd name="connsiteY25" fmla="*/ 219163 h 882617"/>
              <a:gd name="connsiteX26" fmla="*/ 210681 w 1120968"/>
              <a:gd name="connsiteY26" fmla="*/ 54063 h 882617"/>
              <a:gd name="connsiteX27" fmla="*/ 371548 w 1120968"/>
              <a:gd name="connsiteY27" fmla="*/ 113330 h 882617"/>
              <a:gd name="connsiteX28" fmla="*/ 278414 w 1120968"/>
              <a:gd name="connsiteY28" fmla="*/ 5380 h 882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20968" h="882617">
                <a:moveTo>
                  <a:pt x="278414" y="5380"/>
                </a:moveTo>
                <a:cubicBezTo>
                  <a:pt x="346500" y="39247"/>
                  <a:pt x="711272" y="271022"/>
                  <a:pt x="780064" y="316530"/>
                </a:cubicBezTo>
                <a:cubicBezTo>
                  <a:pt x="848856" y="362038"/>
                  <a:pt x="756428" y="299597"/>
                  <a:pt x="691164" y="278430"/>
                </a:cubicBezTo>
                <a:cubicBezTo>
                  <a:pt x="625900" y="257263"/>
                  <a:pt x="427639" y="202230"/>
                  <a:pt x="388481" y="189530"/>
                </a:cubicBezTo>
                <a:cubicBezTo>
                  <a:pt x="349323" y="176830"/>
                  <a:pt x="396242" y="173302"/>
                  <a:pt x="456214" y="202230"/>
                </a:cubicBezTo>
                <a:cubicBezTo>
                  <a:pt x="516186" y="231158"/>
                  <a:pt x="641775" y="336991"/>
                  <a:pt x="748314" y="363096"/>
                </a:cubicBezTo>
                <a:cubicBezTo>
                  <a:pt x="854853" y="389202"/>
                  <a:pt x="1085218" y="354630"/>
                  <a:pt x="1095448" y="358863"/>
                </a:cubicBezTo>
                <a:cubicBezTo>
                  <a:pt x="1105678" y="363096"/>
                  <a:pt x="901773" y="363449"/>
                  <a:pt x="809698" y="388496"/>
                </a:cubicBezTo>
                <a:cubicBezTo>
                  <a:pt x="717623" y="413543"/>
                  <a:pt x="547584" y="505265"/>
                  <a:pt x="542998" y="509146"/>
                </a:cubicBezTo>
                <a:cubicBezTo>
                  <a:pt x="538412" y="513027"/>
                  <a:pt x="685873" y="405077"/>
                  <a:pt x="782181" y="411780"/>
                </a:cubicBezTo>
                <a:cubicBezTo>
                  <a:pt x="878489" y="418483"/>
                  <a:pt x="1115203" y="532782"/>
                  <a:pt x="1120848" y="549363"/>
                </a:cubicBezTo>
                <a:cubicBezTo>
                  <a:pt x="1126493" y="565944"/>
                  <a:pt x="933170" y="498210"/>
                  <a:pt x="816048" y="511263"/>
                </a:cubicBezTo>
                <a:cubicBezTo>
                  <a:pt x="698926" y="524316"/>
                  <a:pt x="459389" y="609335"/>
                  <a:pt x="418114" y="627680"/>
                </a:cubicBezTo>
                <a:cubicBezTo>
                  <a:pt x="376839" y="646025"/>
                  <a:pt x="477734" y="589227"/>
                  <a:pt x="568398" y="621330"/>
                </a:cubicBezTo>
                <a:cubicBezTo>
                  <a:pt x="659062" y="653433"/>
                  <a:pt x="941990" y="816063"/>
                  <a:pt x="962098" y="820296"/>
                </a:cubicBezTo>
                <a:cubicBezTo>
                  <a:pt x="982206" y="824529"/>
                  <a:pt x="830159" y="636852"/>
                  <a:pt x="689048" y="646730"/>
                </a:cubicBezTo>
                <a:cubicBezTo>
                  <a:pt x="547937" y="656608"/>
                  <a:pt x="182459" y="857338"/>
                  <a:pt x="115431" y="879563"/>
                </a:cubicBezTo>
                <a:cubicBezTo>
                  <a:pt x="48403" y="901788"/>
                  <a:pt x="269595" y="795955"/>
                  <a:pt x="286881" y="780080"/>
                </a:cubicBezTo>
                <a:cubicBezTo>
                  <a:pt x="304167" y="764205"/>
                  <a:pt x="254779" y="824177"/>
                  <a:pt x="219148" y="784313"/>
                </a:cubicBezTo>
                <a:cubicBezTo>
                  <a:pt x="183517" y="744449"/>
                  <a:pt x="73451" y="564885"/>
                  <a:pt x="73098" y="540896"/>
                </a:cubicBezTo>
                <a:cubicBezTo>
                  <a:pt x="72745" y="516907"/>
                  <a:pt x="229025" y="678480"/>
                  <a:pt x="217031" y="640380"/>
                </a:cubicBezTo>
                <a:cubicBezTo>
                  <a:pt x="205037" y="602280"/>
                  <a:pt x="15595" y="398021"/>
                  <a:pt x="1131" y="312296"/>
                </a:cubicBezTo>
                <a:cubicBezTo>
                  <a:pt x="-13333" y="226571"/>
                  <a:pt x="115431" y="136260"/>
                  <a:pt x="130248" y="126030"/>
                </a:cubicBezTo>
                <a:cubicBezTo>
                  <a:pt x="145065" y="115800"/>
                  <a:pt x="84034" y="263260"/>
                  <a:pt x="90031" y="250913"/>
                </a:cubicBezTo>
                <a:cubicBezTo>
                  <a:pt x="96028" y="238566"/>
                  <a:pt x="156706" y="57238"/>
                  <a:pt x="166231" y="51946"/>
                </a:cubicBezTo>
                <a:cubicBezTo>
                  <a:pt x="175756" y="46654"/>
                  <a:pt x="139773" y="218810"/>
                  <a:pt x="147181" y="219163"/>
                </a:cubicBezTo>
                <a:cubicBezTo>
                  <a:pt x="154589" y="219516"/>
                  <a:pt x="173286" y="71702"/>
                  <a:pt x="210681" y="54063"/>
                </a:cubicBezTo>
                <a:cubicBezTo>
                  <a:pt x="248076" y="36424"/>
                  <a:pt x="359906" y="118269"/>
                  <a:pt x="371548" y="113330"/>
                </a:cubicBezTo>
                <a:cubicBezTo>
                  <a:pt x="383190" y="108391"/>
                  <a:pt x="210328" y="-28487"/>
                  <a:pt x="278414" y="538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楕円 283">
            <a:extLst>
              <a:ext uri="{FF2B5EF4-FFF2-40B4-BE49-F238E27FC236}">
                <a16:creationId xmlns:a16="http://schemas.microsoft.com/office/drawing/2014/main" id="{8CD8FF2A-9BBF-45D5-A6D6-1C8D5D4EEC04}"/>
              </a:ext>
            </a:extLst>
          </p:cNvPr>
          <p:cNvSpPr/>
          <p:nvPr/>
        </p:nvSpPr>
        <p:spPr>
          <a:xfrm>
            <a:off x="5088466" y="7789333"/>
            <a:ext cx="45719" cy="45719"/>
          </a:xfrm>
          <a:prstGeom prst="ellipse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5" name="フリーフォーム: 図形 284">
            <a:extLst>
              <a:ext uri="{FF2B5EF4-FFF2-40B4-BE49-F238E27FC236}">
                <a16:creationId xmlns:a16="http://schemas.microsoft.com/office/drawing/2014/main" id="{6F6EFE0B-A4CD-40E3-9514-1ABDF357C4A1}"/>
              </a:ext>
            </a:extLst>
          </p:cNvPr>
          <p:cNvSpPr/>
          <p:nvPr/>
        </p:nvSpPr>
        <p:spPr>
          <a:xfrm>
            <a:off x="5144750" y="6263962"/>
            <a:ext cx="509366" cy="1200585"/>
          </a:xfrm>
          <a:custGeom>
            <a:avLst/>
            <a:gdLst>
              <a:gd name="connsiteX0" fmla="*/ 508867 w 509366"/>
              <a:gd name="connsiteY0" fmla="*/ 7721 h 1200585"/>
              <a:gd name="connsiteX1" fmla="*/ 441133 w 509366"/>
              <a:gd name="connsiteY1" fmla="*/ 185521 h 1200585"/>
              <a:gd name="connsiteX2" fmla="*/ 439017 w 509366"/>
              <a:gd name="connsiteY2" fmla="*/ 155888 h 1200585"/>
              <a:gd name="connsiteX3" fmla="*/ 426317 w 509366"/>
              <a:gd name="connsiteY3" fmla="*/ 541121 h 1200585"/>
              <a:gd name="connsiteX4" fmla="*/ 413617 w 509366"/>
              <a:gd name="connsiteY4" fmla="*/ 477621 h 1200585"/>
              <a:gd name="connsiteX5" fmla="*/ 460183 w 509366"/>
              <a:gd name="connsiteY5" fmla="*/ 892488 h 1200585"/>
              <a:gd name="connsiteX6" fmla="*/ 436900 w 509366"/>
              <a:gd name="connsiteY6" fmla="*/ 845921 h 1200585"/>
              <a:gd name="connsiteX7" fmla="*/ 358583 w 509366"/>
              <a:gd name="connsiteY7" fmla="*/ 1195171 h 1200585"/>
              <a:gd name="connsiteX8" fmla="*/ 367050 w 509366"/>
              <a:gd name="connsiteY8" fmla="*/ 1051238 h 1200585"/>
              <a:gd name="connsiteX9" fmla="*/ 314133 w 509366"/>
              <a:gd name="connsiteY9" fmla="*/ 951755 h 1200585"/>
              <a:gd name="connsiteX10" fmla="*/ 2983 w 509366"/>
              <a:gd name="connsiteY10" fmla="*/ 765488 h 1200585"/>
              <a:gd name="connsiteX11" fmla="*/ 168083 w 509366"/>
              <a:gd name="connsiteY11" fmla="*/ 858621 h 1200585"/>
              <a:gd name="connsiteX12" fmla="*/ 354350 w 509366"/>
              <a:gd name="connsiteY12" fmla="*/ 926355 h 1200585"/>
              <a:gd name="connsiteX13" fmla="*/ 316250 w 509366"/>
              <a:gd name="connsiteY13" fmla="*/ 814171 h 1200585"/>
              <a:gd name="connsiteX14" fmla="*/ 206183 w 509366"/>
              <a:gd name="connsiteY14" fmla="*/ 513605 h 1200585"/>
              <a:gd name="connsiteX15" fmla="*/ 297200 w 509366"/>
              <a:gd name="connsiteY15" fmla="*/ 668121 h 1200585"/>
              <a:gd name="connsiteX16" fmla="*/ 212533 w 509366"/>
              <a:gd name="connsiteY16" fmla="*/ 452221 h 1200585"/>
              <a:gd name="connsiteX17" fmla="*/ 314133 w 509366"/>
              <a:gd name="connsiteY17" fmla="*/ 259605 h 1200585"/>
              <a:gd name="connsiteX18" fmla="*/ 278150 w 509366"/>
              <a:gd name="connsiteY18" fmla="*/ 392955 h 1200585"/>
              <a:gd name="connsiteX19" fmla="*/ 343767 w 509366"/>
              <a:gd name="connsiteY19" fmla="*/ 170705 h 1200585"/>
              <a:gd name="connsiteX20" fmla="*/ 333183 w 509366"/>
              <a:gd name="connsiteY20" fmla="*/ 306171 h 1200585"/>
              <a:gd name="connsiteX21" fmla="*/ 261217 w 509366"/>
              <a:gd name="connsiteY21" fmla="*/ 132605 h 1200585"/>
              <a:gd name="connsiteX22" fmla="*/ 383983 w 509366"/>
              <a:gd name="connsiteY22" fmla="*/ 73338 h 1200585"/>
              <a:gd name="connsiteX23" fmla="*/ 324717 w 509366"/>
              <a:gd name="connsiteY23" fmla="*/ 132605 h 1200585"/>
              <a:gd name="connsiteX24" fmla="*/ 400917 w 509366"/>
              <a:gd name="connsiteY24" fmla="*/ 41588 h 1200585"/>
              <a:gd name="connsiteX25" fmla="*/ 508867 w 509366"/>
              <a:gd name="connsiteY25" fmla="*/ 7721 h 1200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09366" h="1200585">
                <a:moveTo>
                  <a:pt x="508867" y="7721"/>
                </a:moveTo>
                <a:cubicBezTo>
                  <a:pt x="515570" y="31710"/>
                  <a:pt x="452775" y="160827"/>
                  <a:pt x="441133" y="185521"/>
                </a:cubicBezTo>
                <a:cubicBezTo>
                  <a:pt x="429491" y="210216"/>
                  <a:pt x="441486" y="96621"/>
                  <a:pt x="439017" y="155888"/>
                </a:cubicBezTo>
                <a:cubicBezTo>
                  <a:pt x="436548" y="215155"/>
                  <a:pt x="430550" y="487499"/>
                  <a:pt x="426317" y="541121"/>
                </a:cubicBezTo>
                <a:cubicBezTo>
                  <a:pt x="422084" y="594743"/>
                  <a:pt x="407973" y="419060"/>
                  <a:pt x="413617" y="477621"/>
                </a:cubicBezTo>
                <a:cubicBezTo>
                  <a:pt x="419261" y="536182"/>
                  <a:pt x="456303" y="831105"/>
                  <a:pt x="460183" y="892488"/>
                </a:cubicBezTo>
                <a:cubicBezTo>
                  <a:pt x="464063" y="953871"/>
                  <a:pt x="453833" y="795474"/>
                  <a:pt x="436900" y="845921"/>
                </a:cubicBezTo>
                <a:cubicBezTo>
                  <a:pt x="419967" y="896368"/>
                  <a:pt x="370225" y="1160952"/>
                  <a:pt x="358583" y="1195171"/>
                </a:cubicBezTo>
                <a:cubicBezTo>
                  <a:pt x="346941" y="1229391"/>
                  <a:pt x="374458" y="1091807"/>
                  <a:pt x="367050" y="1051238"/>
                </a:cubicBezTo>
                <a:cubicBezTo>
                  <a:pt x="359642" y="1010669"/>
                  <a:pt x="374811" y="999380"/>
                  <a:pt x="314133" y="951755"/>
                </a:cubicBezTo>
                <a:cubicBezTo>
                  <a:pt x="253455" y="904130"/>
                  <a:pt x="27325" y="781010"/>
                  <a:pt x="2983" y="765488"/>
                </a:cubicBezTo>
                <a:cubicBezTo>
                  <a:pt x="-21359" y="749966"/>
                  <a:pt x="109522" y="831810"/>
                  <a:pt x="168083" y="858621"/>
                </a:cubicBezTo>
                <a:cubicBezTo>
                  <a:pt x="226644" y="885432"/>
                  <a:pt x="329655" y="933763"/>
                  <a:pt x="354350" y="926355"/>
                </a:cubicBezTo>
                <a:cubicBezTo>
                  <a:pt x="379044" y="918947"/>
                  <a:pt x="340944" y="882963"/>
                  <a:pt x="316250" y="814171"/>
                </a:cubicBezTo>
                <a:cubicBezTo>
                  <a:pt x="291555" y="745379"/>
                  <a:pt x="209358" y="537947"/>
                  <a:pt x="206183" y="513605"/>
                </a:cubicBezTo>
                <a:cubicBezTo>
                  <a:pt x="203008" y="489263"/>
                  <a:pt x="296142" y="678352"/>
                  <a:pt x="297200" y="668121"/>
                </a:cubicBezTo>
                <a:cubicBezTo>
                  <a:pt x="298258" y="657890"/>
                  <a:pt x="209711" y="520307"/>
                  <a:pt x="212533" y="452221"/>
                </a:cubicBezTo>
                <a:cubicBezTo>
                  <a:pt x="215355" y="384135"/>
                  <a:pt x="303197" y="269483"/>
                  <a:pt x="314133" y="259605"/>
                </a:cubicBezTo>
                <a:cubicBezTo>
                  <a:pt x="325069" y="249727"/>
                  <a:pt x="273211" y="407772"/>
                  <a:pt x="278150" y="392955"/>
                </a:cubicBezTo>
                <a:cubicBezTo>
                  <a:pt x="283089" y="378138"/>
                  <a:pt x="334595" y="185169"/>
                  <a:pt x="343767" y="170705"/>
                </a:cubicBezTo>
                <a:cubicBezTo>
                  <a:pt x="352939" y="156241"/>
                  <a:pt x="346941" y="312521"/>
                  <a:pt x="333183" y="306171"/>
                </a:cubicBezTo>
                <a:cubicBezTo>
                  <a:pt x="319425" y="299821"/>
                  <a:pt x="252750" y="171411"/>
                  <a:pt x="261217" y="132605"/>
                </a:cubicBezTo>
                <a:cubicBezTo>
                  <a:pt x="269684" y="93800"/>
                  <a:pt x="373400" y="73338"/>
                  <a:pt x="383983" y="73338"/>
                </a:cubicBezTo>
                <a:cubicBezTo>
                  <a:pt x="394566" y="73338"/>
                  <a:pt x="321895" y="137897"/>
                  <a:pt x="324717" y="132605"/>
                </a:cubicBezTo>
                <a:cubicBezTo>
                  <a:pt x="327539" y="127313"/>
                  <a:pt x="374106" y="61696"/>
                  <a:pt x="400917" y="41588"/>
                </a:cubicBezTo>
                <a:cubicBezTo>
                  <a:pt x="427728" y="21480"/>
                  <a:pt x="502164" y="-16268"/>
                  <a:pt x="508867" y="772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フリーフォーム: 図形 285">
            <a:extLst>
              <a:ext uri="{FF2B5EF4-FFF2-40B4-BE49-F238E27FC236}">
                <a16:creationId xmlns:a16="http://schemas.microsoft.com/office/drawing/2014/main" id="{315CD541-C72D-49E7-8BA2-55B1FC4C9590}"/>
              </a:ext>
            </a:extLst>
          </p:cNvPr>
          <p:cNvSpPr/>
          <p:nvPr/>
        </p:nvSpPr>
        <p:spPr>
          <a:xfrm>
            <a:off x="5006143" y="7296090"/>
            <a:ext cx="549191" cy="738486"/>
          </a:xfrm>
          <a:custGeom>
            <a:avLst/>
            <a:gdLst>
              <a:gd name="connsiteX0" fmla="*/ 543757 w 549191"/>
              <a:gd name="connsiteY0" fmla="*/ 60 h 738486"/>
              <a:gd name="connsiteX1" fmla="*/ 495074 w 549191"/>
              <a:gd name="connsiteY1" fmla="*/ 72027 h 738486"/>
              <a:gd name="connsiteX2" fmla="*/ 291874 w 549191"/>
              <a:gd name="connsiteY2" fmla="*/ 120710 h 738486"/>
              <a:gd name="connsiteX3" fmla="*/ 416757 w 549191"/>
              <a:gd name="connsiteY3" fmla="*/ 103777 h 738486"/>
              <a:gd name="connsiteX4" fmla="*/ 442157 w 549191"/>
              <a:gd name="connsiteY4" fmla="*/ 175743 h 738486"/>
              <a:gd name="connsiteX5" fmla="*/ 378657 w 549191"/>
              <a:gd name="connsiteY5" fmla="*/ 336610 h 738486"/>
              <a:gd name="connsiteX6" fmla="*/ 279174 w 549191"/>
              <a:gd name="connsiteY6" fmla="*/ 423393 h 738486"/>
              <a:gd name="connsiteX7" fmla="*/ 389240 w 549191"/>
              <a:gd name="connsiteY7" fmla="*/ 338727 h 738486"/>
              <a:gd name="connsiteX8" fmla="*/ 351140 w 549191"/>
              <a:gd name="connsiteY8" fmla="*/ 406460 h 738486"/>
              <a:gd name="connsiteX9" fmla="*/ 289757 w 549191"/>
              <a:gd name="connsiteY9" fmla="*/ 501710 h 738486"/>
              <a:gd name="connsiteX10" fmla="*/ 95024 w 549191"/>
              <a:gd name="connsiteY10" fmla="*/ 711260 h 738486"/>
              <a:gd name="connsiteX11" fmla="*/ 217790 w 549191"/>
              <a:gd name="connsiteY11" fmla="*/ 620243 h 738486"/>
              <a:gd name="connsiteX12" fmla="*/ 1890 w 549191"/>
              <a:gd name="connsiteY12" fmla="*/ 736660 h 738486"/>
              <a:gd name="connsiteX13" fmla="*/ 365957 w 549191"/>
              <a:gd name="connsiteY13" fmla="*/ 508060 h 738486"/>
              <a:gd name="connsiteX14" fmla="*/ 528940 w 549191"/>
              <a:gd name="connsiteY14" fmla="*/ 84727 h 738486"/>
              <a:gd name="connsiteX15" fmla="*/ 543757 w 549191"/>
              <a:gd name="connsiteY15" fmla="*/ 60 h 738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9191" h="738486">
                <a:moveTo>
                  <a:pt x="543757" y="60"/>
                </a:moveTo>
                <a:cubicBezTo>
                  <a:pt x="538113" y="-2057"/>
                  <a:pt x="537054" y="51919"/>
                  <a:pt x="495074" y="72027"/>
                </a:cubicBezTo>
                <a:cubicBezTo>
                  <a:pt x="453094" y="92135"/>
                  <a:pt x="304927" y="115418"/>
                  <a:pt x="291874" y="120710"/>
                </a:cubicBezTo>
                <a:cubicBezTo>
                  <a:pt x="278821" y="126002"/>
                  <a:pt x="391710" y="94605"/>
                  <a:pt x="416757" y="103777"/>
                </a:cubicBezTo>
                <a:cubicBezTo>
                  <a:pt x="441804" y="112949"/>
                  <a:pt x="448507" y="136938"/>
                  <a:pt x="442157" y="175743"/>
                </a:cubicBezTo>
                <a:cubicBezTo>
                  <a:pt x="435807" y="214548"/>
                  <a:pt x="405821" y="295335"/>
                  <a:pt x="378657" y="336610"/>
                </a:cubicBezTo>
                <a:cubicBezTo>
                  <a:pt x="351493" y="377885"/>
                  <a:pt x="277410" y="423040"/>
                  <a:pt x="279174" y="423393"/>
                </a:cubicBezTo>
                <a:cubicBezTo>
                  <a:pt x="280938" y="423746"/>
                  <a:pt x="377246" y="341549"/>
                  <a:pt x="389240" y="338727"/>
                </a:cubicBezTo>
                <a:cubicBezTo>
                  <a:pt x="401234" y="335905"/>
                  <a:pt x="367720" y="379296"/>
                  <a:pt x="351140" y="406460"/>
                </a:cubicBezTo>
                <a:cubicBezTo>
                  <a:pt x="334559" y="433624"/>
                  <a:pt x="332443" y="450910"/>
                  <a:pt x="289757" y="501710"/>
                </a:cubicBezTo>
                <a:cubicBezTo>
                  <a:pt x="247071" y="552510"/>
                  <a:pt x="107018" y="691505"/>
                  <a:pt x="95024" y="711260"/>
                </a:cubicBezTo>
                <a:cubicBezTo>
                  <a:pt x="83030" y="731015"/>
                  <a:pt x="233312" y="616010"/>
                  <a:pt x="217790" y="620243"/>
                </a:cubicBezTo>
                <a:cubicBezTo>
                  <a:pt x="202268" y="624476"/>
                  <a:pt x="-22804" y="755357"/>
                  <a:pt x="1890" y="736660"/>
                </a:cubicBezTo>
                <a:cubicBezTo>
                  <a:pt x="26584" y="717963"/>
                  <a:pt x="278115" y="616716"/>
                  <a:pt x="365957" y="508060"/>
                </a:cubicBezTo>
                <a:cubicBezTo>
                  <a:pt x="453799" y="399404"/>
                  <a:pt x="500718" y="167630"/>
                  <a:pt x="528940" y="84727"/>
                </a:cubicBezTo>
                <a:cubicBezTo>
                  <a:pt x="557162" y="1824"/>
                  <a:pt x="549401" y="2177"/>
                  <a:pt x="543757" y="6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フリーフォーム: 図形 286">
            <a:extLst>
              <a:ext uri="{FF2B5EF4-FFF2-40B4-BE49-F238E27FC236}">
                <a16:creationId xmlns:a16="http://schemas.microsoft.com/office/drawing/2014/main" id="{FB5E3C67-BA88-4A64-B86A-BC8EB378CB53}"/>
              </a:ext>
            </a:extLst>
          </p:cNvPr>
          <p:cNvSpPr/>
          <p:nvPr/>
        </p:nvSpPr>
        <p:spPr>
          <a:xfrm>
            <a:off x="4334457" y="7808136"/>
            <a:ext cx="978253" cy="373132"/>
          </a:xfrm>
          <a:custGeom>
            <a:avLst/>
            <a:gdLst>
              <a:gd name="connsiteX0" fmla="*/ 707443 w 978253"/>
              <a:gd name="connsiteY0" fmla="*/ 2364 h 373132"/>
              <a:gd name="connsiteX1" fmla="*/ 491543 w 978253"/>
              <a:gd name="connsiteY1" fmla="*/ 59514 h 373132"/>
              <a:gd name="connsiteX2" fmla="*/ 290460 w 978253"/>
              <a:gd name="connsiteY2" fmla="*/ 82797 h 373132"/>
              <a:gd name="connsiteX3" fmla="*/ 362426 w 978253"/>
              <a:gd name="connsiteY3" fmla="*/ 76447 h 373132"/>
              <a:gd name="connsiteX4" fmla="*/ 419576 w 978253"/>
              <a:gd name="connsiteY4" fmla="*/ 114547 h 373132"/>
              <a:gd name="connsiteX5" fmla="*/ 430160 w 978253"/>
              <a:gd name="connsiteY5" fmla="*/ 186514 h 373132"/>
              <a:gd name="connsiteX6" fmla="*/ 317976 w 978253"/>
              <a:gd name="connsiteY6" fmla="*/ 275414 h 373132"/>
              <a:gd name="connsiteX7" fmla="*/ 476 w 978253"/>
              <a:gd name="connsiteY7" fmla="*/ 372781 h 373132"/>
              <a:gd name="connsiteX8" fmla="*/ 396293 w 978253"/>
              <a:gd name="connsiteY8" fmla="*/ 239431 h 373132"/>
              <a:gd name="connsiteX9" fmla="*/ 531760 w 978253"/>
              <a:gd name="connsiteY9" fmla="*/ 349497 h 373132"/>
              <a:gd name="connsiteX10" fmla="*/ 468260 w 978253"/>
              <a:gd name="connsiteY10" fmla="*/ 243664 h 373132"/>
              <a:gd name="connsiteX11" fmla="*/ 743426 w 978253"/>
              <a:gd name="connsiteY11" fmla="*/ 106081 h 373132"/>
              <a:gd name="connsiteX12" fmla="*/ 974143 w 978253"/>
              <a:gd name="connsiteY12" fmla="*/ 247 h 373132"/>
              <a:gd name="connsiteX13" fmla="*/ 542343 w 978253"/>
              <a:gd name="connsiteY13" fmla="*/ 135714 h 373132"/>
              <a:gd name="connsiteX14" fmla="*/ 658760 w 978253"/>
              <a:gd name="connsiteY14" fmla="*/ 78564 h 373132"/>
              <a:gd name="connsiteX15" fmla="*/ 707443 w 978253"/>
              <a:gd name="connsiteY15" fmla="*/ 2364 h 373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78253" h="373132">
                <a:moveTo>
                  <a:pt x="707443" y="2364"/>
                </a:moveTo>
                <a:cubicBezTo>
                  <a:pt x="679574" y="-811"/>
                  <a:pt x="561040" y="46109"/>
                  <a:pt x="491543" y="59514"/>
                </a:cubicBezTo>
                <a:cubicBezTo>
                  <a:pt x="422046" y="72920"/>
                  <a:pt x="311979" y="79975"/>
                  <a:pt x="290460" y="82797"/>
                </a:cubicBezTo>
                <a:cubicBezTo>
                  <a:pt x="268940" y="85619"/>
                  <a:pt x="340907" y="71155"/>
                  <a:pt x="362426" y="76447"/>
                </a:cubicBezTo>
                <a:cubicBezTo>
                  <a:pt x="383945" y="81739"/>
                  <a:pt x="408287" y="96203"/>
                  <a:pt x="419576" y="114547"/>
                </a:cubicBezTo>
                <a:cubicBezTo>
                  <a:pt x="430865" y="132891"/>
                  <a:pt x="447093" y="159703"/>
                  <a:pt x="430160" y="186514"/>
                </a:cubicBezTo>
                <a:cubicBezTo>
                  <a:pt x="413227" y="213325"/>
                  <a:pt x="389590" y="244370"/>
                  <a:pt x="317976" y="275414"/>
                </a:cubicBezTo>
                <a:cubicBezTo>
                  <a:pt x="246362" y="306458"/>
                  <a:pt x="-12577" y="378778"/>
                  <a:pt x="476" y="372781"/>
                </a:cubicBezTo>
                <a:cubicBezTo>
                  <a:pt x="13529" y="366784"/>
                  <a:pt x="307746" y="243312"/>
                  <a:pt x="396293" y="239431"/>
                </a:cubicBezTo>
                <a:cubicBezTo>
                  <a:pt x="484840" y="235550"/>
                  <a:pt x="519766" y="348792"/>
                  <a:pt x="531760" y="349497"/>
                </a:cubicBezTo>
                <a:cubicBezTo>
                  <a:pt x="543754" y="350202"/>
                  <a:pt x="432982" y="284233"/>
                  <a:pt x="468260" y="243664"/>
                </a:cubicBezTo>
                <a:cubicBezTo>
                  <a:pt x="503538" y="203095"/>
                  <a:pt x="659112" y="146651"/>
                  <a:pt x="743426" y="106081"/>
                </a:cubicBezTo>
                <a:cubicBezTo>
                  <a:pt x="827740" y="65512"/>
                  <a:pt x="1007657" y="-4692"/>
                  <a:pt x="974143" y="247"/>
                </a:cubicBezTo>
                <a:cubicBezTo>
                  <a:pt x="940629" y="5186"/>
                  <a:pt x="594907" y="122661"/>
                  <a:pt x="542343" y="135714"/>
                </a:cubicBezTo>
                <a:cubicBezTo>
                  <a:pt x="489779" y="148767"/>
                  <a:pt x="633713" y="98672"/>
                  <a:pt x="658760" y="78564"/>
                </a:cubicBezTo>
                <a:cubicBezTo>
                  <a:pt x="683807" y="58456"/>
                  <a:pt x="735312" y="5539"/>
                  <a:pt x="707443" y="236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8" name="フリーフォーム: 図形 287">
            <a:extLst>
              <a:ext uri="{FF2B5EF4-FFF2-40B4-BE49-F238E27FC236}">
                <a16:creationId xmlns:a16="http://schemas.microsoft.com/office/drawing/2014/main" id="{0B09CDA5-3EC8-40F5-B03B-0C856C1668A4}"/>
              </a:ext>
            </a:extLst>
          </p:cNvPr>
          <p:cNvSpPr/>
          <p:nvPr/>
        </p:nvSpPr>
        <p:spPr>
          <a:xfrm>
            <a:off x="2247854" y="8774115"/>
            <a:ext cx="178366" cy="859220"/>
          </a:xfrm>
          <a:custGeom>
            <a:avLst/>
            <a:gdLst>
              <a:gd name="connsiteX0" fmla="*/ 46 w 178366"/>
              <a:gd name="connsiteY0" fmla="*/ 1585 h 859220"/>
              <a:gd name="connsiteX1" fmla="*/ 149271 w 178366"/>
              <a:gd name="connsiteY1" fmla="*/ 636585 h 859220"/>
              <a:gd name="connsiteX2" fmla="*/ 177846 w 178366"/>
              <a:gd name="connsiteY2" fmla="*/ 858835 h 859220"/>
              <a:gd name="connsiteX3" fmla="*/ 165146 w 178366"/>
              <a:gd name="connsiteY3" fmla="*/ 684210 h 859220"/>
              <a:gd name="connsiteX4" fmla="*/ 133396 w 178366"/>
              <a:gd name="connsiteY4" fmla="*/ 461960 h 859220"/>
              <a:gd name="connsiteX5" fmla="*/ 46 w 178366"/>
              <a:gd name="connsiteY5" fmla="*/ 1585 h 859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366" h="859220">
                <a:moveTo>
                  <a:pt x="46" y="1585"/>
                </a:moveTo>
                <a:cubicBezTo>
                  <a:pt x="2692" y="30689"/>
                  <a:pt x="119638" y="493710"/>
                  <a:pt x="149271" y="636585"/>
                </a:cubicBezTo>
                <a:cubicBezTo>
                  <a:pt x="178904" y="779460"/>
                  <a:pt x="175200" y="850898"/>
                  <a:pt x="177846" y="858835"/>
                </a:cubicBezTo>
                <a:cubicBezTo>
                  <a:pt x="180492" y="866772"/>
                  <a:pt x="172554" y="750356"/>
                  <a:pt x="165146" y="684210"/>
                </a:cubicBezTo>
                <a:cubicBezTo>
                  <a:pt x="157738" y="618064"/>
                  <a:pt x="157738" y="571498"/>
                  <a:pt x="133396" y="461960"/>
                </a:cubicBezTo>
                <a:cubicBezTo>
                  <a:pt x="109054" y="352422"/>
                  <a:pt x="-2600" y="-27519"/>
                  <a:pt x="46" y="15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フリーフォーム: 図形 288">
            <a:extLst>
              <a:ext uri="{FF2B5EF4-FFF2-40B4-BE49-F238E27FC236}">
                <a16:creationId xmlns:a16="http://schemas.microsoft.com/office/drawing/2014/main" id="{8202E367-70F8-4D29-813B-970B8AA1A5A5}"/>
              </a:ext>
            </a:extLst>
          </p:cNvPr>
          <p:cNvSpPr/>
          <p:nvPr/>
        </p:nvSpPr>
        <p:spPr>
          <a:xfrm>
            <a:off x="1619448" y="8773965"/>
            <a:ext cx="140880" cy="1120242"/>
          </a:xfrm>
          <a:custGeom>
            <a:avLst/>
            <a:gdLst>
              <a:gd name="connsiteX0" fmla="*/ 67535 w 140880"/>
              <a:gd name="connsiteY0" fmla="*/ 1735 h 1120242"/>
              <a:gd name="connsiteX1" fmla="*/ 1919 w 140880"/>
              <a:gd name="connsiteY1" fmla="*/ 406018 h 1120242"/>
              <a:gd name="connsiteX2" fmla="*/ 16735 w 140880"/>
              <a:gd name="connsiteY2" fmla="*/ 367918 h 1120242"/>
              <a:gd name="connsiteX3" fmla="*/ 8269 w 140880"/>
              <a:gd name="connsiteY3" fmla="*/ 634618 h 1120242"/>
              <a:gd name="connsiteX4" fmla="*/ 10385 w 140880"/>
              <a:gd name="connsiteY4" fmla="*/ 583818 h 1120242"/>
              <a:gd name="connsiteX5" fmla="*/ 27319 w 140880"/>
              <a:gd name="connsiteY5" fmla="*/ 975402 h 1120242"/>
              <a:gd name="connsiteX6" fmla="*/ 29435 w 140880"/>
              <a:gd name="connsiteY6" fmla="*/ 806068 h 1120242"/>
              <a:gd name="connsiteX7" fmla="*/ 135269 w 140880"/>
              <a:gd name="connsiteY7" fmla="*/ 1112985 h 1120242"/>
              <a:gd name="connsiteX8" fmla="*/ 118335 w 140880"/>
              <a:gd name="connsiteY8" fmla="*/ 973285 h 1120242"/>
              <a:gd name="connsiteX9" fmla="*/ 50602 w 140880"/>
              <a:gd name="connsiteY9" fmla="*/ 429302 h 1120242"/>
              <a:gd name="connsiteX10" fmla="*/ 61185 w 140880"/>
              <a:gd name="connsiteY10" fmla="*/ 571118 h 1120242"/>
              <a:gd name="connsiteX11" fmla="*/ 67535 w 140880"/>
              <a:gd name="connsiteY11" fmla="*/ 380618 h 1120242"/>
              <a:gd name="connsiteX12" fmla="*/ 111985 w 140880"/>
              <a:gd name="connsiteY12" fmla="*/ 473752 h 1120242"/>
              <a:gd name="connsiteX13" fmla="*/ 71769 w 140880"/>
              <a:gd name="connsiteY13" fmla="*/ 188002 h 1120242"/>
              <a:gd name="connsiteX14" fmla="*/ 63302 w 140880"/>
              <a:gd name="connsiteY14" fmla="*/ 255735 h 1120242"/>
              <a:gd name="connsiteX15" fmla="*/ 67535 w 140880"/>
              <a:gd name="connsiteY15" fmla="*/ 1735 h 112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0880" h="1120242">
                <a:moveTo>
                  <a:pt x="67535" y="1735"/>
                </a:moveTo>
                <a:cubicBezTo>
                  <a:pt x="57304" y="26782"/>
                  <a:pt x="10386" y="344988"/>
                  <a:pt x="1919" y="406018"/>
                </a:cubicBezTo>
                <a:cubicBezTo>
                  <a:pt x="-6548" y="467048"/>
                  <a:pt x="15677" y="329818"/>
                  <a:pt x="16735" y="367918"/>
                </a:cubicBezTo>
                <a:cubicBezTo>
                  <a:pt x="17793" y="406018"/>
                  <a:pt x="9327" y="598635"/>
                  <a:pt x="8269" y="634618"/>
                </a:cubicBezTo>
                <a:cubicBezTo>
                  <a:pt x="7211" y="670601"/>
                  <a:pt x="7210" y="527021"/>
                  <a:pt x="10385" y="583818"/>
                </a:cubicBezTo>
                <a:cubicBezTo>
                  <a:pt x="13560" y="640615"/>
                  <a:pt x="24144" y="938360"/>
                  <a:pt x="27319" y="975402"/>
                </a:cubicBezTo>
                <a:cubicBezTo>
                  <a:pt x="30494" y="1012444"/>
                  <a:pt x="11443" y="783138"/>
                  <a:pt x="29435" y="806068"/>
                </a:cubicBezTo>
                <a:cubicBezTo>
                  <a:pt x="47427" y="828998"/>
                  <a:pt x="120452" y="1085116"/>
                  <a:pt x="135269" y="1112985"/>
                </a:cubicBezTo>
                <a:cubicBezTo>
                  <a:pt x="150086" y="1140854"/>
                  <a:pt x="132446" y="1087232"/>
                  <a:pt x="118335" y="973285"/>
                </a:cubicBezTo>
                <a:cubicBezTo>
                  <a:pt x="104224" y="859338"/>
                  <a:pt x="60127" y="496330"/>
                  <a:pt x="50602" y="429302"/>
                </a:cubicBezTo>
                <a:cubicBezTo>
                  <a:pt x="41077" y="362274"/>
                  <a:pt x="58363" y="579232"/>
                  <a:pt x="61185" y="571118"/>
                </a:cubicBezTo>
                <a:cubicBezTo>
                  <a:pt x="64007" y="563004"/>
                  <a:pt x="59068" y="396846"/>
                  <a:pt x="67535" y="380618"/>
                </a:cubicBezTo>
                <a:cubicBezTo>
                  <a:pt x="76002" y="364390"/>
                  <a:pt x="111279" y="505855"/>
                  <a:pt x="111985" y="473752"/>
                </a:cubicBezTo>
                <a:cubicBezTo>
                  <a:pt x="112691" y="441649"/>
                  <a:pt x="79883" y="224338"/>
                  <a:pt x="71769" y="188002"/>
                </a:cubicBezTo>
                <a:cubicBezTo>
                  <a:pt x="63655" y="151666"/>
                  <a:pt x="63655" y="280782"/>
                  <a:pt x="63302" y="255735"/>
                </a:cubicBezTo>
                <a:cubicBezTo>
                  <a:pt x="62949" y="230688"/>
                  <a:pt x="77766" y="-23312"/>
                  <a:pt x="67535" y="173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フリーフォーム: 図形 289">
            <a:extLst>
              <a:ext uri="{FF2B5EF4-FFF2-40B4-BE49-F238E27FC236}">
                <a16:creationId xmlns:a16="http://schemas.microsoft.com/office/drawing/2014/main" id="{1DA5D943-A433-4277-B5CD-6EDBAEE0DF93}"/>
              </a:ext>
            </a:extLst>
          </p:cNvPr>
          <p:cNvSpPr/>
          <p:nvPr/>
        </p:nvSpPr>
        <p:spPr>
          <a:xfrm>
            <a:off x="1644154" y="9355040"/>
            <a:ext cx="163810" cy="1349333"/>
          </a:xfrm>
          <a:custGeom>
            <a:avLst/>
            <a:gdLst>
              <a:gd name="connsiteX0" fmla="*/ 55529 w 163810"/>
              <a:gd name="connsiteY0" fmla="*/ 203827 h 1349333"/>
              <a:gd name="connsiteX1" fmla="*/ 78813 w 163810"/>
              <a:gd name="connsiteY1" fmla="*/ 493810 h 1349333"/>
              <a:gd name="connsiteX2" fmla="*/ 157129 w 163810"/>
              <a:gd name="connsiteY2" fmla="*/ 760510 h 1349333"/>
              <a:gd name="connsiteX3" fmla="*/ 155013 w 163810"/>
              <a:gd name="connsiteY3" fmla="*/ 726643 h 1349333"/>
              <a:gd name="connsiteX4" fmla="*/ 116913 w 163810"/>
              <a:gd name="connsiteY4" fmla="*/ 1075893 h 1349333"/>
              <a:gd name="connsiteX5" fmla="*/ 146546 w 163810"/>
              <a:gd name="connsiteY5" fmla="*/ 980643 h 1349333"/>
              <a:gd name="connsiteX6" fmla="*/ 85163 w 163810"/>
              <a:gd name="connsiteY6" fmla="*/ 1291793 h 1349333"/>
              <a:gd name="connsiteX7" fmla="*/ 76696 w 163810"/>
              <a:gd name="connsiteY7" fmla="*/ 1090710 h 1349333"/>
              <a:gd name="connsiteX8" fmla="*/ 13196 w 163810"/>
              <a:gd name="connsiteY8" fmla="*/ 1340477 h 1349333"/>
              <a:gd name="connsiteX9" fmla="*/ 40713 w 163810"/>
              <a:gd name="connsiteY9" fmla="*/ 1202893 h 1349333"/>
              <a:gd name="connsiteX10" fmla="*/ 496 w 163810"/>
              <a:gd name="connsiteY10" fmla="*/ 383743 h 1349333"/>
              <a:gd name="connsiteX11" fmla="*/ 17429 w 163810"/>
              <a:gd name="connsiteY11" fmla="*/ 576360 h 1349333"/>
              <a:gd name="connsiteX12" fmla="*/ 4729 w 163810"/>
              <a:gd name="connsiteY12" fmla="*/ 2743 h 1349333"/>
              <a:gd name="connsiteX13" fmla="*/ 36479 w 163810"/>
              <a:gd name="connsiteY13" fmla="*/ 354110 h 1349333"/>
              <a:gd name="connsiteX14" fmla="*/ 55529 w 163810"/>
              <a:gd name="connsiteY14" fmla="*/ 203827 h 1349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3810" h="1349333">
                <a:moveTo>
                  <a:pt x="55529" y="203827"/>
                </a:moveTo>
                <a:cubicBezTo>
                  <a:pt x="62585" y="227110"/>
                  <a:pt x="61880" y="401030"/>
                  <a:pt x="78813" y="493810"/>
                </a:cubicBezTo>
                <a:cubicBezTo>
                  <a:pt x="95746" y="586590"/>
                  <a:pt x="144429" y="721705"/>
                  <a:pt x="157129" y="760510"/>
                </a:cubicBezTo>
                <a:cubicBezTo>
                  <a:pt x="169829" y="799315"/>
                  <a:pt x="161716" y="674079"/>
                  <a:pt x="155013" y="726643"/>
                </a:cubicBezTo>
                <a:cubicBezTo>
                  <a:pt x="148310" y="779207"/>
                  <a:pt x="118324" y="1033560"/>
                  <a:pt x="116913" y="1075893"/>
                </a:cubicBezTo>
                <a:cubicBezTo>
                  <a:pt x="115502" y="1118226"/>
                  <a:pt x="151838" y="944660"/>
                  <a:pt x="146546" y="980643"/>
                </a:cubicBezTo>
                <a:cubicBezTo>
                  <a:pt x="141254" y="1016626"/>
                  <a:pt x="96805" y="1273449"/>
                  <a:pt x="85163" y="1291793"/>
                </a:cubicBezTo>
                <a:cubicBezTo>
                  <a:pt x="73521" y="1310138"/>
                  <a:pt x="88690" y="1082596"/>
                  <a:pt x="76696" y="1090710"/>
                </a:cubicBezTo>
                <a:cubicBezTo>
                  <a:pt x="64702" y="1098824"/>
                  <a:pt x="19193" y="1321780"/>
                  <a:pt x="13196" y="1340477"/>
                </a:cubicBezTo>
                <a:cubicBezTo>
                  <a:pt x="7199" y="1359174"/>
                  <a:pt x="42830" y="1362349"/>
                  <a:pt x="40713" y="1202893"/>
                </a:cubicBezTo>
                <a:cubicBezTo>
                  <a:pt x="38596" y="1043437"/>
                  <a:pt x="4377" y="488165"/>
                  <a:pt x="496" y="383743"/>
                </a:cubicBezTo>
                <a:cubicBezTo>
                  <a:pt x="-3385" y="279321"/>
                  <a:pt x="16724" y="639860"/>
                  <a:pt x="17429" y="576360"/>
                </a:cubicBezTo>
                <a:cubicBezTo>
                  <a:pt x="18134" y="512860"/>
                  <a:pt x="1554" y="39785"/>
                  <a:pt x="4729" y="2743"/>
                </a:cubicBezTo>
                <a:cubicBezTo>
                  <a:pt x="7904" y="-34299"/>
                  <a:pt x="26954" y="315304"/>
                  <a:pt x="36479" y="354110"/>
                </a:cubicBezTo>
                <a:cubicBezTo>
                  <a:pt x="46004" y="392916"/>
                  <a:pt x="48473" y="180544"/>
                  <a:pt x="55529" y="20382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フリーフォーム: 図形 290">
            <a:extLst>
              <a:ext uri="{FF2B5EF4-FFF2-40B4-BE49-F238E27FC236}">
                <a16:creationId xmlns:a16="http://schemas.microsoft.com/office/drawing/2014/main" id="{FF08E897-B3C3-49B5-8BA7-03698FB1045F}"/>
              </a:ext>
            </a:extLst>
          </p:cNvPr>
          <p:cNvSpPr/>
          <p:nvPr/>
        </p:nvSpPr>
        <p:spPr>
          <a:xfrm>
            <a:off x="1573423" y="10162231"/>
            <a:ext cx="250829" cy="1166815"/>
          </a:xfrm>
          <a:custGeom>
            <a:avLst/>
            <a:gdLst>
              <a:gd name="connsiteX0" fmla="*/ 229977 w 250829"/>
              <a:gd name="connsiteY0" fmla="*/ 414752 h 1166815"/>
              <a:gd name="connsiteX1" fmla="*/ 162244 w 250829"/>
              <a:gd name="connsiteY1" fmla="*/ 545986 h 1166815"/>
              <a:gd name="connsiteX2" fmla="*/ 249027 w 250829"/>
              <a:gd name="connsiteY2" fmla="*/ 766119 h 1166815"/>
              <a:gd name="connsiteX3" fmla="*/ 213044 w 250829"/>
              <a:gd name="connsiteY3" fmla="*/ 711086 h 1166815"/>
              <a:gd name="connsiteX4" fmla="*/ 119910 w 250829"/>
              <a:gd name="connsiteY4" fmla="*/ 869836 h 1166815"/>
              <a:gd name="connsiteX5" fmla="*/ 158010 w 250829"/>
              <a:gd name="connsiteY5" fmla="*/ 812686 h 1166815"/>
              <a:gd name="connsiteX6" fmla="*/ 117794 w 250829"/>
              <a:gd name="connsiteY6" fmla="*/ 975669 h 1166815"/>
              <a:gd name="connsiteX7" fmla="*/ 96627 w 250829"/>
              <a:gd name="connsiteY7" fmla="*/ 1102669 h 1166815"/>
              <a:gd name="connsiteX8" fmla="*/ 100860 w 250829"/>
              <a:gd name="connsiteY8" fmla="*/ 975669 h 1166815"/>
              <a:gd name="connsiteX9" fmla="*/ 56410 w 250829"/>
              <a:gd name="connsiteY9" fmla="*/ 1166169 h 1166815"/>
              <a:gd name="connsiteX10" fmla="*/ 45827 w 250829"/>
              <a:gd name="connsiteY10" fmla="*/ 1024352 h 1166815"/>
              <a:gd name="connsiteX11" fmla="*/ 1377 w 250829"/>
              <a:gd name="connsiteY11" fmla="*/ 683569 h 1166815"/>
              <a:gd name="connsiteX12" fmla="*/ 20427 w 250829"/>
              <a:gd name="connsiteY12" fmla="*/ 1026469 h 1166815"/>
              <a:gd name="connsiteX13" fmla="*/ 109327 w 250829"/>
              <a:gd name="connsiteY13" fmla="*/ 319502 h 1166815"/>
              <a:gd name="connsiteX14" fmla="*/ 41594 w 250829"/>
              <a:gd name="connsiteY14" fmla="*/ 435919 h 1166815"/>
              <a:gd name="connsiteX15" fmla="*/ 117794 w 250829"/>
              <a:gd name="connsiteY15" fmla="*/ 12586 h 1166815"/>
              <a:gd name="connsiteX16" fmla="*/ 128377 w 250829"/>
              <a:gd name="connsiteY16" fmla="*/ 152286 h 1166815"/>
              <a:gd name="connsiteX17" fmla="*/ 149544 w 250829"/>
              <a:gd name="connsiteY17" fmla="*/ 567152 h 1166815"/>
              <a:gd name="connsiteX18" fmla="*/ 229977 w 250829"/>
              <a:gd name="connsiteY18" fmla="*/ 414752 h 1166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50829" h="1166815">
                <a:moveTo>
                  <a:pt x="229977" y="414752"/>
                </a:moveTo>
                <a:cubicBezTo>
                  <a:pt x="232094" y="411224"/>
                  <a:pt x="159069" y="487425"/>
                  <a:pt x="162244" y="545986"/>
                </a:cubicBezTo>
                <a:cubicBezTo>
                  <a:pt x="165419" y="604547"/>
                  <a:pt x="240560" y="738602"/>
                  <a:pt x="249027" y="766119"/>
                </a:cubicBezTo>
                <a:cubicBezTo>
                  <a:pt x="257494" y="793636"/>
                  <a:pt x="234563" y="693800"/>
                  <a:pt x="213044" y="711086"/>
                </a:cubicBezTo>
                <a:cubicBezTo>
                  <a:pt x="191525" y="728372"/>
                  <a:pt x="129082" y="852903"/>
                  <a:pt x="119910" y="869836"/>
                </a:cubicBezTo>
                <a:cubicBezTo>
                  <a:pt x="110738" y="886769"/>
                  <a:pt x="158363" y="795047"/>
                  <a:pt x="158010" y="812686"/>
                </a:cubicBezTo>
                <a:cubicBezTo>
                  <a:pt x="157657" y="830325"/>
                  <a:pt x="128024" y="927339"/>
                  <a:pt x="117794" y="975669"/>
                </a:cubicBezTo>
                <a:cubicBezTo>
                  <a:pt x="107563" y="1024000"/>
                  <a:pt x="99449" y="1102669"/>
                  <a:pt x="96627" y="1102669"/>
                </a:cubicBezTo>
                <a:cubicBezTo>
                  <a:pt x="93805" y="1102669"/>
                  <a:pt x="107563" y="965086"/>
                  <a:pt x="100860" y="975669"/>
                </a:cubicBezTo>
                <a:cubicBezTo>
                  <a:pt x="94157" y="986252"/>
                  <a:pt x="65582" y="1158055"/>
                  <a:pt x="56410" y="1166169"/>
                </a:cubicBezTo>
                <a:cubicBezTo>
                  <a:pt x="47238" y="1174283"/>
                  <a:pt x="54999" y="1104785"/>
                  <a:pt x="45827" y="1024352"/>
                </a:cubicBezTo>
                <a:cubicBezTo>
                  <a:pt x="36655" y="943919"/>
                  <a:pt x="5610" y="683216"/>
                  <a:pt x="1377" y="683569"/>
                </a:cubicBezTo>
                <a:cubicBezTo>
                  <a:pt x="-2856" y="683922"/>
                  <a:pt x="2435" y="1087147"/>
                  <a:pt x="20427" y="1026469"/>
                </a:cubicBezTo>
                <a:cubicBezTo>
                  <a:pt x="38419" y="965791"/>
                  <a:pt x="105799" y="417927"/>
                  <a:pt x="109327" y="319502"/>
                </a:cubicBezTo>
                <a:cubicBezTo>
                  <a:pt x="112855" y="221077"/>
                  <a:pt x="40183" y="487072"/>
                  <a:pt x="41594" y="435919"/>
                </a:cubicBezTo>
                <a:cubicBezTo>
                  <a:pt x="43005" y="384766"/>
                  <a:pt x="103330" y="59858"/>
                  <a:pt x="117794" y="12586"/>
                </a:cubicBezTo>
                <a:cubicBezTo>
                  <a:pt x="132258" y="-34686"/>
                  <a:pt x="123085" y="59858"/>
                  <a:pt x="128377" y="152286"/>
                </a:cubicBezTo>
                <a:cubicBezTo>
                  <a:pt x="133669" y="244714"/>
                  <a:pt x="136491" y="523055"/>
                  <a:pt x="149544" y="567152"/>
                </a:cubicBezTo>
                <a:cubicBezTo>
                  <a:pt x="162597" y="611249"/>
                  <a:pt x="227860" y="418280"/>
                  <a:pt x="229977" y="41475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フリーフォーム: 図形 291">
            <a:extLst>
              <a:ext uri="{FF2B5EF4-FFF2-40B4-BE49-F238E27FC236}">
                <a16:creationId xmlns:a16="http://schemas.microsoft.com/office/drawing/2014/main" id="{9D646388-0EF6-4CBB-9AEB-3DD5BD41BFFE}"/>
              </a:ext>
            </a:extLst>
          </p:cNvPr>
          <p:cNvSpPr/>
          <p:nvPr/>
        </p:nvSpPr>
        <p:spPr>
          <a:xfrm>
            <a:off x="2003849" y="10145677"/>
            <a:ext cx="524490" cy="1148966"/>
          </a:xfrm>
          <a:custGeom>
            <a:avLst/>
            <a:gdLst>
              <a:gd name="connsiteX0" fmla="*/ 153034 w 524490"/>
              <a:gd name="connsiteY0" fmla="*/ 306423 h 1148966"/>
              <a:gd name="connsiteX1" fmla="*/ 303318 w 524490"/>
              <a:gd name="connsiteY1" fmla="*/ 615456 h 1148966"/>
              <a:gd name="connsiteX2" fmla="*/ 303318 w 524490"/>
              <a:gd name="connsiteY2" fmla="*/ 573123 h 1148966"/>
              <a:gd name="connsiteX3" fmla="*/ 241934 w 524490"/>
              <a:gd name="connsiteY3" fmla="*/ 899090 h 1148966"/>
              <a:gd name="connsiteX4" fmla="*/ 296968 w 524490"/>
              <a:gd name="connsiteY4" fmla="*/ 858873 h 1148966"/>
              <a:gd name="connsiteX5" fmla="*/ 222884 w 524490"/>
              <a:gd name="connsiteY5" fmla="*/ 1144623 h 1148966"/>
              <a:gd name="connsiteX6" fmla="*/ 377401 w 524490"/>
              <a:gd name="connsiteY6" fmla="*/ 846173 h 1148966"/>
              <a:gd name="connsiteX7" fmla="*/ 362584 w 524490"/>
              <a:gd name="connsiteY7" fmla="*/ 1142506 h 1148966"/>
              <a:gd name="connsiteX8" fmla="*/ 396451 w 524490"/>
              <a:gd name="connsiteY8" fmla="*/ 990106 h 1148966"/>
              <a:gd name="connsiteX9" fmla="*/ 521334 w 524490"/>
              <a:gd name="connsiteY9" fmla="*/ 1148856 h 1148966"/>
              <a:gd name="connsiteX10" fmla="*/ 472651 w 524490"/>
              <a:gd name="connsiteY10" fmla="*/ 960473 h 1148966"/>
              <a:gd name="connsiteX11" fmla="*/ 318134 w 524490"/>
              <a:gd name="connsiteY11" fmla="*/ 590056 h 1148966"/>
              <a:gd name="connsiteX12" fmla="*/ 387984 w 524490"/>
              <a:gd name="connsiteY12" fmla="*/ 649323 h 1148966"/>
              <a:gd name="connsiteX13" fmla="*/ 335068 w 524490"/>
              <a:gd name="connsiteY13" fmla="*/ 492690 h 1148966"/>
              <a:gd name="connsiteX14" fmla="*/ 6984 w 524490"/>
              <a:gd name="connsiteY14" fmla="*/ 7973 h 1148966"/>
              <a:gd name="connsiteX15" fmla="*/ 114934 w 524490"/>
              <a:gd name="connsiteY15" fmla="*/ 198473 h 1148966"/>
              <a:gd name="connsiteX16" fmla="*/ 153034 w 524490"/>
              <a:gd name="connsiteY16" fmla="*/ 306423 h 1148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24490" h="1148966">
                <a:moveTo>
                  <a:pt x="153034" y="306423"/>
                </a:moveTo>
                <a:cubicBezTo>
                  <a:pt x="184431" y="375920"/>
                  <a:pt x="278271" y="571006"/>
                  <a:pt x="303318" y="615456"/>
                </a:cubicBezTo>
                <a:cubicBezTo>
                  <a:pt x="328365" y="659906"/>
                  <a:pt x="313549" y="525851"/>
                  <a:pt x="303318" y="573123"/>
                </a:cubicBezTo>
                <a:cubicBezTo>
                  <a:pt x="293087" y="620395"/>
                  <a:pt x="242992" y="851465"/>
                  <a:pt x="241934" y="899090"/>
                </a:cubicBezTo>
                <a:cubicBezTo>
                  <a:pt x="240876" y="946715"/>
                  <a:pt x="300143" y="817951"/>
                  <a:pt x="296968" y="858873"/>
                </a:cubicBezTo>
                <a:cubicBezTo>
                  <a:pt x="293793" y="899795"/>
                  <a:pt x="209479" y="1146740"/>
                  <a:pt x="222884" y="1144623"/>
                </a:cubicBezTo>
                <a:cubicBezTo>
                  <a:pt x="236290" y="1142506"/>
                  <a:pt x="354118" y="846526"/>
                  <a:pt x="377401" y="846173"/>
                </a:cubicBezTo>
                <a:cubicBezTo>
                  <a:pt x="400684" y="845820"/>
                  <a:pt x="359409" y="1118517"/>
                  <a:pt x="362584" y="1142506"/>
                </a:cubicBezTo>
                <a:cubicBezTo>
                  <a:pt x="365759" y="1166495"/>
                  <a:pt x="369993" y="989048"/>
                  <a:pt x="396451" y="990106"/>
                </a:cubicBezTo>
                <a:cubicBezTo>
                  <a:pt x="422909" y="991164"/>
                  <a:pt x="508634" y="1153795"/>
                  <a:pt x="521334" y="1148856"/>
                </a:cubicBezTo>
                <a:cubicBezTo>
                  <a:pt x="534034" y="1143917"/>
                  <a:pt x="506518" y="1053606"/>
                  <a:pt x="472651" y="960473"/>
                </a:cubicBezTo>
                <a:cubicBezTo>
                  <a:pt x="438784" y="867340"/>
                  <a:pt x="332245" y="641914"/>
                  <a:pt x="318134" y="590056"/>
                </a:cubicBezTo>
                <a:cubicBezTo>
                  <a:pt x="304023" y="538198"/>
                  <a:pt x="385162" y="665551"/>
                  <a:pt x="387984" y="649323"/>
                </a:cubicBezTo>
                <a:cubicBezTo>
                  <a:pt x="390806" y="633095"/>
                  <a:pt x="398568" y="599582"/>
                  <a:pt x="335068" y="492690"/>
                </a:cubicBezTo>
                <a:cubicBezTo>
                  <a:pt x="271568" y="385798"/>
                  <a:pt x="43673" y="57009"/>
                  <a:pt x="6984" y="7973"/>
                </a:cubicBezTo>
                <a:cubicBezTo>
                  <a:pt x="-29705" y="-41063"/>
                  <a:pt x="88828" y="150143"/>
                  <a:pt x="114934" y="198473"/>
                </a:cubicBezTo>
                <a:cubicBezTo>
                  <a:pt x="141040" y="246803"/>
                  <a:pt x="121637" y="236926"/>
                  <a:pt x="153034" y="30642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フリーフォーム: 図形 292">
            <a:extLst>
              <a:ext uri="{FF2B5EF4-FFF2-40B4-BE49-F238E27FC236}">
                <a16:creationId xmlns:a16="http://schemas.microsoft.com/office/drawing/2014/main" id="{11FD0159-E0CA-4F8A-93CC-EDE7A418F37F}"/>
              </a:ext>
            </a:extLst>
          </p:cNvPr>
          <p:cNvSpPr/>
          <p:nvPr/>
        </p:nvSpPr>
        <p:spPr>
          <a:xfrm>
            <a:off x="2211543" y="10432975"/>
            <a:ext cx="318155" cy="897873"/>
          </a:xfrm>
          <a:custGeom>
            <a:avLst/>
            <a:gdLst>
              <a:gd name="connsiteX0" fmla="*/ 167590 w 318155"/>
              <a:gd name="connsiteY0" fmla="*/ 300642 h 897873"/>
              <a:gd name="connsiteX1" fmla="*/ 186640 w 318155"/>
              <a:gd name="connsiteY1" fmla="*/ 465742 h 897873"/>
              <a:gd name="connsiteX2" fmla="*/ 311524 w 318155"/>
              <a:gd name="connsiteY2" fmla="*/ 698575 h 897873"/>
              <a:gd name="connsiteX3" fmla="*/ 300940 w 318155"/>
              <a:gd name="connsiteY3" fmla="*/ 679525 h 897873"/>
              <a:gd name="connsiteX4" fmla="*/ 300940 w 318155"/>
              <a:gd name="connsiteY4" fmla="*/ 838275 h 897873"/>
              <a:gd name="connsiteX5" fmla="*/ 294590 w 318155"/>
              <a:gd name="connsiteY5" fmla="*/ 800175 h 897873"/>
              <a:gd name="connsiteX6" fmla="*/ 252257 w 318155"/>
              <a:gd name="connsiteY6" fmla="*/ 859442 h 897873"/>
              <a:gd name="connsiteX7" fmla="*/ 55407 w 318155"/>
              <a:gd name="connsiteY7" fmla="*/ 897542 h 897873"/>
              <a:gd name="connsiteX8" fmla="*/ 161240 w 318155"/>
              <a:gd name="connsiteY8" fmla="*/ 838275 h 897873"/>
              <a:gd name="connsiteX9" fmla="*/ 165474 w 318155"/>
              <a:gd name="connsiteY9" fmla="*/ 679525 h 897873"/>
              <a:gd name="connsiteX10" fmla="*/ 97740 w 318155"/>
              <a:gd name="connsiteY10" fmla="*/ 381075 h 897873"/>
              <a:gd name="connsiteX11" fmla="*/ 374 w 318155"/>
              <a:gd name="connsiteY11" fmla="*/ 75 h 897873"/>
              <a:gd name="connsiteX12" fmla="*/ 135840 w 318155"/>
              <a:gd name="connsiteY12" fmla="*/ 412825 h 897873"/>
              <a:gd name="connsiteX13" fmla="*/ 167590 w 318155"/>
              <a:gd name="connsiteY13" fmla="*/ 300642 h 897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8155" h="897873">
                <a:moveTo>
                  <a:pt x="167590" y="300642"/>
                </a:moveTo>
                <a:cubicBezTo>
                  <a:pt x="176057" y="309461"/>
                  <a:pt x="162651" y="399420"/>
                  <a:pt x="186640" y="465742"/>
                </a:cubicBezTo>
                <a:cubicBezTo>
                  <a:pt x="210629" y="532064"/>
                  <a:pt x="292474" y="662945"/>
                  <a:pt x="311524" y="698575"/>
                </a:cubicBezTo>
                <a:cubicBezTo>
                  <a:pt x="330574" y="734205"/>
                  <a:pt x="302704" y="656242"/>
                  <a:pt x="300940" y="679525"/>
                </a:cubicBezTo>
                <a:cubicBezTo>
                  <a:pt x="299176" y="702808"/>
                  <a:pt x="301998" y="818167"/>
                  <a:pt x="300940" y="838275"/>
                </a:cubicBezTo>
                <a:cubicBezTo>
                  <a:pt x="299882" y="858383"/>
                  <a:pt x="302704" y="796647"/>
                  <a:pt x="294590" y="800175"/>
                </a:cubicBezTo>
                <a:cubicBezTo>
                  <a:pt x="286476" y="803703"/>
                  <a:pt x="292121" y="843214"/>
                  <a:pt x="252257" y="859442"/>
                </a:cubicBezTo>
                <a:cubicBezTo>
                  <a:pt x="212393" y="875670"/>
                  <a:pt x="70576" y="901070"/>
                  <a:pt x="55407" y="897542"/>
                </a:cubicBezTo>
                <a:cubicBezTo>
                  <a:pt x="40238" y="894014"/>
                  <a:pt x="142896" y="874611"/>
                  <a:pt x="161240" y="838275"/>
                </a:cubicBezTo>
                <a:cubicBezTo>
                  <a:pt x="179584" y="801939"/>
                  <a:pt x="176057" y="755725"/>
                  <a:pt x="165474" y="679525"/>
                </a:cubicBezTo>
                <a:cubicBezTo>
                  <a:pt x="154891" y="603325"/>
                  <a:pt x="125257" y="494317"/>
                  <a:pt x="97740" y="381075"/>
                </a:cubicBezTo>
                <a:cubicBezTo>
                  <a:pt x="70223" y="267833"/>
                  <a:pt x="-5976" y="-5217"/>
                  <a:pt x="374" y="75"/>
                </a:cubicBezTo>
                <a:cubicBezTo>
                  <a:pt x="6724" y="5367"/>
                  <a:pt x="110087" y="360614"/>
                  <a:pt x="135840" y="412825"/>
                </a:cubicBezTo>
                <a:cubicBezTo>
                  <a:pt x="161593" y="465036"/>
                  <a:pt x="159123" y="291823"/>
                  <a:pt x="167590" y="30064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フリーフォーム: 図形 293">
            <a:extLst>
              <a:ext uri="{FF2B5EF4-FFF2-40B4-BE49-F238E27FC236}">
                <a16:creationId xmlns:a16="http://schemas.microsoft.com/office/drawing/2014/main" id="{2BD911FC-CF68-4F5E-B41F-A38B061D004C}"/>
              </a:ext>
            </a:extLst>
          </p:cNvPr>
          <p:cNvSpPr/>
          <p:nvPr/>
        </p:nvSpPr>
        <p:spPr>
          <a:xfrm>
            <a:off x="7794260" y="8444063"/>
            <a:ext cx="219626" cy="1180433"/>
          </a:xfrm>
          <a:custGeom>
            <a:avLst/>
            <a:gdLst>
              <a:gd name="connsiteX0" fmla="*/ 12007 w 219626"/>
              <a:gd name="connsiteY0" fmla="*/ 793070 h 1180433"/>
              <a:gd name="connsiteX1" fmla="*/ 143240 w 219626"/>
              <a:gd name="connsiteY1" fmla="*/ 403604 h 1180433"/>
              <a:gd name="connsiteX2" fmla="*/ 162290 w 219626"/>
              <a:gd name="connsiteY2" fmla="*/ 750737 h 1180433"/>
              <a:gd name="connsiteX3" fmla="*/ 155940 w 219626"/>
              <a:gd name="connsiteY3" fmla="*/ 934887 h 1180433"/>
              <a:gd name="connsiteX4" fmla="*/ 189807 w 219626"/>
              <a:gd name="connsiteY4" fmla="*/ 1180420 h 1180433"/>
              <a:gd name="connsiteX5" fmla="*/ 179223 w 219626"/>
              <a:gd name="connsiteY5" fmla="*/ 924304 h 1180433"/>
              <a:gd name="connsiteX6" fmla="*/ 219440 w 219626"/>
              <a:gd name="connsiteY6" fmla="*/ 1055537 h 1180433"/>
              <a:gd name="connsiteX7" fmla="*/ 160173 w 219626"/>
              <a:gd name="connsiteY7" fmla="*/ 43770 h 1180433"/>
              <a:gd name="connsiteX8" fmla="*/ 141123 w 219626"/>
              <a:gd name="connsiteY8" fmla="*/ 202520 h 1180433"/>
              <a:gd name="connsiteX9" fmla="*/ 75507 w 219626"/>
              <a:gd name="connsiteY9" fmla="*/ 380320 h 1180433"/>
              <a:gd name="connsiteX10" fmla="*/ 14123 w 219626"/>
              <a:gd name="connsiteY10" fmla="*/ 503087 h 1180433"/>
              <a:gd name="connsiteX11" fmla="*/ 12007 w 219626"/>
              <a:gd name="connsiteY11" fmla="*/ 793070 h 1180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9626" h="1180433">
                <a:moveTo>
                  <a:pt x="12007" y="793070"/>
                </a:moveTo>
                <a:cubicBezTo>
                  <a:pt x="33526" y="776490"/>
                  <a:pt x="118193" y="410659"/>
                  <a:pt x="143240" y="403604"/>
                </a:cubicBezTo>
                <a:cubicBezTo>
                  <a:pt x="168287" y="396548"/>
                  <a:pt x="160173" y="662190"/>
                  <a:pt x="162290" y="750737"/>
                </a:cubicBezTo>
                <a:cubicBezTo>
                  <a:pt x="164407" y="839284"/>
                  <a:pt x="151354" y="863273"/>
                  <a:pt x="155940" y="934887"/>
                </a:cubicBezTo>
                <a:cubicBezTo>
                  <a:pt x="160526" y="1006501"/>
                  <a:pt x="185927" y="1182184"/>
                  <a:pt x="189807" y="1180420"/>
                </a:cubicBezTo>
                <a:cubicBezTo>
                  <a:pt x="193687" y="1178656"/>
                  <a:pt x="174284" y="945118"/>
                  <a:pt x="179223" y="924304"/>
                </a:cubicBezTo>
                <a:cubicBezTo>
                  <a:pt x="184162" y="903490"/>
                  <a:pt x="222615" y="1202293"/>
                  <a:pt x="219440" y="1055537"/>
                </a:cubicBezTo>
                <a:cubicBezTo>
                  <a:pt x="216265" y="908781"/>
                  <a:pt x="173226" y="185939"/>
                  <a:pt x="160173" y="43770"/>
                </a:cubicBezTo>
                <a:cubicBezTo>
                  <a:pt x="147120" y="-98399"/>
                  <a:pt x="155234" y="146428"/>
                  <a:pt x="141123" y="202520"/>
                </a:cubicBezTo>
                <a:cubicBezTo>
                  <a:pt x="127012" y="258612"/>
                  <a:pt x="96674" y="330226"/>
                  <a:pt x="75507" y="380320"/>
                </a:cubicBezTo>
                <a:cubicBezTo>
                  <a:pt x="54340" y="430414"/>
                  <a:pt x="26117" y="436412"/>
                  <a:pt x="14123" y="503087"/>
                </a:cubicBezTo>
                <a:cubicBezTo>
                  <a:pt x="2129" y="569762"/>
                  <a:pt x="-9512" y="809650"/>
                  <a:pt x="12007" y="79307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6" name="フリーフォーム: 図形 295">
            <a:extLst>
              <a:ext uri="{FF2B5EF4-FFF2-40B4-BE49-F238E27FC236}">
                <a16:creationId xmlns:a16="http://schemas.microsoft.com/office/drawing/2014/main" id="{77D1E207-8E80-4A78-92C8-05548C0EAFC0}"/>
              </a:ext>
            </a:extLst>
          </p:cNvPr>
          <p:cNvSpPr/>
          <p:nvPr/>
        </p:nvSpPr>
        <p:spPr>
          <a:xfrm>
            <a:off x="7914521" y="8608434"/>
            <a:ext cx="135967" cy="1076618"/>
          </a:xfrm>
          <a:custGeom>
            <a:avLst/>
            <a:gdLst>
              <a:gd name="connsiteX0" fmla="*/ 73779 w 135967"/>
              <a:gd name="connsiteY0" fmla="*/ 49 h 1076618"/>
              <a:gd name="connsiteX1" fmla="*/ 94946 w 135967"/>
              <a:gd name="connsiteY1" fmla="*/ 215949 h 1076618"/>
              <a:gd name="connsiteX2" fmla="*/ 78012 w 135967"/>
              <a:gd name="connsiteY2" fmla="*/ 188433 h 1076618"/>
              <a:gd name="connsiteX3" fmla="*/ 135162 w 135967"/>
              <a:gd name="connsiteY3" fmla="*/ 632933 h 1076618"/>
              <a:gd name="connsiteX4" fmla="*/ 111879 w 135967"/>
              <a:gd name="connsiteY4" fmla="*/ 586366 h 1076618"/>
              <a:gd name="connsiteX5" fmla="*/ 116112 w 135967"/>
              <a:gd name="connsiteY5" fmla="*/ 1060499 h 1076618"/>
              <a:gd name="connsiteX6" fmla="*/ 103412 w 135967"/>
              <a:gd name="connsiteY6" fmla="*/ 889049 h 1076618"/>
              <a:gd name="connsiteX7" fmla="*/ 1812 w 135967"/>
              <a:gd name="connsiteY7" fmla="*/ 154566 h 1076618"/>
              <a:gd name="connsiteX8" fmla="*/ 39912 w 135967"/>
              <a:gd name="connsiteY8" fmla="*/ 237116 h 1076618"/>
              <a:gd name="connsiteX9" fmla="*/ 73779 w 135967"/>
              <a:gd name="connsiteY9" fmla="*/ 49 h 107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967" h="1076618">
                <a:moveTo>
                  <a:pt x="73779" y="49"/>
                </a:moveTo>
                <a:cubicBezTo>
                  <a:pt x="82951" y="-3479"/>
                  <a:pt x="94241" y="184552"/>
                  <a:pt x="94946" y="215949"/>
                </a:cubicBezTo>
                <a:cubicBezTo>
                  <a:pt x="95651" y="247346"/>
                  <a:pt x="71309" y="118936"/>
                  <a:pt x="78012" y="188433"/>
                </a:cubicBezTo>
                <a:cubicBezTo>
                  <a:pt x="84715" y="257930"/>
                  <a:pt x="129518" y="566611"/>
                  <a:pt x="135162" y="632933"/>
                </a:cubicBezTo>
                <a:cubicBezTo>
                  <a:pt x="140806" y="699255"/>
                  <a:pt x="115054" y="515105"/>
                  <a:pt x="111879" y="586366"/>
                </a:cubicBezTo>
                <a:cubicBezTo>
                  <a:pt x="108704" y="657627"/>
                  <a:pt x="117523" y="1010052"/>
                  <a:pt x="116112" y="1060499"/>
                </a:cubicBezTo>
                <a:cubicBezTo>
                  <a:pt x="114701" y="1110946"/>
                  <a:pt x="122462" y="1040038"/>
                  <a:pt x="103412" y="889049"/>
                </a:cubicBezTo>
                <a:cubicBezTo>
                  <a:pt x="84362" y="738060"/>
                  <a:pt x="12395" y="263222"/>
                  <a:pt x="1812" y="154566"/>
                </a:cubicBezTo>
                <a:cubicBezTo>
                  <a:pt x="-8771" y="45911"/>
                  <a:pt x="30034" y="257930"/>
                  <a:pt x="39912" y="237116"/>
                </a:cubicBezTo>
                <a:cubicBezTo>
                  <a:pt x="49790" y="216302"/>
                  <a:pt x="64607" y="3577"/>
                  <a:pt x="73779" y="4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フリーフォーム: 図形 296">
            <a:extLst>
              <a:ext uri="{FF2B5EF4-FFF2-40B4-BE49-F238E27FC236}">
                <a16:creationId xmlns:a16="http://schemas.microsoft.com/office/drawing/2014/main" id="{B7776108-8FF7-41D3-9D6B-D2444AD5BB65}"/>
              </a:ext>
            </a:extLst>
          </p:cNvPr>
          <p:cNvSpPr/>
          <p:nvPr/>
        </p:nvSpPr>
        <p:spPr>
          <a:xfrm>
            <a:off x="7911732" y="9221825"/>
            <a:ext cx="116927" cy="1127512"/>
          </a:xfrm>
          <a:custGeom>
            <a:avLst/>
            <a:gdLst>
              <a:gd name="connsiteX0" fmla="*/ 116785 w 116927"/>
              <a:gd name="connsiteY0" fmla="*/ 413242 h 1127512"/>
              <a:gd name="connsiteX1" fmla="*/ 85035 w 116927"/>
              <a:gd name="connsiteY1" fmla="*/ 593158 h 1127512"/>
              <a:gd name="connsiteX2" fmla="*/ 93501 w 116927"/>
              <a:gd name="connsiteY2" fmla="*/ 819642 h 1127512"/>
              <a:gd name="connsiteX3" fmla="*/ 89268 w 116927"/>
              <a:gd name="connsiteY3" fmla="*/ 798475 h 1127512"/>
              <a:gd name="connsiteX4" fmla="*/ 51168 w 116927"/>
              <a:gd name="connsiteY4" fmla="*/ 1120208 h 1127512"/>
              <a:gd name="connsiteX5" fmla="*/ 55401 w 116927"/>
              <a:gd name="connsiteY5" fmla="*/ 988975 h 1127512"/>
              <a:gd name="connsiteX6" fmla="*/ 368 w 116927"/>
              <a:gd name="connsiteY6" fmla="*/ 603742 h 1127512"/>
              <a:gd name="connsiteX7" fmla="*/ 32118 w 116927"/>
              <a:gd name="connsiteY7" fmla="*/ 1044008 h 1127512"/>
              <a:gd name="connsiteX8" fmla="*/ 46935 w 116927"/>
              <a:gd name="connsiteY8" fmla="*/ 591042 h 1127512"/>
              <a:gd name="connsiteX9" fmla="*/ 53285 w 116927"/>
              <a:gd name="connsiteY9" fmla="*/ 11075 h 1127512"/>
              <a:gd name="connsiteX10" fmla="*/ 70218 w 116927"/>
              <a:gd name="connsiteY10" fmla="*/ 222742 h 1127512"/>
              <a:gd name="connsiteX11" fmla="*/ 116785 w 116927"/>
              <a:gd name="connsiteY11" fmla="*/ 413242 h 1127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927" h="1127512">
                <a:moveTo>
                  <a:pt x="116785" y="413242"/>
                </a:moveTo>
                <a:cubicBezTo>
                  <a:pt x="119255" y="474978"/>
                  <a:pt x="88916" y="525425"/>
                  <a:pt x="85035" y="593158"/>
                </a:cubicBezTo>
                <a:cubicBezTo>
                  <a:pt x="81154" y="660891"/>
                  <a:pt x="92796" y="785423"/>
                  <a:pt x="93501" y="819642"/>
                </a:cubicBezTo>
                <a:cubicBezTo>
                  <a:pt x="94206" y="853861"/>
                  <a:pt x="96323" y="748381"/>
                  <a:pt x="89268" y="798475"/>
                </a:cubicBezTo>
                <a:cubicBezTo>
                  <a:pt x="82213" y="848569"/>
                  <a:pt x="56812" y="1088458"/>
                  <a:pt x="51168" y="1120208"/>
                </a:cubicBezTo>
                <a:cubicBezTo>
                  <a:pt x="45524" y="1151958"/>
                  <a:pt x="63868" y="1075053"/>
                  <a:pt x="55401" y="988975"/>
                </a:cubicBezTo>
                <a:cubicBezTo>
                  <a:pt x="46934" y="902897"/>
                  <a:pt x="4248" y="594570"/>
                  <a:pt x="368" y="603742"/>
                </a:cubicBezTo>
                <a:cubicBezTo>
                  <a:pt x="-3512" y="612914"/>
                  <a:pt x="24357" y="1046125"/>
                  <a:pt x="32118" y="1044008"/>
                </a:cubicBezTo>
                <a:cubicBezTo>
                  <a:pt x="39879" y="1041891"/>
                  <a:pt x="43407" y="763197"/>
                  <a:pt x="46935" y="591042"/>
                </a:cubicBezTo>
                <a:cubicBezTo>
                  <a:pt x="50463" y="418887"/>
                  <a:pt x="49405" y="72458"/>
                  <a:pt x="53285" y="11075"/>
                </a:cubicBezTo>
                <a:cubicBezTo>
                  <a:pt x="57165" y="-50308"/>
                  <a:pt x="63515" y="160653"/>
                  <a:pt x="70218" y="222742"/>
                </a:cubicBezTo>
                <a:cubicBezTo>
                  <a:pt x="76921" y="284831"/>
                  <a:pt x="114315" y="351506"/>
                  <a:pt x="116785" y="41324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フリーフォーム: 図形 297">
            <a:extLst>
              <a:ext uri="{FF2B5EF4-FFF2-40B4-BE49-F238E27FC236}">
                <a16:creationId xmlns:a16="http://schemas.microsoft.com/office/drawing/2014/main" id="{DAE7E36E-0CA4-4B43-815B-86F0A757E81E}"/>
              </a:ext>
            </a:extLst>
          </p:cNvPr>
          <p:cNvSpPr/>
          <p:nvPr/>
        </p:nvSpPr>
        <p:spPr>
          <a:xfrm>
            <a:off x="7471833" y="9109989"/>
            <a:ext cx="358159" cy="963751"/>
          </a:xfrm>
          <a:custGeom>
            <a:avLst/>
            <a:gdLst>
              <a:gd name="connsiteX0" fmla="*/ 357717 w 358159"/>
              <a:gd name="connsiteY0" fmla="*/ 144 h 963751"/>
              <a:gd name="connsiteX1" fmla="*/ 201084 w 358159"/>
              <a:gd name="connsiteY1" fmla="*/ 340928 h 963751"/>
              <a:gd name="connsiteX2" fmla="*/ 247650 w 358159"/>
              <a:gd name="connsiteY2" fmla="*/ 243561 h 963751"/>
              <a:gd name="connsiteX3" fmla="*/ 156634 w 358159"/>
              <a:gd name="connsiteY3" fmla="*/ 510261 h 963751"/>
              <a:gd name="connsiteX4" fmla="*/ 114300 w 358159"/>
              <a:gd name="connsiteY4" fmla="*/ 685944 h 963751"/>
              <a:gd name="connsiteX5" fmla="*/ 0 w 358159"/>
              <a:gd name="connsiteY5" fmla="*/ 963228 h 963751"/>
              <a:gd name="connsiteX6" fmla="*/ 114300 w 358159"/>
              <a:gd name="connsiteY6" fmla="*/ 745211 h 963751"/>
              <a:gd name="connsiteX7" fmla="*/ 243417 w 358159"/>
              <a:gd name="connsiteY7" fmla="*/ 387494 h 963751"/>
              <a:gd name="connsiteX8" fmla="*/ 357717 w 358159"/>
              <a:gd name="connsiteY8" fmla="*/ 144 h 963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8159" h="963751">
                <a:moveTo>
                  <a:pt x="357717" y="144"/>
                </a:moveTo>
                <a:cubicBezTo>
                  <a:pt x="350661" y="-7617"/>
                  <a:pt x="219428" y="300359"/>
                  <a:pt x="201084" y="340928"/>
                </a:cubicBezTo>
                <a:cubicBezTo>
                  <a:pt x="182739" y="381498"/>
                  <a:pt x="255058" y="215339"/>
                  <a:pt x="247650" y="243561"/>
                </a:cubicBezTo>
                <a:cubicBezTo>
                  <a:pt x="240242" y="271783"/>
                  <a:pt x="178859" y="436531"/>
                  <a:pt x="156634" y="510261"/>
                </a:cubicBezTo>
                <a:cubicBezTo>
                  <a:pt x="134409" y="583992"/>
                  <a:pt x="140406" y="610450"/>
                  <a:pt x="114300" y="685944"/>
                </a:cubicBezTo>
                <a:cubicBezTo>
                  <a:pt x="88194" y="761438"/>
                  <a:pt x="0" y="953350"/>
                  <a:pt x="0" y="963228"/>
                </a:cubicBezTo>
                <a:cubicBezTo>
                  <a:pt x="0" y="973106"/>
                  <a:pt x="73730" y="841167"/>
                  <a:pt x="114300" y="745211"/>
                </a:cubicBezTo>
                <a:cubicBezTo>
                  <a:pt x="154869" y="649255"/>
                  <a:pt x="201084" y="509908"/>
                  <a:pt x="243417" y="387494"/>
                </a:cubicBezTo>
                <a:cubicBezTo>
                  <a:pt x="285750" y="265080"/>
                  <a:pt x="364773" y="7905"/>
                  <a:pt x="357717" y="14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9" name="フリーフォーム: 図形 298">
            <a:extLst>
              <a:ext uri="{FF2B5EF4-FFF2-40B4-BE49-F238E27FC236}">
                <a16:creationId xmlns:a16="http://schemas.microsoft.com/office/drawing/2014/main" id="{1F20F8C1-385A-4416-9C65-A06B53290974}"/>
              </a:ext>
            </a:extLst>
          </p:cNvPr>
          <p:cNvSpPr/>
          <p:nvPr/>
        </p:nvSpPr>
        <p:spPr>
          <a:xfrm>
            <a:off x="7763386" y="9917760"/>
            <a:ext cx="267785" cy="1174845"/>
          </a:xfrm>
          <a:custGeom>
            <a:avLst/>
            <a:gdLst>
              <a:gd name="connsiteX0" fmla="*/ 163531 w 267785"/>
              <a:gd name="connsiteY0" fmla="*/ 100423 h 1174845"/>
              <a:gd name="connsiteX1" fmla="*/ 104264 w 267785"/>
              <a:gd name="connsiteY1" fmla="*/ 585140 h 1174845"/>
              <a:gd name="connsiteX2" fmla="*/ 142364 w 267785"/>
              <a:gd name="connsiteY2" fmla="*/ 515290 h 1174845"/>
              <a:gd name="connsiteX3" fmla="*/ 547 w 267785"/>
              <a:gd name="connsiteY3" fmla="*/ 856073 h 1174845"/>
              <a:gd name="connsiteX4" fmla="*/ 95797 w 267785"/>
              <a:gd name="connsiteY4" fmla="*/ 707907 h 1174845"/>
              <a:gd name="connsiteX5" fmla="*/ 157181 w 267785"/>
              <a:gd name="connsiteY5" fmla="*/ 1173573 h 1174845"/>
              <a:gd name="connsiteX6" fmla="*/ 171997 w 267785"/>
              <a:gd name="connsiteY6" fmla="*/ 834907 h 1174845"/>
              <a:gd name="connsiteX7" fmla="*/ 224914 w 267785"/>
              <a:gd name="connsiteY7" fmla="*/ 504707 h 1174845"/>
              <a:gd name="connsiteX8" fmla="*/ 201631 w 267785"/>
              <a:gd name="connsiteY8" fmla="*/ 652873 h 1174845"/>
              <a:gd name="connsiteX9" fmla="*/ 216447 w 267785"/>
              <a:gd name="connsiteY9" fmla="*/ 250707 h 1174845"/>
              <a:gd name="connsiteX10" fmla="*/ 267247 w 267785"/>
              <a:gd name="connsiteY10" fmla="*/ 940 h 1174845"/>
              <a:gd name="connsiteX11" fmla="*/ 180464 w 267785"/>
              <a:gd name="connsiteY11" fmla="*/ 337490 h 1174845"/>
              <a:gd name="connsiteX12" fmla="*/ 163531 w 267785"/>
              <a:gd name="connsiteY12" fmla="*/ 100423 h 117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7785" h="1174845">
                <a:moveTo>
                  <a:pt x="163531" y="100423"/>
                </a:moveTo>
                <a:cubicBezTo>
                  <a:pt x="150831" y="141698"/>
                  <a:pt x="107792" y="515996"/>
                  <a:pt x="104264" y="585140"/>
                </a:cubicBezTo>
                <a:cubicBezTo>
                  <a:pt x="100736" y="654285"/>
                  <a:pt x="159650" y="470135"/>
                  <a:pt x="142364" y="515290"/>
                </a:cubicBezTo>
                <a:cubicBezTo>
                  <a:pt x="125078" y="560446"/>
                  <a:pt x="8308" y="823970"/>
                  <a:pt x="547" y="856073"/>
                </a:cubicBezTo>
                <a:cubicBezTo>
                  <a:pt x="-7214" y="888176"/>
                  <a:pt x="69691" y="654990"/>
                  <a:pt x="95797" y="707907"/>
                </a:cubicBezTo>
                <a:cubicBezTo>
                  <a:pt x="121903" y="760824"/>
                  <a:pt x="144481" y="1152406"/>
                  <a:pt x="157181" y="1173573"/>
                </a:cubicBezTo>
                <a:cubicBezTo>
                  <a:pt x="169881" y="1194740"/>
                  <a:pt x="160708" y="946385"/>
                  <a:pt x="171997" y="834907"/>
                </a:cubicBezTo>
                <a:cubicBezTo>
                  <a:pt x="183286" y="723429"/>
                  <a:pt x="219975" y="535046"/>
                  <a:pt x="224914" y="504707"/>
                </a:cubicBezTo>
                <a:cubicBezTo>
                  <a:pt x="229853" y="474368"/>
                  <a:pt x="203042" y="695206"/>
                  <a:pt x="201631" y="652873"/>
                </a:cubicBezTo>
                <a:cubicBezTo>
                  <a:pt x="200220" y="610540"/>
                  <a:pt x="205511" y="359362"/>
                  <a:pt x="216447" y="250707"/>
                </a:cubicBezTo>
                <a:cubicBezTo>
                  <a:pt x="227383" y="142052"/>
                  <a:pt x="273244" y="-13524"/>
                  <a:pt x="267247" y="940"/>
                </a:cubicBezTo>
                <a:cubicBezTo>
                  <a:pt x="261250" y="15404"/>
                  <a:pt x="197750" y="315971"/>
                  <a:pt x="180464" y="337490"/>
                </a:cubicBezTo>
                <a:cubicBezTo>
                  <a:pt x="163178" y="359009"/>
                  <a:pt x="176231" y="59148"/>
                  <a:pt x="163531" y="10042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フリーフォーム: 図形 299">
            <a:extLst>
              <a:ext uri="{FF2B5EF4-FFF2-40B4-BE49-F238E27FC236}">
                <a16:creationId xmlns:a16="http://schemas.microsoft.com/office/drawing/2014/main" id="{E46F336A-F900-4B8C-A5BD-E366D413E20C}"/>
              </a:ext>
            </a:extLst>
          </p:cNvPr>
          <p:cNvSpPr/>
          <p:nvPr/>
        </p:nvSpPr>
        <p:spPr>
          <a:xfrm>
            <a:off x="7824782" y="10490107"/>
            <a:ext cx="165697" cy="880588"/>
          </a:xfrm>
          <a:custGeom>
            <a:avLst/>
            <a:gdLst>
              <a:gd name="connsiteX0" fmla="*/ 133885 w 165697"/>
              <a:gd name="connsiteY0" fmla="*/ 304893 h 880588"/>
              <a:gd name="connsiteX1" fmla="*/ 95785 w 165697"/>
              <a:gd name="connsiteY1" fmla="*/ 410726 h 880588"/>
              <a:gd name="connsiteX2" fmla="*/ 161401 w 165697"/>
              <a:gd name="connsiteY2" fmla="*/ 635093 h 880588"/>
              <a:gd name="connsiteX3" fmla="*/ 114835 w 165697"/>
              <a:gd name="connsiteY3" fmla="*/ 571593 h 880588"/>
              <a:gd name="connsiteX4" fmla="*/ 165635 w 165697"/>
              <a:gd name="connsiteY4" fmla="*/ 876393 h 880588"/>
              <a:gd name="connsiteX5" fmla="*/ 102135 w 165697"/>
              <a:gd name="connsiteY5" fmla="*/ 726110 h 880588"/>
              <a:gd name="connsiteX6" fmla="*/ 535 w 165697"/>
              <a:gd name="connsiteY6" fmla="*/ 408610 h 880588"/>
              <a:gd name="connsiteX7" fmla="*/ 61918 w 165697"/>
              <a:gd name="connsiteY7" fmla="*/ 795960 h 880588"/>
              <a:gd name="connsiteX8" fmla="*/ 59801 w 165697"/>
              <a:gd name="connsiteY8" fmla="*/ 525026 h 880588"/>
              <a:gd name="connsiteX9" fmla="*/ 44985 w 165697"/>
              <a:gd name="connsiteY9" fmla="*/ 302776 h 880588"/>
              <a:gd name="connsiteX10" fmla="*/ 104251 w 165697"/>
              <a:gd name="connsiteY10" fmla="*/ 93 h 880588"/>
              <a:gd name="connsiteX11" fmla="*/ 80968 w 165697"/>
              <a:gd name="connsiteY11" fmla="*/ 334526 h 880588"/>
              <a:gd name="connsiteX12" fmla="*/ 133885 w 165697"/>
              <a:gd name="connsiteY12" fmla="*/ 304893 h 88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5697" h="880588">
                <a:moveTo>
                  <a:pt x="133885" y="304893"/>
                </a:moveTo>
                <a:cubicBezTo>
                  <a:pt x="136355" y="317593"/>
                  <a:pt x="91199" y="355693"/>
                  <a:pt x="95785" y="410726"/>
                </a:cubicBezTo>
                <a:cubicBezTo>
                  <a:pt x="100371" y="465759"/>
                  <a:pt x="158226" y="608282"/>
                  <a:pt x="161401" y="635093"/>
                </a:cubicBezTo>
                <a:cubicBezTo>
                  <a:pt x="164576" y="661904"/>
                  <a:pt x="114129" y="531376"/>
                  <a:pt x="114835" y="571593"/>
                </a:cubicBezTo>
                <a:cubicBezTo>
                  <a:pt x="115541" y="611810"/>
                  <a:pt x="167752" y="850640"/>
                  <a:pt x="165635" y="876393"/>
                </a:cubicBezTo>
                <a:cubicBezTo>
                  <a:pt x="163518" y="902146"/>
                  <a:pt x="129652" y="804074"/>
                  <a:pt x="102135" y="726110"/>
                </a:cubicBezTo>
                <a:cubicBezTo>
                  <a:pt x="74618" y="648146"/>
                  <a:pt x="7238" y="396968"/>
                  <a:pt x="535" y="408610"/>
                </a:cubicBezTo>
                <a:cubicBezTo>
                  <a:pt x="-6168" y="420252"/>
                  <a:pt x="52040" y="776557"/>
                  <a:pt x="61918" y="795960"/>
                </a:cubicBezTo>
                <a:cubicBezTo>
                  <a:pt x="71796" y="815363"/>
                  <a:pt x="62623" y="607223"/>
                  <a:pt x="59801" y="525026"/>
                </a:cubicBezTo>
                <a:cubicBezTo>
                  <a:pt x="56979" y="442829"/>
                  <a:pt x="37577" y="390265"/>
                  <a:pt x="44985" y="302776"/>
                </a:cubicBezTo>
                <a:cubicBezTo>
                  <a:pt x="52393" y="215287"/>
                  <a:pt x="98254" y="-5199"/>
                  <a:pt x="104251" y="93"/>
                </a:cubicBezTo>
                <a:cubicBezTo>
                  <a:pt x="110248" y="5385"/>
                  <a:pt x="75676" y="284079"/>
                  <a:pt x="80968" y="334526"/>
                </a:cubicBezTo>
                <a:cubicBezTo>
                  <a:pt x="86260" y="384973"/>
                  <a:pt x="131415" y="292193"/>
                  <a:pt x="133885" y="30489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フリーフォーム: 図形 300">
            <a:extLst>
              <a:ext uri="{FF2B5EF4-FFF2-40B4-BE49-F238E27FC236}">
                <a16:creationId xmlns:a16="http://schemas.microsoft.com/office/drawing/2014/main" id="{99780B02-92A1-49FB-9B9C-E0E4F58CD5EF}"/>
              </a:ext>
            </a:extLst>
          </p:cNvPr>
          <p:cNvSpPr/>
          <p:nvPr/>
        </p:nvSpPr>
        <p:spPr>
          <a:xfrm>
            <a:off x="6644099" y="10612737"/>
            <a:ext cx="615380" cy="721987"/>
          </a:xfrm>
          <a:custGeom>
            <a:avLst/>
            <a:gdLst>
              <a:gd name="connsiteX0" fmla="*/ 613951 w 615380"/>
              <a:gd name="connsiteY0" fmla="*/ 230 h 721987"/>
              <a:gd name="connsiteX1" fmla="*/ 455201 w 615380"/>
              <a:gd name="connsiteY1" fmla="*/ 247880 h 721987"/>
              <a:gd name="connsiteX2" fmla="*/ 573734 w 615380"/>
              <a:gd name="connsiteY2" fmla="*/ 199196 h 721987"/>
              <a:gd name="connsiteX3" fmla="*/ 408634 w 615380"/>
              <a:gd name="connsiteY3" fmla="*/ 383346 h 721987"/>
              <a:gd name="connsiteX4" fmla="*/ 453084 w 615380"/>
              <a:gd name="connsiteY4" fmla="*/ 474363 h 721987"/>
              <a:gd name="connsiteX5" fmla="*/ 438268 w 615380"/>
              <a:gd name="connsiteY5" fmla="*/ 451080 h 721987"/>
              <a:gd name="connsiteX6" fmla="*/ 404401 w 615380"/>
              <a:gd name="connsiteY6" fmla="*/ 537863 h 721987"/>
              <a:gd name="connsiteX7" fmla="*/ 493301 w 615380"/>
              <a:gd name="connsiteY7" fmla="*/ 715663 h 721987"/>
              <a:gd name="connsiteX8" fmla="*/ 434034 w 615380"/>
              <a:gd name="connsiteY8" fmla="*/ 601363 h 721987"/>
              <a:gd name="connsiteX9" fmla="*/ 476368 w 615380"/>
              <a:gd name="connsiteY9" fmla="*/ 688146 h 721987"/>
              <a:gd name="connsiteX10" fmla="*/ 247768 w 615380"/>
              <a:gd name="connsiteY10" fmla="*/ 694496 h 721987"/>
              <a:gd name="connsiteX11" fmla="*/ 118 w 615380"/>
              <a:gd name="connsiteY11" fmla="*/ 719896 h 721987"/>
              <a:gd name="connsiteX12" fmla="*/ 279518 w 615380"/>
              <a:gd name="connsiteY12" fmla="*/ 633113 h 721987"/>
              <a:gd name="connsiteX13" fmla="*/ 275284 w 615380"/>
              <a:gd name="connsiteY13" fmla="*/ 501880 h 721987"/>
              <a:gd name="connsiteX14" fmla="*/ 448851 w 615380"/>
              <a:gd name="connsiteY14" fmla="*/ 125113 h 721987"/>
              <a:gd name="connsiteX15" fmla="*/ 343018 w 615380"/>
              <a:gd name="connsiteY15" fmla="*/ 201313 h 721987"/>
              <a:gd name="connsiteX16" fmla="*/ 613951 w 615380"/>
              <a:gd name="connsiteY16" fmla="*/ 230 h 721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15380" h="721987">
                <a:moveTo>
                  <a:pt x="613951" y="230"/>
                </a:moveTo>
                <a:cubicBezTo>
                  <a:pt x="632648" y="7991"/>
                  <a:pt x="461904" y="214719"/>
                  <a:pt x="455201" y="247880"/>
                </a:cubicBezTo>
                <a:cubicBezTo>
                  <a:pt x="448498" y="281041"/>
                  <a:pt x="581495" y="176618"/>
                  <a:pt x="573734" y="199196"/>
                </a:cubicBezTo>
                <a:cubicBezTo>
                  <a:pt x="565973" y="221774"/>
                  <a:pt x="428742" y="337485"/>
                  <a:pt x="408634" y="383346"/>
                </a:cubicBezTo>
                <a:cubicBezTo>
                  <a:pt x="388526" y="429207"/>
                  <a:pt x="448145" y="463074"/>
                  <a:pt x="453084" y="474363"/>
                </a:cubicBezTo>
                <a:cubicBezTo>
                  <a:pt x="458023" y="485652"/>
                  <a:pt x="446382" y="440497"/>
                  <a:pt x="438268" y="451080"/>
                </a:cubicBezTo>
                <a:cubicBezTo>
                  <a:pt x="430154" y="461663"/>
                  <a:pt x="395229" y="493766"/>
                  <a:pt x="404401" y="537863"/>
                </a:cubicBezTo>
                <a:cubicBezTo>
                  <a:pt x="413573" y="581960"/>
                  <a:pt x="488362" y="705080"/>
                  <a:pt x="493301" y="715663"/>
                </a:cubicBezTo>
                <a:cubicBezTo>
                  <a:pt x="498240" y="726246"/>
                  <a:pt x="436856" y="605949"/>
                  <a:pt x="434034" y="601363"/>
                </a:cubicBezTo>
                <a:cubicBezTo>
                  <a:pt x="431212" y="596777"/>
                  <a:pt x="507412" y="672624"/>
                  <a:pt x="476368" y="688146"/>
                </a:cubicBezTo>
                <a:cubicBezTo>
                  <a:pt x="445324" y="703668"/>
                  <a:pt x="327143" y="689204"/>
                  <a:pt x="247768" y="694496"/>
                </a:cubicBezTo>
                <a:cubicBezTo>
                  <a:pt x="168393" y="699788"/>
                  <a:pt x="-5174" y="730126"/>
                  <a:pt x="118" y="719896"/>
                </a:cubicBezTo>
                <a:cubicBezTo>
                  <a:pt x="5410" y="709666"/>
                  <a:pt x="233657" y="669449"/>
                  <a:pt x="279518" y="633113"/>
                </a:cubicBezTo>
                <a:cubicBezTo>
                  <a:pt x="325379" y="596777"/>
                  <a:pt x="247062" y="586547"/>
                  <a:pt x="275284" y="501880"/>
                </a:cubicBezTo>
                <a:cubicBezTo>
                  <a:pt x="303506" y="417213"/>
                  <a:pt x="437562" y="175207"/>
                  <a:pt x="448851" y="125113"/>
                </a:cubicBezTo>
                <a:cubicBezTo>
                  <a:pt x="460140" y="75019"/>
                  <a:pt x="316207" y="219658"/>
                  <a:pt x="343018" y="201313"/>
                </a:cubicBezTo>
                <a:cubicBezTo>
                  <a:pt x="369829" y="182969"/>
                  <a:pt x="595254" y="-7531"/>
                  <a:pt x="613951" y="23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フリーフォーム: 図形 301">
            <a:extLst>
              <a:ext uri="{FF2B5EF4-FFF2-40B4-BE49-F238E27FC236}">
                <a16:creationId xmlns:a16="http://schemas.microsoft.com/office/drawing/2014/main" id="{776756A6-4A95-4485-836F-BE82640F2910}"/>
              </a:ext>
            </a:extLst>
          </p:cNvPr>
          <p:cNvSpPr/>
          <p:nvPr/>
        </p:nvSpPr>
        <p:spPr>
          <a:xfrm>
            <a:off x="7427414" y="9725078"/>
            <a:ext cx="273254" cy="600230"/>
          </a:xfrm>
          <a:custGeom>
            <a:avLst/>
            <a:gdLst>
              <a:gd name="connsiteX0" fmla="*/ 273019 w 273254"/>
              <a:gd name="connsiteY0" fmla="*/ 3122 h 600230"/>
              <a:gd name="connsiteX1" fmla="*/ 148136 w 273254"/>
              <a:gd name="connsiteY1" fmla="*/ 170339 h 600230"/>
              <a:gd name="connsiteX2" fmla="*/ 230686 w 273254"/>
              <a:gd name="connsiteY2" fmla="*/ 142822 h 600230"/>
              <a:gd name="connsiteX3" fmla="*/ 99453 w 273254"/>
              <a:gd name="connsiteY3" fmla="*/ 318505 h 600230"/>
              <a:gd name="connsiteX4" fmla="*/ 4203 w 273254"/>
              <a:gd name="connsiteY4" fmla="*/ 595789 h 600230"/>
              <a:gd name="connsiteX5" fmla="*/ 27486 w 273254"/>
              <a:gd name="connsiteY5" fmla="*/ 453972 h 600230"/>
              <a:gd name="connsiteX6" fmla="*/ 122736 w 273254"/>
              <a:gd name="connsiteY6" fmla="*/ 5239 h 600230"/>
              <a:gd name="connsiteX7" fmla="*/ 110036 w 273254"/>
              <a:gd name="connsiteY7" fmla="*/ 195739 h 600230"/>
              <a:gd name="connsiteX8" fmla="*/ 273019 w 273254"/>
              <a:gd name="connsiteY8" fmla="*/ 3122 h 600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3254" h="600230">
                <a:moveTo>
                  <a:pt x="273019" y="3122"/>
                </a:moveTo>
                <a:cubicBezTo>
                  <a:pt x="279369" y="-1111"/>
                  <a:pt x="155191" y="147056"/>
                  <a:pt x="148136" y="170339"/>
                </a:cubicBezTo>
                <a:cubicBezTo>
                  <a:pt x="141080" y="193622"/>
                  <a:pt x="238800" y="118128"/>
                  <a:pt x="230686" y="142822"/>
                </a:cubicBezTo>
                <a:cubicBezTo>
                  <a:pt x="222572" y="167516"/>
                  <a:pt x="137200" y="243011"/>
                  <a:pt x="99453" y="318505"/>
                </a:cubicBezTo>
                <a:cubicBezTo>
                  <a:pt x="61706" y="393999"/>
                  <a:pt x="16197" y="573211"/>
                  <a:pt x="4203" y="595789"/>
                </a:cubicBezTo>
                <a:cubicBezTo>
                  <a:pt x="-7792" y="618367"/>
                  <a:pt x="7730" y="552397"/>
                  <a:pt x="27486" y="453972"/>
                </a:cubicBezTo>
                <a:cubicBezTo>
                  <a:pt x="47242" y="355547"/>
                  <a:pt x="108978" y="48278"/>
                  <a:pt x="122736" y="5239"/>
                </a:cubicBezTo>
                <a:cubicBezTo>
                  <a:pt x="136494" y="-37800"/>
                  <a:pt x="84636" y="198561"/>
                  <a:pt x="110036" y="195739"/>
                </a:cubicBezTo>
                <a:cubicBezTo>
                  <a:pt x="135436" y="192917"/>
                  <a:pt x="266669" y="7355"/>
                  <a:pt x="273019" y="312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フリーフォーム: 図形 302">
            <a:extLst>
              <a:ext uri="{FF2B5EF4-FFF2-40B4-BE49-F238E27FC236}">
                <a16:creationId xmlns:a16="http://schemas.microsoft.com/office/drawing/2014/main" id="{AF539A7B-EF45-497E-B1FB-16165FA6DA2B}"/>
              </a:ext>
            </a:extLst>
          </p:cNvPr>
          <p:cNvSpPr/>
          <p:nvPr/>
        </p:nvSpPr>
        <p:spPr>
          <a:xfrm>
            <a:off x="7065021" y="9967198"/>
            <a:ext cx="548630" cy="889250"/>
          </a:xfrm>
          <a:custGeom>
            <a:avLst/>
            <a:gdLst>
              <a:gd name="connsiteX0" fmla="*/ 466079 w 548630"/>
              <a:gd name="connsiteY0" fmla="*/ 42519 h 889250"/>
              <a:gd name="connsiteX1" fmla="*/ 142229 w 548630"/>
              <a:gd name="connsiteY1" fmla="*/ 398119 h 889250"/>
              <a:gd name="connsiteX2" fmla="*/ 252296 w 548630"/>
              <a:gd name="connsiteY2" fmla="*/ 328269 h 889250"/>
              <a:gd name="connsiteX3" fmla="*/ 150696 w 548630"/>
              <a:gd name="connsiteY3" fmla="*/ 523002 h 889250"/>
              <a:gd name="connsiteX4" fmla="*/ 412 w 548630"/>
              <a:gd name="connsiteY4" fmla="*/ 870135 h 889250"/>
              <a:gd name="connsiteX5" fmla="*/ 108362 w 548630"/>
              <a:gd name="connsiteY5" fmla="*/ 719852 h 889250"/>
              <a:gd name="connsiteX6" fmla="*/ 178212 w 548630"/>
              <a:gd name="connsiteY6" fmla="*/ 669052 h 889250"/>
              <a:gd name="connsiteX7" fmla="*/ 10996 w 548630"/>
              <a:gd name="connsiteY7" fmla="*/ 887069 h 889250"/>
              <a:gd name="connsiteX8" fmla="*/ 275579 w 548630"/>
              <a:gd name="connsiteY8" fmla="*/ 512419 h 889250"/>
              <a:gd name="connsiteX9" fmla="*/ 548629 w 548630"/>
              <a:gd name="connsiteY9" fmla="*/ 2302 h 889250"/>
              <a:gd name="connsiteX10" fmla="*/ 279812 w 548630"/>
              <a:gd name="connsiteY10" fmla="*/ 313452 h 889250"/>
              <a:gd name="connsiteX11" fmla="*/ 466079 w 548630"/>
              <a:gd name="connsiteY11" fmla="*/ 42519 h 88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8630" h="889250">
                <a:moveTo>
                  <a:pt x="466079" y="42519"/>
                </a:moveTo>
                <a:cubicBezTo>
                  <a:pt x="443149" y="56630"/>
                  <a:pt x="177860" y="350494"/>
                  <a:pt x="142229" y="398119"/>
                </a:cubicBezTo>
                <a:cubicBezTo>
                  <a:pt x="106598" y="445744"/>
                  <a:pt x="250885" y="307455"/>
                  <a:pt x="252296" y="328269"/>
                </a:cubicBezTo>
                <a:cubicBezTo>
                  <a:pt x="253707" y="349083"/>
                  <a:pt x="192677" y="432691"/>
                  <a:pt x="150696" y="523002"/>
                </a:cubicBezTo>
                <a:cubicBezTo>
                  <a:pt x="108715" y="613313"/>
                  <a:pt x="7468" y="837327"/>
                  <a:pt x="412" y="870135"/>
                </a:cubicBezTo>
                <a:cubicBezTo>
                  <a:pt x="-6644" y="902943"/>
                  <a:pt x="78729" y="753366"/>
                  <a:pt x="108362" y="719852"/>
                </a:cubicBezTo>
                <a:cubicBezTo>
                  <a:pt x="137995" y="686338"/>
                  <a:pt x="194440" y="641183"/>
                  <a:pt x="178212" y="669052"/>
                </a:cubicBezTo>
                <a:cubicBezTo>
                  <a:pt x="161984" y="696922"/>
                  <a:pt x="-5232" y="913174"/>
                  <a:pt x="10996" y="887069"/>
                </a:cubicBezTo>
                <a:cubicBezTo>
                  <a:pt x="27224" y="860964"/>
                  <a:pt x="185974" y="659880"/>
                  <a:pt x="275579" y="512419"/>
                </a:cubicBezTo>
                <a:cubicBezTo>
                  <a:pt x="365184" y="364958"/>
                  <a:pt x="547924" y="35463"/>
                  <a:pt x="548629" y="2302"/>
                </a:cubicBezTo>
                <a:cubicBezTo>
                  <a:pt x="549334" y="-30859"/>
                  <a:pt x="292865" y="304985"/>
                  <a:pt x="279812" y="313452"/>
                </a:cubicBezTo>
                <a:cubicBezTo>
                  <a:pt x="266759" y="321919"/>
                  <a:pt x="489009" y="28408"/>
                  <a:pt x="466079" y="4251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4" name="フリーフォーム: 図形 303">
            <a:extLst>
              <a:ext uri="{FF2B5EF4-FFF2-40B4-BE49-F238E27FC236}">
                <a16:creationId xmlns:a16="http://schemas.microsoft.com/office/drawing/2014/main" id="{852233E6-766E-4AEC-B704-1DB811C2FECB}"/>
              </a:ext>
            </a:extLst>
          </p:cNvPr>
          <p:cNvSpPr/>
          <p:nvPr/>
        </p:nvSpPr>
        <p:spPr>
          <a:xfrm>
            <a:off x="6781684" y="10570685"/>
            <a:ext cx="455285" cy="787850"/>
          </a:xfrm>
          <a:custGeom>
            <a:avLst/>
            <a:gdLst>
              <a:gd name="connsiteX0" fmla="*/ 455199 w 455285"/>
              <a:gd name="connsiteY0" fmla="*/ 4182 h 787850"/>
              <a:gd name="connsiteX1" fmla="*/ 268933 w 455285"/>
              <a:gd name="connsiteY1" fmla="*/ 389415 h 787850"/>
              <a:gd name="connsiteX2" fmla="*/ 381116 w 455285"/>
              <a:gd name="connsiteY2" fmla="*/ 334382 h 787850"/>
              <a:gd name="connsiteX3" fmla="*/ 264699 w 455285"/>
              <a:gd name="connsiteY3" fmla="*/ 503715 h 787850"/>
              <a:gd name="connsiteX4" fmla="*/ 321849 w 455285"/>
              <a:gd name="connsiteY4" fmla="*/ 745015 h 787850"/>
              <a:gd name="connsiteX5" fmla="*/ 251999 w 455285"/>
              <a:gd name="connsiteY5" fmla="*/ 618015 h 787850"/>
              <a:gd name="connsiteX6" fmla="*/ 116 w 455285"/>
              <a:gd name="connsiteY6" fmla="*/ 783115 h 787850"/>
              <a:gd name="connsiteX7" fmla="*/ 220249 w 455285"/>
              <a:gd name="connsiteY7" fmla="*/ 393648 h 787850"/>
              <a:gd name="connsiteX8" fmla="*/ 292216 w 455285"/>
              <a:gd name="connsiteY8" fmla="*/ 196798 h 787850"/>
              <a:gd name="connsiteX9" fmla="*/ 455199 w 455285"/>
              <a:gd name="connsiteY9" fmla="*/ 4182 h 78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5285" h="787850">
                <a:moveTo>
                  <a:pt x="455199" y="4182"/>
                </a:moveTo>
                <a:cubicBezTo>
                  <a:pt x="451319" y="36285"/>
                  <a:pt x="281280" y="334382"/>
                  <a:pt x="268933" y="389415"/>
                </a:cubicBezTo>
                <a:cubicBezTo>
                  <a:pt x="256586" y="444448"/>
                  <a:pt x="381822" y="315332"/>
                  <a:pt x="381116" y="334382"/>
                </a:cubicBezTo>
                <a:cubicBezTo>
                  <a:pt x="380410" y="353432"/>
                  <a:pt x="274577" y="435276"/>
                  <a:pt x="264699" y="503715"/>
                </a:cubicBezTo>
                <a:cubicBezTo>
                  <a:pt x="254821" y="572154"/>
                  <a:pt x="323966" y="725965"/>
                  <a:pt x="321849" y="745015"/>
                </a:cubicBezTo>
                <a:cubicBezTo>
                  <a:pt x="319732" y="764065"/>
                  <a:pt x="305621" y="611665"/>
                  <a:pt x="251999" y="618015"/>
                </a:cubicBezTo>
                <a:cubicBezTo>
                  <a:pt x="198377" y="624365"/>
                  <a:pt x="5408" y="820510"/>
                  <a:pt x="116" y="783115"/>
                </a:cubicBezTo>
                <a:cubicBezTo>
                  <a:pt x="-5176" y="745721"/>
                  <a:pt x="171566" y="491367"/>
                  <a:pt x="220249" y="393648"/>
                </a:cubicBezTo>
                <a:cubicBezTo>
                  <a:pt x="268932" y="295929"/>
                  <a:pt x="252352" y="260298"/>
                  <a:pt x="292216" y="196798"/>
                </a:cubicBezTo>
                <a:cubicBezTo>
                  <a:pt x="332080" y="133298"/>
                  <a:pt x="459079" y="-27921"/>
                  <a:pt x="455199" y="418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フリーフォーム: 図形 304">
            <a:extLst>
              <a:ext uri="{FF2B5EF4-FFF2-40B4-BE49-F238E27FC236}">
                <a16:creationId xmlns:a16="http://schemas.microsoft.com/office/drawing/2014/main" id="{29A8A8B3-2235-4C9E-84B6-33D2B8E064B6}"/>
              </a:ext>
            </a:extLst>
          </p:cNvPr>
          <p:cNvSpPr/>
          <p:nvPr/>
        </p:nvSpPr>
        <p:spPr>
          <a:xfrm>
            <a:off x="6711250" y="10722384"/>
            <a:ext cx="502518" cy="606772"/>
          </a:xfrm>
          <a:custGeom>
            <a:avLst/>
            <a:gdLst>
              <a:gd name="connsiteX0" fmla="*/ 502350 w 502518"/>
              <a:gd name="connsiteY0" fmla="*/ 649 h 606772"/>
              <a:gd name="connsiteX1" fmla="*/ 318200 w 502518"/>
              <a:gd name="connsiteY1" fmla="*/ 322383 h 606772"/>
              <a:gd name="connsiteX2" fmla="*/ 411333 w 502518"/>
              <a:gd name="connsiteY2" fmla="*/ 595433 h 606772"/>
              <a:gd name="connsiteX3" fmla="*/ 375350 w 502518"/>
              <a:gd name="connsiteY3" fmla="*/ 510766 h 606772"/>
              <a:gd name="connsiteX4" fmla="*/ 2817 w 502518"/>
              <a:gd name="connsiteY4" fmla="*/ 603899 h 606772"/>
              <a:gd name="connsiteX5" fmla="*/ 208133 w 502518"/>
              <a:gd name="connsiteY5" fmla="*/ 377416 h 606772"/>
              <a:gd name="connsiteX6" fmla="*/ 280100 w 502518"/>
              <a:gd name="connsiteY6" fmla="*/ 241949 h 606772"/>
              <a:gd name="connsiteX7" fmla="*/ 502350 w 502518"/>
              <a:gd name="connsiteY7" fmla="*/ 649 h 60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2518" h="606772">
                <a:moveTo>
                  <a:pt x="502350" y="649"/>
                </a:moveTo>
                <a:cubicBezTo>
                  <a:pt x="508700" y="14055"/>
                  <a:pt x="333369" y="223252"/>
                  <a:pt x="318200" y="322383"/>
                </a:cubicBezTo>
                <a:cubicBezTo>
                  <a:pt x="303030" y="421514"/>
                  <a:pt x="401808" y="564036"/>
                  <a:pt x="411333" y="595433"/>
                </a:cubicBezTo>
                <a:cubicBezTo>
                  <a:pt x="420858" y="626830"/>
                  <a:pt x="443436" y="509355"/>
                  <a:pt x="375350" y="510766"/>
                </a:cubicBezTo>
                <a:cubicBezTo>
                  <a:pt x="307264" y="512177"/>
                  <a:pt x="30686" y="626124"/>
                  <a:pt x="2817" y="603899"/>
                </a:cubicBezTo>
                <a:cubicBezTo>
                  <a:pt x="-25052" y="581674"/>
                  <a:pt x="161919" y="437741"/>
                  <a:pt x="208133" y="377416"/>
                </a:cubicBezTo>
                <a:cubicBezTo>
                  <a:pt x="254347" y="317091"/>
                  <a:pt x="235650" y="298746"/>
                  <a:pt x="280100" y="241949"/>
                </a:cubicBezTo>
                <a:cubicBezTo>
                  <a:pt x="324550" y="185152"/>
                  <a:pt x="496000" y="-12757"/>
                  <a:pt x="502350" y="64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フリーフォーム: 図形 305">
            <a:extLst>
              <a:ext uri="{FF2B5EF4-FFF2-40B4-BE49-F238E27FC236}">
                <a16:creationId xmlns:a16="http://schemas.microsoft.com/office/drawing/2014/main" id="{1FB32407-B92D-4FB2-BF9F-8E26CF6FC76A}"/>
              </a:ext>
            </a:extLst>
          </p:cNvPr>
          <p:cNvSpPr/>
          <p:nvPr/>
        </p:nvSpPr>
        <p:spPr>
          <a:xfrm>
            <a:off x="4459150" y="3936318"/>
            <a:ext cx="189298" cy="305410"/>
          </a:xfrm>
          <a:custGeom>
            <a:avLst/>
            <a:gdLst>
              <a:gd name="connsiteX0" fmla="*/ 189050 w 189298"/>
              <a:gd name="connsiteY0" fmla="*/ 682 h 305410"/>
              <a:gd name="connsiteX1" fmla="*/ 47233 w 189298"/>
              <a:gd name="connsiteY1" fmla="*/ 157315 h 305410"/>
              <a:gd name="connsiteX2" fmla="*/ 2783 w 189298"/>
              <a:gd name="connsiteY2" fmla="*/ 216582 h 305410"/>
              <a:gd name="connsiteX3" fmla="*/ 114967 w 189298"/>
              <a:gd name="connsiteY3" fmla="*/ 303365 h 305410"/>
              <a:gd name="connsiteX4" fmla="*/ 66283 w 189298"/>
              <a:gd name="connsiteY4" fmla="*/ 273732 h 305410"/>
              <a:gd name="connsiteX5" fmla="*/ 9133 w 189298"/>
              <a:gd name="connsiteY5" fmla="*/ 225049 h 305410"/>
              <a:gd name="connsiteX6" fmla="*/ 189050 w 189298"/>
              <a:gd name="connsiteY6" fmla="*/ 682 h 305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298" h="305410">
                <a:moveTo>
                  <a:pt x="189050" y="682"/>
                </a:moveTo>
                <a:cubicBezTo>
                  <a:pt x="195400" y="-10607"/>
                  <a:pt x="78277" y="121332"/>
                  <a:pt x="47233" y="157315"/>
                </a:cubicBezTo>
                <a:cubicBezTo>
                  <a:pt x="16189" y="193298"/>
                  <a:pt x="-8506" y="192240"/>
                  <a:pt x="2783" y="216582"/>
                </a:cubicBezTo>
                <a:cubicBezTo>
                  <a:pt x="14072" y="240924"/>
                  <a:pt x="104384" y="293840"/>
                  <a:pt x="114967" y="303365"/>
                </a:cubicBezTo>
                <a:cubicBezTo>
                  <a:pt x="125550" y="312890"/>
                  <a:pt x="83922" y="286785"/>
                  <a:pt x="66283" y="273732"/>
                </a:cubicBezTo>
                <a:cubicBezTo>
                  <a:pt x="48644" y="260679"/>
                  <a:pt x="-11681" y="267382"/>
                  <a:pt x="9133" y="225049"/>
                </a:cubicBezTo>
                <a:cubicBezTo>
                  <a:pt x="29947" y="182716"/>
                  <a:pt x="182700" y="11971"/>
                  <a:pt x="189050" y="68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フリーフォーム: 図形 306">
            <a:extLst>
              <a:ext uri="{FF2B5EF4-FFF2-40B4-BE49-F238E27FC236}">
                <a16:creationId xmlns:a16="http://schemas.microsoft.com/office/drawing/2014/main" id="{314EF1FB-E16C-4B95-A9FF-0CCC0270E9E0}"/>
              </a:ext>
            </a:extLst>
          </p:cNvPr>
          <p:cNvSpPr/>
          <p:nvPr/>
        </p:nvSpPr>
        <p:spPr>
          <a:xfrm>
            <a:off x="4849112" y="4102096"/>
            <a:ext cx="180133" cy="201170"/>
          </a:xfrm>
          <a:custGeom>
            <a:avLst/>
            <a:gdLst>
              <a:gd name="connsiteX0" fmla="*/ 125055 w 180133"/>
              <a:gd name="connsiteY0" fmla="*/ 4 h 201170"/>
              <a:gd name="connsiteX1" fmla="*/ 180088 w 180133"/>
              <a:gd name="connsiteY1" fmla="*/ 105837 h 201170"/>
              <a:gd name="connsiteX2" fmla="*/ 114471 w 180133"/>
              <a:gd name="connsiteY2" fmla="*/ 118537 h 201170"/>
              <a:gd name="connsiteX3" fmla="*/ 171 w 180133"/>
              <a:gd name="connsiteY3" fmla="*/ 201087 h 201170"/>
              <a:gd name="connsiteX4" fmla="*/ 141988 w 180133"/>
              <a:gd name="connsiteY4" fmla="*/ 101604 h 201170"/>
              <a:gd name="connsiteX5" fmla="*/ 125055 w 180133"/>
              <a:gd name="connsiteY5" fmla="*/ 4 h 201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133" h="201170">
                <a:moveTo>
                  <a:pt x="125055" y="4"/>
                </a:moveTo>
                <a:cubicBezTo>
                  <a:pt x="131405" y="709"/>
                  <a:pt x="181852" y="86082"/>
                  <a:pt x="180088" y="105837"/>
                </a:cubicBezTo>
                <a:cubicBezTo>
                  <a:pt x="178324" y="125593"/>
                  <a:pt x="144457" y="102662"/>
                  <a:pt x="114471" y="118537"/>
                </a:cubicBezTo>
                <a:cubicBezTo>
                  <a:pt x="84485" y="134412"/>
                  <a:pt x="-4415" y="203909"/>
                  <a:pt x="171" y="201087"/>
                </a:cubicBezTo>
                <a:cubicBezTo>
                  <a:pt x="4757" y="198265"/>
                  <a:pt x="118705" y="129826"/>
                  <a:pt x="141988" y="101604"/>
                </a:cubicBezTo>
                <a:cubicBezTo>
                  <a:pt x="165271" y="73382"/>
                  <a:pt x="118705" y="-701"/>
                  <a:pt x="125055" y="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フリーフォーム: 図形 307">
            <a:extLst>
              <a:ext uri="{FF2B5EF4-FFF2-40B4-BE49-F238E27FC236}">
                <a16:creationId xmlns:a16="http://schemas.microsoft.com/office/drawing/2014/main" id="{25D9D44B-9DF0-4BC6-87D3-DF162921D3F8}"/>
              </a:ext>
            </a:extLst>
          </p:cNvPr>
          <p:cNvSpPr/>
          <p:nvPr/>
        </p:nvSpPr>
        <p:spPr>
          <a:xfrm>
            <a:off x="5338203" y="4012961"/>
            <a:ext cx="152501" cy="162402"/>
          </a:xfrm>
          <a:custGeom>
            <a:avLst/>
            <a:gdLst>
              <a:gd name="connsiteX0" fmla="*/ 30 w 152501"/>
              <a:gd name="connsiteY0" fmla="*/ 239 h 162402"/>
              <a:gd name="connsiteX1" fmla="*/ 36014 w 152501"/>
              <a:gd name="connsiteY1" fmla="*/ 84906 h 162402"/>
              <a:gd name="connsiteX2" fmla="*/ 150314 w 152501"/>
              <a:gd name="connsiteY2" fmla="*/ 161106 h 162402"/>
              <a:gd name="connsiteX3" fmla="*/ 105864 w 152501"/>
              <a:gd name="connsiteY3" fmla="*/ 131472 h 162402"/>
              <a:gd name="connsiteX4" fmla="*/ 40247 w 152501"/>
              <a:gd name="connsiteY4" fmla="*/ 112422 h 162402"/>
              <a:gd name="connsiteX5" fmla="*/ 30 w 152501"/>
              <a:gd name="connsiteY5" fmla="*/ 239 h 162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501" h="162402">
                <a:moveTo>
                  <a:pt x="30" y="239"/>
                </a:moveTo>
                <a:cubicBezTo>
                  <a:pt x="-676" y="-4347"/>
                  <a:pt x="10967" y="58095"/>
                  <a:pt x="36014" y="84906"/>
                </a:cubicBezTo>
                <a:cubicBezTo>
                  <a:pt x="61061" y="111717"/>
                  <a:pt x="150314" y="161106"/>
                  <a:pt x="150314" y="161106"/>
                </a:cubicBezTo>
                <a:cubicBezTo>
                  <a:pt x="161956" y="168867"/>
                  <a:pt x="124208" y="139586"/>
                  <a:pt x="105864" y="131472"/>
                </a:cubicBezTo>
                <a:cubicBezTo>
                  <a:pt x="87520" y="123358"/>
                  <a:pt x="58592" y="128297"/>
                  <a:pt x="40247" y="112422"/>
                </a:cubicBezTo>
                <a:cubicBezTo>
                  <a:pt x="21902" y="96547"/>
                  <a:pt x="736" y="4825"/>
                  <a:pt x="30" y="23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フリーフォーム: 図形 308">
            <a:extLst>
              <a:ext uri="{FF2B5EF4-FFF2-40B4-BE49-F238E27FC236}">
                <a16:creationId xmlns:a16="http://schemas.microsoft.com/office/drawing/2014/main" id="{4F5688F9-9E7A-4C52-BED9-4EA7E1BBC2D1}"/>
              </a:ext>
            </a:extLst>
          </p:cNvPr>
          <p:cNvSpPr/>
          <p:nvPr/>
        </p:nvSpPr>
        <p:spPr>
          <a:xfrm>
            <a:off x="4015304" y="4192977"/>
            <a:ext cx="226498" cy="108168"/>
          </a:xfrm>
          <a:custGeom>
            <a:avLst/>
            <a:gdLst>
              <a:gd name="connsiteX0" fmla="*/ 226496 w 226498"/>
              <a:gd name="connsiteY0" fmla="*/ 140 h 108168"/>
              <a:gd name="connsiteX1" fmla="*/ 63513 w 226498"/>
              <a:gd name="connsiteY1" fmla="*/ 50940 h 108168"/>
              <a:gd name="connsiteX2" fmla="*/ 13 w 226498"/>
              <a:gd name="connsiteY2" fmla="*/ 108090 h 108168"/>
              <a:gd name="connsiteX3" fmla="*/ 67746 w 226498"/>
              <a:gd name="connsiteY3" fmla="*/ 38240 h 108168"/>
              <a:gd name="connsiteX4" fmla="*/ 226496 w 226498"/>
              <a:gd name="connsiteY4" fmla="*/ 140 h 108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498" h="108168">
                <a:moveTo>
                  <a:pt x="226496" y="140"/>
                </a:moveTo>
                <a:cubicBezTo>
                  <a:pt x="225790" y="2257"/>
                  <a:pt x="101260" y="32948"/>
                  <a:pt x="63513" y="50940"/>
                </a:cubicBezTo>
                <a:cubicBezTo>
                  <a:pt x="25766" y="68932"/>
                  <a:pt x="-693" y="110207"/>
                  <a:pt x="13" y="108090"/>
                </a:cubicBezTo>
                <a:cubicBezTo>
                  <a:pt x="718" y="105973"/>
                  <a:pt x="33174" y="56232"/>
                  <a:pt x="67746" y="38240"/>
                </a:cubicBezTo>
                <a:cubicBezTo>
                  <a:pt x="102318" y="20248"/>
                  <a:pt x="227202" y="-1977"/>
                  <a:pt x="226496" y="14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0" name="フリーフォーム: 図形 309">
            <a:extLst>
              <a:ext uri="{FF2B5EF4-FFF2-40B4-BE49-F238E27FC236}">
                <a16:creationId xmlns:a16="http://schemas.microsoft.com/office/drawing/2014/main" id="{3E1BE9AF-7CAA-4C02-9B86-DFD553D273D3}"/>
              </a:ext>
            </a:extLst>
          </p:cNvPr>
          <p:cNvSpPr/>
          <p:nvPr/>
        </p:nvSpPr>
        <p:spPr>
          <a:xfrm>
            <a:off x="3561634" y="2835848"/>
            <a:ext cx="1542578" cy="486492"/>
          </a:xfrm>
          <a:custGeom>
            <a:avLst/>
            <a:gdLst>
              <a:gd name="connsiteX0" fmla="*/ 3891 w 1542578"/>
              <a:gd name="connsiteY0" fmla="*/ 466152 h 486492"/>
              <a:gd name="connsiteX1" fmla="*/ 486491 w 1542578"/>
              <a:gd name="connsiteY1" fmla="*/ 240727 h 486492"/>
              <a:gd name="connsiteX2" fmla="*/ 391241 w 1542578"/>
              <a:gd name="connsiteY2" fmla="*/ 262952 h 486492"/>
              <a:gd name="connsiteX3" fmla="*/ 842091 w 1542578"/>
              <a:gd name="connsiteY3" fmla="*/ 94677 h 486492"/>
              <a:gd name="connsiteX4" fmla="*/ 1089741 w 1542578"/>
              <a:gd name="connsiteY4" fmla="*/ 24827 h 486492"/>
              <a:gd name="connsiteX5" fmla="*/ 1289766 w 1542578"/>
              <a:gd name="connsiteY5" fmla="*/ 18477 h 486492"/>
              <a:gd name="connsiteX6" fmla="*/ 1238966 w 1542578"/>
              <a:gd name="connsiteY6" fmla="*/ 15302 h 486492"/>
              <a:gd name="connsiteX7" fmla="*/ 1540591 w 1542578"/>
              <a:gd name="connsiteY7" fmla="*/ 231202 h 486492"/>
              <a:gd name="connsiteX8" fmla="*/ 1067516 w 1542578"/>
              <a:gd name="connsiteY8" fmla="*/ 47052 h 486492"/>
              <a:gd name="connsiteX9" fmla="*/ 584916 w 1542578"/>
              <a:gd name="connsiteY9" fmla="*/ 243902 h 486492"/>
              <a:gd name="connsiteX10" fmla="*/ 137241 w 1542578"/>
              <a:gd name="connsiteY10" fmla="*/ 482027 h 486492"/>
              <a:gd name="connsiteX11" fmla="*/ 251541 w 1542578"/>
              <a:gd name="connsiteY11" fmla="*/ 402652 h 486492"/>
              <a:gd name="connsiteX12" fmla="*/ 3891 w 1542578"/>
              <a:gd name="connsiteY12" fmla="*/ 466152 h 48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2578" h="486492">
                <a:moveTo>
                  <a:pt x="3891" y="466152"/>
                </a:moveTo>
                <a:cubicBezTo>
                  <a:pt x="43049" y="439164"/>
                  <a:pt x="421933" y="274594"/>
                  <a:pt x="486491" y="240727"/>
                </a:cubicBezTo>
                <a:cubicBezTo>
                  <a:pt x="551049" y="206860"/>
                  <a:pt x="331974" y="287294"/>
                  <a:pt x="391241" y="262952"/>
                </a:cubicBezTo>
                <a:cubicBezTo>
                  <a:pt x="450508" y="238610"/>
                  <a:pt x="725674" y="134364"/>
                  <a:pt x="842091" y="94677"/>
                </a:cubicBezTo>
                <a:cubicBezTo>
                  <a:pt x="958508" y="54990"/>
                  <a:pt x="1015129" y="37527"/>
                  <a:pt x="1089741" y="24827"/>
                </a:cubicBezTo>
                <a:cubicBezTo>
                  <a:pt x="1164353" y="12127"/>
                  <a:pt x="1264895" y="20064"/>
                  <a:pt x="1289766" y="18477"/>
                </a:cubicBezTo>
                <a:cubicBezTo>
                  <a:pt x="1314637" y="16889"/>
                  <a:pt x="1197162" y="-20152"/>
                  <a:pt x="1238966" y="15302"/>
                </a:cubicBezTo>
                <a:cubicBezTo>
                  <a:pt x="1280770" y="50756"/>
                  <a:pt x="1569166" y="225910"/>
                  <a:pt x="1540591" y="231202"/>
                </a:cubicBezTo>
                <a:cubicBezTo>
                  <a:pt x="1512016" y="236494"/>
                  <a:pt x="1226795" y="44935"/>
                  <a:pt x="1067516" y="47052"/>
                </a:cubicBezTo>
                <a:cubicBezTo>
                  <a:pt x="908237" y="49169"/>
                  <a:pt x="739962" y="171406"/>
                  <a:pt x="584916" y="243902"/>
                </a:cubicBezTo>
                <a:cubicBezTo>
                  <a:pt x="429870" y="316398"/>
                  <a:pt x="192803" y="455569"/>
                  <a:pt x="137241" y="482027"/>
                </a:cubicBezTo>
                <a:cubicBezTo>
                  <a:pt x="81679" y="508485"/>
                  <a:pt x="269533" y="409002"/>
                  <a:pt x="251541" y="402652"/>
                </a:cubicBezTo>
                <a:cubicBezTo>
                  <a:pt x="233549" y="396302"/>
                  <a:pt x="-35267" y="493140"/>
                  <a:pt x="3891" y="46615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フリーフォーム: 図形 310">
            <a:extLst>
              <a:ext uri="{FF2B5EF4-FFF2-40B4-BE49-F238E27FC236}">
                <a16:creationId xmlns:a16="http://schemas.microsoft.com/office/drawing/2014/main" id="{75FB5236-F02D-4FFC-BE6D-6686FD03762C}"/>
              </a:ext>
            </a:extLst>
          </p:cNvPr>
          <p:cNvSpPr/>
          <p:nvPr/>
        </p:nvSpPr>
        <p:spPr>
          <a:xfrm>
            <a:off x="3598333" y="2957641"/>
            <a:ext cx="1556735" cy="480336"/>
          </a:xfrm>
          <a:custGeom>
            <a:avLst/>
            <a:gdLst>
              <a:gd name="connsiteX0" fmla="*/ 0 w 1556735"/>
              <a:gd name="connsiteY0" fmla="*/ 458659 h 480336"/>
              <a:gd name="connsiteX1" fmla="*/ 444500 w 1556735"/>
              <a:gd name="connsiteY1" fmla="*/ 246992 h 480336"/>
              <a:gd name="connsiteX2" fmla="*/ 317500 w 1556735"/>
              <a:gd name="connsiteY2" fmla="*/ 293559 h 480336"/>
              <a:gd name="connsiteX3" fmla="*/ 958850 w 1556735"/>
              <a:gd name="connsiteY3" fmla="*/ 52259 h 480336"/>
              <a:gd name="connsiteX4" fmla="*/ 808567 w 1556735"/>
              <a:gd name="connsiteY4" fmla="*/ 84009 h 480336"/>
              <a:gd name="connsiteX5" fmla="*/ 1119717 w 1556735"/>
              <a:gd name="connsiteY5" fmla="*/ 1459 h 480336"/>
              <a:gd name="connsiteX6" fmla="*/ 1547284 w 1556735"/>
              <a:gd name="connsiteY6" fmla="*/ 166559 h 480336"/>
              <a:gd name="connsiteX7" fmla="*/ 1422400 w 1556735"/>
              <a:gd name="connsiteY7" fmla="*/ 111526 h 480336"/>
              <a:gd name="connsiteX8" fmla="*/ 1500717 w 1556735"/>
              <a:gd name="connsiteY8" fmla="*/ 475592 h 480336"/>
              <a:gd name="connsiteX9" fmla="*/ 1430867 w 1556735"/>
              <a:gd name="connsiteY9" fmla="*/ 304142 h 480336"/>
              <a:gd name="connsiteX10" fmla="*/ 1297517 w 1556735"/>
              <a:gd name="connsiteY10" fmla="*/ 88242 h 480336"/>
              <a:gd name="connsiteX11" fmla="*/ 1272117 w 1556735"/>
              <a:gd name="connsiteY11" fmla="*/ 107292 h 480336"/>
              <a:gd name="connsiteX12" fmla="*/ 920750 w 1556735"/>
              <a:gd name="connsiteY12" fmla="*/ 147509 h 480336"/>
              <a:gd name="connsiteX13" fmla="*/ 520700 w 1556735"/>
              <a:gd name="connsiteY13" fmla="*/ 287209 h 480336"/>
              <a:gd name="connsiteX14" fmla="*/ 209550 w 1556735"/>
              <a:gd name="connsiteY14" fmla="*/ 397276 h 480336"/>
              <a:gd name="connsiteX15" fmla="*/ 440267 w 1556735"/>
              <a:gd name="connsiteY15" fmla="*/ 287209 h 480336"/>
              <a:gd name="connsiteX16" fmla="*/ 0 w 1556735"/>
              <a:gd name="connsiteY16" fmla="*/ 458659 h 480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56735" h="480336">
                <a:moveTo>
                  <a:pt x="0" y="458659"/>
                </a:moveTo>
                <a:cubicBezTo>
                  <a:pt x="705" y="451956"/>
                  <a:pt x="391583" y="274509"/>
                  <a:pt x="444500" y="246992"/>
                </a:cubicBezTo>
                <a:cubicBezTo>
                  <a:pt x="497417" y="219475"/>
                  <a:pt x="317500" y="293559"/>
                  <a:pt x="317500" y="293559"/>
                </a:cubicBezTo>
                <a:lnTo>
                  <a:pt x="958850" y="52259"/>
                </a:lnTo>
                <a:cubicBezTo>
                  <a:pt x="1040694" y="17334"/>
                  <a:pt x="781756" y="92476"/>
                  <a:pt x="808567" y="84009"/>
                </a:cubicBezTo>
                <a:cubicBezTo>
                  <a:pt x="835378" y="75542"/>
                  <a:pt x="996597" y="-12299"/>
                  <a:pt x="1119717" y="1459"/>
                </a:cubicBezTo>
                <a:cubicBezTo>
                  <a:pt x="1242837" y="15217"/>
                  <a:pt x="1496837" y="148215"/>
                  <a:pt x="1547284" y="166559"/>
                </a:cubicBezTo>
                <a:cubicBezTo>
                  <a:pt x="1597731" y="184903"/>
                  <a:pt x="1430161" y="60021"/>
                  <a:pt x="1422400" y="111526"/>
                </a:cubicBezTo>
                <a:cubicBezTo>
                  <a:pt x="1414639" y="163031"/>
                  <a:pt x="1499306" y="443489"/>
                  <a:pt x="1500717" y="475592"/>
                </a:cubicBezTo>
                <a:cubicBezTo>
                  <a:pt x="1502128" y="507695"/>
                  <a:pt x="1464734" y="368700"/>
                  <a:pt x="1430867" y="304142"/>
                </a:cubicBezTo>
                <a:cubicBezTo>
                  <a:pt x="1397000" y="239584"/>
                  <a:pt x="1323975" y="121050"/>
                  <a:pt x="1297517" y="88242"/>
                </a:cubicBezTo>
                <a:cubicBezTo>
                  <a:pt x="1271059" y="55434"/>
                  <a:pt x="1334911" y="97414"/>
                  <a:pt x="1272117" y="107292"/>
                </a:cubicBezTo>
                <a:cubicBezTo>
                  <a:pt x="1209323" y="117170"/>
                  <a:pt x="1045986" y="117523"/>
                  <a:pt x="920750" y="147509"/>
                </a:cubicBezTo>
                <a:cubicBezTo>
                  <a:pt x="795514" y="177495"/>
                  <a:pt x="520700" y="287209"/>
                  <a:pt x="520700" y="287209"/>
                </a:cubicBezTo>
                <a:cubicBezTo>
                  <a:pt x="402167" y="328837"/>
                  <a:pt x="222955" y="397276"/>
                  <a:pt x="209550" y="397276"/>
                </a:cubicBezTo>
                <a:cubicBezTo>
                  <a:pt x="196145" y="397276"/>
                  <a:pt x="474134" y="278037"/>
                  <a:pt x="440267" y="287209"/>
                </a:cubicBezTo>
                <a:cubicBezTo>
                  <a:pt x="406400" y="296381"/>
                  <a:pt x="-705" y="465362"/>
                  <a:pt x="0" y="45865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3" name="フリーフォーム: 図形 312">
            <a:extLst>
              <a:ext uri="{FF2B5EF4-FFF2-40B4-BE49-F238E27FC236}">
                <a16:creationId xmlns:a16="http://schemas.microsoft.com/office/drawing/2014/main" id="{8C81EEB8-8863-4F5B-951A-55D4703DCC86}"/>
              </a:ext>
            </a:extLst>
          </p:cNvPr>
          <p:cNvSpPr/>
          <p:nvPr/>
        </p:nvSpPr>
        <p:spPr>
          <a:xfrm>
            <a:off x="4440182" y="3052006"/>
            <a:ext cx="595369" cy="284109"/>
          </a:xfrm>
          <a:custGeom>
            <a:avLst/>
            <a:gdLst>
              <a:gd name="connsiteX0" fmla="*/ 585 w 595369"/>
              <a:gd name="connsiteY0" fmla="*/ 55261 h 284109"/>
              <a:gd name="connsiteX1" fmla="*/ 455668 w 595369"/>
              <a:gd name="connsiteY1" fmla="*/ 227 h 284109"/>
              <a:gd name="connsiteX2" fmla="*/ 377351 w 595369"/>
              <a:gd name="connsiteY2" fmla="*/ 38327 h 284109"/>
              <a:gd name="connsiteX3" fmla="*/ 481068 w 595369"/>
              <a:gd name="connsiteY3" fmla="*/ 101827 h 284109"/>
              <a:gd name="connsiteX4" fmla="*/ 595368 w 595369"/>
              <a:gd name="connsiteY4" fmla="*/ 283861 h 284109"/>
              <a:gd name="connsiteX5" fmla="*/ 483185 w 595369"/>
              <a:gd name="connsiteY5" fmla="*/ 139927 h 284109"/>
              <a:gd name="connsiteX6" fmla="*/ 362535 w 595369"/>
              <a:gd name="connsiteY6" fmla="*/ 84894 h 284109"/>
              <a:gd name="connsiteX7" fmla="*/ 585 w 595369"/>
              <a:gd name="connsiteY7" fmla="*/ 55261 h 28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5369" h="284109">
                <a:moveTo>
                  <a:pt x="585" y="55261"/>
                </a:moveTo>
                <a:cubicBezTo>
                  <a:pt x="16107" y="41150"/>
                  <a:pt x="392874" y="3049"/>
                  <a:pt x="455668" y="227"/>
                </a:cubicBezTo>
                <a:cubicBezTo>
                  <a:pt x="518462" y="-2595"/>
                  <a:pt x="373118" y="21394"/>
                  <a:pt x="377351" y="38327"/>
                </a:cubicBezTo>
                <a:cubicBezTo>
                  <a:pt x="381584" y="55260"/>
                  <a:pt x="444732" y="60905"/>
                  <a:pt x="481068" y="101827"/>
                </a:cubicBezTo>
                <a:cubicBezTo>
                  <a:pt x="517404" y="142749"/>
                  <a:pt x="595015" y="277511"/>
                  <a:pt x="595368" y="283861"/>
                </a:cubicBezTo>
                <a:cubicBezTo>
                  <a:pt x="595721" y="290211"/>
                  <a:pt x="521990" y="173088"/>
                  <a:pt x="483185" y="139927"/>
                </a:cubicBezTo>
                <a:cubicBezTo>
                  <a:pt x="444380" y="106766"/>
                  <a:pt x="442263" y="98652"/>
                  <a:pt x="362535" y="84894"/>
                </a:cubicBezTo>
                <a:cubicBezTo>
                  <a:pt x="282807" y="71136"/>
                  <a:pt x="-14937" y="69372"/>
                  <a:pt x="585" y="5526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4" name="フリーフォーム: 図形 313">
            <a:extLst>
              <a:ext uri="{FF2B5EF4-FFF2-40B4-BE49-F238E27FC236}">
                <a16:creationId xmlns:a16="http://schemas.microsoft.com/office/drawing/2014/main" id="{A600505F-9543-47BE-AFDA-FEBB967DED31}"/>
              </a:ext>
            </a:extLst>
          </p:cNvPr>
          <p:cNvSpPr/>
          <p:nvPr/>
        </p:nvSpPr>
        <p:spPr>
          <a:xfrm>
            <a:off x="3464983" y="3210609"/>
            <a:ext cx="1659511" cy="491535"/>
          </a:xfrm>
          <a:custGeom>
            <a:avLst/>
            <a:gdLst>
              <a:gd name="connsiteX0" fmla="*/ 1636184 w 1659511"/>
              <a:gd name="connsiteY0" fmla="*/ 307291 h 491535"/>
              <a:gd name="connsiteX1" fmla="*/ 1392767 w 1659511"/>
              <a:gd name="connsiteY1" fmla="*/ 49058 h 491535"/>
              <a:gd name="connsiteX2" fmla="*/ 1464734 w 1659511"/>
              <a:gd name="connsiteY2" fmla="*/ 157008 h 491535"/>
              <a:gd name="connsiteX3" fmla="*/ 1276350 w 1659511"/>
              <a:gd name="connsiteY3" fmla="*/ 30008 h 491535"/>
              <a:gd name="connsiteX4" fmla="*/ 1094317 w 1659511"/>
              <a:gd name="connsiteY4" fmla="*/ 4608 h 491535"/>
              <a:gd name="connsiteX5" fmla="*/ 797984 w 1659511"/>
              <a:gd name="connsiteY5" fmla="*/ 44824 h 491535"/>
              <a:gd name="connsiteX6" fmla="*/ 590550 w 1659511"/>
              <a:gd name="connsiteY6" fmla="*/ 135841 h 491535"/>
              <a:gd name="connsiteX7" fmla="*/ 0 w 1659511"/>
              <a:gd name="connsiteY7" fmla="*/ 398308 h 491535"/>
              <a:gd name="connsiteX8" fmla="*/ 694267 w 1659511"/>
              <a:gd name="connsiteY8" fmla="*/ 116791 h 491535"/>
              <a:gd name="connsiteX9" fmla="*/ 635000 w 1659511"/>
              <a:gd name="connsiteY9" fmla="*/ 137958 h 491535"/>
              <a:gd name="connsiteX10" fmla="*/ 971550 w 1659511"/>
              <a:gd name="connsiteY10" fmla="*/ 374 h 491535"/>
              <a:gd name="connsiteX11" fmla="*/ 1265767 w 1659511"/>
              <a:gd name="connsiteY11" fmla="*/ 99858 h 491535"/>
              <a:gd name="connsiteX12" fmla="*/ 1428750 w 1659511"/>
              <a:gd name="connsiteY12" fmla="*/ 178174 h 491535"/>
              <a:gd name="connsiteX13" fmla="*/ 1350434 w 1659511"/>
              <a:gd name="connsiteY13" fmla="*/ 114674 h 491535"/>
              <a:gd name="connsiteX14" fmla="*/ 1507067 w 1659511"/>
              <a:gd name="connsiteY14" fmla="*/ 203574 h 491535"/>
              <a:gd name="connsiteX15" fmla="*/ 1617134 w 1659511"/>
              <a:gd name="connsiteY15" fmla="*/ 385608 h 491535"/>
              <a:gd name="connsiteX16" fmla="*/ 1659467 w 1659511"/>
              <a:gd name="connsiteY16" fmla="*/ 491441 h 491535"/>
              <a:gd name="connsiteX17" fmla="*/ 1610784 w 1659511"/>
              <a:gd name="connsiteY17" fmla="*/ 368674 h 491535"/>
              <a:gd name="connsiteX18" fmla="*/ 1636184 w 1659511"/>
              <a:gd name="connsiteY18" fmla="*/ 307291 h 491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659511" h="491535">
                <a:moveTo>
                  <a:pt x="1636184" y="307291"/>
                </a:moveTo>
                <a:cubicBezTo>
                  <a:pt x="1599848" y="254022"/>
                  <a:pt x="1421342" y="74105"/>
                  <a:pt x="1392767" y="49058"/>
                </a:cubicBezTo>
                <a:cubicBezTo>
                  <a:pt x="1364192" y="24011"/>
                  <a:pt x="1484137" y="160183"/>
                  <a:pt x="1464734" y="157008"/>
                </a:cubicBezTo>
                <a:cubicBezTo>
                  <a:pt x="1445331" y="153833"/>
                  <a:pt x="1338086" y="55408"/>
                  <a:pt x="1276350" y="30008"/>
                </a:cubicBezTo>
                <a:cubicBezTo>
                  <a:pt x="1214614" y="4608"/>
                  <a:pt x="1174045" y="2139"/>
                  <a:pt x="1094317" y="4608"/>
                </a:cubicBezTo>
                <a:cubicBezTo>
                  <a:pt x="1014589" y="7077"/>
                  <a:pt x="881945" y="22952"/>
                  <a:pt x="797984" y="44824"/>
                </a:cubicBezTo>
                <a:cubicBezTo>
                  <a:pt x="714023" y="66696"/>
                  <a:pt x="590550" y="135841"/>
                  <a:pt x="590550" y="135841"/>
                </a:cubicBezTo>
                <a:lnTo>
                  <a:pt x="0" y="398308"/>
                </a:lnTo>
                <a:cubicBezTo>
                  <a:pt x="17286" y="395133"/>
                  <a:pt x="588434" y="160183"/>
                  <a:pt x="694267" y="116791"/>
                </a:cubicBezTo>
                <a:cubicBezTo>
                  <a:pt x="800100" y="73399"/>
                  <a:pt x="588786" y="157361"/>
                  <a:pt x="635000" y="137958"/>
                </a:cubicBezTo>
                <a:cubicBezTo>
                  <a:pt x="681214" y="118555"/>
                  <a:pt x="866422" y="6724"/>
                  <a:pt x="971550" y="374"/>
                </a:cubicBezTo>
                <a:cubicBezTo>
                  <a:pt x="1076678" y="-5976"/>
                  <a:pt x="1189567" y="70225"/>
                  <a:pt x="1265767" y="99858"/>
                </a:cubicBezTo>
                <a:cubicBezTo>
                  <a:pt x="1341967" y="129491"/>
                  <a:pt x="1414639" y="175705"/>
                  <a:pt x="1428750" y="178174"/>
                </a:cubicBezTo>
                <a:cubicBezTo>
                  <a:pt x="1442861" y="180643"/>
                  <a:pt x="1337381" y="110441"/>
                  <a:pt x="1350434" y="114674"/>
                </a:cubicBezTo>
                <a:cubicBezTo>
                  <a:pt x="1363487" y="118907"/>
                  <a:pt x="1462617" y="158418"/>
                  <a:pt x="1507067" y="203574"/>
                </a:cubicBezTo>
                <a:cubicBezTo>
                  <a:pt x="1551517" y="248730"/>
                  <a:pt x="1591734" y="337630"/>
                  <a:pt x="1617134" y="385608"/>
                </a:cubicBezTo>
                <a:cubicBezTo>
                  <a:pt x="1642534" y="433586"/>
                  <a:pt x="1660525" y="494263"/>
                  <a:pt x="1659467" y="491441"/>
                </a:cubicBezTo>
                <a:cubicBezTo>
                  <a:pt x="1658409" y="488619"/>
                  <a:pt x="1617487" y="399013"/>
                  <a:pt x="1610784" y="368674"/>
                </a:cubicBezTo>
                <a:cubicBezTo>
                  <a:pt x="1604081" y="338335"/>
                  <a:pt x="1672520" y="360560"/>
                  <a:pt x="1636184" y="30729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5" name="フリーフォーム: 図形 314">
            <a:extLst>
              <a:ext uri="{FF2B5EF4-FFF2-40B4-BE49-F238E27FC236}">
                <a16:creationId xmlns:a16="http://schemas.microsoft.com/office/drawing/2014/main" id="{45DDEEB2-57C3-4BB8-A5C4-EEF8A719645F}"/>
              </a:ext>
            </a:extLst>
          </p:cNvPr>
          <p:cNvSpPr/>
          <p:nvPr/>
        </p:nvSpPr>
        <p:spPr>
          <a:xfrm>
            <a:off x="3399367" y="3258235"/>
            <a:ext cx="1680304" cy="402454"/>
          </a:xfrm>
          <a:custGeom>
            <a:avLst/>
            <a:gdLst>
              <a:gd name="connsiteX0" fmla="*/ 171450 w 1680304"/>
              <a:gd name="connsiteY0" fmla="*/ 401482 h 402454"/>
              <a:gd name="connsiteX1" fmla="*/ 785283 w 1680304"/>
              <a:gd name="connsiteY1" fmla="*/ 166532 h 402454"/>
              <a:gd name="connsiteX2" fmla="*/ 687916 w 1680304"/>
              <a:gd name="connsiteY2" fmla="*/ 174998 h 402454"/>
              <a:gd name="connsiteX3" fmla="*/ 1018116 w 1680304"/>
              <a:gd name="connsiteY3" fmla="*/ 47998 h 402454"/>
              <a:gd name="connsiteX4" fmla="*/ 1102783 w 1680304"/>
              <a:gd name="connsiteY4" fmla="*/ 41648 h 402454"/>
              <a:gd name="connsiteX5" fmla="*/ 1094316 w 1680304"/>
              <a:gd name="connsiteY5" fmla="*/ 35298 h 402454"/>
              <a:gd name="connsiteX6" fmla="*/ 1134533 w 1680304"/>
              <a:gd name="connsiteY6" fmla="*/ 35298 h 402454"/>
              <a:gd name="connsiteX7" fmla="*/ 1663700 w 1680304"/>
              <a:gd name="connsiteY7" fmla="*/ 312582 h 402454"/>
              <a:gd name="connsiteX8" fmla="*/ 1532466 w 1680304"/>
              <a:gd name="connsiteY8" fmla="*/ 234265 h 402454"/>
              <a:gd name="connsiteX9" fmla="*/ 1382183 w 1680304"/>
              <a:gd name="connsiteY9" fmla="*/ 198282 h 402454"/>
              <a:gd name="connsiteX10" fmla="*/ 1117600 w 1680304"/>
              <a:gd name="connsiteY10" fmla="*/ 3548 h 402454"/>
              <a:gd name="connsiteX11" fmla="*/ 833966 w 1680304"/>
              <a:gd name="connsiteY11" fmla="*/ 83982 h 402454"/>
              <a:gd name="connsiteX12" fmla="*/ 488950 w 1680304"/>
              <a:gd name="connsiteY12" fmla="*/ 227915 h 402454"/>
              <a:gd name="connsiteX13" fmla="*/ 0 w 1680304"/>
              <a:gd name="connsiteY13" fmla="*/ 382432 h 402454"/>
              <a:gd name="connsiteX14" fmla="*/ 491066 w 1680304"/>
              <a:gd name="connsiteY14" fmla="*/ 255432 h 402454"/>
              <a:gd name="connsiteX15" fmla="*/ 171450 w 1680304"/>
              <a:gd name="connsiteY15" fmla="*/ 401482 h 402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80304" h="402454">
                <a:moveTo>
                  <a:pt x="171450" y="401482"/>
                </a:moveTo>
                <a:cubicBezTo>
                  <a:pt x="220486" y="386665"/>
                  <a:pt x="699205" y="204279"/>
                  <a:pt x="785283" y="166532"/>
                </a:cubicBezTo>
                <a:cubicBezTo>
                  <a:pt x="871361" y="128785"/>
                  <a:pt x="649111" y="194754"/>
                  <a:pt x="687916" y="174998"/>
                </a:cubicBezTo>
                <a:cubicBezTo>
                  <a:pt x="726721" y="155242"/>
                  <a:pt x="948972" y="70223"/>
                  <a:pt x="1018116" y="47998"/>
                </a:cubicBezTo>
                <a:cubicBezTo>
                  <a:pt x="1087260" y="25773"/>
                  <a:pt x="1090083" y="43765"/>
                  <a:pt x="1102783" y="41648"/>
                </a:cubicBezTo>
                <a:cubicBezTo>
                  <a:pt x="1115483" y="39531"/>
                  <a:pt x="1089025" y="36356"/>
                  <a:pt x="1094316" y="35298"/>
                </a:cubicBezTo>
                <a:cubicBezTo>
                  <a:pt x="1099607" y="34240"/>
                  <a:pt x="1039636" y="-10916"/>
                  <a:pt x="1134533" y="35298"/>
                </a:cubicBezTo>
                <a:cubicBezTo>
                  <a:pt x="1229430" y="81512"/>
                  <a:pt x="1597378" y="279421"/>
                  <a:pt x="1663700" y="312582"/>
                </a:cubicBezTo>
                <a:cubicBezTo>
                  <a:pt x="1730022" y="345743"/>
                  <a:pt x="1579386" y="253315"/>
                  <a:pt x="1532466" y="234265"/>
                </a:cubicBezTo>
                <a:cubicBezTo>
                  <a:pt x="1485546" y="215215"/>
                  <a:pt x="1451327" y="236735"/>
                  <a:pt x="1382183" y="198282"/>
                </a:cubicBezTo>
                <a:cubicBezTo>
                  <a:pt x="1313039" y="159829"/>
                  <a:pt x="1208969" y="22598"/>
                  <a:pt x="1117600" y="3548"/>
                </a:cubicBezTo>
                <a:cubicBezTo>
                  <a:pt x="1026231" y="-15502"/>
                  <a:pt x="938741" y="46588"/>
                  <a:pt x="833966" y="83982"/>
                </a:cubicBezTo>
                <a:cubicBezTo>
                  <a:pt x="729191" y="121376"/>
                  <a:pt x="627944" y="178173"/>
                  <a:pt x="488950" y="227915"/>
                </a:cubicBezTo>
                <a:cubicBezTo>
                  <a:pt x="349956" y="277657"/>
                  <a:pt x="-353" y="377846"/>
                  <a:pt x="0" y="382432"/>
                </a:cubicBezTo>
                <a:cubicBezTo>
                  <a:pt x="353" y="387018"/>
                  <a:pt x="461080" y="254021"/>
                  <a:pt x="491066" y="255432"/>
                </a:cubicBezTo>
                <a:cubicBezTo>
                  <a:pt x="521052" y="256843"/>
                  <a:pt x="122414" y="416299"/>
                  <a:pt x="171450" y="40148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6" name="フリーフォーム: 図形 315">
            <a:extLst>
              <a:ext uri="{FF2B5EF4-FFF2-40B4-BE49-F238E27FC236}">
                <a16:creationId xmlns:a16="http://schemas.microsoft.com/office/drawing/2014/main" id="{B8A2A1AC-D7F6-49AC-9E5B-A45F95FBA0D1}"/>
              </a:ext>
            </a:extLst>
          </p:cNvPr>
          <p:cNvSpPr/>
          <p:nvPr/>
        </p:nvSpPr>
        <p:spPr>
          <a:xfrm>
            <a:off x="3531843" y="3343564"/>
            <a:ext cx="1398568" cy="481327"/>
          </a:xfrm>
          <a:custGeom>
            <a:avLst/>
            <a:gdLst>
              <a:gd name="connsiteX0" fmla="*/ 301440 w 1398568"/>
              <a:gd name="connsiteY0" fmla="*/ 252653 h 481327"/>
              <a:gd name="connsiteX1" fmla="*/ 889874 w 1398568"/>
              <a:gd name="connsiteY1" fmla="*/ 9236 h 481327"/>
              <a:gd name="connsiteX2" fmla="*/ 775574 w 1398568"/>
              <a:gd name="connsiteY2" fmla="*/ 49453 h 481327"/>
              <a:gd name="connsiteX3" fmla="*/ 972424 w 1398568"/>
              <a:gd name="connsiteY3" fmla="*/ 34636 h 481327"/>
              <a:gd name="connsiteX4" fmla="*/ 1366124 w 1398568"/>
              <a:gd name="connsiteY4" fmla="*/ 176453 h 481327"/>
              <a:gd name="connsiteX5" fmla="*/ 1169274 w 1398568"/>
              <a:gd name="connsiteY5" fmla="*/ 91786 h 481327"/>
              <a:gd name="connsiteX6" fmla="*/ 1397874 w 1398568"/>
              <a:gd name="connsiteY6" fmla="*/ 237836 h 481327"/>
              <a:gd name="connsiteX7" fmla="*/ 1078257 w 1398568"/>
              <a:gd name="connsiteY7" fmla="*/ 110836 h 481327"/>
              <a:gd name="connsiteX8" fmla="*/ 1211607 w 1398568"/>
              <a:gd name="connsiteY8" fmla="*/ 163753 h 481327"/>
              <a:gd name="connsiteX9" fmla="*/ 966074 w 1398568"/>
              <a:gd name="connsiteY9" fmla="*/ 91786 h 481327"/>
              <a:gd name="connsiteX10" fmla="*/ 1260290 w 1398568"/>
              <a:gd name="connsiteY10" fmla="*/ 220903 h 481327"/>
              <a:gd name="connsiteX11" fmla="*/ 891990 w 1398568"/>
              <a:gd name="connsiteY11" fmla="*/ 140469 h 481327"/>
              <a:gd name="connsiteX12" fmla="*/ 623174 w 1398568"/>
              <a:gd name="connsiteY12" fmla="*/ 223019 h 481327"/>
              <a:gd name="connsiteX13" fmla="*/ 874 w 1398568"/>
              <a:gd name="connsiteY13" fmla="*/ 481253 h 481327"/>
              <a:gd name="connsiteX14" fmla="*/ 481357 w 1398568"/>
              <a:gd name="connsiteY14" fmla="*/ 250536 h 481327"/>
              <a:gd name="connsiteX15" fmla="*/ 248524 w 1398568"/>
              <a:gd name="connsiteY15" fmla="*/ 314036 h 481327"/>
              <a:gd name="connsiteX16" fmla="*/ 519457 w 1398568"/>
              <a:gd name="connsiteY16" fmla="*/ 189153 h 481327"/>
              <a:gd name="connsiteX17" fmla="*/ 301440 w 1398568"/>
              <a:gd name="connsiteY17" fmla="*/ 252653 h 481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398568" h="481327">
                <a:moveTo>
                  <a:pt x="301440" y="252653"/>
                </a:moveTo>
                <a:cubicBezTo>
                  <a:pt x="363176" y="222667"/>
                  <a:pt x="810852" y="43103"/>
                  <a:pt x="889874" y="9236"/>
                </a:cubicBezTo>
                <a:cubicBezTo>
                  <a:pt x="968896" y="-24631"/>
                  <a:pt x="761816" y="45220"/>
                  <a:pt x="775574" y="49453"/>
                </a:cubicBezTo>
                <a:cubicBezTo>
                  <a:pt x="789332" y="53686"/>
                  <a:pt x="873999" y="13469"/>
                  <a:pt x="972424" y="34636"/>
                </a:cubicBezTo>
                <a:cubicBezTo>
                  <a:pt x="1070849" y="55803"/>
                  <a:pt x="1333316" y="166928"/>
                  <a:pt x="1366124" y="176453"/>
                </a:cubicBezTo>
                <a:cubicBezTo>
                  <a:pt x="1398932" y="185978"/>
                  <a:pt x="1163982" y="81556"/>
                  <a:pt x="1169274" y="91786"/>
                </a:cubicBezTo>
                <a:cubicBezTo>
                  <a:pt x="1174566" y="102016"/>
                  <a:pt x="1413044" y="234661"/>
                  <a:pt x="1397874" y="237836"/>
                </a:cubicBezTo>
                <a:cubicBezTo>
                  <a:pt x="1382704" y="241011"/>
                  <a:pt x="1109301" y="123183"/>
                  <a:pt x="1078257" y="110836"/>
                </a:cubicBezTo>
                <a:cubicBezTo>
                  <a:pt x="1047213" y="98489"/>
                  <a:pt x="1230304" y="166928"/>
                  <a:pt x="1211607" y="163753"/>
                </a:cubicBezTo>
                <a:cubicBezTo>
                  <a:pt x="1192910" y="160578"/>
                  <a:pt x="957960" y="82261"/>
                  <a:pt x="966074" y="91786"/>
                </a:cubicBezTo>
                <a:cubicBezTo>
                  <a:pt x="974188" y="101311"/>
                  <a:pt x="1272637" y="212789"/>
                  <a:pt x="1260290" y="220903"/>
                </a:cubicBezTo>
                <a:cubicBezTo>
                  <a:pt x="1247943" y="229017"/>
                  <a:pt x="998176" y="140116"/>
                  <a:pt x="891990" y="140469"/>
                </a:cubicBezTo>
                <a:cubicBezTo>
                  <a:pt x="785804" y="140822"/>
                  <a:pt x="771693" y="166222"/>
                  <a:pt x="623174" y="223019"/>
                </a:cubicBezTo>
                <a:cubicBezTo>
                  <a:pt x="474655" y="279816"/>
                  <a:pt x="24510" y="476667"/>
                  <a:pt x="874" y="481253"/>
                </a:cubicBezTo>
                <a:cubicBezTo>
                  <a:pt x="-22762" y="485839"/>
                  <a:pt x="440082" y="278406"/>
                  <a:pt x="481357" y="250536"/>
                </a:cubicBezTo>
                <a:cubicBezTo>
                  <a:pt x="522632" y="222666"/>
                  <a:pt x="242174" y="324266"/>
                  <a:pt x="248524" y="314036"/>
                </a:cubicBezTo>
                <a:cubicBezTo>
                  <a:pt x="254874" y="303806"/>
                  <a:pt x="506757" y="200795"/>
                  <a:pt x="519457" y="189153"/>
                </a:cubicBezTo>
                <a:cubicBezTo>
                  <a:pt x="532157" y="177511"/>
                  <a:pt x="239704" y="282639"/>
                  <a:pt x="301440" y="25265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7" name="フリーフォーム: 図形 316">
            <a:extLst>
              <a:ext uri="{FF2B5EF4-FFF2-40B4-BE49-F238E27FC236}">
                <a16:creationId xmlns:a16="http://schemas.microsoft.com/office/drawing/2014/main" id="{0428A9A0-7B65-41B9-84AD-5510E02E3F46}"/>
              </a:ext>
            </a:extLst>
          </p:cNvPr>
          <p:cNvSpPr/>
          <p:nvPr/>
        </p:nvSpPr>
        <p:spPr>
          <a:xfrm>
            <a:off x="3526343" y="3477671"/>
            <a:ext cx="1319957" cy="469155"/>
          </a:xfrm>
          <a:custGeom>
            <a:avLst/>
            <a:gdLst>
              <a:gd name="connsiteX0" fmla="*/ 1310770 w 1319957"/>
              <a:gd name="connsiteY0" fmla="*/ 146592 h 469155"/>
              <a:gd name="connsiteX1" fmla="*/ 1064707 w 1319957"/>
              <a:gd name="connsiteY1" fmla="*/ 75154 h 469155"/>
              <a:gd name="connsiteX2" fmla="*/ 610682 w 1319957"/>
              <a:gd name="connsiteY2" fmla="*/ 141829 h 469155"/>
              <a:gd name="connsiteX3" fmla="*/ 901195 w 1319957"/>
              <a:gd name="connsiteY3" fmla="*/ 70392 h 469155"/>
              <a:gd name="connsiteX4" fmla="*/ 629732 w 1319957"/>
              <a:gd name="connsiteY4" fmla="*/ 135479 h 469155"/>
              <a:gd name="connsiteX5" fmla="*/ 77282 w 1319957"/>
              <a:gd name="connsiteY5" fmla="*/ 375192 h 469155"/>
              <a:gd name="connsiteX6" fmla="*/ 436057 w 1319957"/>
              <a:gd name="connsiteY6" fmla="*/ 192629 h 469155"/>
              <a:gd name="connsiteX7" fmla="*/ 1082 w 1319957"/>
              <a:gd name="connsiteY7" fmla="*/ 468854 h 469155"/>
              <a:gd name="connsiteX8" fmla="*/ 591632 w 1319957"/>
              <a:gd name="connsiteY8" fmla="*/ 129129 h 469155"/>
              <a:gd name="connsiteX9" fmla="*/ 837695 w 1319957"/>
              <a:gd name="connsiteY9" fmla="*/ 3717 h 469155"/>
              <a:gd name="connsiteX10" fmla="*/ 291595 w 1319957"/>
              <a:gd name="connsiteY10" fmla="*/ 252954 h 469155"/>
              <a:gd name="connsiteX11" fmla="*/ 751970 w 1319957"/>
              <a:gd name="connsiteY11" fmla="*/ 156117 h 469155"/>
              <a:gd name="connsiteX12" fmla="*/ 1310770 w 1319957"/>
              <a:gd name="connsiteY12" fmla="*/ 146592 h 469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19957" h="469155">
                <a:moveTo>
                  <a:pt x="1310770" y="146592"/>
                </a:moveTo>
                <a:cubicBezTo>
                  <a:pt x="1362893" y="133098"/>
                  <a:pt x="1181388" y="75948"/>
                  <a:pt x="1064707" y="75154"/>
                </a:cubicBezTo>
                <a:cubicBezTo>
                  <a:pt x="948026" y="74360"/>
                  <a:pt x="637934" y="142623"/>
                  <a:pt x="610682" y="141829"/>
                </a:cubicBezTo>
                <a:cubicBezTo>
                  <a:pt x="583430" y="141035"/>
                  <a:pt x="898020" y="71450"/>
                  <a:pt x="901195" y="70392"/>
                </a:cubicBezTo>
                <a:cubicBezTo>
                  <a:pt x="904370" y="69334"/>
                  <a:pt x="767051" y="84679"/>
                  <a:pt x="629732" y="135479"/>
                </a:cubicBezTo>
                <a:cubicBezTo>
                  <a:pt x="492413" y="186279"/>
                  <a:pt x="109561" y="365667"/>
                  <a:pt x="77282" y="375192"/>
                </a:cubicBezTo>
                <a:cubicBezTo>
                  <a:pt x="45003" y="384717"/>
                  <a:pt x="448757" y="177019"/>
                  <a:pt x="436057" y="192629"/>
                </a:cubicBezTo>
                <a:cubicBezTo>
                  <a:pt x="423357" y="208239"/>
                  <a:pt x="-24847" y="479437"/>
                  <a:pt x="1082" y="468854"/>
                </a:cubicBezTo>
                <a:cubicBezTo>
                  <a:pt x="27011" y="458271"/>
                  <a:pt x="452197" y="206652"/>
                  <a:pt x="591632" y="129129"/>
                </a:cubicBezTo>
                <a:cubicBezTo>
                  <a:pt x="731067" y="51606"/>
                  <a:pt x="887701" y="-16920"/>
                  <a:pt x="837695" y="3717"/>
                </a:cubicBezTo>
                <a:cubicBezTo>
                  <a:pt x="787689" y="24354"/>
                  <a:pt x="305882" y="227554"/>
                  <a:pt x="291595" y="252954"/>
                </a:cubicBezTo>
                <a:cubicBezTo>
                  <a:pt x="277308" y="278354"/>
                  <a:pt x="584489" y="181781"/>
                  <a:pt x="751970" y="156117"/>
                </a:cubicBezTo>
                <a:cubicBezTo>
                  <a:pt x="919451" y="130453"/>
                  <a:pt x="1258647" y="160086"/>
                  <a:pt x="1310770" y="14659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8" name="フリーフォーム: 図形 317">
            <a:extLst>
              <a:ext uri="{FF2B5EF4-FFF2-40B4-BE49-F238E27FC236}">
                <a16:creationId xmlns:a16="http://schemas.microsoft.com/office/drawing/2014/main" id="{F78411B7-E2B8-4AE7-9997-95A0691379C7}"/>
              </a:ext>
            </a:extLst>
          </p:cNvPr>
          <p:cNvSpPr/>
          <p:nvPr/>
        </p:nvSpPr>
        <p:spPr>
          <a:xfrm>
            <a:off x="3328006" y="3605828"/>
            <a:ext cx="708327" cy="642587"/>
          </a:xfrm>
          <a:custGeom>
            <a:avLst/>
            <a:gdLst>
              <a:gd name="connsiteX0" fmla="*/ 707419 w 708327"/>
              <a:gd name="connsiteY0" fmla="*/ 972 h 642587"/>
              <a:gd name="connsiteX1" fmla="*/ 340707 w 708327"/>
              <a:gd name="connsiteY1" fmla="*/ 170835 h 642587"/>
              <a:gd name="connsiteX2" fmla="*/ 154969 w 708327"/>
              <a:gd name="connsiteY2" fmla="*/ 348635 h 642587"/>
              <a:gd name="connsiteX3" fmla="*/ 286732 w 708327"/>
              <a:gd name="connsiteY3" fmla="*/ 237510 h 642587"/>
              <a:gd name="connsiteX4" fmla="*/ 982 w 708327"/>
              <a:gd name="connsiteY4" fmla="*/ 640735 h 642587"/>
              <a:gd name="connsiteX5" fmla="*/ 188307 w 708327"/>
              <a:gd name="connsiteY5" fmla="*/ 393085 h 642587"/>
              <a:gd name="connsiteX6" fmla="*/ 58132 w 708327"/>
              <a:gd name="connsiteY6" fmla="*/ 526435 h 642587"/>
              <a:gd name="connsiteX7" fmla="*/ 229582 w 708327"/>
              <a:gd name="connsiteY7" fmla="*/ 229572 h 642587"/>
              <a:gd name="connsiteX8" fmla="*/ 301019 w 708327"/>
              <a:gd name="connsiteY8" fmla="*/ 102572 h 642587"/>
              <a:gd name="connsiteX9" fmla="*/ 15269 w 708327"/>
              <a:gd name="connsiteY9" fmla="*/ 307360 h 642587"/>
              <a:gd name="connsiteX10" fmla="*/ 224819 w 708327"/>
              <a:gd name="connsiteY10" fmla="*/ 110510 h 642587"/>
              <a:gd name="connsiteX11" fmla="*/ 707419 w 708327"/>
              <a:gd name="connsiteY11" fmla="*/ 972 h 642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8327" h="642587">
                <a:moveTo>
                  <a:pt x="707419" y="972"/>
                </a:moveTo>
                <a:cubicBezTo>
                  <a:pt x="726734" y="11026"/>
                  <a:pt x="432782" y="112891"/>
                  <a:pt x="340707" y="170835"/>
                </a:cubicBezTo>
                <a:cubicBezTo>
                  <a:pt x="248632" y="228779"/>
                  <a:pt x="163965" y="337523"/>
                  <a:pt x="154969" y="348635"/>
                </a:cubicBezTo>
                <a:cubicBezTo>
                  <a:pt x="145973" y="359747"/>
                  <a:pt x="312396" y="188827"/>
                  <a:pt x="286732" y="237510"/>
                </a:cubicBezTo>
                <a:cubicBezTo>
                  <a:pt x="261068" y="286193"/>
                  <a:pt x="17386" y="614806"/>
                  <a:pt x="982" y="640735"/>
                </a:cubicBezTo>
                <a:cubicBezTo>
                  <a:pt x="-15422" y="666664"/>
                  <a:pt x="178782" y="412135"/>
                  <a:pt x="188307" y="393085"/>
                </a:cubicBezTo>
                <a:cubicBezTo>
                  <a:pt x="197832" y="374035"/>
                  <a:pt x="51253" y="553687"/>
                  <a:pt x="58132" y="526435"/>
                </a:cubicBezTo>
                <a:cubicBezTo>
                  <a:pt x="65011" y="499183"/>
                  <a:pt x="189101" y="300216"/>
                  <a:pt x="229582" y="229572"/>
                </a:cubicBezTo>
                <a:cubicBezTo>
                  <a:pt x="270063" y="158928"/>
                  <a:pt x="336738" y="89607"/>
                  <a:pt x="301019" y="102572"/>
                </a:cubicBezTo>
                <a:cubicBezTo>
                  <a:pt x="265300" y="115537"/>
                  <a:pt x="27969" y="306037"/>
                  <a:pt x="15269" y="307360"/>
                </a:cubicBezTo>
                <a:cubicBezTo>
                  <a:pt x="2569" y="308683"/>
                  <a:pt x="112371" y="159987"/>
                  <a:pt x="224819" y="110510"/>
                </a:cubicBezTo>
                <a:cubicBezTo>
                  <a:pt x="337267" y="61033"/>
                  <a:pt x="688104" y="-9082"/>
                  <a:pt x="707419" y="97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9" name="フリーフォーム: 図形 318">
            <a:extLst>
              <a:ext uri="{FF2B5EF4-FFF2-40B4-BE49-F238E27FC236}">
                <a16:creationId xmlns:a16="http://schemas.microsoft.com/office/drawing/2014/main" id="{5087719D-40E0-4FC9-A10D-299EB31A6118}"/>
              </a:ext>
            </a:extLst>
          </p:cNvPr>
          <p:cNvSpPr/>
          <p:nvPr/>
        </p:nvSpPr>
        <p:spPr>
          <a:xfrm>
            <a:off x="3203506" y="3848067"/>
            <a:ext cx="349929" cy="547798"/>
          </a:xfrm>
          <a:custGeom>
            <a:avLst/>
            <a:gdLst>
              <a:gd name="connsiteX0" fmla="*/ 349319 w 349929"/>
              <a:gd name="connsiteY0" fmla="*/ 33 h 547798"/>
              <a:gd name="connsiteX1" fmla="*/ 146119 w 349929"/>
              <a:gd name="connsiteY1" fmla="*/ 209583 h 547798"/>
              <a:gd name="connsiteX2" fmla="*/ 238194 w 349929"/>
              <a:gd name="connsiteY2" fmla="*/ 131796 h 547798"/>
              <a:gd name="connsiteX3" fmla="*/ 188982 w 349929"/>
              <a:gd name="connsiteY3" fmla="*/ 201646 h 547798"/>
              <a:gd name="connsiteX4" fmla="*/ 77857 w 349929"/>
              <a:gd name="connsiteY4" fmla="*/ 514383 h 547798"/>
              <a:gd name="connsiteX5" fmla="*/ 123894 w 349929"/>
              <a:gd name="connsiteY5" fmla="*/ 365158 h 547798"/>
              <a:gd name="connsiteX6" fmla="*/ 69 w 349929"/>
              <a:gd name="connsiteY6" fmla="*/ 546133 h 547798"/>
              <a:gd name="connsiteX7" fmla="*/ 106432 w 349929"/>
              <a:gd name="connsiteY7" fmla="*/ 234983 h 547798"/>
              <a:gd name="connsiteX8" fmla="*/ 120719 w 349929"/>
              <a:gd name="connsiteY8" fmla="*/ 80996 h 547798"/>
              <a:gd name="connsiteX9" fmla="*/ 68332 w 349929"/>
              <a:gd name="connsiteY9" fmla="*/ 227046 h 547798"/>
              <a:gd name="connsiteX10" fmla="*/ 349319 w 349929"/>
              <a:gd name="connsiteY10" fmla="*/ 33 h 547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9929" h="547798">
                <a:moveTo>
                  <a:pt x="349319" y="33"/>
                </a:moveTo>
                <a:cubicBezTo>
                  <a:pt x="362284" y="-2878"/>
                  <a:pt x="164640" y="187622"/>
                  <a:pt x="146119" y="209583"/>
                </a:cubicBezTo>
                <a:cubicBezTo>
                  <a:pt x="127598" y="231544"/>
                  <a:pt x="231050" y="133119"/>
                  <a:pt x="238194" y="131796"/>
                </a:cubicBezTo>
                <a:cubicBezTo>
                  <a:pt x="245338" y="130473"/>
                  <a:pt x="215705" y="137882"/>
                  <a:pt x="188982" y="201646"/>
                </a:cubicBezTo>
                <a:cubicBezTo>
                  <a:pt x="162259" y="265410"/>
                  <a:pt x="88705" y="487131"/>
                  <a:pt x="77857" y="514383"/>
                </a:cubicBezTo>
                <a:cubicBezTo>
                  <a:pt x="67009" y="541635"/>
                  <a:pt x="136859" y="359866"/>
                  <a:pt x="123894" y="365158"/>
                </a:cubicBezTo>
                <a:cubicBezTo>
                  <a:pt x="110929" y="370450"/>
                  <a:pt x="2979" y="567829"/>
                  <a:pt x="69" y="546133"/>
                </a:cubicBezTo>
                <a:cubicBezTo>
                  <a:pt x="-2841" y="524437"/>
                  <a:pt x="86324" y="312506"/>
                  <a:pt x="106432" y="234983"/>
                </a:cubicBezTo>
                <a:cubicBezTo>
                  <a:pt x="126540" y="157460"/>
                  <a:pt x="127069" y="82319"/>
                  <a:pt x="120719" y="80996"/>
                </a:cubicBezTo>
                <a:cubicBezTo>
                  <a:pt x="114369" y="79673"/>
                  <a:pt x="31555" y="240011"/>
                  <a:pt x="68332" y="227046"/>
                </a:cubicBezTo>
                <a:cubicBezTo>
                  <a:pt x="105109" y="214081"/>
                  <a:pt x="336354" y="2944"/>
                  <a:pt x="349319" y="3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0" name="フリーフォーム: 図形 319">
            <a:extLst>
              <a:ext uri="{FF2B5EF4-FFF2-40B4-BE49-F238E27FC236}">
                <a16:creationId xmlns:a16="http://schemas.microsoft.com/office/drawing/2014/main" id="{15E774B7-705B-4967-9805-BF900CB841B7}"/>
              </a:ext>
            </a:extLst>
          </p:cNvPr>
          <p:cNvSpPr/>
          <p:nvPr/>
        </p:nvSpPr>
        <p:spPr>
          <a:xfrm>
            <a:off x="3357169" y="3659456"/>
            <a:ext cx="722963" cy="1036548"/>
          </a:xfrm>
          <a:custGeom>
            <a:avLst/>
            <a:gdLst>
              <a:gd name="connsiteX0" fmla="*/ 717414 w 722963"/>
              <a:gd name="connsiteY0" fmla="*/ 4494 h 1036548"/>
              <a:gd name="connsiteX1" fmla="*/ 421081 w 722963"/>
              <a:gd name="connsiteY1" fmla="*/ 214044 h 1036548"/>
              <a:gd name="connsiteX2" fmla="*/ 543848 w 722963"/>
              <a:gd name="connsiteY2" fmla="*/ 171711 h 1036548"/>
              <a:gd name="connsiteX3" fmla="*/ 431664 w 722963"/>
              <a:gd name="connsiteY3" fmla="*/ 252144 h 1036548"/>
              <a:gd name="connsiteX4" fmla="*/ 272914 w 722963"/>
              <a:gd name="connsiteY4" fmla="*/ 423594 h 1036548"/>
              <a:gd name="connsiteX5" fmla="*/ 141681 w 722963"/>
              <a:gd name="connsiteY5" fmla="*/ 707227 h 1036548"/>
              <a:gd name="connsiteX6" fmla="*/ 304664 w 722963"/>
              <a:gd name="connsiteY6" fmla="*/ 451111 h 1036548"/>
              <a:gd name="connsiteX7" fmla="*/ 8331 w 722963"/>
              <a:gd name="connsiteY7" fmla="*/ 1012027 h 1036548"/>
              <a:gd name="connsiteX8" fmla="*/ 88764 w 722963"/>
              <a:gd name="connsiteY8" fmla="*/ 874444 h 1036548"/>
              <a:gd name="connsiteX9" fmla="*/ 162848 w 722963"/>
              <a:gd name="connsiteY9" fmla="*/ 319877 h 1036548"/>
              <a:gd name="connsiteX10" fmla="*/ 52781 w 722963"/>
              <a:gd name="connsiteY10" fmla="*/ 857511 h 1036548"/>
              <a:gd name="connsiteX11" fmla="*/ 169198 w 722963"/>
              <a:gd name="connsiteY11" fmla="*/ 398194 h 1036548"/>
              <a:gd name="connsiteX12" fmla="*/ 457064 w 722963"/>
              <a:gd name="connsiteY12" fmla="*/ 63761 h 1036548"/>
              <a:gd name="connsiteX13" fmla="*/ 114164 w 722963"/>
              <a:gd name="connsiteY13" fmla="*/ 444761 h 1036548"/>
              <a:gd name="connsiteX14" fmla="*/ 717414 w 722963"/>
              <a:gd name="connsiteY14" fmla="*/ 4494 h 103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22963" h="1036548">
                <a:moveTo>
                  <a:pt x="717414" y="4494"/>
                </a:moveTo>
                <a:cubicBezTo>
                  <a:pt x="768567" y="-33959"/>
                  <a:pt x="450009" y="186175"/>
                  <a:pt x="421081" y="214044"/>
                </a:cubicBezTo>
                <a:cubicBezTo>
                  <a:pt x="392153" y="241913"/>
                  <a:pt x="542084" y="165361"/>
                  <a:pt x="543848" y="171711"/>
                </a:cubicBezTo>
                <a:cubicBezTo>
                  <a:pt x="545612" y="178061"/>
                  <a:pt x="476820" y="210164"/>
                  <a:pt x="431664" y="252144"/>
                </a:cubicBezTo>
                <a:cubicBezTo>
                  <a:pt x="386508" y="294125"/>
                  <a:pt x="321244" y="347747"/>
                  <a:pt x="272914" y="423594"/>
                </a:cubicBezTo>
                <a:cubicBezTo>
                  <a:pt x="224584" y="499441"/>
                  <a:pt x="136389" y="702641"/>
                  <a:pt x="141681" y="707227"/>
                </a:cubicBezTo>
                <a:cubicBezTo>
                  <a:pt x="146973" y="711813"/>
                  <a:pt x="326889" y="400311"/>
                  <a:pt x="304664" y="451111"/>
                </a:cubicBezTo>
                <a:cubicBezTo>
                  <a:pt x="282439" y="501911"/>
                  <a:pt x="44314" y="941471"/>
                  <a:pt x="8331" y="1012027"/>
                </a:cubicBezTo>
                <a:cubicBezTo>
                  <a:pt x="-27652" y="1082583"/>
                  <a:pt x="63011" y="989802"/>
                  <a:pt x="88764" y="874444"/>
                </a:cubicBezTo>
                <a:cubicBezTo>
                  <a:pt x="114517" y="759086"/>
                  <a:pt x="168845" y="322699"/>
                  <a:pt x="162848" y="319877"/>
                </a:cubicBezTo>
                <a:cubicBezTo>
                  <a:pt x="156851" y="317055"/>
                  <a:pt x="51723" y="844458"/>
                  <a:pt x="52781" y="857511"/>
                </a:cubicBezTo>
                <a:cubicBezTo>
                  <a:pt x="53839" y="870564"/>
                  <a:pt x="101818" y="530486"/>
                  <a:pt x="169198" y="398194"/>
                </a:cubicBezTo>
                <a:cubicBezTo>
                  <a:pt x="236578" y="265902"/>
                  <a:pt x="466236" y="56000"/>
                  <a:pt x="457064" y="63761"/>
                </a:cubicBezTo>
                <a:cubicBezTo>
                  <a:pt x="447892" y="71522"/>
                  <a:pt x="66539" y="450758"/>
                  <a:pt x="114164" y="444761"/>
                </a:cubicBezTo>
                <a:cubicBezTo>
                  <a:pt x="161789" y="438764"/>
                  <a:pt x="666261" y="42947"/>
                  <a:pt x="717414" y="449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2" name="フリーフォーム: 図形 321">
            <a:extLst>
              <a:ext uri="{FF2B5EF4-FFF2-40B4-BE49-F238E27FC236}">
                <a16:creationId xmlns:a16="http://schemas.microsoft.com/office/drawing/2014/main" id="{B232F932-4B0F-41A4-8A9E-58066E9E999A}"/>
              </a:ext>
            </a:extLst>
          </p:cNvPr>
          <p:cNvSpPr/>
          <p:nvPr/>
        </p:nvSpPr>
        <p:spPr>
          <a:xfrm>
            <a:off x="3464416" y="3666035"/>
            <a:ext cx="637787" cy="429912"/>
          </a:xfrm>
          <a:custGeom>
            <a:avLst/>
            <a:gdLst>
              <a:gd name="connsiteX0" fmla="*/ 635567 w 637787"/>
              <a:gd name="connsiteY0" fmla="*/ 32 h 429912"/>
              <a:gd name="connsiteX1" fmla="*/ 254567 w 637787"/>
              <a:gd name="connsiteY1" fmla="*/ 209582 h 429912"/>
              <a:gd name="connsiteX2" fmla="*/ 108517 w 637787"/>
              <a:gd name="connsiteY2" fmla="*/ 429715 h 429912"/>
              <a:gd name="connsiteX3" fmla="*/ 233401 w 637787"/>
              <a:gd name="connsiteY3" fmla="*/ 251915 h 429912"/>
              <a:gd name="connsiteX4" fmla="*/ 567 w 637787"/>
              <a:gd name="connsiteY4" fmla="*/ 427598 h 429912"/>
              <a:gd name="connsiteX5" fmla="*/ 313834 w 637787"/>
              <a:gd name="connsiteY5" fmla="*/ 131265 h 429912"/>
              <a:gd name="connsiteX6" fmla="*/ 286317 w 637787"/>
              <a:gd name="connsiteY6" fmla="*/ 112215 h 429912"/>
              <a:gd name="connsiteX7" fmla="*/ 61951 w 637787"/>
              <a:gd name="connsiteY7" fmla="*/ 224398 h 429912"/>
              <a:gd name="connsiteX8" fmla="*/ 635567 w 637787"/>
              <a:gd name="connsiteY8" fmla="*/ 32 h 42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7787" h="429912">
                <a:moveTo>
                  <a:pt x="635567" y="32"/>
                </a:moveTo>
                <a:cubicBezTo>
                  <a:pt x="667670" y="-2437"/>
                  <a:pt x="342409" y="137968"/>
                  <a:pt x="254567" y="209582"/>
                </a:cubicBezTo>
                <a:cubicBezTo>
                  <a:pt x="166725" y="281196"/>
                  <a:pt x="112045" y="422660"/>
                  <a:pt x="108517" y="429715"/>
                </a:cubicBezTo>
                <a:cubicBezTo>
                  <a:pt x="104989" y="436770"/>
                  <a:pt x="251393" y="252268"/>
                  <a:pt x="233401" y="251915"/>
                </a:cubicBezTo>
                <a:cubicBezTo>
                  <a:pt x="215409" y="251562"/>
                  <a:pt x="-12839" y="447706"/>
                  <a:pt x="567" y="427598"/>
                </a:cubicBezTo>
                <a:cubicBezTo>
                  <a:pt x="13972" y="407490"/>
                  <a:pt x="266209" y="183829"/>
                  <a:pt x="313834" y="131265"/>
                </a:cubicBezTo>
                <a:cubicBezTo>
                  <a:pt x="361459" y="78701"/>
                  <a:pt x="328298" y="96693"/>
                  <a:pt x="286317" y="112215"/>
                </a:cubicBezTo>
                <a:cubicBezTo>
                  <a:pt x="244336" y="127737"/>
                  <a:pt x="6918" y="243095"/>
                  <a:pt x="61951" y="224398"/>
                </a:cubicBezTo>
                <a:cubicBezTo>
                  <a:pt x="116984" y="205701"/>
                  <a:pt x="603464" y="2501"/>
                  <a:pt x="635567" y="3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3" name="フリーフォーム: 図形 322">
            <a:extLst>
              <a:ext uri="{FF2B5EF4-FFF2-40B4-BE49-F238E27FC236}">
                <a16:creationId xmlns:a16="http://schemas.microsoft.com/office/drawing/2014/main" id="{8516FD6D-8396-4CD8-83B4-602890872D41}"/>
              </a:ext>
            </a:extLst>
          </p:cNvPr>
          <p:cNvSpPr/>
          <p:nvPr/>
        </p:nvSpPr>
        <p:spPr>
          <a:xfrm>
            <a:off x="3034124" y="4106753"/>
            <a:ext cx="458675" cy="979744"/>
          </a:xfrm>
          <a:custGeom>
            <a:avLst/>
            <a:gdLst>
              <a:gd name="connsiteX0" fmla="*/ 458376 w 458675"/>
              <a:gd name="connsiteY0" fmla="*/ 5930 h 979744"/>
              <a:gd name="connsiteX1" fmla="*/ 329259 w 458675"/>
              <a:gd name="connsiteY1" fmla="*/ 221830 h 979744"/>
              <a:gd name="connsiteX2" fmla="*/ 295393 w 458675"/>
              <a:gd name="connsiteY2" fmla="*/ 530864 h 979744"/>
              <a:gd name="connsiteX3" fmla="*/ 337726 w 458675"/>
              <a:gd name="connsiteY3" fmla="*/ 378464 h 979744"/>
              <a:gd name="connsiteX4" fmla="*/ 185326 w 458675"/>
              <a:gd name="connsiteY4" fmla="*/ 763697 h 979744"/>
              <a:gd name="connsiteX5" fmla="*/ 51976 w 458675"/>
              <a:gd name="connsiteY5" fmla="*/ 952080 h 979744"/>
              <a:gd name="connsiteX6" fmla="*/ 257293 w 458675"/>
              <a:gd name="connsiteY6" fmla="*/ 619764 h 979744"/>
              <a:gd name="connsiteX7" fmla="*/ 1176 w 458675"/>
              <a:gd name="connsiteY7" fmla="*/ 979597 h 979744"/>
              <a:gd name="connsiteX8" fmla="*/ 162043 w 458675"/>
              <a:gd name="connsiteY8" fmla="*/ 662097 h 979744"/>
              <a:gd name="connsiteX9" fmla="*/ 164159 w 458675"/>
              <a:gd name="connsiteY9" fmla="*/ 516047 h 979744"/>
              <a:gd name="connsiteX10" fmla="*/ 265759 w 458675"/>
              <a:gd name="connsiteY10" fmla="*/ 46147 h 979744"/>
              <a:gd name="connsiteX11" fmla="*/ 174743 w 458675"/>
              <a:gd name="connsiteY11" fmla="*/ 353064 h 979744"/>
              <a:gd name="connsiteX12" fmla="*/ 358893 w 458675"/>
              <a:gd name="connsiteY12" fmla="*/ 88480 h 979744"/>
              <a:gd name="connsiteX13" fmla="*/ 458376 w 458675"/>
              <a:gd name="connsiteY13" fmla="*/ 5930 h 97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8675" h="979744">
                <a:moveTo>
                  <a:pt x="458376" y="5930"/>
                </a:moveTo>
                <a:cubicBezTo>
                  <a:pt x="453437" y="28155"/>
                  <a:pt x="356423" y="134341"/>
                  <a:pt x="329259" y="221830"/>
                </a:cubicBezTo>
                <a:cubicBezTo>
                  <a:pt x="302095" y="309319"/>
                  <a:pt x="293982" y="504759"/>
                  <a:pt x="295393" y="530864"/>
                </a:cubicBezTo>
                <a:cubicBezTo>
                  <a:pt x="296804" y="556969"/>
                  <a:pt x="356070" y="339659"/>
                  <a:pt x="337726" y="378464"/>
                </a:cubicBezTo>
                <a:cubicBezTo>
                  <a:pt x="319382" y="417269"/>
                  <a:pt x="232951" y="668094"/>
                  <a:pt x="185326" y="763697"/>
                </a:cubicBezTo>
                <a:cubicBezTo>
                  <a:pt x="137701" y="859300"/>
                  <a:pt x="39981" y="976069"/>
                  <a:pt x="51976" y="952080"/>
                </a:cubicBezTo>
                <a:cubicBezTo>
                  <a:pt x="63970" y="928091"/>
                  <a:pt x="265760" y="615178"/>
                  <a:pt x="257293" y="619764"/>
                </a:cubicBezTo>
                <a:cubicBezTo>
                  <a:pt x="248826" y="624350"/>
                  <a:pt x="17051" y="972542"/>
                  <a:pt x="1176" y="979597"/>
                </a:cubicBezTo>
                <a:cubicBezTo>
                  <a:pt x="-14699" y="986652"/>
                  <a:pt x="134879" y="739355"/>
                  <a:pt x="162043" y="662097"/>
                </a:cubicBezTo>
                <a:cubicBezTo>
                  <a:pt x="189207" y="584839"/>
                  <a:pt x="146873" y="618705"/>
                  <a:pt x="164159" y="516047"/>
                </a:cubicBezTo>
                <a:cubicBezTo>
                  <a:pt x="181445" y="413389"/>
                  <a:pt x="263995" y="73311"/>
                  <a:pt x="265759" y="46147"/>
                </a:cubicBezTo>
                <a:cubicBezTo>
                  <a:pt x="267523" y="18983"/>
                  <a:pt x="159221" y="346009"/>
                  <a:pt x="174743" y="353064"/>
                </a:cubicBezTo>
                <a:cubicBezTo>
                  <a:pt x="190265" y="360119"/>
                  <a:pt x="311621" y="150216"/>
                  <a:pt x="358893" y="88480"/>
                </a:cubicBezTo>
                <a:cubicBezTo>
                  <a:pt x="406165" y="26744"/>
                  <a:pt x="463315" y="-16295"/>
                  <a:pt x="458376" y="593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4" name="フリーフォーム: 図形 323">
            <a:extLst>
              <a:ext uri="{FF2B5EF4-FFF2-40B4-BE49-F238E27FC236}">
                <a16:creationId xmlns:a16="http://schemas.microsoft.com/office/drawing/2014/main" id="{462EAFD8-F5D6-4267-97F7-AD8865F66EF4}"/>
              </a:ext>
            </a:extLst>
          </p:cNvPr>
          <p:cNvSpPr/>
          <p:nvPr/>
        </p:nvSpPr>
        <p:spPr>
          <a:xfrm>
            <a:off x="3094565" y="4001653"/>
            <a:ext cx="491068" cy="1098123"/>
          </a:xfrm>
          <a:custGeom>
            <a:avLst/>
            <a:gdLst>
              <a:gd name="connsiteX0" fmla="*/ 440268 w 491068"/>
              <a:gd name="connsiteY0" fmla="*/ 178764 h 1098123"/>
              <a:gd name="connsiteX1" fmla="*/ 347135 w 491068"/>
              <a:gd name="connsiteY1" fmla="*/ 396780 h 1098123"/>
              <a:gd name="connsiteX2" fmla="*/ 241302 w 491068"/>
              <a:gd name="connsiteY2" fmla="*/ 722747 h 1098123"/>
              <a:gd name="connsiteX3" fmla="*/ 309035 w 491068"/>
              <a:gd name="connsiteY3" fmla="*/ 570347 h 1098123"/>
              <a:gd name="connsiteX4" fmla="*/ 2 w 491068"/>
              <a:gd name="connsiteY4" fmla="*/ 1097397 h 1098123"/>
              <a:gd name="connsiteX5" fmla="*/ 302685 w 491068"/>
              <a:gd name="connsiteY5" fmla="*/ 693114 h 1098123"/>
              <a:gd name="connsiteX6" fmla="*/ 129118 w 491068"/>
              <a:gd name="connsiteY6" fmla="*/ 1059297 h 1098123"/>
              <a:gd name="connsiteX7" fmla="*/ 207435 w 491068"/>
              <a:gd name="connsiteY7" fmla="*/ 798947 h 1098123"/>
              <a:gd name="connsiteX8" fmla="*/ 224368 w 491068"/>
              <a:gd name="connsiteY8" fmla="*/ 426414 h 1098123"/>
              <a:gd name="connsiteX9" fmla="*/ 300568 w 491068"/>
              <a:gd name="connsiteY9" fmla="*/ 216864 h 1098123"/>
              <a:gd name="connsiteX10" fmla="*/ 491068 w 491068"/>
              <a:gd name="connsiteY10" fmla="*/ 964 h 1098123"/>
              <a:gd name="connsiteX11" fmla="*/ 298452 w 491068"/>
              <a:gd name="connsiteY11" fmla="*/ 305764 h 1098123"/>
              <a:gd name="connsiteX12" fmla="*/ 440268 w 491068"/>
              <a:gd name="connsiteY12" fmla="*/ 178764 h 1098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1068" h="1098123">
                <a:moveTo>
                  <a:pt x="440268" y="178764"/>
                </a:moveTo>
                <a:cubicBezTo>
                  <a:pt x="448382" y="193933"/>
                  <a:pt x="380296" y="306116"/>
                  <a:pt x="347135" y="396780"/>
                </a:cubicBezTo>
                <a:cubicBezTo>
                  <a:pt x="313974" y="487444"/>
                  <a:pt x="247652" y="693819"/>
                  <a:pt x="241302" y="722747"/>
                </a:cubicBezTo>
                <a:cubicBezTo>
                  <a:pt x="234952" y="751675"/>
                  <a:pt x="349252" y="507905"/>
                  <a:pt x="309035" y="570347"/>
                </a:cubicBezTo>
                <a:cubicBezTo>
                  <a:pt x="268818" y="632789"/>
                  <a:pt x="1060" y="1076936"/>
                  <a:pt x="2" y="1097397"/>
                </a:cubicBezTo>
                <a:cubicBezTo>
                  <a:pt x="-1056" y="1117858"/>
                  <a:pt x="281166" y="699464"/>
                  <a:pt x="302685" y="693114"/>
                </a:cubicBezTo>
                <a:cubicBezTo>
                  <a:pt x="324204" y="686764"/>
                  <a:pt x="144993" y="1041658"/>
                  <a:pt x="129118" y="1059297"/>
                </a:cubicBezTo>
                <a:cubicBezTo>
                  <a:pt x="113243" y="1076936"/>
                  <a:pt x="191560" y="904427"/>
                  <a:pt x="207435" y="798947"/>
                </a:cubicBezTo>
                <a:cubicBezTo>
                  <a:pt x="223310" y="693467"/>
                  <a:pt x="208846" y="523428"/>
                  <a:pt x="224368" y="426414"/>
                </a:cubicBezTo>
                <a:cubicBezTo>
                  <a:pt x="239890" y="329400"/>
                  <a:pt x="256118" y="287772"/>
                  <a:pt x="300568" y="216864"/>
                </a:cubicBezTo>
                <a:cubicBezTo>
                  <a:pt x="345018" y="145956"/>
                  <a:pt x="491421" y="-13853"/>
                  <a:pt x="491068" y="964"/>
                </a:cubicBezTo>
                <a:cubicBezTo>
                  <a:pt x="490715" y="15781"/>
                  <a:pt x="309035" y="274014"/>
                  <a:pt x="298452" y="305764"/>
                </a:cubicBezTo>
                <a:cubicBezTo>
                  <a:pt x="287869" y="337514"/>
                  <a:pt x="432154" y="163595"/>
                  <a:pt x="440268" y="17876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5" name="フリーフォーム: 図形 324">
            <a:extLst>
              <a:ext uri="{FF2B5EF4-FFF2-40B4-BE49-F238E27FC236}">
                <a16:creationId xmlns:a16="http://schemas.microsoft.com/office/drawing/2014/main" id="{4B61FB8D-7988-4A12-B50B-32174EF82F20}"/>
              </a:ext>
            </a:extLst>
          </p:cNvPr>
          <p:cNvSpPr/>
          <p:nvPr/>
        </p:nvSpPr>
        <p:spPr>
          <a:xfrm>
            <a:off x="3110739" y="4059725"/>
            <a:ext cx="731017" cy="1039154"/>
          </a:xfrm>
          <a:custGeom>
            <a:avLst/>
            <a:gdLst>
              <a:gd name="connsiteX0" fmla="*/ 731011 w 731017"/>
              <a:gd name="connsiteY0" fmla="*/ 82592 h 1039154"/>
              <a:gd name="connsiteX1" fmla="*/ 489711 w 731017"/>
              <a:gd name="connsiteY1" fmla="*/ 321775 h 1039154"/>
              <a:gd name="connsiteX2" fmla="*/ 616711 w 731017"/>
              <a:gd name="connsiteY2" fmla="*/ 228642 h 1039154"/>
              <a:gd name="connsiteX3" fmla="*/ 485478 w 731017"/>
              <a:gd name="connsiteY3" fmla="*/ 383158 h 1039154"/>
              <a:gd name="connsiteX4" fmla="*/ 464311 w 731017"/>
              <a:gd name="connsiteY4" fmla="*/ 497458 h 1039154"/>
              <a:gd name="connsiteX5" fmla="*/ 144694 w 731017"/>
              <a:gd name="connsiteY5" fmla="*/ 952542 h 1039154"/>
              <a:gd name="connsiteX6" fmla="*/ 267461 w 731017"/>
              <a:gd name="connsiteY6" fmla="*/ 791675 h 1039154"/>
              <a:gd name="connsiteX7" fmla="*/ 761 w 731017"/>
              <a:gd name="connsiteY7" fmla="*/ 1032975 h 1039154"/>
              <a:gd name="connsiteX8" fmla="*/ 366944 w 731017"/>
              <a:gd name="connsiteY8" fmla="*/ 486875 h 1039154"/>
              <a:gd name="connsiteX9" fmla="*/ 650578 w 731017"/>
              <a:gd name="connsiteY9" fmla="*/ 42 h 1039154"/>
              <a:gd name="connsiteX10" fmla="*/ 246294 w 731017"/>
              <a:gd name="connsiteY10" fmla="*/ 457242 h 1039154"/>
              <a:gd name="connsiteX11" fmla="*/ 481244 w 731017"/>
              <a:gd name="connsiteY11" fmla="*/ 228642 h 1039154"/>
              <a:gd name="connsiteX12" fmla="*/ 731011 w 731017"/>
              <a:gd name="connsiteY12" fmla="*/ 82592 h 103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1017" h="1039154">
                <a:moveTo>
                  <a:pt x="731011" y="82592"/>
                </a:moveTo>
                <a:cubicBezTo>
                  <a:pt x="732422" y="98114"/>
                  <a:pt x="508761" y="297433"/>
                  <a:pt x="489711" y="321775"/>
                </a:cubicBezTo>
                <a:cubicBezTo>
                  <a:pt x="470661" y="346117"/>
                  <a:pt x="617416" y="218412"/>
                  <a:pt x="616711" y="228642"/>
                </a:cubicBezTo>
                <a:cubicBezTo>
                  <a:pt x="616006" y="238872"/>
                  <a:pt x="510878" y="338355"/>
                  <a:pt x="485478" y="383158"/>
                </a:cubicBezTo>
                <a:cubicBezTo>
                  <a:pt x="460078" y="427961"/>
                  <a:pt x="521108" y="402561"/>
                  <a:pt x="464311" y="497458"/>
                </a:cubicBezTo>
                <a:cubicBezTo>
                  <a:pt x="407514" y="592355"/>
                  <a:pt x="177502" y="903506"/>
                  <a:pt x="144694" y="952542"/>
                </a:cubicBezTo>
                <a:cubicBezTo>
                  <a:pt x="111886" y="1001578"/>
                  <a:pt x="291450" y="778270"/>
                  <a:pt x="267461" y="791675"/>
                </a:cubicBezTo>
                <a:cubicBezTo>
                  <a:pt x="243472" y="805081"/>
                  <a:pt x="-15819" y="1083775"/>
                  <a:pt x="761" y="1032975"/>
                </a:cubicBezTo>
                <a:cubicBezTo>
                  <a:pt x="17341" y="982175"/>
                  <a:pt x="258641" y="659030"/>
                  <a:pt x="366944" y="486875"/>
                </a:cubicBezTo>
                <a:cubicBezTo>
                  <a:pt x="475247" y="314720"/>
                  <a:pt x="670686" y="4981"/>
                  <a:pt x="650578" y="42"/>
                </a:cubicBezTo>
                <a:cubicBezTo>
                  <a:pt x="630470" y="-4897"/>
                  <a:pt x="274516" y="419142"/>
                  <a:pt x="246294" y="457242"/>
                </a:cubicBezTo>
                <a:cubicBezTo>
                  <a:pt x="218072" y="495342"/>
                  <a:pt x="401516" y="290025"/>
                  <a:pt x="481244" y="228642"/>
                </a:cubicBezTo>
                <a:cubicBezTo>
                  <a:pt x="560972" y="167259"/>
                  <a:pt x="729600" y="67070"/>
                  <a:pt x="731011" y="8259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6" name="フリーフォーム: 図形 325">
            <a:extLst>
              <a:ext uri="{FF2B5EF4-FFF2-40B4-BE49-F238E27FC236}">
                <a16:creationId xmlns:a16="http://schemas.microsoft.com/office/drawing/2014/main" id="{FE02E6F9-ABEF-4269-9440-31D75F64DD59}"/>
              </a:ext>
            </a:extLst>
          </p:cNvPr>
          <p:cNvSpPr/>
          <p:nvPr/>
        </p:nvSpPr>
        <p:spPr>
          <a:xfrm>
            <a:off x="3001409" y="4437338"/>
            <a:ext cx="246769" cy="957104"/>
          </a:xfrm>
          <a:custGeom>
            <a:avLst/>
            <a:gdLst>
              <a:gd name="connsiteX0" fmla="*/ 245558 w 246769"/>
              <a:gd name="connsiteY0" fmla="*/ 20362 h 957104"/>
              <a:gd name="connsiteX1" fmla="*/ 154541 w 246769"/>
              <a:gd name="connsiteY1" fmla="*/ 579162 h 957104"/>
              <a:gd name="connsiteX2" fmla="*/ 169358 w 246769"/>
              <a:gd name="connsiteY2" fmla="*/ 350562 h 957104"/>
              <a:gd name="connsiteX3" fmla="*/ 2141 w 246769"/>
              <a:gd name="connsiteY3" fmla="*/ 947462 h 957104"/>
              <a:gd name="connsiteX4" fmla="*/ 74108 w 246769"/>
              <a:gd name="connsiteY4" fmla="*/ 697695 h 957104"/>
              <a:gd name="connsiteX5" fmla="*/ 65641 w 246769"/>
              <a:gd name="connsiteY5" fmla="*/ 407712 h 957104"/>
              <a:gd name="connsiteX6" fmla="*/ 52941 w 246769"/>
              <a:gd name="connsiteY6" fmla="*/ 41529 h 957104"/>
              <a:gd name="connsiteX7" fmla="*/ 40241 w 246769"/>
              <a:gd name="connsiteY7" fmla="*/ 312462 h 957104"/>
              <a:gd name="connsiteX8" fmla="*/ 78341 w 246769"/>
              <a:gd name="connsiteY8" fmla="*/ 138895 h 957104"/>
              <a:gd name="connsiteX9" fmla="*/ 245558 w 246769"/>
              <a:gd name="connsiteY9" fmla="*/ 20362 h 95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6769" h="957104">
                <a:moveTo>
                  <a:pt x="245558" y="20362"/>
                </a:moveTo>
                <a:cubicBezTo>
                  <a:pt x="258258" y="93740"/>
                  <a:pt x="167241" y="524129"/>
                  <a:pt x="154541" y="579162"/>
                </a:cubicBezTo>
                <a:cubicBezTo>
                  <a:pt x="141841" y="634195"/>
                  <a:pt x="194758" y="289179"/>
                  <a:pt x="169358" y="350562"/>
                </a:cubicBezTo>
                <a:cubicBezTo>
                  <a:pt x="143958" y="411945"/>
                  <a:pt x="18016" y="889606"/>
                  <a:pt x="2141" y="947462"/>
                </a:cubicBezTo>
                <a:cubicBezTo>
                  <a:pt x="-13734" y="1005318"/>
                  <a:pt x="63525" y="787653"/>
                  <a:pt x="74108" y="697695"/>
                </a:cubicBezTo>
                <a:cubicBezTo>
                  <a:pt x="84691" y="607737"/>
                  <a:pt x="69169" y="517073"/>
                  <a:pt x="65641" y="407712"/>
                </a:cubicBezTo>
                <a:cubicBezTo>
                  <a:pt x="62113" y="298351"/>
                  <a:pt x="57174" y="57404"/>
                  <a:pt x="52941" y="41529"/>
                </a:cubicBezTo>
                <a:cubicBezTo>
                  <a:pt x="48708" y="25654"/>
                  <a:pt x="36008" y="296234"/>
                  <a:pt x="40241" y="312462"/>
                </a:cubicBezTo>
                <a:cubicBezTo>
                  <a:pt x="44474" y="328690"/>
                  <a:pt x="46944" y="185815"/>
                  <a:pt x="78341" y="138895"/>
                </a:cubicBezTo>
                <a:cubicBezTo>
                  <a:pt x="109738" y="91975"/>
                  <a:pt x="232858" y="-53016"/>
                  <a:pt x="245558" y="2036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7" name="フリーフォーム: 図形 326">
            <a:extLst>
              <a:ext uri="{FF2B5EF4-FFF2-40B4-BE49-F238E27FC236}">
                <a16:creationId xmlns:a16="http://schemas.microsoft.com/office/drawing/2014/main" id="{193B5695-3B59-48AB-B072-2C5922EE84E4}"/>
              </a:ext>
            </a:extLst>
          </p:cNvPr>
          <p:cNvSpPr/>
          <p:nvPr/>
        </p:nvSpPr>
        <p:spPr>
          <a:xfrm>
            <a:off x="3035289" y="4508291"/>
            <a:ext cx="664706" cy="1146385"/>
          </a:xfrm>
          <a:custGeom>
            <a:avLst/>
            <a:gdLst>
              <a:gd name="connsiteX0" fmla="*/ 664644 w 664706"/>
              <a:gd name="connsiteY0" fmla="*/ 209 h 1146385"/>
              <a:gd name="connsiteX1" fmla="*/ 402178 w 664706"/>
              <a:gd name="connsiteY1" fmla="*/ 370626 h 1146385"/>
              <a:gd name="connsiteX2" fmla="*/ 560928 w 664706"/>
              <a:gd name="connsiteY2" fmla="*/ 228809 h 1146385"/>
              <a:gd name="connsiteX3" fmla="*/ 472028 w 664706"/>
              <a:gd name="connsiteY3" fmla="*/ 353692 h 1146385"/>
              <a:gd name="connsiteX4" fmla="*/ 364078 w 664706"/>
              <a:gd name="connsiteY4" fmla="*/ 825709 h 1146385"/>
              <a:gd name="connsiteX5" fmla="*/ 402178 w 664706"/>
              <a:gd name="connsiteY5" fmla="*/ 633092 h 1146385"/>
              <a:gd name="connsiteX6" fmla="*/ 101611 w 664706"/>
              <a:gd name="connsiteY6" fmla="*/ 1136859 h 1146385"/>
              <a:gd name="connsiteX7" fmla="*/ 218028 w 664706"/>
              <a:gd name="connsiteY7" fmla="*/ 973876 h 1146385"/>
              <a:gd name="connsiteX8" fmla="*/ 11 w 664706"/>
              <a:gd name="connsiteY8" fmla="*/ 1111459 h 1146385"/>
              <a:gd name="connsiteX9" fmla="*/ 228611 w 664706"/>
              <a:gd name="connsiteY9" fmla="*/ 783376 h 1146385"/>
              <a:gd name="connsiteX10" fmla="*/ 69861 w 664706"/>
              <a:gd name="connsiteY10" fmla="*/ 889209 h 1146385"/>
              <a:gd name="connsiteX11" fmla="*/ 319628 w 664706"/>
              <a:gd name="connsiteY11" fmla="*/ 489159 h 1146385"/>
              <a:gd name="connsiteX12" fmla="*/ 374661 w 664706"/>
              <a:gd name="connsiteY12" fmla="*/ 319826 h 1146385"/>
              <a:gd name="connsiteX13" fmla="*/ 664644 w 664706"/>
              <a:gd name="connsiteY13" fmla="*/ 209 h 114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64706" h="1146385">
                <a:moveTo>
                  <a:pt x="664644" y="209"/>
                </a:moveTo>
                <a:cubicBezTo>
                  <a:pt x="669230" y="8676"/>
                  <a:pt x="419464" y="332526"/>
                  <a:pt x="402178" y="370626"/>
                </a:cubicBezTo>
                <a:cubicBezTo>
                  <a:pt x="384892" y="408726"/>
                  <a:pt x="549286" y="231631"/>
                  <a:pt x="560928" y="228809"/>
                </a:cubicBezTo>
                <a:cubicBezTo>
                  <a:pt x="572570" y="225987"/>
                  <a:pt x="504836" y="254209"/>
                  <a:pt x="472028" y="353692"/>
                </a:cubicBezTo>
                <a:cubicBezTo>
                  <a:pt x="439220" y="453175"/>
                  <a:pt x="375720" y="779142"/>
                  <a:pt x="364078" y="825709"/>
                </a:cubicBezTo>
                <a:cubicBezTo>
                  <a:pt x="352436" y="872276"/>
                  <a:pt x="445922" y="581234"/>
                  <a:pt x="402178" y="633092"/>
                </a:cubicBezTo>
                <a:cubicBezTo>
                  <a:pt x="358434" y="684950"/>
                  <a:pt x="132303" y="1080062"/>
                  <a:pt x="101611" y="1136859"/>
                </a:cubicBezTo>
                <a:cubicBezTo>
                  <a:pt x="70919" y="1193656"/>
                  <a:pt x="234961" y="978109"/>
                  <a:pt x="218028" y="973876"/>
                </a:cubicBezTo>
                <a:cubicBezTo>
                  <a:pt x="201095" y="969643"/>
                  <a:pt x="-1753" y="1143209"/>
                  <a:pt x="11" y="1111459"/>
                </a:cubicBezTo>
                <a:cubicBezTo>
                  <a:pt x="1775" y="1079709"/>
                  <a:pt x="216969" y="820418"/>
                  <a:pt x="228611" y="783376"/>
                </a:cubicBezTo>
                <a:cubicBezTo>
                  <a:pt x="240253" y="746334"/>
                  <a:pt x="54692" y="938245"/>
                  <a:pt x="69861" y="889209"/>
                </a:cubicBezTo>
                <a:cubicBezTo>
                  <a:pt x="85030" y="840173"/>
                  <a:pt x="268828" y="584056"/>
                  <a:pt x="319628" y="489159"/>
                </a:cubicBezTo>
                <a:cubicBezTo>
                  <a:pt x="370428" y="394262"/>
                  <a:pt x="315747" y="397437"/>
                  <a:pt x="374661" y="319826"/>
                </a:cubicBezTo>
                <a:cubicBezTo>
                  <a:pt x="433575" y="242215"/>
                  <a:pt x="660058" y="-8258"/>
                  <a:pt x="664644" y="20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8" name="フリーフォーム: 図形 327">
            <a:extLst>
              <a:ext uri="{FF2B5EF4-FFF2-40B4-BE49-F238E27FC236}">
                <a16:creationId xmlns:a16="http://schemas.microsoft.com/office/drawing/2014/main" id="{79F7D488-C6F5-41A8-9134-D25E261BCE22}"/>
              </a:ext>
            </a:extLst>
          </p:cNvPr>
          <p:cNvSpPr/>
          <p:nvPr/>
        </p:nvSpPr>
        <p:spPr>
          <a:xfrm>
            <a:off x="3042798" y="4823291"/>
            <a:ext cx="465198" cy="943298"/>
          </a:xfrm>
          <a:custGeom>
            <a:avLst/>
            <a:gdLst>
              <a:gd name="connsiteX0" fmla="*/ 464519 w 465198"/>
              <a:gd name="connsiteY0" fmla="*/ 592 h 943298"/>
              <a:gd name="connsiteX1" fmla="*/ 176652 w 465198"/>
              <a:gd name="connsiteY1" fmla="*/ 345609 h 943298"/>
              <a:gd name="connsiteX2" fmla="*/ 104685 w 465198"/>
              <a:gd name="connsiteY2" fmla="*/ 641942 h 943298"/>
              <a:gd name="connsiteX3" fmla="*/ 108919 w 465198"/>
              <a:gd name="connsiteY3" fmla="*/ 561509 h 943298"/>
              <a:gd name="connsiteX4" fmla="*/ 969 w 465198"/>
              <a:gd name="connsiteY4" fmla="*/ 940392 h 943298"/>
              <a:gd name="connsiteX5" fmla="*/ 56002 w 465198"/>
              <a:gd name="connsiteY5" fmla="*/ 722376 h 943298"/>
              <a:gd name="connsiteX6" fmla="*/ 60235 w 465198"/>
              <a:gd name="connsiteY6" fmla="*/ 464142 h 943298"/>
              <a:gd name="connsiteX7" fmla="*/ 85635 w 465198"/>
              <a:gd name="connsiteY7" fmla="*/ 267292 h 943298"/>
              <a:gd name="connsiteX8" fmla="*/ 464519 w 465198"/>
              <a:gd name="connsiteY8" fmla="*/ 592 h 943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5198" h="943298">
                <a:moveTo>
                  <a:pt x="464519" y="592"/>
                </a:moveTo>
                <a:cubicBezTo>
                  <a:pt x="479688" y="13645"/>
                  <a:pt x="236624" y="238717"/>
                  <a:pt x="176652" y="345609"/>
                </a:cubicBezTo>
                <a:cubicBezTo>
                  <a:pt x="116680" y="452501"/>
                  <a:pt x="115974" y="605959"/>
                  <a:pt x="104685" y="641942"/>
                </a:cubicBezTo>
                <a:cubicBezTo>
                  <a:pt x="93396" y="677925"/>
                  <a:pt x="126205" y="511767"/>
                  <a:pt x="108919" y="561509"/>
                </a:cubicBezTo>
                <a:cubicBezTo>
                  <a:pt x="91633" y="611251"/>
                  <a:pt x="9789" y="913581"/>
                  <a:pt x="969" y="940392"/>
                </a:cubicBezTo>
                <a:cubicBezTo>
                  <a:pt x="-7851" y="967203"/>
                  <a:pt x="46124" y="801751"/>
                  <a:pt x="56002" y="722376"/>
                </a:cubicBezTo>
                <a:cubicBezTo>
                  <a:pt x="65880" y="643001"/>
                  <a:pt x="55296" y="539989"/>
                  <a:pt x="60235" y="464142"/>
                </a:cubicBezTo>
                <a:cubicBezTo>
                  <a:pt x="65174" y="388295"/>
                  <a:pt x="20724" y="341022"/>
                  <a:pt x="85635" y="267292"/>
                </a:cubicBezTo>
                <a:cubicBezTo>
                  <a:pt x="150546" y="193562"/>
                  <a:pt x="449350" y="-12461"/>
                  <a:pt x="464519" y="59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9" name="フリーフォーム: 図形 328">
            <a:extLst>
              <a:ext uri="{FF2B5EF4-FFF2-40B4-BE49-F238E27FC236}">
                <a16:creationId xmlns:a16="http://schemas.microsoft.com/office/drawing/2014/main" id="{E27CD824-D258-42C5-9B87-0FE2564D36F7}"/>
              </a:ext>
            </a:extLst>
          </p:cNvPr>
          <p:cNvSpPr/>
          <p:nvPr/>
        </p:nvSpPr>
        <p:spPr>
          <a:xfrm>
            <a:off x="2871522" y="4899536"/>
            <a:ext cx="421397" cy="1041486"/>
          </a:xfrm>
          <a:custGeom>
            <a:avLst/>
            <a:gdLst>
              <a:gd name="connsiteX0" fmla="*/ 419895 w 421397"/>
              <a:gd name="connsiteY0" fmla="*/ 9014 h 1041486"/>
              <a:gd name="connsiteX1" fmla="*/ 187061 w 421397"/>
              <a:gd name="connsiteY1" fmla="*/ 468331 h 1041486"/>
              <a:gd name="connsiteX2" fmla="*/ 106628 w 421397"/>
              <a:gd name="connsiteY2" fmla="*/ 906481 h 1041486"/>
              <a:gd name="connsiteX3" fmla="*/ 148961 w 421397"/>
              <a:gd name="connsiteY3" fmla="*/ 470447 h 1041486"/>
              <a:gd name="connsiteX4" fmla="*/ 2911 w 421397"/>
              <a:gd name="connsiteY4" fmla="*/ 1039831 h 1041486"/>
              <a:gd name="connsiteX5" fmla="*/ 53711 w 421397"/>
              <a:gd name="connsiteY5" fmla="*/ 622847 h 1041486"/>
              <a:gd name="connsiteX6" fmla="*/ 81228 w 421397"/>
              <a:gd name="connsiteY6" fmla="*/ 21714 h 1041486"/>
              <a:gd name="connsiteX7" fmla="*/ 62178 w 421397"/>
              <a:gd name="connsiteY7" fmla="*/ 152947 h 1041486"/>
              <a:gd name="connsiteX8" fmla="*/ 419895 w 421397"/>
              <a:gd name="connsiteY8" fmla="*/ 9014 h 104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397" h="1041486">
                <a:moveTo>
                  <a:pt x="419895" y="9014"/>
                </a:moveTo>
                <a:cubicBezTo>
                  <a:pt x="440709" y="61578"/>
                  <a:pt x="239272" y="318753"/>
                  <a:pt x="187061" y="468331"/>
                </a:cubicBezTo>
                <a:cubicBezTo>
                  <a:pt x="134850" y="617909"/>
                  <a:pt x="112978" y="906128"/>
                  <a:pt x="106628" y="906481"/>
                </a:cubicBezTo>
                <a:cubicBezTo>
                  <a:pt x="100278" y="906834"/>
                  <a:pt x="166247" y="448222"/>
                  <a:pt x="148961" y="470447"/>
                </a:cubicBezTo>
                <a:cubicBezTo>
                  <a:pt x="131675" y="492672"/>
                  <a:pt x="18786" y="1014431"/>
                  <a:pt x="2911" y="1039831"/>
                </a:cubicBezTo>
                <a:cubicBezTo>
                  <a:pt x="-12964" y="1065231"/>
                  <a:pt x="40658" y="792533"/>
                  <a:pt x="53711" y="622847"/>
                </a:cubicBezTo>
                <a:cubicBezTo>
                  <a:pt x="66764" y="453161"/>
                  <a:pt x="79817" y="100031"/>
                  <a:pt x="81228" y="21714"/>
                </a:cubicBezTo>
                <a:cubicBezTo>
                  <a:pt x="82639" y="-56603"/>
                  <a:pt x="9261" y="155064"/>
                  <a:pt x="62178" y="152947"/>
                </a:cubicBezTo>
                <a:cubicBezTo>
                  <a:pt x="115095" y="150830"/>
                  <a:pt x="399081" y="-43550"/>
                  <a:pt x="419895" y="901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1" name="フリーフォーム: 図形 330">
            <a:extLst>
              <a:ext uri="{FF2B5EF4-FFF2-40B4-BE49-F238E27FC236}">
                <a16:creationId xmlns:a16="http://schemas.microsoft.com/office/drawing/2014/main" id="{856F6BDC-CA9C-488D-983D-5D7E752F7D75}"/>
              </a:ext>
            </a:extLst>
          </p:cNvPr>
          <p:cNvSpPr/>
          <p:nvPr/>
        </p:nvSpPr>
        <p:spPr>
          <a:xfrm>
            <a:off x="2095213" y="4883548"/>
            <a:ext cx="1561267" cy="1314767"/>
          </a:xfrm>
          <a:custGeom>
            <a:avLst/>
            <a:gdLst>
              <a:gd name="connsiteX0" fmla="*/ 1551804 w 1561267"/>
              <a:gd name="connsiteY0" fmla="*/ 22885 h 1314767"/>
              <a:gd name="connsiteX1" fmla="*/ 1304154 w 1561267"/>
              <a:gd name="connsiteY1" fmla="*/ 537235 h 1314767"/>
              <a:gd name="connsiteX2" fmla="*/ 1412104 w 1561267"/>
              <a:gd name="connsiteY2" fmla="*/ 367902 h 1314767"/>
              <a:gd name="connsiteX3" fmla="*/ 1255470 w 1561267"/>
              <a:gd name="connsiteY3" fmla="*/ 937285 h 1314767"/>
              <a:gd name="connsiteX4" fmla="*/ 1253354 w 1561267"/>
              <a:gd name="connsiteY4" fmla="*/ 814519 h 1314767"/>
              <a:gd name="connsiteX5" fmla="*/ 1183504 w 1561267"/>
              <a:gd name="connsiteY5" fmla="*/ 1062169 h 1314767"/>
              <a:gd name="connsiteX6" fmla="*/ 1136937 w 1561267"/>
              <a:gd name="connsiteY6" fmla="*/ 1072752 h 1314767"/>
              <a:gd name="connsiteX7" fmla="*/ 425737 w 1561267"/>
              <a:gd name="connsiteY7" fmla="*/ 1305585 h 1314767"/>
              <a:gd name="connsiteX8" fmla="*/ 125170 w 1561267"/>
              <a:gd name="connsiteY8" fmla="*/ 1261135 h 1314767"/>
              <a:gd name="connsiteX9" fmla="*/ 506170 w 1561267"/>
              <a:gd name="connsiteY9" fmla="*/ 1242085 h 1314767"/>
              <a:gd name="connsiteX10" fmla="*/ 1103070 w 1561267"/>
              <a:gd name="connsiteY10" fmla="*/ 952102 h 1314767"/>
              <a:gd name="connsiteX11" fmla="*/ 233120 w 1561267"/>
              <a:gd name="connsiteY11" fmla="*/ 1290769 h 1314767"/>
              <a:gd name="connsiteX12" fmla="*/ 2404 w 1561267"/>
              <a:gd name="connsiteY12" fmla="*/ 1269602 h 1314767"/>
              <a:gd name="connsiteX13" fmla="*/ 156920 w 1561267"/>
              <a:gd name="connsiteY13" fmla="*/ 1301352 h 1314767"/>
              <a:gd name="connsiteX14" fmla="*/ 791920 w 1561267"/>
              <a:gd name="connsiteY14" fmla="*/ 1013485 h 1314767"/>
              <a:gd name="connsiteX15" fmla="*/ 1056504 w 1561267"/>
              <a:gd name="connsiteY15" fmla="*/ 837802 h 1314767"/>
              <a:gd name="connsiteX16" fmla="*/ 612004 w 1561267"/>
              <a:gd name="connsiteY16" fmla="*/ 1017719 h 1314767"/>
              <a:gd name="connsiteX17" fmla="*/ 1115770 w 1561267"/>
              <a:gd name="connsiteY17" fmla="*/ 393302 h 1314767"/>
              <a:gd name="connsiteX18" fmla="*/ 990887 w 1561267"/>
              <a:gd name="connsiteY18" fmla="*/ 619785 h 1314767"/>
              <a:gd name="connsiteX19" fmla="*/ 1369770 w 1561267"/>
              <a:gd name="connsiteY19" fmla="*/ 162585 h 1314767"/>
              <a:gd name="connsiteX20" fmla="*/ 1310504 w 1561267"/>
              <a:gd name="connsiteY20" fmla="*/ 181635 h 1314767"/>
              <a:gd name="connsiteX21" fmla="*/ 1490420 w 1561267"/>
              <a:gd name="connsiteY21" fmla="*/ 96969 h 1314767"/>
              <a:gd name="connsiteX22" fmla="*/ 1551804 w 1561267"/>
              <a:gd name="connsiteY22" fmla="*/ 22885 h 131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561267" h="1314767">
                <a:moveTo>
                  <a:pt x="1551804" y="22885"/>
                </a:moveTo>
                <a:cubicBezTo>
                  <a:pt x="1520760" y="96263"/>
                  <a:pt x="1327437" y="479732"/>
                  <a:pt x="1304154" y="537235"/>
                </a:cubicBezTo>
                <a:cubicBezTo>
                  <a:pt x="1280871" y="594738"/>
                  <a:pt x="1420218" y="301227"/>
                  <a:pt x="1412104" y="367902"/>
                </a:cubicBezTo>
                <a:cubicBezTo>
                  <a:pt x="1403990" y="434577"/>
                  <a:pt x="1281928" y="862849"/>
                  <a:pt x="1255470" y="937285"/>
                </a:cubicBezTo>
                <a:cubicBezTo>
                  <a:pt x="1229012" y="1011721"/>
                  <a:pt x="1265348" y="793705"/>
                  <a:pt x="1253354" y="814519"/>
                </a:cubicBezTo>
                <a:cubicBezTo>
                  <a:pt x="1241360" y="835333"/>
                  <a:pt x="1202907" y="1019130"/>
                  <a:pt x="1183504" y="1062169"/>
                </a:cubicBezTo>
                <a:cubicBezTo>
                  <a:pt x="1164101" y="1105208"/>
                  <a:pt x="1136937" y="1072752"/>
                  <a:pt x="1136937" y="1072752"/>
                </a:cubicBezTo>
                <a:cubicBezTo>
                  <a:pt x="1010642" y="1113321"/>
                  <a:pt x="594365" y="1274188"/>
                  <a:pt x="425737" y="1305585"/>
                </a:cubicBezTo>
                <a:cubicBezTo>
                  <a:pt x="257109" y="1336982"/>
                  <a:pt x="111765" y="1271718"/>
                  <a:pt x="125170" y="1261135"/>
                </a:cubicBezTo>
                <a:cubicBezTo>
                  <a:pt x="138575" y="1250552"/>
                  <a:pt x="343187" y="1293591"/>
                  <a:pt x="506170" y="1242085"/>
                </a:cubicBezTo>
                <a:cubicBezTo>
                  <a:pt x="669153" y="1190580"/>
                  <a:pt x="1148578" y="943988"/>
                  <a:pt x="1103070" y="952102"/>
                </a:cubicBezTo>
                <a:cubicBezTo>
                  <a:pt x="1057562" y="960216"/>
                  <a:pt x="416564" y="1237852"/>
                  <a:pt x="233120" y="1290769"/>
                </a:cubicBezTo>
                <a:cubicBezTo>
                  <a:pt x="49676" y="1343686"/>
                  <a:pt x="15104" y="1267838"/>
                  <a:pt x="2404" y="1269602"/>
                </a:cubicBezTo>
                <a:cubicBezTo>
                  <a:pt x="-10296" y="1271366"/>
                  <a:pt x="25334" y="1344038"/>
                  <a:pt x="156920" y="1301352"/>
                </a:cubicBezTo>
                <a:cubicBezTo>
                  <a:pt x="288506" y="1258666"/>
                  <a:pt x="641989" y="1090743"/>
                  <a:pt x="791920" y="1013485"/>
                </a:cubicBezTo>
                <a:cubicBezTo>
                  <a:pt x="941851" y="936227"/>
                  <a:pt x="1086490" y="837096"/>
                  <a:pt x="1056504" y="837802"/>
                </a:cubicBezTo>
                <a:cubicBezTo>
                  <a:pt x="1026518" y="838508"/>
                  <a:pt x="602126" y="1091802"/>
                  <a:pt x="612004" y="1017719"/>
                </a:cubicBezTo>
                <a:cubicBezTo>
                  <a:pt x="621882" y="943636"/>
                  <a:pt x="1052623" y="459624"/>
                  <a:pt x="1115770" y="393302"/>
                </a:cubicBezTo>
                <a:cubicBezTo>
                  <a:pt x="1178917" y="326980"/>
                  <a:pt x="948554" y="658238"/>
                  <a:pt x="990887" y="619785"/>
                </a:cubicBezTo>
                <a:cubicBezTo>
                  <a:pt x="1033220" y="581332"/>
                  <a:pt x="1316501" y="235610"/>
                  <a:pt x="1369770" y="162585"/>
                </a:cubicBezTo>
                <a:cubicBezTo>
                  <a:pt x="1423039" y="89560"/>
                  <a:pt x="1290396" y="192571"/>
                  <a:pt x="1310504" y="181635"/>
                </a:cubicBezTo>
                <a:cubicBezTo>
                  <a:pt x="1330612" y="170699"/>
                  <a:pt x="1449851" y="119900"/>
                  <a:pt x="1490420" y="96969"/>
                </a:cubicBezTo>
                <a:cubicBezTo>
                  <a:pt x="1530989" y="74039"/>
                  <a:pt x="1582848" y="-50493"/>
                  <a:pt x="1551804" y="2288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2" name="フリーフォーム: 図形 331">
            <a:extLst>
              <a:ext uri="{FF2B5EF4-FFF2-40B4-BE49-F238E27FC236}">
                <a16:creationId xmlns:a16="http://schemas.microsoft.com/office/drawing/2014/main" id="{E427870B-3DA3-4ABD-8145-F083F50D85D4}"/>
              </a:ext>
            </a:extLst>
          </p:cNvPr>
          <p:cNvSpPr/>
          <p:nvPr/>
        </p:nvSpPr>
        <p:spPr>
          <a:xfrm>
            <a:off x="2372669" y="5730657"/>
            <a:ext cx="1061943" cy="1034312"/>
          </a:xfrm>
          <a:custGeom>
            <a:avLst/>
            <a:gdLst>
              <a:gd name="connsiteX0" fmla="*/ 1058448 w 1061943"/>
              <a:gd name="connsiteY0" fmla="*/ 16093 h 1034312"/>
              <a:gd name="connsiteX1" fmla="*/ 704964 w 1061943"/>
              <a:gd name="connsiteY1" fmla="*/ 433076 h 1034312"/>
              <a:gd name="connsiteX2" fmla="*/ 895464 w 1061943"/>
              <a:gd name="connsiteY2" fmla="*/ 255276 h 1034312"/>
              <a:gd name="connsiteX3" fmla="*/ 757881 w 1061943"/>
              <a:gd name="connsiteY3" fmla="*/ 392860 h 1034312"/>
              <a:gd name="connsiteX4" fmla="*/ 546214 w 1061943"/>
              <a:gd name="connsiteY4" fmla="*/ 668026 h 1034312"/>
              <a:gd name="connsiteX5" fmla="*/ 17048 w 1061943"/>
              <a:gd name="connsiteY5" fmla="*/ 1034210 h 1034312"/>
              <a:gd name="connsiteX6" fmla="*/ 459431 w 1061943"/>
              <a:gd name="connsiteY6" fmla="*/ 708243 h 1034312"/>
              <a:gd name="connsiteX7" fmla="*/ 114 w 1061943"/>
              <a:gd name="connsiteY7" fmla="*/ 987643 h 1034312"/>
              <a:gd name="connsiteX8" fmla="*/ 510231 w 1061943"/>
              <a:gd name="connsiteY8" fmla="*/ 403443 h 1034312"/>
              <a:gd name="connsiteX9" fmla="*/ 315498 w 1061943"/>
              <a:gd name="connsiteY9" fmla="*/ 547376 h 1034312"/>
              <a:gd name="connsiteX10" fmla="*/ 630881 w 1061943"/>
              <a:gd name="connsiteY10" fmla="*/ 278560 h 1034312"/>
              <a:gd name="connsiteX11" fmla="*/ 499648 w 1061943"/>
              <a:gd name="connsiteY11" fmla="*/ 312426 h 1034312"/>
              <a:gd name="connsiteX12" fmla="*/ 863714 w 1061943"/>
              <a:gd name="connsiteY12" fmla="*/ 107110 h 1034312"/>
              <a:gd name="connsiteX13" fmla="*/ 1058448 w 1061943"/>
              <a:gd name="connsiteY13" fmla="*/ 16093 h 103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61943" h="1034312">
                <a:moveTo>
                  <a:pt x="1058448" y="16093"/>
                </a:moveTo>
                <a:cubicBezTo>
                  <a:pt x="1031990" y="70421"/>
                  <a:pt x="732128" y="393212"/>
                  <a:pt x="704964" y="433076"/>
                </a:cubicBezTo>
                <a:cubicBezTo>
                  <a:pt x="677800" y="472940"/>
                  <a:pt x="886644" y="261979"/>
                  <a:pt x="895464" y="255276"/>
                </a:cubicBezTo>
                <a:cubicBezTo>
                  <a:pt x="904283" y="248573"/>
                  <a:pt x="816089" y="324068"/>
                  <a:pt x="757881" y="392860"/>
                </a:cubicBezTo>
                <a:cubicBezTo>
                  <a:pt x="699673" y="461652"/>
                  <a:pt x="669686" y="561134"/>
                  <a:pt x="546214" y="668026"/>
                </a:cubicBezTo>
                <a:cubicBezTo>
                  <a:pt x="422742" y="774918"/>
                  <a:pt x="31512" y="1027507"/>
                  <a:pt x="17048" y="1034210"/>
                </a:cubicBezTo>
                <a:cubicBezTo>
                  <a:pt x="2584" y="1040913"/>
                  <a:pt x="462253" y="716004"/>
                  <a:pt x="459431" y="708243"/>
                </a:cubicBezTo>
                <a:cubicBezTo>
                  <a:pt x="456609" y="700482"/>
                  <a:pt x="-8353" y="1038443"/>
                  <a:pt x="114" y="987643"/>
                </a:cubicBezTo>
                <a:cubicBezTo>
                  <a:pt x="8581" y="936843"/>
                  <a:pt x="457667" y="476821"/>
                  <a:pt x="510231" y="403443"/>
                </a:cubicBezTo>
                <a:cubicBezTo>
                  <a:pt x="562795" y="330065"/>
                  <a:pt x="295390" y="568190"/>
                  <a:pt x="315498" y="547376"/>
                </a:cubicBezTo>
                <a:cubicBezTo>
                  <a:pt x="335606" y="526562"/>
                  <a:pt x="600189" y="317718"/>
                  <a:pt x="630881" y="278560"/>
                </a:cubicBezTo>
                <a:cubicBezTo>
                  <a:pt x="661573" y="239402"/>
                  <a:pt x="460843" y="341001"/>
                  <a:pt x="499648" y="312426"/>
                </a:cubicBezTo>
                <a:cubicBezTo>
                  <a:pt x="538453" y="283851"/>
                  <a:pt x="771992" y="155793"/>
                  <a:pt x="863714" y="107110"/>
                </a:cubicBezTo>
                <a:cubicBezTo>
                  <a:pt x="955436" y="58427"/>
                  <a:pt x="1084906" y="-38235"/>
                  <a:pt x="1058448" y="1609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3" name="フリーフォーム: 図形 332">
            <a:extLst>
              <a:ext uri="{FF2B5EF4-FFF2-40B4-BE49-F238E27FC236}">
                <a16:creationId xmlns:a16="http://schemas.microsoft.com/office/drawing/2014/main" id="{E026A31E-04CE-405E-9839-2215F4B125DE}"/>
              </a:ext>
            </a:extLst>
          </p:cNvPr>
          <p:cNvSpPr/>
          <p:nvPr/>
        </p:nvSpPr>
        <p:spPr>
          <a:xfrm>
            <a:off x="3703143" y="2703415"/>
            <a:ext cx="1662960" cy="476847"/>
          </a:xfrm>
          <a:custGeom>
            <a:avLst/>
            <a:gdLst>
              <a:gd name="connsiteX0" fmla="*/ 1478457 w 1662960"/>
              <a:gd name="connsiteY0" fmla="*/ 339505 h 476847"/>
              <a:gd name="connsiteX1" fmla="*/ 1107617 w 1662960"/>
              <a:gd name="connsiteY1" fmla="*/ 4225 h 476847"/>
              <a:gd name="connsiteX2" fmla="*/ 757097 w 1662960"/>
              <a:gd name="connsiteY2" fmla="*/ 171865 h 476847"/>
              <a:gd name="connsiteX3" fmla="*/ 177 w 1662960"/>
              <a:gd name="connsiteY3" fmla="*/ 476665 h 476847"/>
              <a:gd name="connsiteX4" fmla="*/ 828217 w 1662960"/>
              <a:gd name="connsiteY4" fmla="*/ 126145 h 476847"/>
              <a:gd name="connsiteX5" fmla="*/ 244017 w 1662960"/>
              <a:gd name="connsiteY5" fmla="*/ 278545 h 476847"/>
              <a:gd name="connsiteX6" fmla="*/ 975537 w 1662960"/>
              <a:gd name="connsiteY6" fmla="*/ 49945 h 476847"/>
              <a:gd name="connsiteX7" fmla="*/ 1432737 w 1662960"/>
              <a:gd name="connsiteY7" fmla="*/ 410625 h 476847"/>
              <a:gd name="connsiteX8" fmla="*/ 1158417 w 1662960"/>
              <a:gd name="connsiteY8" fmla="*/ 298865 h 476847"/>
              <a:gd name="connsiteX9" fmla="*/ 1651177 w 1662960"/>
              <a:gd name="connsiteY9" fmla="*/ 405545 h 476847"/>
              <a:gd name="connsiteX10" fmla="*/ 1478457 w 1662960"/>
              <a:gd name="connsiteY10" fmla="*/ 339505 h 476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62960" h="476847">
                <a:moveTo>
                  <a:pt x="1478457" y="339505"/>
                </a:moveTo>
                <a:cubicBezTo>
                  <a:pt x="1387864" y="272618"/>
                  <a:pt x="1227844" y="32165"/>
                  <a:pt x="1107617" y="4225"/>
                </a:cubicBezTo>
                <a:cubicBezTo>
                  <a:pt x="987390" y="-23715"/>
                  <a:pt x="941670" y="93125"/>
                  <a:pt x="757097" y="171865"/>
                </a:cubicBezTo>
                <a:cubicBezTo>
                  <a:pt x="572524" y="250605"/>
                  <a:pt x="-11676" y="484285"/>
                  <a:pt x="177" y="476665"/>
                </a:cubicBezTo>
                <a:cubicBezTo>
                  <a:pt x="12030" y="469045"/>
                  <a:pt x="787577" y="159165"/>
                  <a:pt x="828217" y="126145"/>
                </a:cubicBezTo>
                <a:cubicBezTo>
                  <a:pt x="868857" y="93125"/>
                  <a:pt x="219464" y="291245"/>
                  <a:pt x="244017" y="278545"/>
                </a:cubicBezTo>
                <a:cubicBezTo>
                  <a:pt x="268570" y="265845"/>
                  <a:pt x="777417" y="27932"/>
                  <a:pt x="975537" y="49945"/>
                </a:cubicBezTo>
                <a:cubicBezTo>
                  <a:pt x="1173657" y="71958"/>
                  <a:pt x="1402257" y="369138"/>
                  <a:pt x="1432737" y="410625"/>
                </a:cubicBezTo>
                <a:cubicBezTo>
                  <a:pt x="1463217" y="452112"/>
                  <a:pt x="1122010" y="299712"/>
                  <a:pt x="1158417" y="298865"/>
                </a:cubicBezTo>
                <a:cubicBezTo>
                  <a:pt x="1194824" y="298018"/>
                  <a:pt x="1598684" y="397078"/>
                  <a:pt x="1651177" y="405545"/>
                </a:cubicBezTo>
                <a:cubicBezTo>
                  <a:pt x="1703670" y="414012"/>
                  <a:pt x="1569050" y="406392"/>
                  <a:pt x="1478457" y="33950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4" name="フリーフォーム: 図形 333">
            <a:extLst>
              <a:ext uri="{FF2B5EF4-FFF2-40B4-BE49-F238E27FC236}">
                <a16:creationId xmlns:a16="http://schemas.microsoft.com/office/drawing/2014/main" id="{79855176-36FA-4DB5-B526-F43865D81BE7}"/>
              </a:ext>
            </a:extLst>
          </p:cNvPr>
          <p:cNvSpPr/>
          <p:nvPr/>
        </p:nvSpPr>
        <p:spPr>
          <a:xfrm>
            <a:off x="3462232" y="5576384"/>
            <a:ext cx="628539" cy="2185142"/>
          </a:xfrm>
          <a:custGeom>
            <a:avLst/>
            <a:gdLst>
              <a:gd name="connsiteX0" fmla="*/ 203835 w 628539"/>
              <a:gd name="connsiteY0" fmla="*/ 24316 h 2185142"/>
              <a:gd name="connsiteX1" fmla="*/ 508635 w 628539"/>
              <a:gd name="connsiteY1" fmla="*/ 684716 h 2185142"/>
              <a:gd name="connsiteX2" fmla="*/ 445135 w 628539"/>
              <a:gd name="connsiteY2" fmla="*/ 587349 h 2185142"/>
              <a:gd name="connsiteX3" fmla="*/ 606001 w 628539"/>
              <a:gd name="connsiteY3" fmla="*/ 1277383 h 2185142"/>
              <a:gd name="connsiteX4" fmla="*/ 563668 w 628539"/>
              <a:gd name="connsiteY4" fmla="*/ 1235049 h 2185142"/>
              <a:gd name="connsiteX5" fmla="*/ 26035 w 628539"/>
              <a:gd name="connsiteY5" fmla="*/ 2174849 h 2185142"/>
              <a:gd name="connsiteX6" fmla="*/ 347768 w 628539"/>
              <a:gd name="connsiteY6" fmla="*/ 1709183 h 2185142"/>
              <a:gd name="connsiteX7" fmla="*/ 517101 w 628539"/>
              <a:gd name="connsiteY7" fmla="*/ 1290083 h 2185142"/>
              <a:gd name="connsiteX8" fmla="*/ 233468 w 628539"/>
              <a:gd name="connsiteY8" fmla="*/ 1721883 h 2185142"/>
              <a:gd name="connsiteX9" fmla="*/ 457835 w 628539"/>
              <a:gd name="connsiteY9" fmla="*/ 1243516 h 2185142"/>
              <a:gd name="connsiteX10" fmla="*/ 254635 w 628539"/>
              <a:gd name="connsiteY10" fmla="*/ 578883 h 2185142"/>
              <a:gd name="connsiteX11" fmla="*/ 593301 w 628539"/>
              <a:gd name="connsiteY11" fmla="*/ 1150383 h 2185142"/>
              <a:gd name="connsiteX12" fmla="*/ 309668 w 628539"/>
              <a:gd name="connsiteY12" fmla="*/ 523849 h 2185142"/>
              <a:gd name="connsiteX13" fmla="*/ 635 w 628539"/>
              <a:gd name="connsiteY13" fmla="*/ 151316 h 2185142"/>
              <a:gd name="connsiteX14" fmla="*/ 394335 w 628539"/>
              <a:gd name="connsiteY14" fmla="*/ 540783 h 2185142"/>
              <a:gd name="connsiteX15" fmla="*/ 195368 w 628539"/>
              <a:gd name="connsiteY15" fmla="*/ 312183 h 2185142"/>
              <a:gd name="connsiteX16" fmla="*/ 360468 w 628539"/>
              <a:gd name="connsiteY16" fmla="*/ 434949 h 2185142"/>
              <a:gd name="connsiteX17" fmla="*/ 267335 w 628539"/>
              <a:gd name="connsiteY17" fmla="*/ 168249 h 2185142"/>
              <a:gd name="connsiteX18" fmla="*/ 203835 w 628539"/>
              <a:gd name="connsiteY18" fmla="*/ 24316 h 2185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28539" h="2185142">
                <a:moveTo>
                  <a:pt x="203835" y="24316"/>
                </a:moveTo>
                <a:cubicBezTo>
                  <a:pt x="244052" y="110394"/>
                  <a:pt x="468418" y="590877"/>
                  <a:pt x="508635" y="684716"/>
                </a:cubicBezTo>
                <a:cubicBezTo>
                  <a:pt x="548852" y="778555"/>
                  <a:pt x="428907" y="488571"/>
                  <a:pt x="445135" y="587349"/>
                </a:cubicBezTo>
                <a:cubicBezTo>
                  <a:pt x="461363" y="686127"/>
                  <a:pt x="586246" y="1169433"/>
                  <a:pt x="606001" y="1277383"/>
                </a:cubicBezTo>
                <a:cubicBezTo>
                  <a:pt x="625756" y="1385333"/>
                  <a:pt x="660329" y="1085471"/>
                  <a:pt x="563668" y="1235049"/>
                </a:cubicBezTo>
                <a:cubicBezTo>
                  <a:pt x="467007" y="1384627"/>
                  <a:pt x="62018" y="2095827"/>
                  <a:pt x="26035" y="2174849"/>
                </a:cubicBezTo>
                <a:cubicBezTo>
                  <a:pt x="-9948" y="2253871"/>
                  <a:pt x="265924" y="1856644"/>
                  <a:pt x="347768" y="1709183"/>
                </a:cubicBezTo>
                <a:cubicBezTo>
                  <a:pt x="429612" y="1561722"/>
                  <a:pt x="536151" y="1287966"/>
                  <a:pt x="517101" y="1290083"/>
                </a:cubicBezTo>
                <a:cubicBezTo>
                  <a:pt x="498051" y="1292200"/>
                  <a:pt x="243346" y="1729644"/>
                  <a:pt x="233468" y="1721883"/>
                </a:cubicBezTo>
                <a:cubicBezTo>
                  <a:pt x="223590" y="1714122"/>
                  <a:pt x="454307" y="1434016"/>
                  <a:pt x="457835" y="1243516"/>
                </a:cubicBezTo>
                <a:cubicBezTo>
                  <a:pt x="461363" y="1053016"/>
                  <a:pt x="232057" y="594405"/>
                  <a:pt x="254635" y="578883"/>
                </a:cubicBezTo>
                <a:cubicBezTo>
                  <a:pt x="277213" y="563361"/>
                  <a:pt x="584129" y="1159555"/>
                  <a:pt x="593301" y="1150383"/>
                </a:cubicBezTo>
                <a:cubicBezTo>
                  <a:pt x="602473" y="1141211"/>
                  <a:pt x="408446" y="690360"/>
                  <a:pt x="309668" y="523849"/>
                </a:cubicBezTo>
                <a:cubicBezTo>
                  <a:pt x="210890" y="357338"/>
                  <a:pt x="-13476" y="148494"/>
                  <a:pt x="635" y="151316"/>
                </a:cubicBezTo>
                <a:cubicBezTo>
                  <a:pt x="14746" y="154138"/>
                  <a:pt x="361880" y="513972"/>
                  <a:pt x="394335" y="540783"/>
                </a:cubicBezTo>
                <a:cubicBezTo>
                  <a:pt x="426790" y="567594"/>
                  <a:pt x="201013" y="329822"/>
                  <a:pt x="195368" y="312183"/>
                </a:cubicBezTo>
                <a:cubicBezTo>
                  <a:pt x="189723" y="294544"/>
                  <a:pt x="348474" y="458938"/>
                  <a:pt x="360468" y="434949"/>
                </a:cubicBezTo>
                <a:cubicBezTo>
                  <a:pt x="372462" y="410960"/>
                  <a:pt x="295557" y="233160"/>
                  <a:pt x="267335" y="168249"/>
                </a:cubicBezTo>
                <a:cubicBezTo>
                  <a:pt x="239113" y="103338"/>
                  <a:pt x="163618" y="-61762"/>
                  <a:pt x="203835" y="2431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5" name="フリーフォーム: 図形 334">
            <a:extLst>
              <a:ext uri="{FF2B5EF4-FFF2-40B4-BE49-F238E27FC236}">
                <a16:creationId xmlns:a16="http://schemas.microsoft.com/office/drawing/2014/main" id="{42EE4A9B-06FA-4174-B8BD-13A7068857AA}"/>
              </a:ext>
            </a:extLst>
          </p:cNvPr>
          <p:cNvSpPr/>
          <p:nvPr/>
        </p:nvSpPr>
        <p:spPr>
          <a:xfrm>
            <a:off x="3280747" y="5509675"/>
            <a:ext cx="700137" cy="1987728"/>
          </a:xfrm>
          <a:custGeom>
            <a:avLst/>
            <a:gdLst>
              <a:gd name="connsiteX0" fmla="*/ 122853 w 700137"/>
              <a:gd name="connsiteY0" fmla="*/ 10592 h 1987728"/>
              <a:gd name="connsiteX1" fmla="*/ 571586 w 700137"/>
              <a:gd name="connsiteY1" fmla="*/ 687925 h 1987728"/>
              <a:gd name="connsiteX2" fmla="*/ 457286 w 700137"/>
              <a:gd name="connsiteY2" fmla="*/ 552458 h 1987728"/>
              <a:gd name="connsiteX3" fmla="*/ 698586 w 700137"/>
              <a:gd name="connsiteY3" fmla="*/ 1022358 h 1987728"/>
              <a:gd name="connsiteX4" fmla="*/ 563120 w 700137"/>
              <a:gd name="connsiteY4" fmla="*/ 886892 h 1987728"/>
              <a:gd name="connsiteX5" fmla="*/ 609686 w 700137"/>
              <a:gd name="connsiteY5" fmla="*/ 1157825 h 1987728"/>
              <a:gd name="connsiteX6" fmla="*/ 292186 w 700137"/>
              <a:gd name="connsiteY6" fmla="*/ 1983325 h 1987728"/>
              <a:gd name="connsiteX7" fmla="*/ 656253 w 700137"/>
              <a:gd name="connsiteY7" fmla="*/ 1504958 h 1987728"/>
              <a:gd name="connsiteX8" fmla="*/ 254086 w 700137"/>
              <a:gd name="connsiteY8" fmla="*/ 1953692 h 1987728"/>
              <a:gd name="connsiteX9" fmla="*/ 482686 w 700137"/>
              <a:gd name="connsiteY9" fmla="*/ 1365258 h 1987728"/>
              <a:gd name="connsiteX10" fmla="*/ 86 w 700137"/>
              <a:gd name="connsiteY10" fmla="*/ 243425 h 1987728"/>
              <a:gd name="connsiteX11" fmla="*/ 440353 w 700137"/>
              <a:gd name="connsiteY11" fmla="*/ 658292 h 1987728"/>
              <a:gd name="connsiteX12" fmla="*/ 114386 w 700137"/>
              <a:gd name="connsiteY12" fmla="*/ 298458 h 1987728"/>
              <a:gd name="connsiteX13" fmla="*/ 122853 w 700137"/>
              <a:gd name="connsiteY13" fmla="*/ 10592 h 1987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00137" h="1987728">
                <a:moveTo>
                  <a:pt x="122853" y="10592"/>
                </a:moveTo>
                <a:cubicBezTo>
                  <a:pt x="199053" y="75503"/>
                  <a:pt x="515847" y="597614"/>
                  <a:pt x="571586" y="687925"/>
                </a:cubicBezTo>
                <a:cubicBezTo>
                  <a:pt x="627325" y="778236"/>
                  <a:pt x="436119" y="496719"/>
                  <a:pt x="457286" y="552458"/>
                </a:cubicBezTo>
                <a:cubicBezTo>
                  <a:pt x="478453" y="608197"/>
                  <a:pt x="680947" y="966619"/>
                  <a:pt x="698586" y="1022358"/>
                </a:cubicBezTo>
                <a:cubicBezTo>
                  <a:pt x="716225" y="1078097"/>
                  <a:pt x="577937" y="864314"/>
                  <a:pt x="563120" y="886892"/>
                </a:cubicBezTo>
                <a:cubicBezTo>
                  <a:pt x="548303" y="909470"/>
                  <a:pt x="654842" y="975086"/>
                  <a:pt x="609686" y="1157825"/>
                </a:cubicBezTo>
                <a:cubicBezTo>
                  <a:pt x="564530" y="1340564"/>
                  <a:pt x="284425" y="1925470"/>
                  <a:pt x="292186" y="1983325"/>
                </a:cubicBezTo>
                <a:cubicBezTo>
                  <a:pt x="299947" y="2041180"/>
                  <a:pt x="662603" y="1509897"/>
                  <a:pt x="656253" y="1504958"/>
                </a:cubicBezTo>
                <a:cubicBezTo>
                  <a:pt x="649903" y="1500019"/>
                  <a:pt x="283014" y="1976975"/>
                  <a:pt x="254086" y="1953692"/>
                </a:cubicBezTo>
                <a:cubicBezTo>
                  <a:pt x="225158" y="1930409"/>
                  <a:pt x="525019" y="1650302"/>
                  <a:pt x="482686" y="1365258"/>
                </a:cubicBezTo>
                <a:cubicBezTo>
                  <a:pt x="440353" y="1080214"/>
                  <a:pt x="7141" y="361253"/>
                  <a:pt x="86" y="243425"/>
                </a:cubicBezTo>
                <a:cubicBezTo>
                  <a:pt x="-6969" y="125597"/>
                  <a:pt x="421303" y="649120"/>
                  <a:pt x="440353" y="658292"/>
                </a:cubicBezTo>
                <a:cubicBezTo>
                  <a:pt x="459403" y="667464"/>
                  <a:pt x="165891" y="400764"/>
                  <a:pt x="114386" y="298458"/>
                </a:cubicBezTo>
                <a:cubicBezTo>
                  <a:pt x="62881" y="196152"/>
                  <a:pt x="46653" y="-54319"/>
                  <a:pt x="122853" y="1059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6" name="フリーフォーム: 図形 335">
            <a:extLst>
              <a:ext uri="{FF2B5EF4-FFF2-40B4-BE49-F238E27FC236}">
                <a16:creationId xmlns:a16="http://schemas.microsoft.com/office/drawing/2014/main" id="{F230B7B7-4863-4E78-86F1-307E785A4773}"/>
              </a:ext>
            </a:extLst>
          </p:cNvPr>
          <p:cNvSpPr/>
          <p:nvPr/>
        </p:nvSpPr>
        <p:spPr>
          <a:xfrm>
            <a:off x="2652943" y="5923139"/>
            <a:ext cx="949695" cy="1120830"/>
          </a:xfrm>
          <a:custGeom>
            <a:avLst/>
            <a:gdLst>
              <a:gd name="connsiteX0" fmla="*/ 949624 w 949695"/>
              <a:gd name="connsiteY0" fmla="*/ 33161 h 1120830"/>
              <a:gd name="connsiteX1" fmla="*/ 475490 w 949695"/>
              <a:gd name="connsiteY1" fmla="*/ 363361 h 1120830"/>
              <a:gd name="connsiteX2" fmla="*/ 56390 w 949695"/>
              <a:gd name="connsiteY2" fmla="*/ 1116894 h 1120830"/>
              <a:gd name="connsiteX3" fmla="*/ 293457 w 949695"/>
              <a:gd name="connsiteY3" fmla="*/ 651228 h 1120830"/>
              <a:gd name="connsiteX4" fmla="*/ 382357 w 949695"/>
              <a:gd name="connsiteY4" fmla="*/ 460728 h 1120830"/>
              <a:gd name="connsiteX5" fmla="*/ 1357 w 949695"/>
              <a:gd name="connsiteY5" fmla="*/ 947561 h 1120830"/>
              <a:gd name="connsiteX6" fmla="*/ 538990 w 949695"/>
              <a:gd name="connsiteY6" fmla="*/ 28928 h 1120830"/>
              <a:gd name="connsiteX7" fmla="*/ 289224 w 949695"/>
              <a:gd name="connsiteY7" fmla="*/ 215194 h 1120830"/>
              <a:gd name="connsiteX8" fmla="*/ 441624 w 949695"/>
              <a:gd name="connsiteY8" fmla="*/ 58561 h 1120830"/>
              <a:gd name="connsiteX9" fmla="*/ 949624 w 949695"/>
              <a:gd name="connsiteY9" fmla="*/ 33161 h 1120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49695" h="1120830">
                <a:moveTo>
                  <a:pt x="949624" y="33161"/>
                </a:moveTo>
                <a:cubicBezTo>
                  <a:pt x="955268" y="83961"/>
                  <a:pt x="624362" y="182739"/>
                  <a:pt x="475490" y="363361"/>
                </a:cubicBezTo>
                <a:cubicBezTo>
                  <a:pt x="326618" y="543983"/>
                  <a:pt x="86729" y="1068916"/>
                  <a:pt x="56390" y="1116894"/>
                </a:cubicBezTo>
                <a:cubicBezTo>
                  <a:pt x="26051" y="1164872"/>
                  <a:pt x="239129" y="760589"/>
                  <a:pt x="293457" y="651228"/>
                </a:cubicBezTo>
                <a:cubicBezTo>
                  <a:pt x="347785" y="541867"/>
                  <a:pt x="431040" y="411339"/>
                  <a:pt x="382357" y="460728"/>
                </a:cubicBezTo>
                <a:cubicBezTo>
                  <a:pt x="333674" y="510117"/>
                  <a:pt x="-24748" y="1019528"/>
                  <a:pt x="1357" y="947561"/>
                </a:cubicBezTo>
                <a:cubicBezTo>
                  <a:pt x="27462" y="875594"/>
                  <a:pt x="491012" y="150989"/>
                  <a:pt x="538990" y="28928"/>
                </a:cubicBezTo>
                <a:cubicBezTo>
                  <a:pt x="586968" y="-93133"/>
                  <a:pt x="305452" y="210255"/>
                  <a:pt x="289224" y="215194"/>
                </a:cubicBezTo>
                <a:cubicBezTo>
                  <a:pt x="272996" y="220133"/>
                  <a:pt x="338613" y="87489"/>
                  <a:pt x="441624" y="58561"/>
                </a:cubicBezTo>
                <a:cubicBezTo>
                  <a:pt x="544635" y="29633"/>
                  <a:pt x="943980" y="-17639"/>
                  <a:pt x="949624" y="3316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8" name="フリーフォーム: 図形 337">
            <a:extLst>
              <a:ext uri="{FF2B5EF4-FFF2-40B4-BE49-F238E27FC236}">
                <a16:creationId xmlns:a16="http://schemas.microsoft.com/office/drawing/2014/main" id="{55BA8208-A81B-4689-AB6F-8D90D60475E0}"/>
              </a:ext>
            </a:extLst>
          </p:cNvPr>
          <p:cNvSpPr/>
          <p:nvPr/>
        </p:nvSpPr>
        <p:spPr>
          <a:xfrm>
            <a:off x="1183752" y="6292276"/>
            <a:ext cx="2150005" cy="1317254"/>
          </a:xfrm>
          <a:custGeom>
            <a:avLst/>
            <a:gdLst>
              <a:gd name="connsiteX0" fmla="*/ 2149998 w 2150005"/>
              <a:gd name="connsiteY0" fmla="*/ 574 h 1317254"/>
              <a:gd name="connsiteX1" fmla="*/ 1673748 w 2150005"/>
              <a:gd name="connsiteY1" fmla="*/ 276799 h 1317254"/>
              <a:gd name="connsiteX2" fmla="*/ 1889648 w 2150005"/>
              <a:gd name="connsiteY2" fmla="*/ 197424 h 1317254"/>
              <a:gd name="connsiteX3" fmla="*/ 1689623 w 2150005"/>
              <a:gd name="connsiteY3" fmla="*/ 648274 h 1317254"/>
              <a:gd name="connsiteX4" fmla="*/ 1724548 w 2150005"/>
              <a:gd name="connsiteY4" fmla="*/ 413324 h 1317254"/>
              <a:gd name="connsiteX5" fmla="*/ 1283223 w 2150005"/>
              <a:gd name="connsiteY5" fmla="*/ 1191199 h 1317254"/>
              <a:gd name="connsiteX6" fmla="*/ 1568973 w 2150005"/>
              <a:gd name="connsiteY6" fmla="*/ 683199 h 1317254"/>
              <a:gd name="connsiteX7" fmla="*/ 1184798 w 2150005"/>
              <a:gd name="connsiteY7" fmla="*/ 899099 h 1317254"/>
              <a:gd name="connsiteX8" fmla="*/ 51323 w 2150005"/>
              <a:gd name="connsiteY8" fmla="*/ 1308674 h 1317254"/>
              <a:gd name="connsiteX9" fmla="*/ 498998 w 2150005"/>
              <a:gd name="connsiteY9" fmla="*/ 1146749 h 1317254"/>
              <a:gd name="connsiteX10" fmla="*/ 1226073 w 2150005"/>
              <a:gd name="connsiteY10" fmla="*/ 787974 h 1317254"/>
              <a:gd name="connsiteX11" fmla="*/ 521223 w 2150005"/>
              <a:gd name="connsiteY11" fmla="*/ 1089599 h 1317254"/>
              <a:gd name="connsiteX12" fmla="*/ 3698 w 2150005"/>
              <a:gd name="connsiteY12" fmla="*/ 1238824 h 1317254"/>
              <a:gd name="connsiteX13" fmla="*/ 784748 w 2150005"/>
              <a:gd name="connsiteY13" fmla="*/ 937199 h 1317254"/>
              <a:gd name="connsiteX14" fmla="*/ 29098 w 2150005"/>
              <a:gd name="connsiteY14" fmla="*/ 1108649 h 1317254"/>
              <a:gd name="connsiteX15" fmla="*/ 1200673 w 2150005"/>
              <a:gd name="connsiteY15" fmla="*/ 568899 h 1317254"/>
              <a:gd name="connsiteX16" fmla="*/ 673623 w 2150005"/>
              <a:gd name="connsiteY16" fmla="*/ 708599 h 1317254"/>
              <a:gd name="connsiteX17" fmla="*/ 1438798 w 2150005"/>
              <a:gd name="connsiteY17" fmla="*/ 391099 h 1317254"/>
              <a:gd name="connsiteX18" fmla="*/ 1286398 w 2150005"/>
              <a:gd name="connsiteY18" fmla="*/ 416499 h 1317254"/>
              <a:gd name="connsiteX19" fmla="*/ 1661048 w 2150005"/>
              <a:gd name="connsiteY19" fmla="*/ 210124 h 1317254"/>
              <a:gd name="connsiteX20" fmla="*/ 2149998 w 2150005"/>
              <a:gd name="connsiteY20" fmla="*/ 574 h 1317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50005" h="1317254">
                <a:moveTo>
                  <a:pt x="2149998" y="574"/>
                </a:moveTo>
                <a:cubicBezTo>
                  <a:pt x="2152115" y="11686"/>
                  <a:pt x="1717140" y="243991"/>
                  <a:pt x="1673748" y="276799"/>
                </a:cubicBezTo>
                <a:cubicBezTo>
                  <a:pt x="1630356" y="309607"/>
                  <a:pt x="1887002" y="135512"/>
                  <a:pt x="1889648" y="197424"/>
                </a:cubicBezTo>
                <a:cubicBezTo>
                  <a:pt x="1892294" y="259336"/>
                  <a:pt x="1717140" y="612291"/>
                  <a:pt x="1689623" y="648274"/>
                </a:cubicBezTo>
                <a:cubicBezTo>
                  <a:pt x="1662106" y="684257"/>
                  <a:pt x="1792281" y="322837"/>
                  <a:pt x="1724548" y="413324"/>
                </a:cubicBezTo>
                <a:cubicBezTo>
                  <a:pt x="1656815" y="503811"/>
                  <a:pt x="1309152" y="1146220"/>
                  <a:pt x="1283223" y="1191199"/>
                </a:cubicBezTo>
                <a:cubicBezTo>
                  <a:pt x="1257294" y="1236178"/>
                  <a:pt x="1585377" y="731882"/>
                  <a:pt x="1568973" y="683199"/>
                </a:cubicBezTo>
                <a:cubicBezTo>
                  <a:pt x="1552569" y="634516"/>
                  <a:pt x="1437740" y="794853"/>
                  <a:pt x="1184798" y="899099"/>
                </a:cubicBezTo>
                <a:cubicBezTo>
                  <a:pt x="931856" y="1003345"/>
                  <a:pt x="165623" y="1267399"/>
                  <a:pt x="51323" y="1308674"/>
                </a:cubicBezTo>
                <a:cubicBezTo>
                  <a:pt x="-62977" y="1349949"/>
                  <a:pt x="303206" y="1233532"/>
                  <a:pt x="498998" y="1146749"/>
                </a:cubicBezTo>
                <a:cubicBezTo>
                  <a:pt x="694790" y="1059966"/>
                  <a:pt x="1222369" y="797499"/>
                  <a:pt x="1226073" y="787974"/>
                </a:cubicBezTo>
                <a:cubicBezTo>
                  <a:pt x="1229777" y="778449"/>
                  <a:pt x="724952" y="1014457"/>
                  <a:pt x="521223" y="1089599"/>
                </a:cubicBezTo>
                <a:cubicBezTo>
                  <a:pt x="317494" y="1164741"/>
                  <a:pt x="-40223" y="1264224"/>
                  <a:pt x="3698" y="1238824"/>
                </a:cubicBezTo>
                <a:cubicBezTo>
                  <a:pt x="47619" y="1213424"/>
                  <a:pt x="780515" y="958895"/>
                  <a:pt x="784748" y="937199"/>
                </a:cubicBezTo>
                <a:cubicBezTo>
                  <a:pt x="788981" y="915503"/>
                  <a:pt x="-40223" y="1170032"/>
                  <a:pt x="29098" y="1108649"/>
                </a:cubicBezTo>
                <a:cubicBezTo>
                  <a:pt x="98419" y="1047266"/>
                  <a:pt x="1093252" y="635574"/>
                  <a:pt x="1200673" y="568899"/>
                </a:cubicBezTo>
                <a:cubicBezTo>
                  <a:pt x="1308094" y="502224"/>
                  <a:pt x="633935" y="738232"/>
                  <a:pt x="673623" y="708599"/>
                </a:cubicBezTo>
                <a:cubicBezTo>
                  <a:pt x="713310" y="678966"/>
                  <a:pt x="1336669" y="439782"/>
                  <a:pt x="1438798" y="391099"/>
                </a:cubicBezTo>
                <a:cubicBezTo>
                  <a:pt x="1540927" y="342416"/>
                  <a:pt x="1249356" y="446662"/>
                  <a:pt x="1286398" y="416499"/>
                </a:cubicBezTo>
                <a:cubicBezTo>
                  <a:pt x="1323440" y="386336"/>
                  <a:pt x="1514998" y="277857"/>
                  <a:pt x="1661048" y="210124"/>
                </a:cubicBezTo>
                <a:cubicBezTo>
                  <a:pt x="1807098" y="142391"/>
                  <a:pt x="2147881" y="-10538"/>
                  <a:pt x="2149998" y="57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2" name="フリーフォーム: 図形 341">
            <a:extLst>
              <a:ext uri="{FF2B5EF4-FFF2-40B4-BE49-F238E27FC236}">
                <a16:creationId xmlns:a16="http://schemas.microsoft.com/office/drawing/2014/main" id="{3FBF8FD8-4BF8-4C6A-B80B-FAA12D8A3996}"/>
              </a:ext>
            </a:extLst>
          </p:cNvPr>
          <p:cNvSpPr/>
          <p:nvPr/>
        </p:nvSpPr>
        <p:spPr>
          <a:xfrm>
            <a:off x="1276473" y="6202985"/>
            <a:ext cx="2219315" cy="1728723"/>
          </a:xfrm>
          <a:custGeom>
            <a:avLst/>
            <a:gdLst>
              <a:gd name="connsiteX0" fmla="*/ 2219202 w 2219315"/>
              <a:gd name="connsiteY0" fmla="*/ 965 h 1728723"/>
              <a:gd name="connsiteX1" fmla="*/ 1723902 w 2219315"/>
              <a:gd name="connsiteY1" fmla="*/ 194640 h 1728723"/>
              <a:gd name="connsiteX2" fmla="*/ 2012827 w 2219315"/>
              <a:gd name="connsiteY2" fmla="*/ 115265 h 1728723"/>
              <a:gd name="connsiteX3" fmla="*/ 1450852 w 2219315"/>
              <a:gd name="connsiteY3" fmla="*/ 524840 h 1728723"/>
              <a:gd name="connsiteX4" fmla="*/ 1228602 w 2219315"/>
              <a:gd name="connsiteY4" fmla="*/ 1156665 h 1728723"/>
              <a:gd name="connsiteX5" fmla="*/ 1730252 w 2219315"/>
              <a:gd name="connsiteY5" fmla="*/ 413715 h 1728723"/>
              <a:gd name="connsiteX6" fmla="*/ 1488952 w 2219315"/>
              <a:gd name="connsiteY6" fmla="*/ 1058240 h 1728723"/>
              <a:gd name="connsiteX7" fmla="*/ 1247652 w 2219315"/>
              <a:gd name="connsiteY7" fmla="*/ 1540840 h 1728723"/>
              <a:gd name="connsiteX8" fmla="*/ 1396877 w 2219315"/>
              <a:gd name="connsiteY8" fmla="*/ 1299540 h 1728723"/>
              <a:gd name="connsiteX9" fmla="*/ 1136527 w 2219315"/>
              <a:gd name="connsiteY9" fmla="*/ 1575765 h 1728723"/>
              <a:gd name="connsiteX10" fmla="*/ 752352 w 2219315"/>
              <a:gd name="connsiteY10" fmla="*/ 1728165 h 1728723"/>
              <a:gd name="connsiteX11" fmla="*/ 28452 w 2219315"/>
              <a:gd name="connsiteY11" fmla="*/ 1524965 h 1728723"/>
              <a:gd name="connsiteX12" fmla="*/ 196727 w 2219315"/>
              <a:gd name="connsiteY12" fmla="*/ 1575765 h 1728723"/>
              <a:gd name="connsiteX13" fmla="*/ 669802 w 2219315"/>
              <a:gd name="connsiteY13" fmla="*/ 1607515 h 1728723"/>
              <a:gd name="connsiteX14" fmla="*/ 1187327 w 2219315"/>
              <a:gd name="connsiteY14" fmla="*/ 1477340 h 1728723"/>
              <a:gd name="connsiteX15" fmla="*/ 914277 w 2219315"/>
              <a:gd name="connsiteY15" fmla="*/ 1509090 h 1728723"/>
              <a:gd name="connsiteX16" fmla="*/ 1304802 w 2219315"/>
              <a:gd name="connsiteY16" fmla="*/ 1147140 h 1728723"/>
              <a:gd name="connsiteX17" fmla="*/ 1254002 w 2219315"/>
              <a:gd name="connsiteY17" fmla="*/ 712165 h 1728723"/>
              <a:gd name="connsiteX18" fmla="*/ 1581027 w 2219315"/>
              <a:gd name="connsiteY18" fmla="*/ 445465 h 1728723"/>
              <a:gd name="connsiteX19" fmla="*/ 939677 w 2219315"/>
              <a:gd name="connsiteY19" fmla="*/ 756615 h 1728723"/>
              <a:gd name="connsiteX20" fmla="*/ 1673102 w 2219315"/>
              <a:gd name="connsiteY20" fmla="*/ 150190 h 1728723"/>
              <a:gd name="connsiteX21" fmla="*/ 2219202 w 2219315"/>
              <a:gd name="connsiteY21" fmla="*/ 965 h 172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219315" h="1728723">
                <a:moveTo>
                  <a:pt x="2219202" y="965"/>
                </a:moveTo>
                <a:cubicBezTo>
                  <a:pt x="2227669" y="8373"/>
                  <a:pt x="1758298" y="175590"/>
                  <a:pt x="1723902" y="194640"/>
                </a:cubicBezTo>
                <a:cubicBezTo>
                  <a:pt x="1689506" y="213690"/>
                  <a:pt x="2058335" y="60232"/>
                  <a:pt x="2012827" y="115265"/>
                </a:cubicBezTo>
                <a:cubicBezTo>
                  <a:pt x="1967319" y="170298"/>
                  <a:pt x="1581556" y="351273"/>
                  <a:pt x="1450852" y="524840"/>
                </a:cubicBezTo>
                <a:cubicBezTo>
                  <a:pt x="1320148" y="698407"/>
                  <a:pt x="1182035" y="1175186"/>
                  <a:pt x="1228602" y="1156665"/>
                </a:cubicBezTo>
                <a:cubicBezTo>
                  <a:pt x="1275169" y="1138144"/>
                  <a:pt x="1686860" y="430119"/>
                  <a:pt x="1730252" y="413715"/>
                </a:cubicBezTo>
                <a:cubicBezTo>
                  <a:pt x="1773644" y="397311"/>
                  <a:pt x="1569385" y="870386"/>
                  <a:pt x="1488952" y="1058240"/>
                </a:cubicBezTo>
                <a:cubicBezTo>
                  <a:pt x="1408519" y="1246094"/>
                  <a:pt x="1262998" y="1500623"/>
                  <a:pt x="1247652" y="1540840"/>
                </a:cubicBezTo>
                <a:cubicBezTo>
                  <a:pt x="1232306" y="1581057"/>
                  <a:pt x="1415398" y="1293719"/>
                  <a:pt x="1396877" y="1299540"/>
                </a:cubicBezTo>
                <a:cubicBezTo>
                  <a:pt x="1378356" y="1305361"/>
                  <a:pt x="1243948" y="1504328"/>
                  <a:pt x="1136527" y="1575765"/>
                </a:cubicBezTo>
                <a:cubicBezTo>
                  <a:pt x="1029106" y="1647202"/>
                  <a:pt x="937031" y="1736632"/>
                  <a:pt x="752352" y="1728165"/>
                </a:cubicBezTo>
                <a:cubicBezTo>
                  <a:pt x="567673" y="1719698"/>
                  <a:pt x="121056" y="1550365"/>
                  <a:pt x="28452" y="1524965"/>
                </a:cubicBezTo>
                <a:cubicBezTo>
                  <a:pt x="-64152" y="1499565"/>
                  <a:pt x="89835" y="1562007"/>
                  <a:pt x="196727" y="1575765"/>
                </a:cubicBezTo>
                <a:cubicBezTo>
                  <a:pt x="303619" y="1589523"/>
                  <a:pt x="504702" y="1623919"/>
                  <a:pt x="669802" y="1607515"/>
                </a:cubicBezTo>
                <a:cubicBezTo>
                  <a:pt x="834902" y="1591111"/>
                  <a:pt x="1146581" y="1493744"/>
                  <a:pt x="1187327" y="1477340"/>
                </a:cubicBezTo>
                <a:cubicBezTo>
                  <a:pt x="1228073" y="1460936"/>
                  <a:pt x="894698" y="1564123"/>
                  <a:pt x="914277" y="1509090"/>
                </a:cubicBezTo>
                <a:cubicBezTo>
                  <a:pt x="933856" y="1454057"/>
                  <a:pt x="1248181" y="1279961"/>
                  <a:pt x="1304802" y="1147140"/>
                </a:cubicBezTo>
                <a:cubicBezTo>
                  <a:pt x="1361423" y="1014319"/>
                  <a:pt x="1207964" y="829111"/>
                  <a:pt x="1254002" y="712165"/>
                </a:cubicBezTo>
                <a:cubicBezTo>
                  <a:pt x="1300039" y="595219"/>
                  <a:pt x="1633414" y="438057"/>
                  <a:pt x="1581027" y="445465"/>
                </a:cubicBezTo>
                <a:cubicBezTo>
                  <a:pt x="1528639" y="452873"/>
                  <a:pt x="924331" y="805828"/>
                  <a:pt x="939677" y="756615"/>
                </a:cubicBezTo>
                <a:cubicBezTo>
                  <a:pt x="955023" y="707402"/>
                  <a:pt x="1463552" y="272957"/>
                  <a:pt x="1673102" y="150190"/>
                </a:cubicBezTo>
                <a:cubicBezTo>
                  <a:pt x="1882652" y="27423"/>
                  <a:pt x="2210735" y="-6443"/>
                  <a:pt x="2219202" y="96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3" name="フリーフォーム: 図形 342">
            <a:extLst>
              <a:ext uri="{FF2B5EF4-FFF2-40B4-BE49-F238E27FC236}">
                <a16:creationId xmlns:a16="http://schemas.microsoft.com/office/drawing/2014/main" id="{2D7E9D70-4CEB-4908-8E45-506AF3C89C7A}"/>
              </a:ext>
            </a:extLst>
          </p:cNvPr>
          <p:cNvSpPr/>
          <p:nvPr/>
        </p:nvSpPr>
        <p:spPr>
          <a:xfrm>
            <a:off x="3171950" y="6002294"/>
            <a:ext cx="607927" cy="1589234"/>
          </a:xfrm>
          <a:custGeom>
            <a:avLst/>
            <a:gdLst>
              <a:gd name="connsiteX0" fmla="*/ 199900 w 607927"/>
              <a:gd name="connsiteY0" fmla="*/ 1631 h 1589234"/>
              <a:gd name="connsiteX1" fmla="*/ 584075 w 607927"/>
              <a:gd name="connsiteY1" fmla="*/ 677906 h 1589234"/>
              <a:gd name="connsiteX2" fmla="*/ 552325 w 607927"/>
              <a:gd name="connsiteY2" fmla="*/ 614406 h 1589234"/>
              <a:gd name="connsiteX3" fmla="*/ 431675 w 607927"/>
              <a:gd name="connsiteY3" fmla="*/ 1395456 h 1589234"/>
              <a:gd name="connsiteX4" fmla="*/ 533275 w 607927"/>
              <a:gd name="connsiteY4" fmla="*/ 1230356 h 1589234"/>
              <a:gd name="connsiteX5" fmla="*/ 82425 w 607927"/>
              <a:gd name="connsiteY5" fmla="*/ 1557381 h 1589234"/>
              <a:gd name="connsiteX6" fmla="*/ 41150 w 607927"/>
              <a:gd name="connsiteY6" fmla="*/ 1541506 h 1589234"/>
              <a:gd name="connsiteX7" fmla="*/ 526925 w 607927"/>
              <a:gd name="connsiteY7" fmla="*/ 1246231 h 1589234"/>
              <a:gd name="connsiteX8" fmla="*/ 571375 w 607927"/>
              <a:gd name="connsiteY8" fmla="*/ 976356 h 1589234"/>
              <a:gd name="connsiteX9" fmla="*/ 320550 w 607927"/>
              <a:gd name="connsiteY9" fmla="*/ 503281 h 1589234"/>
              <a:gd name="connsiteX10" fmla="*/ 199900 w 607927"/>
              <a:gd name="connsiteY10" fmla="*/ 1631 h 1589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7927" h="1589234">
                <a:moveTo>
                  <a:pt x="199900" y="1631"/>
                </a:moveTo>
                <a:cubicBezTo>
                  <a:pt x="243821" y="30735"/>
                  <a:pt x="525338" y="575777"/>
                  <a:pt x="584075" y="677906"/>
                </a:cubicBezTo>
                <a:cubicBezTo>
                  <a:pt x="642812" y="780035"/>
                  <a:pt x="577725" y="494814"/>
                  <a:pt x="552325" y="614406"/>
                </a:cubicBezTo>
                <a:cubicBezTo>
                  <a:pt x="526925" y="733998"/>
                  <a:pt x="434850" y="1292798"/>
                  <a:pt x="431675" y="1395456"/>
                </a:cubicBezTo>
                <a:cubicBezTo>
                  <a:pt x="428500" y="1498114"/>
                  <a:pt x="591483" y="1203369"/>
                  <a:pt x="533275" y="1230356"/>
                </a:cubicBezTo>
                <a:cubicBezTo>
                  <a:pt x="475067" y="1257343"/>
                  <a:pt x="164446" y="1505523"/>
                  <a:pt x="82425" y="1557381"/>
                </a:cubicBezTo>
                <a:cubicBezTo>
                  <a:pt x="404" y="1609239"/>
                  <a:pt x="-32933" y="1593364"/>
                  <a:pt x="41150" y="1541506"/>
                </a:cubicBezTo>
                <a:cubicBezTo>
                  <a:pt x="115233" y="1489648"/>
                  <a:pt x="438554" y="1340423"/>
                  <a:pt x="526925" y="1246231"/>
                </a:cubicBezTo>
                <a:cubicBezTo>
                  <a:pt x="615296" y="1152039"/>
                  <a:pt x="605771" y="1100181"/>
                  <a:pt x="571375" y="976356"/>
                </a:cubicBezTo>
                <a:cubicBezTo>
                  <a:pt x="536979" y="852531"/>
                  <a:pt x="386696" y="666264"/>
                  <a:pt x="320550" y="503281"/>
                </a:cubicBezTo>
                <a:cubicBezTo>
                  <a:pt x="254404" y="340298"/>
                  <a:pt x="155979" y="-27473"/>
                  <a:pt x="199900" y="163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4" name="フリーフォーム: 図形 343">
            <a:extLst>
              <a:ext uri="{FF2B5EF4-FFF2-40B4-BE49-F238E27FC236}">
                <a16:creationId xmlns:a16="http://schemas.microsoft.com/office/drawing/2014/main" id="{6889E2BE-C9D5-46CC-9F4B-7E3DA80A1F89}"/>
              </a:ext>
            </a:extLst>
          </p:cNvPr>
          <p:cNvSpPr/>
          <p:nvPr/>
        </p:nvSpPr>
        <p:spPr>
          <a:xfrm>
            <a:off x="2739626" y="6313304"/>
            <a:ext cx="918551" cy="1813076"/>
          </a:xfrm>
          <a:custGeom>
            <a:avLst/>
            <a:gdLst>
              <a:gd name="connsiteX0" fmla="*/ 768749 w 918551"/>
              <a:gd name="connsiteY0" fmla="*/ 87496 h 1813076"/>
              <a:gd name="connsiteX1" fmla="*/ 908449 w 918551"/>
              <a:gd name="connsiteY1" fmla="*/ 554221 h 1813076"/>
              <a:gd name="connsiteX2" fmla="*/ 835424 w 918551"/>
              <a:gd name="connsiteY2" fmla="*/ 966971 h 1813076"/>
              <a:gd name="connsiteX3" fmla="*/ 263924 w 918551"/>
              <a:gd name="connsiteY3" fmla="*/ 1611496 h 1813076"/>
              <a:gd name="connsiteX4" fmla="*/ 127399 w 918551"/>
              <a:gd name="connsiteY4" fmla="*/ 1786121 h 1813076"/>
              <a:gd name="connsiteX5" fmla="*/ 406799 w 918551"/>
              <a:gd name="connsiteY5" fmla="*/ 1443221 h 1813076"/>
              <a:gd name="connsiteX6" fmla="*/ 717949 w 918551"/>
              <a:gd name="connsiteY6" fmla="*/ 862196 h 1813076"/>
              <a:gd name="connsiteX7" fmla="*/ 399 w 918551"/>
              <a:gd name="connsiteY7" fmla="*/ 1811521 h 1813076"/>
              <a:gd name="connsiteX8" fmla="*/ 616349 w 918551"/>
              <a:gd name="connsiteY8" fmla="*/ 1071746 h 1813076"/>
              <a:gd name="connsiteX9" fmla="*/ 635399 w 918551"/>
              <a:gd name="connsiteY9" fmla="*/ 538346 h 1813076"/>
              <a:gd name="connsiteX10" fmla="*/ 536974 w 918551"/>
              <a:gd name="connsiteY10" fmla="*/ 4946 h 1813076"/>
              <a:gd name="connsiteX11" fmla="*/ 790974 w 918551"/>
              <a:gd name="connsiteY11" fmla="*/ 865371 h 1813076"/>
              <a:gd name="connsiteX12" fmla="*/ 679849 w 918551"/>
              <a:gd name="connsiteY12" fmla="*/ 439921 h 1813076"/>
              <a:gd name="connsiteX13" fmla="*/ 663974 w 918551"/>
              <a:gd name="connsiteY13" fmla="*/ 58921 h 1813076"/>
              <a:gd name="connsiteX14" fmla="*/ 768749 w 918551"/>
              <a:gd name="connsiteY14" fmla="*/ 201796 h 1813076"/>
              <a:gd name="connsiteX15" fmla="*/ 768749 w 918551"/>
              <a:gd name="connsiteY15" fmla="*/ 87496 h 1813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18551" h="1813076">
                <a:moveTo>
                  <a:pt x="768749" y="87496"/>
                </a:moveTo>
                <a:cubicBezTo>
                  <a:pt x="792032" y="146233"/>
                  <a:pt x="897337" y="407642"/>
                  <a:pt x="908449" y="554221"/>
                </a:cubicBezTo>
                <a:cubicBezTo>
                  <a:pt x="919562" y="700800"/>
                  <a:pt x="942845" y="790759"/>
                  <a:pt x="835424" y="966971"/>
                </a:cubicBezTo>
                <a:cubicBezTo>
                  <a:pt x="728003" y="1143184"/>
                  <a:pt x="381928" y="1474971"/>
                  <a:pt x="263924" y="1611496"/>
                </a:cubicBezTo>
                <a:cubicBezTo>
                  <a:pt x="145920" y="1748021"/>
                  <a:pt x="103586" y="1814167"/>
                  <a:pt x="127399" y="1786121"/>
                </a:cubicBezTo>
                <a:cubicBezTo>
                  <a:pt x="151211" y="1758075"/>
                  <a:pt x="308374" y="1597208"/>
                  <a:pt x="406799" y="1443221"/>
                </a:cubicBezTo>
                <a:cubicBezTo>
                  <a:pt x="505224" y="1289234"/>
                  <a:pt x="785682" y="800813"/>
                  <a:pt x="717949" y="862196"/>
                </a:cubicBezTo>
                <a:cubicBezTo>
                  <a:pt x="650216" y="923579"/>
                  <a:pt x="17332" y="1776596"/>
                  <a:pt x="399" y="1811521"/>
                </a:cubicBezTo>
                <a:cubicBezTo>
                  <a:pt x="-16534" y="1846446"/>
                  <a:pt x="510516" y="1283942"/>
                  <a:pt x="616349" y="1071746"/>
                </a:cubicBezTo>
                <a:cubicBezTo>
                  <a:pt x="722182" y="859550"/>
                  <a:pt x="648628" y="716146"/>
                  <a:pt x="635399" y="538346"/>
                </a:cubicBezTo>
                <a:cubicBezTo>
                  <a:pt x="622170" y="360546"/>
                  <a:pt x="511045" y="-49558"/>
                  <a:pt x="536974" y="4946"/>
                </a:cubicBezTo>
                <a:cubicBezTo>
                  <a:pt x="562903" y="59450"/>
                  <a:pt x="767161" y="792875"/>
                  <a:pt x="790974" y="865371"/>
                </a:cubicBezTo>
                <a:cubicBezTo>
                  <a:pt x="814787" y="937867"/>
                  <a:pt x="701016" y="574329"/>
                  <a:pt x="679849" y="439921"/>
                </a:cubicBezTo>
                <a:cubicBezTo>
                  <a:pt x="658682" y="305513"/>
                  <a:pt x="649157" y="98608"/>
                  <a:pt x="663974" y="58921"/>
                </a:cubicBezTo>
                <a:cubicBezTo>
                  <a:pt x="678791" y="19234"/>
                  <a:pt x="752345" y="193859"/>
                  <a:pt x="768749" y="201796"/>
                </a:cubicBezTo>
                <a:cubicBezTo>
                  <a:pt x="785153" y="209734"/>
                  <a:pt x="745466" y="28759"/>
                  <a:pt x="768749" y="8749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5" name="フリーフォーム: 図形 344">
            <a:extLst>
              <a:ext uri="{FF2B5EF4-FFF2-40B4-BE49-F238E27FC236}">
                <a16:creationId xmlns:a16="http://schemas.microsoft.com/office/drawing/2014/main" id="{1AEC0CB2-25B5-4621-A1B9-AEF60A78913D}"/>
              </a:ext>
            </a:extLst>
          </p:cNvPr>
          <p:cNvSpPr/>
          <p:nvPr/>
        </p:nvSpPr>
        <p:spPr>
          <a:xfrm>
            <a:off x="998548" y="6104002"/>
            <a:ext cx="2485982" cy="2259580"/>
          </a:xfrm>
          <a:custGeom>
            <a:avLst/>
            <a:gdLst>
              <a:gd name="connsiteX0" fmla="*/ 2485485 w 2485982"/>
              <a:gd name="connsiteY0" fmla="*/ 465 h 2259580"/>
              <a:gd name="connsiteX1" fmla="*/ 1943619 w 2485982"/>
              <a:gd name="connsiteY1" fmla="*/ 533865 h 2259580"/>
              <a:gd name="connsiteX2" fmla="*/ 2155285 w 2485982"/>
              <a:gd name="connsiteY2" fmla="*/ 372998 h 2259580"/>
              <a:gd name="connsiteX3" fmla="*/ 1922452 w 2485982"/>
              <a:gd name="connsiteY3" fmla="*/ 779398 h 2259580"/>
              <a:gd name="connsiteX4" fmla="*/ 1765819 w 2485982"/>
              <a:gd name="connsiteY4" fmla="*/ 978365 h 2259580"/>
              <a:gd name="connsiteX5" fmla="*/ 1888585 w 2485982"/>
              <a:gd name="connsiteY5" fmla="*/ 1020698 h 2259580"/>
              <a:gd name="connsiteX6" fmla="*/ 1833552 w 2485982"/>
              <a:gd name="connsiteY6" fmla="*/ 1499065 h 2259580"/>
              <a:gd name="connsiteX7" fmla="*/ 1571085 w 2485982"/>
              <a:gd name="connsiteY7" fmla="*/ 1638765 h 2259580"/>
              <a:gd name="connsiteX8" fmla="*/ 21685 w 2485982"/>
              <a:gd name="connsiteY8" fmla="*/ 2159465 h 2259580"/>
              <a:gd name="connsiteX9" fmla="*/ 741352 w 2485982"/>
              <a:gd name="connsiteY9" fmla="*/ 1935098 h 2259580"/>
              <a:gd name="connsiteX10" fmla="*/ 1829319 w 2485982"/>
              <a:gd name="connsiteY10" fmla="*/ 1714965 h 2259580"/>
              <a:gd name="connsiteX11" fmla="*/ 1359419 w 2485982"/>
              <a:gd name="connsiteY11" fmla="*/ 1858898 h 2259580"/>
              <a:gd name="connsiteX12" fmla="*/ 258752 w 2485982"/>
              <a:gd name="connsiteY12" fmla="*/ 2222965 h 2259580"/>
              <a:gd name="connsiteX13" fmla="*/ 1825085 w 2485982"/>
              <a:gd name="connsiteY13" fmla="*/ 1778465 h 2259580"/>
              <a:gd name="connsiteX14" fmla="*/ 360352 w 2485982"/>
              <a:gd name="connsiteY14" fmla="*/ 2252598 h 2259580"/>
              <a:gd name="connsiteX15" fmla="*/ 1075785 w 2485982"/>
              <a:gd name="connsiteY15" fmla="*/ 2049398 h 2259580"/>
              <a:gd name="connsiteX16" fmla="*/ 1985952 w 2485982"/>
              <a:gd name="connsiteY16" fmla="*/ 1880065 h 2259580"/>
              <a:gd name="connsiteX17" fmla="*/ 1067319 w 2485982"/>
              <a:gd name="connsiteY17" fmla="*/ 2239898 h 2259580"/>
              <a:gd name="connsiteX18" fmla="*/ 2151052 w 2485982"/>
              <a:gd name="connsiteY18" fmla="*/ 1761531 h 2259580"/>
              <a:gd name="connsiteX19" fmla="*/ 1736185 w 2485982"/>
              <a:gd name="connsiteY19" fmla="*/ 1858898 h 2259580"/>
              <a:gd name="connsiteX20" fmla="*/ 2307685 w 2485982"/>
              <a:gd name="connsiteY20" fmla="*/ 1118065 h 2259580"/>
              <a:gd name="connsiteX21" fmla="*/ 1833552 w 2485982"/>
              <a:gd name="connsiteY21" fmla="*/ 1494831 h 2259580"/>
              <a:gd name="connsiteX22" fmla="*/ 2354252 w 2485982"/>
              <a:gd name="connsiteY22" fmla="*/ 910631 h 2259580"/>
              <a:gd name="connsiteX23" fmla="*/ 2019819 w 2485982"/>
              <a:gd name="connsiteY23" fmla="*/ 1134998 h 2259580"/>
              <a:gd name="connsiteX24" fmla="*/ 2341552 w 2485982"/>
              <a:gd name="connsiteY24" fmla="*/ 728598 h 2259580"/>
              <a:gd name="connsiteX25" fmla="*/ 2096019 w 2485982"/>
              <a:gd name="connsiteY25" fmla="*/ 817498 h 2259580"/>
              <a:gd name="connsiteX26" fmla="*/ 2290752 w 2485982"/>
              <a:gd name="connsiteY26" fmla="*/ 419565 h 2259580"/>
              <a:gd name="connsiteX27" fmla="*/ 2045219 w 2485982"/>
              <a:gd name="connsiteY27" fmla="*/ 639698 h 2259580"/>
              <a:gd name="connsiteX28" fmla="*/ 2485485 w 2485982"/>
              <a:gd name="connsiteY28" fmla="*/ 465 h 225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485982" h="2259580">
                <a:moveTo>
                  <a:pt x="2485485" y="465"/>
                </a:moveTo>
                <a:cubicBezTo>
                  <a:pt x="2468552" y="-17174"/>
                  <a:pt x="1998652" y="471776"/>
                  <a:pt x="1943619" y="533865"/>
                </a:cubicBezTo>
                <a:cubicBezTo>
                  <a:pt x="1888586" y="595954"/>
                  <a:pt x="2158813" y="332076"/>
                  <a:pt x="2155285" y="372998"/>
                </a:cubicBezTo>
                <a:cubicBezTo>
                  <a:pt x="2151757" y="413920"/>
                  <a:pt x="1987363" y="678504"/>
                  <a:pt x="1922452" y="779398"/>
                </a:cubicBezTo>
                <a:cubicBezTo>
                  <a:pt x="1857541" y="880293"/>
                  <a:pt x="1771463" y="938148"/>
                  <a:pt x="1765819" y="978365"/>
                </a:cubicBezTo>
                <a:cubicBezTo>
                  <a:pt x="1760175" y="1018582"/>
                  <a:pt x="1877296" y="933915"/>
                  <a:pt x="1888585" y="1020698"/>
                </a:cubicBezTo>
                <a:cubicBezTo>
                  <a:pt x="1899874" y="1107481"/>
                  <a:pt x="1886469" y="1396054"/>
                  <a:pt x="1833552" y="1499065"/>
                </a:cubicBezTo>
                <a:cubicBezTo>
                  <a:pt x="1780635" y="1602076"/>
                  <a:pt x="1873063" y="1528698"/>
                  <a:pt x="1571085" y="1638765"/>
                </a:cubicBezTo>
                <a:cubicBezTo>
                  <a:pt x="1269107" y="1748832"/>
                  <a:pt x="159974" y="2110076"/>
                  <a:pt x="21685" y="2159465"/>
                </a:cubicBezTo>
                <a:cubicBezTo>
                  <a:pt x="-116604" y="2208854"/>
                  <a:pt x="440080" y="2009181"/>
                  <a:pt x="741352" y="1935098"/>
                </a:cubicBezTo>
                <a:cubicBezTo>
                  <a:pt x="1042624" y="1861015"/>
                  <a:pt x="1726308" y="1727665"/>
                  <a:pt x="1829319" y="1714965"/>
                </a:cubicBezTo>
                <a:cubicBezTo>
                  <a:pt x="1932330" y="1702265"/>
                  <a:pt x="1359419" y="1858898"/>
                  <a:pt x="1359419" y="1858898"/>
                </a:cubicBezTo>
                <a:cubicBezTo>
                  <a:pt x="1097658" y="1943565"/>
                  <a:pt x="181141" y="2236371"/>
                  <a:pt x="258752" y="2222965"/>
                </a:cubicBezTo>
                <a:cubicBezTo>
                  <a:pt x="336363" y="2209559"/>
                  <a:pt x="1808152" y="1773526"/>
                  <a:pt x="1825085" y="1778465"/>
                </a:cubicBezTo>
                <a:cubicBezTo>
                  <a:pt x="1842018" y="1783404"/>
                  <a:pt x="485235" y="2207443"/>
                  <a:pt x="360352" y="2252598"/>
                </a:cubicBezTo>
                <a:cubicBezTo>
                  <a:pt x="235469" y="2297753"/>
                  <a:pt x="804852" y="2111487"/>
                  <a:pt x="1075785" y="2049398"/>
                </a:cubicBezTo>
                <a:cubicBezTo>
                  <a:pt x="1346718" y="1987309"/>
                  <a:pt x="1987363" y="1848315"/>
                  <a:pt x="1985952" y="1880065"/>
                </a:cubicBezTo>
                <a:cubicBezTo>
                  <a:pt x="1984541" y="1911815"/>
                  <a:pt x="1039802" y="2259654"/>
                  <a:pt x="1067319" y="2239898"/>
                </a:cubicBezTo>
                <a:cubicBezTo>
                  <a:pt x="1094836" y="2220142"/>
                  <a:pt x="2039574" y="1825031"/>
                  <a:pt x="2151052" y="1761531"/>
                </a:cubicBezTo>
                <a:cubicBezTo>
                  <a:pt x="2262530" y="1698031"/>
                  <a:pt x="1710079" y="1966142"/>
                  <a:pt x="1736185" y="1858898"/>
                </a:cubicBezTo>
                <a:cubicBezTo>
                  <a:pt x="1762290" y="1751654"/>
                  <a:pt x="2291457" y="1178743"/>
                  <a:pt x="2307685" y="1118065"/>
                </a:cubicBezTo>
                <a:cubicBezTo>
                  <a:pt x="2323913" y="1057387"/>
                  <a:pt x="1825791" y="1529403"/>
                  <a:pt x="1833552" y="1494831"/>
                </a:cubicBezTo>
                <a:cubicBezTo>
                  <a:pt x="1841313" y="1460259"/>
                  <a:pt x="2323207" y="970603"/>
                  <a:pt x="2354252" y="910631"/>
                </a:cubicBezTo>
                <a:cubicBezTo>
                  <a:pt x="2385297" y="850659"/>
                  <a:pt x="2021936" y="1165337"/>
                  <a:pt x="2019819" y="1134998"/>
                </a:cubicBezTo>
                <a:cubicBezTo>
                  <a:pt x="2017702" y="1104659"/>
                  <a:pt x="2328852" y="781515"/>
                  <a:pt x="2341552" y="728598"/>
                </a:cubicBezTo>
                <a:cubicBezTo>
                  <a:pt x="2354252" y="675681"/>
                  <a:pt x="2104486" y="869003"/>
                  <a:pt x="2096019" y="817498"/>
                </a:cubicBezTo>
                <a:cubicBezTo>
                  <a:pt x="2087552" y="765993"/>
                  <a:pt x="2299219" y="449198"/>
                  <a:pt x="2290752" y="419565"/>
                </a:cubicBezTo>
                <a:cubicBezTo>
                  <a:pt x="2282285" y="389932"/>
                  <a:pt x="2008530" y="708137"/>
                  <a:pt x="2045219" y="639698"/>
                </a:cubicBezTo>
                <a:cubicBezTo>
                  <a:pt x="2081908" y="571259"/>
                  <a:pt x="2502418" y="18104"/>
                  <a:pt x="2485485" y="46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6" name="フリーフォーム: 図形 345">
            <a:extLst>
              <a:ext uri="{FF2B5EF4-FFF2-40B4-BE49-F238E27FC236}">
                <a16:creationId xmlns:a16="http://schemas.microsoft.com/office/drawing/2014/main" id="{48318921-2D26-42EC-A231-369D642A3BE7}"/>
              </a:ext>
            </a:extLst>
          </p:cNvPr>
          <p:cNvSpPr/>
          <p:nvPr/>
        </p:nvSpPr>
        <p:spPr>
          <a:xfrm>
            <a:off x="2957915" y="6072820"/>
            <a:ext cx="457776" cy="1487949"/>
          </a:xfrm>
          <a:custGeom>
            <a:avLst/>
            <a:gdLst>
              <a:gd name="connsiteX0" fmla="*/ 293285 w 457776"/>
              <a:gd name="connsiteY0" fmla="*/ 18947 h 1487949"/>
              <a:gd name="connsiteX1" fmla="*/ 432985 w 457776"/>
              <a:gd name="connsiteY1" fmla="*/ 920647 h 1487949"/>
              <a:gd name="connsiteX2" fmla="*/ 416052 w 457776"/>
              <a:gd name="connsiteY2" fmla="*/ 747080 h 1487949"/>
              <a:gd name="connsiteX3" fmla="*/ 26585 w 457776"/>
              <a:gd name="connsiteY3" fmla="*/ 1487913 h 1487949"/>
              <a:gd name="connsiteX4" fmla="*/ 403352 w 457776"/>
              <a:gd name="connsiteY4" fmla="*/ 780947 h 1487949"/>
              <a:gd name="connsiteX5" fmla="*/ 1185 w 457776"/>
              <a:gd name="connsiteY5" fmla="*/ 1119613 h 1487949"/>
              <a:gd name="connsiteX6" fmla="*/ 280585 w 457776"/>
              <a:gd name="connsiteY6" fmla="*/ 704747 h 1487949"/>
              <a:gd name="connsiteX7" fmla="*/ 297518 w 457776"/>
              <a:gd name="connsiteY7" fmla="*/ 336447 h 1487949"/>
              <a:gd name="connsiteX8" fmla="*/ 293285 w 457776"/>
              <a:gd name="connsiteY8" fmla="*/ 18947 h 148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776" h="1487949">
                <a:moveTo>
                  <a:pt x="293285" y="18947"/>
                </a:moveTo>
                <a:cubicBezTo>
                  <a:pt x="315863" y="116314"/>
                  <a:pt x="412524" y="799292"/>
                  <a:pt x="432985" y="920647"/>
                </a:cubicBezTo>
                <a:cubicBezTo>
                  <a:pt x="453446" y="1042002"/>
                  <a:pt x="483785" y="652536"/>
                  <a:pt x="416052" y="747080"/>
                </a:cubicBezTo>
                <a:cubicBezTo>
                  <a:pt x="348319" y="841624"/>
                  <a:pt x="28702" y="1482269"/>
                  <a:pt x="26585" y="1487913"/>
                </a:cubicBezTo>
                <a:cubicBezTo>
                  <a:pt x="24468" y="1493557"/>
                  <a:pt x="407585" y="842330"/>
                  <a:pt x="403352" y="780947"/>
                </a:cubicBezTo>
                <a:cubicBezTo>
                  <a:pt x="399119" y="719564"/>
                  <a:pt x="21646" y="1132313"/>
                  <a:pt x="1185" y="1119613"/>
                </a:cubicBezTo>
                <a:cubicBezTo>
                  <a:pt x="-19276" y="1106913"/>
                  <a:pt x="231196" y="835275"/>
                  <a:pt x="280585" y="704747"/>
                </a:cubicBezTo>
                <a:cubicBezTo>
                  <a:pt x="329974" y="574219"/>
                  <a:pt x="297518" y="447219"/>
                  <a:pt x="297518" y="336447"/>
                </a:cubicBezTo>
                <a:cubicBezTo>
                  <a:pt x="297518" y="225675"/>
                  <a:pt x="270707" y="-78420"/>
                  <a:pt x="293285" y="1894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7" name="フリーフォーム: 図形 346">
            <a:extLst>
              <a:ext uri="{FF2B5EF4-FFF2-40B4-BE49-F238E27FC236}">
                <a16:creationId xmlns:a16="http://schemas.microsoft.com/office/drawing/2014/main" id="{EA62DCBF-FBC2-4A85-9240-38EA83BE7AE3}"/>
              </a:ext>
            </a:extLst>
          </p:cNvPr>
          <p:cNvSpPr/>
          <p:nvPr/>
        </p:nvSpPr>
        <p:spPr>
          <a:xfrm>
            <a:off x="2976243" y="3113981"/>
            <a:ext cx="2136225" cy="1450011"/>
          </a:xfrm>
          <a:custGeom>
            <a:avLst/>
            <a:gdLst>
              <a:gd name="connsiteX0" fmla="*/ 2134237 w 2136225"/>
              <a:gd name="connsiteY0" fmla="*/ 381059 h 1450011"/>
              <a:gd name="connsiteX1" fmla="*/ 1854837 w 2136225"/>
              <a:gd name="connsiteY1" fmla="*/ 59 h 1450011"/>
              <a:gd name="connsiteX2" fmla="*/ 513717 w 2136225"/>
              <a:gd name="connsiteY2" fmla="*/ 350579 h 1450011"/>
              <a:gd name="connsiteX3" fmla="*/ 996317 w 2136225"/>
              <a:gd name="connsiteY3" fmla="*/ 188019 h 1450011"/>
              <a:gd name="connsiteX4" fmla="*/ 637 w 2136225"/>
              <a:gd name="connsiteY4" fmla="*/ 889059 h 1450011"/>
              <a:gd name="connsiteX5" fmla="*/ 838837 w 2136225"/>
              <a:gd name="connsiteY5" fmla="*/ 396299 h 1450011"/>
              <a:gd name="connsiteX6" fmla="*/ 432437 w 2136225"/>
              <a:gd name="connsiteY6" fmla="*/ 767139 h 1450011"/>
              <a:gd name="connsiteX7" fmla="*/ 147957 w 2136225"/>
              <a:gd name="connsiteY7" fmla="*/ 1447859 h 1450011"/>
              <a:gd name="connsiteX8" fmla="*/ 793117 w 2136225"/>
              <a:gd name="connsiteY8" fmla="*/ 523299 h 1450011"/>
              <a:gd name="connsiteX9" fmla="*/ 1448437 w 2136225"/>
              <a:gd name="connsiteY9" fmla="*/ 193099 h 1450011"/>
              <a:gd name="connsiteX10" fmla="*/ 1814197 w 2136225"/>
              <a:gd name="connsiteY10" fmla="*/ 436939 h 1450011"/>
              <a:gd name="connsiteX11" fmla="*/ 1610997 w 2136225"/>
              <a:gd name="connsiteY11" fmla="*/ 121979 h 1450011"/>
              <a:gd name="connsiteX12" fmla="*/ 1961517 w 2136225"/>
              <a:gd name="connsiteY12" fmla="*/ 299779 h 1450011"/>
              <a:gd name="connsiteX13" fmla="*/ 2134237 w 2136225"/>
              <a:gd name="connsiteY13" fmla="*/ 381059 h 1450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36225" h="1450011">
                <a:moveTo>
                  <a:pt x="2134237" y="381059"/>
                </a:moveTo>
                <a:cubicBezTo>
                  <a:pt x="2116457" y="331106"/>
                  <a:pt x="2124924" y="5139"/>
                  <a:pt x="1854837" y="59"/>
                </a:cubicBezTo>
                <a:cubicBezTo>
                  <a:pt x="1584750" y="-5021"/>
                  <a:pt x="656804" y="319252"/>
                  <a:pt x="513717" y="350579"/>
                </a:cubicBezTo>
                <a:cubicBezTo>
                  <a:pt x="370630" y="381906"/>
                  <a:pt x="1081830" y="98272"/>
                  <a:pt x="996317" y="188019"/>
                </a:cubicBezTo>
                <a:cubicBezTo>
                  <a:pt x="910804" y="277766"/>
                  <a:pt x="26884" y="854346"/>
                  <a:pt x="637" y="889059"/>
                </a:cubicBezTo>
                <a:cubicBezTo>
                  <a:pt x="-25610" y="923772"/>
                  <a:pt x="766870" y="416619"/>
                  <a:pt x="838837" y="396299"/>
                </a:cubicBezTo>
                <a:cubicBezTo>
                  <a:pt x="910804" y="375979"/>
                  <a:pt x="547584" y="591879"/>
                  <a:pt x="432437" y="767139"/>
                </a:cubicBezTo>
                <a:cubicBezTo>
                  <a:pt x="317290" y="942399"/>
                  <a:pt x="87844" y="1488499"/>
                  <a:pt x="147957" y="1447859"/>
                </a:cubicBezTo>
                <a:cubicBezTo>
                  <a:pt x="208070" y="1407219"/>
                  <a:pt x="576370" y="732426"/>
                  <a:pt x="793117" y="523299"/>
                </a:cubicBezTo>
                <a:cubicBezTo>
                  <a:pt x="1009864" y="314172"/>
                  <a:pt x="1278257" y="207492"/>
                  <a:pt x="1448437" y="193099"/>
                </a:cubicBezTo>
                <a:cubicBezTo>
                  <a:pt x="1618617" y="178706"/>
                  <a:pt x="1787104" y="448792"/>
                  <a:pt x="1814197" y="436939"/>
                </a:cubicBezTo>
                <a:cubicBezTo>
                  <a:pt x="1841290" y="425086"/>
                  <a:pt x="1586444" y="144839"/>
                  <a:pt x="1610997" y="121979"/>
                </a:cubicBezTo>
                <a:cubicBezTo>
                  <a:pt x="1635550" y="99119"/>
                  <a:pt x="1876004" y="258292"/>
                  <a:pt x="1961517" y="299779"/>
                </a:cubicBezTo>
                <a:cubicBezTo>
                  <a:pt x="2047030" y="341266"/>
                  <a:pt x="2152017" y="431012"/>
                  <a:pt x="2134237" y="38105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8" name="フリーフォーム: 図形 347">
            <a:extLst>
              <a:ext uri="{FF2B5EF4-FFF2-40B4-BE49-F238E27FC236}">
                <a16:creationId xmlns:a16="http://schemas.microsoft.com/office/drawing/2014/main" id="{B68DA8A4-8E3E-4FBD-848B-4C515A534BAF}"/>
              </a:ext>
            </a:extLst>
          </p:cNvPr>
          <p:cNvSpPr/>
          <p:nvPr/>
        </p:nvSpPr>
        <p:spPr>
          <a:xfrm>
            <a:off x="3275569" y="2680686"/>
            <a:ext cx="1908749" cy="877421"/>
          </a:xfrm>
          <a:custGeom>
            <a:avLst/>
            <a:gdLst>
              <a:gd name="connsiteX0" fmla="*/ 1900951 w 1908749"/>
              <a:gd name="connsiteY0" fmla="*/ 392714 h 877421"/>
              <a:gd name="connsiteX1" fmla="*/ 1611391 w 1908749"/>
              <a:gd name="connsiteY1" fmla="*/ 6634 h 877421"/>
              <a:gd name="connsiteX2" fmla="*/ 1585991 w 1908749"/>
              <a:gd name="connsiteY2" fmla="*/ 153954 h 877421"/>
              <a:gd name="connsiteX3" fmla="*/ 1154191 w 1908749"/>
              <a:gd name="connsiteY3" fmla="*/ 225074 h 877421"/>
              <a:gd name="connsiteX4" fmla="*/ 437911 w 1908749"/>
              <a:gd name="connsiteY4" fmla="*/ 443514 h 877421"/>
              <a:gd name="connsiteX5" fmla="*/ 1184671 w 1908749"/>
              <a:gd name="connsiteY5" fmla="*/ 169194 h 877421"/>
              <a:gd name="connsiteX6" fmla="*/ 473471 w 1908749"/>
              <a:gd name="connsiteY6" fmla="*/ 580674 h 877421"/>
              <a:gd name="connsiteX7" fmla="*/ 26431 w 1908749"/>
              <a:gd name="connsiteY7" fmla="*/ 870234 h 877421"/>
              <a:gd name="connsiteX8" fmla="*/ 1255791 w 1908749"/>
              <a:gd name="connsiteY8" fmla="*/ 280954 h 877421"/>
              <a:gd name="connsiteX9" fmla="*/ 1900951 w 1908749"/>
              <a:gd name="connsiteY9" fmla="*/ 392714 h 877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08749" h="877421">
                <a:moveTo>
                  <a:pt x="1900951" y="392714"/>
                </a:moveTo>
                <a:cubicBezTo>
                  <a:pt x="1960218" y="346994"/>
                  <a:pt x="1663884" y="46427"/>
                  <a:pt x="1611391" y="6634"/>
                </a:cubicBezTo>
                <a:cubicBezTo>
                  <a:pt x="1558898" y="-33159"/>
                  <a:pt x="1662191" y="117547"/>
                  <a:pt x="1585991" y="153954"/>
                </a:cubicBezTo>
                <a:cubicBezTo>
                  <a:pt x="1509791" y="190361"/>
                  <a:pt x="1345538" y="176814"/>
                  <a:pt x="1154191" y="225074"/>
                </a:cubicBezTo>
                <a:cubicBezTo>
                  <a:pt x="962844" y="273334"/>
                  <a:pt x="432831" y="452827"/>
                  <a:pt x="437911" y="443514"/>
                </a:cubicBezTo>
                <a:cubicBezTo>
                  <a:pt x="442991" y="434201"/>
                  <a:pt x="1178744" y="146334"/>
                  <a:pt x="1184671" y="169194"/>
                </a:cubicBezTo>
                <a:cubicBezTo>
                  <a:pt x="1190598" y="192054"/>
                  <a:pt x="666511" y="463834"/>
                  <a:pt x="473471" y="580674"/>
                </a:cubicBezTo>
                <a:cubicBezTo>
                  <a:pt x="280431" y="697514"/>
                  <a:pt x="-103956" y="920187"/>
                  <a:pt x="26431" y="870234"/>
                </a:cubicBezTo>
                <a:cubicBezTo>
                  <a:pt x="156818" y="820281"/>
                  <a:pt x="935751" y="363081"/>
                  <a:pt x="1255791" y="280954"/>
                </a:cubicBezTo>
                <a:cubicBezTo>
                  <a:pt x="1575831" y="198827"/>
                  <a:pt x="1841684" y="438434"/>
                  <a:pt x="1900951" y="39271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9" name="フリーフォーム: 図形 348">
            <a:extLst>
              <a:ext uri="{FF2B5EF4-FFF2-40B4-BE49-F238E27FC236}">
                <a16:creationId xmlns:a16="http://schemas.microsoft.com/office/drawing/2014/main" id="{30346867-AAB2-44F5-B7EF-29BBEB2563E6}"/>
              </a:ext>
            </a:extLst>
          </p:cNvPr>
          <p:cNvSpPr/>
          <p:nvPr/>
        </p:nvSpPr>
        <p:spPr>
          <a:xfrm>
            <a:off x="2380528" y="7206074"/>
            <a:ext cx="1582447" cy="2161190"/>
          </a:xfrm>
          <a:custGeom>
            <a:avLst/>
            <a:gdLst>
              <a:gd name="connsiteX0" fmla="*/ 1575522 w 1582447"/>
              <a:gd name="connsiteY0" fmla="*/ 1176 h 2161190"/>
              <a:gd name="connsiteX1" fmla="*/ 1264372 w 1582447"/>
              <a:gd name="connsiteY1" fmla="*/ 718726 h 2161190"/>
              <a:gd name="connsiteX2" fmla="*/ 1391372 w 1582447"/>
              <a:gd name="connsiteY2" fmla="*/ 521876 h 2161190"/>
              <a:gd name="connsiteX3" fmla="*/ 1264372 w 1582447"/>
              <a:gd name="connsiteY3" fmla="*/ 1042576 h 2161190"/>
              <a:gd name="connsiteX4" fmla="*/ 1042122 w 1582447"/>
              <a:gd name="connsiteY4" fmla="*/ 1366426 h 2161190"/>
              <a:gd name="connsiteX5" fmla="*/ 273772 w 1582447"/>
              <a:gd name="connsiteY5" fmla="*/ 2153826 h 2161190"/>
              <a:gd name="connsiteX6" fmla="*/ 711922 w 1582447"/>
              <a:gd name="connsiteY6" fmla="*/ 1747426 h 2161190"/>
              <a:gd name="connsiteX7" fmla="*/ 1111972 w 1582447"/>
              <a:gd name="connsiteY7" fmla="*/ 1525176 h 2161190"/>
              <a:gd name="connsiteX8" fmla="*/ 203922 w 1582447"/>
              <a:gd name="connsiteY8" fmla="*/ 1912526 h 2161190"/>
              <a:gd name="connsiteX9" fmla="*/ 38822 w 1582447"/>
              <a:gd name="connsiteY9" fmla="*/ 1956976 h 2161190"/>
              <a:gd name="connsiteX10" fmla="*/ 756372 w 1582447"/>
              <a:gd name="connsiteY10" fmla="*/ 1607726 h 2161190"/>
              <a:gd name="connsiteX11" fmla="*/ 1105622 w 1582447"/>
              <a:gd name="connsiteY11" fmla="*/ 1125126 h 2161190"/>
              <a:gd name="connsiteX12" fmla="*/ 1245322 w 1582447"/>
              <a:gd name="connsiteY12" fmla="*/ 356776 h 2161190"/>
              <a:gd name="connsiteX13" fmla="*/ 908772 w 1582447"/>
              <a:gd name="connsiteY13" fmla="*/ 915576 h 2161190"/>
              <a:gd name="connsiteX14" fmla="*/ 1575522 w 1582447"/>
              <a:gd name="connsiteY14" fmla="*/ 1176 h 2161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82447" h="2161190">
                <a:moveTo>
                  <a:pt x="1575522" y="1176"/>
                </a:moveTo>
                <a:cubicBezTo>
                  <a:pt x="1634789" y="-31632"/>
                  <a:pt x="1295064" y="631943"/>
                  <a:pt x="1264372" y="718726"/>
                </a:cubicBezTo>
                <a:cubicBezTo>
                  <a:pt x="1233680" y="805509"/>
                  <a:pt x="1391372" y="467901"/>
                  <a:pt x="1391372" y="521876"/>
                </a:cubicBezTo>
                <a:cubicBezTo>
                  <a:pt x="1391372" y="575851"/>
                  <a:pt x="1322580" y="901818"/>
                  <a:pt x="1264372" y="1042576"/>
                </a:cubicBezTo>
                <a:cubicBezTo>
                  <a:pt x="1206164" y="1183334"/>
                  <a:pt x="1207222" y="1181218"/>
                  <a:pt x="1042122" y="1366426"/>
                </a:cubicBezTo>
                <a:cubicBezTo>
                  <a:pt x="877022" y="1551634"/>
                  <a:pt x="328805" y="2090326"/>
                  <a:pt x="273772" y="2153826"/>
                </a:cubicBezTo>
                <a:cubicBezTo>
                  <a:pt x="218739" y="2217326"/>
                  <a:pt x="572222" y="1852201"/>
                  <a:pt x="711922" y="1747426"/>
                </a:cubicBezTo>
                <a:cubicBezTo>
                  <a:pt x="851622" y="1642651"/>
                  <a:pt x="1196639" y="1497659"/>
                  <a:pt x="1111972" y="1525176"/>
                </a:cubicBezTo>
                <a:cubicBezTo>
                  <a:pt x="1027305" y="1552693"/>
                  <a:pt x="382780" y="1840559"/>
                  <a:pt x="203922" y="1912526"/>
                </a:cubicBezTo>
                <a:cubicBezTo>
                  <a:pt x="25064" y="1984493"/>
                  <a:pt x="-53253" y="2007776"/>
                  <a:pt x="38822" y="1956976"/>
                </a:cubicBezTo>
                <a:cubicBezTo>
                  <a:pt x="130897" y="1906176"/>
                  <a:pt x="578572" y="1746368"/>
                  <a:pt x="756372" y="1607726"/>
                </a:cubicBezTo>
                <a:cubicBezTo>
                  <a:pt x="934172" y="1469084"/>
                  <a:pt x="1024130" y="1333618"/>
                  <a:pt x="1105622" y="1125126"/>
                </a:cubicBezTo>
                <a:cubicBezTo>
                  <a:pt x="1187114" y="916634"/>
                  <a:pt x="1278130" y="391701"/>
                  <a:pt x="1245322" y="356776"/>
                </a:cubicBezTo>
                <a:cubicBezTo>
                  <a:pt x="1212514" y="321851"/>
                  <a:pt x="854797" y="969551"/>
                  <a:pt x="908772" y="915576"/>
                </a:cubicBezTo>
                <a:cubicBezTo>
                  <a:pt x="962747" y="861601"/>
                  <a:pt x="1516255" y="33984"/>
                  <a:pt x="1575522" y="117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0" name="フリーフォーム: 図形 349">
            <a:extLst>
              <a:ext uri="{FF2B5EF4-FFF2-40B4-BE49-F238E27FC236}">
                <a16:creationId xmlns:a16="http://schemas.microsoft.com/office/drawing/2014/main" id="{C25B8D80-6F08-4175-AA57-3A86C116E3AD}"/>
              </a:ext>
            </a:extLst>
          </p:cNvPr>
          <p:cNvSpPr/>
          <p:nvPr/>
        </p:nvSpPr>
        <p:spPr>
          <a:xfrm>
            <a:off x="2120773" y="7314603"/>
            <a:ext cx="1450323" cy="1575585"/>
          </a:xfrm>
          <a:custGeom>
            <a:avLst/>
            <a:gdLst>
              <a:gd name="connsiteX0" fmla="*/ 1441577 w 1450323"/>
              <a:gd name="connsiteY0" fmla="*/ 597 h 1575585"/>
              <a:gd name="connsiteX1" fmla="*/ 857377 w 1450323"/>
              <a:gd name="connsiteY1" fmla="*/ 521297 h 1575585"/>
              <a:gd name="connsiteX2" fmla="*/ 127 w 1450323"/>
              <a:gd name="connsiteY2" fmla="*/ 1156297 h 1575585"/>
              <a:gd name="connsiteX3" fmla="*/ 793877 w 1450323"/>
              <a:gd name="connsiteY3" fmla="*/ 648297 h 1575585"/>
              <a:gd name="connsiteX4" fmla="*/ 920877 w 1450323"/>
              <a:gd name="connsiteY4" fmla="*/ 597497 h 1575585"/>
              <a:gd name="connsiteX5" fmla="*/ 590677 w 1450323"/>
              <a:gd name="connsiteY5" fmla="*/ 813397 h 1575585"/>
              <a:gd name="connsiteX6" fmla="*/ 228727 w 1450323"/>
              <a:gd name="connsiteY6" fmla="*/ 1162647 h 1575585"/>
              <a:gd name="connsiteX7" fmla="*/ 692277 w 1450323"/>
              <a:gd name="connsiteY7" fmla="*/ 826097 h 1575585"/>
              <a:gd name="connsiteX8" fmla="*/ 228727 w 1450323"/>
              <a:gd name="connsiteY8" fmla="*/ 1315047 h 1575585"/>
              <a:gd name="connsiteX9" fmla="*/ 946277 w 1450323"/>
              <a:gd name="connsiteY9" fmla="*/ 800697 h 1575585"/>
              <a:gd name="connsiteX10" fmla="*/ 158877 w 1450323"/>
              <a:gd name="connsiteY10" fmla="*/ 1575397 h 1575585"/>
              <a:gd name="connsiteX11" fmla="*/ 1143127 w 1450323"/>
              <a:gd name="connsiteY11" fmla="*/ 718147 h 1575585"/>
              <a:gd name="connsiteX12" fmla="*/ 914527 w 1450323"/>
              <a:gd name="connsiteY12" fmla="*/ 876897 h 1575585"/>
              <a:gd name="connsiteX13" fmla="*/ 1295527 w 1450323"/>
              <a:gd name="connsiteY13" fmla="*/ 514947 h 1575585"/>
              <a:gd name="connsiteX14" fmla="*/ 1212977 w 1450323"/>
              <a:gd name="connsiteY14" fmla="*/ 419697 h 1575585"/>
              <a:gd name="connsiteX15" fmla="*/ 1441577 w 1450323"/>
              <a:gd name="connsiteY15" fmla="*/ 597 h 1575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50323" h="1575585">
                <a:moveTo>
                  <a:pt x="1441577" y="597"/>
                </a:moveTo>
                <a:cubicBezTo>
                  <a:pt x="1382310" y="17530"/>
                  <a:pt x="1097619" y="328680"/>
                  <a:pt x="857377" y="521297"/>
                </a:cubicBezTo>
                <a:cubicBezTo>
                  <a:pt x="617135" y="713914"/>
                  <a:pt x="10710" y="1135130"/>
                  <a:pt x="127" y="1156297"/>
                </a:cubicBezTo>
                <a:cubicBezTo>
                  <a:pt x="-10456" y="1177464"/>
                  <a:pt x="640419" y="741430"/>
                  <a:pt x="793877" y="648297"/>
                </a:cubicBezTo>
                <a:cubicBezTo>
                  <a:pt x="947335" y="555164"/>
                  <a:pt x="954744" y="569980"/>
                  <a:pt x="920877" y="597497"/>
                </a:cubicBezTo>
                <a:cubicBezTo>
                  <a:pt x="887010" y="625014"/>
                  <a:pt x="706035" y="719205"/>
                  <a:pt x="590677" y="813397"/>
                </a:cubicBezTo>
                <a:cubicBezTo>
                  <a:pt x="475319" y="907589"/>
                  <a:pt x="211794" y="1160530"/>
                  <a:pt x="228727" y="1162647"/>
                </a:cubicBezTo>
                <a:cubicBezTo>
                  <a:pt x="245660" y="1164764"/>
                  <a:pt x="692277" y="800697"/>
                  <a:pt x="692277" y="826097"/>
                </a:cubicBezTo>
                <a:cubicBezTo>
                  <a:pt x="692277" y="851497"/>
                  <a:pt x="186394" y="1319280"/>
                  <a:pt x="228727" y="1315047"/>
                </a:cubicBezTo>
                <a:cubicBezTo>
                  <a:pt x="271060" y="1310814"/>
                  <a:pt x="957919" y="757305"/>
                  <a:pt x="946277" y="800697"/>
                </a:cubicBezTo>
                <a:cubicBezTo>
                  <a:pt x="934635" y="844089"/>
                  <a:pt x="126069" y="1589155"/>
                  <a:pt x="158877" y="1575397"/>
                </a:cubicBezTo>
                <a:cubicBezTo>
                  <a:pt x="191685" y="1561639"/>
                  <a:pt x="1017185" y="834564"/>
                  <a:pt x="1143127" y="718147"/>
                </a:cubicBezTo>
                <a:cubicBezTo>
                  <a:pt x="1269069" y="601730"/>
                  <a:pt x="889127" y="910764"/>
                  <a:pt x="914527" y="876897"/>
                </a:cubicBezTo>
                <a:cubicBezTo>
                  <a:pt x="939927" y="843030"/>
                  <a:pt x="1245785" y="591147"/>
                  <a:pt x="1295527" y="514947"/>
                </a:cubicBezTo>
                <a:cubicBezTo>
                  <a:pt x="1345269" y="438747"/>
                  <a:pt x="1185460" y="507539"/>
                  <a:pt x="1212977" y="419697"/>
                </a:cubicBezTo>
                <a:cubicBezTo>
                  <a:pt x="1240494" y="331855"/>
                  <a:pt x="1500844" y="-16336"/>
                  <a:pt x="1441577" y="59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1" name="フリーフォーム: 図形 350">
            <a:extLst>
              <a:ext uri="{FF2B5EF4-FFF2-40B4-BE49-F238E27FC236}">
                <a16:creationId xmlns:a16="http://schemas.microsoft.com/office/drawing/2014/main" id="{7D6D18D4-6C43-455B-B0CC-0CED52916110}"/>
              </a:ext>
            </a:extLst>
          </p:cNvPr>
          <p:cNvSpPr/>
          <p:nvPr/>
        </p:nvSpPr>
        <p:spPr>
          <a:xfrm>
            <a:off x="2031665" y="6940026"/>
            <a:ext cx="2015069" cy="2548526"/>
          </a:xfrm>
          <a:custGeom>
            <a:avLst/>
            <a:gdLst>
              <a:gd name="connsiteX0" fmla="*/ 1594185 w 2015069"/>
              <a:gd name="connsiteY0" fmla="*/ 311674 h 2548526"/>
              <a:gd name="connsiteX1" fmla="*/ 1124285 w 2015069"/>
              <a:gd name="connsiteY1" fmla="*/ 1308624 h 2548526"/>
              <a:gd name="connsiteX2" fmla="*/ 286085 w 2015069"/>
              <a:gd name="connsiteY2" fmla="*/ 1867424 h 2548526"/>
              <a:gd name="connsiteX3" fmla="*/ 1225885 w 2015069"/>
              <a:gd name="connsiteY3" fmla="*/ 1257824 h 2548526"/>
              <a:gd name="connsiteX4" fmla="*/ 559135 w 2015069"/>
              <a:gd name="connsiteY4" fmla="*/ 1715024 h 2548526"/>
              <a:gd name="connsiteX5" fmla="*/ 965535 w 2015069"/>
              <a:gd name="connsiteY5" fmla="*/ 1619774 h 2548526"/>
              <a:gd name="connsiteX6" fmla="*/ 298785 w 2015069"/>
              <a:gd name="connsiteY6" fmla="*/ 2146824 h 2548526"/>
              <a:gd name="connsiteX7" fmla="*/ 800435 w 2015069"/>
              <a:gd name="connsiteY7" fmla="*/ 1708674 h 2548526"/>
              <a:gd name="connsiteX8" fmla="*/ 482935 w 2015069"/>
              <a:gd name="connsiteY8" fmla="*/ 2083324 h 2548526"/>
              <a:gd name="connsiteX9" fmla="*/ 362285 w 2015069"/>
              <a:gd name="connsiteY9" fmla="*/ 1899174 h 2548526"/>
              <a:gd name="connsiteX10" fmla="*/ 235285 w 2015069"/>
              <a:gd name="connsiteY10" fmla="*/ 1962674 h 2548526"/>
              <a:gd name="connsiteX11" fmla="*/ 1029035 w 2015069"/>
              <a:gd name="connsiteY11" fmla="*/ 1454674 h 2548526"/>
              <a:gd name="connsiteX12" fmla="*/ 335 w 2015069"/>
              <a:gd name="connsiteY12" fmla="*/ 2540524 h 2548526"/>
              <a:gd name="connsiteX13" fmla="*/ 921085 w 2015069"/>
              <a:gd name="connsiteY13" fmla="*/ 1918224 h 2548526"/>
              <a:gd name="connsiteX14" fmla="*/ 1365585 w 2015069"/>
              <a:gd name="connsiteY14" fmla="*/ 1359424 h 2548526"/>
              <a:gd name="connsiteX15" fmla="*/ 876635 w 2015069"/>
              <a:gd name="connsiteY15" fmla="*/ 1949974 h 2548526"/>
              <a:gd name="connsiteX16" fmla="*/ 2013285 w 2015069"/>
              <a:gd name="connsiteY16" fmla="*/ 524 h 2548526"/>
              <a:gd name="connsiteX17" fmla="*/ 1149685 w 2015069"/>
              <a:gd name="connsiteY17" fmla="*/ 1740424 h 2548526"/>
              <a:gd name="connsiteX18" fmla="*/ 1594185 w 2015069"/>
              <a:gd name="connsiteY18" fmla="*/ 311674 h 254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15069" h="2548526">
                <a:moveTo>
                  <a:pt x="1594185" y="311674"/>
                </a:moveTo>
                <a:cubicBezTo>
                  <a:pt x="1589952" y="239707"/>
                  <a:pt x="1342302" y="1049332"/>
                  <a:pt x="1124285" y="1308624"/>
                </a:cubicBezTo>
                <a:cubicBezTo>
                  <a:pt x="906268" y="1567916"/>
                  <a:pt x="269152" y="1875891"/>
                  <a:pt x="286085" y="1867424"/>
                </a:cubicBezTo>
                <a:cubicBezTo>
                  <a:pt x="303018" y="1858957"/>
                  <a:pt x="1180377" y="1283224"/>
                  <a:pt x="1225885" y="1257824"/>
                </a:cubicBezTo>
                <a:cubicBezTo>
                  <a:pt x="1271393" y="1232424"/>
                  <a:pt x="602527" y="1654699"/>
                  <a:pt x="559135" y="1715024"/>
                </a:cubicBezTo>
                <a:cubicBezTo>
                  <a:pt x="515743" y="1775349"/>
                  <a:pt x="1008927" y="1547807"/>
                  <a:pt x="965535" y="1619774"/>
                </a:cubicBezTo>
                <a:cubicBezTo>
                  <a:pt x="922143" y="1691741"/>
                  <a:pt x="326302" y="2132007"/>
                  <a:pt x="298785" y="2146824"/>
                </a:cubicBezTo>
                <a:cubicBezTo>
                  <a:pt x="271268" y="2161641"/>
                  <a:pt x="769743" y="1719257"/>
                  <a:pt x="800435" y="1708674"/>
                </a:cubicBezTo>
                <a:cubicBezTo>
                  <a:pt x="831127" y="1698091"/>
                  <a:pt x="555960" y="2051574"/>
                  <a:pt x="482935" y="2083324"/>
                </a:cubicBezTo>
                <a:cubicBezTo>
                  <a:pt x="409910" y="2115074"/>
                  <a:pt x="403560" y="1919282"/>
                  <a:pt x="362285" y="1899174"/>
                </a:cubicBezTo>
                <a:cubicBezTo>
                  <a:pt x="321010" y="1879066"/>
                  <a:pt x="124160" y="2036757"/>
                  <a:pt x="235285" y="1962674"/>
                </a:cubicBezTo>
                <a:cubicBezTo>
                  <a:pt x="346410" y="1888591"/>
                  <a:pt x="1068193" y="1358366"/>
                  <a:pt x="1029035" y="1454674"/>
                </a:cubicBezTo>
                <a:cubicBezTo>
                  <a:pt x="989877" y="1550982"/>
                  <a:pt x="18327" y="2463266"/>
                  <a:pt x="335" y="2540524"/>
                </a:cubicBezTo>
                <a:cubicBezTo>
                  <a:pt x="-17657" y="2617782"/>
                  <a:pt x="693543" y="2115074"/>
                  <a:pt x="921085" y="1918224"/>
                </a:cubicBezTo>
                <a:cubicBezTo>
                  <a:pt x="1148627" y="1721374"/>
                  <a:pt x="1372993" y="1354132"/>
                  <a:pt x="1365585" y="1359424"/>
                </a:cubicBezTo>
                <a:cubicBezTo>
                  <a:pt x="1358177" y="1364716"/>
                  <a:pt x="768685" y="2176457"/>
                  <a:pt x="876635" y="1949974"/>
                </a:cubicBezTo>
                <a:cubicBezTo>
                  <a:pt x="984585" y="1723491"/>
                  <a:pt x="1967777" y="35449"/>
                  <a:pt x="2013285" y="524"/>
                </a:cubicBezTo>
                <a:cubicBezTo>
                  <a:pt x="2058793" y="-34401"/>
                  <a:pt x="1219535" y="1687507"/>
                  <a:pt x="1149685" y="1740424"/>
                </a:cubicBezTo>
                <a:cubicBezTo>
                  <a:pt x="1079835" y="1793341"/>
                  <a:pt x="1598418" y="383641"/>
                  <a:pt x="1594185" y="31167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3" name="フリーフォーム: 図形 352">
            <a:extLst>
              <a:ext uri="{FF2B5EF4-FFF2-40B4-BE49-F238E27FC236}">
                <a16:creationId xmlns:a16="http://schemas.microsoft.com/office/drawing/2014/main" id="{C5A7E813-5111-404F-9FC4-C79FC635F7CC}"/>
              </a:ext>
            </a:extLst>
          </p:cNvPr>
          <p:cNvSpPr/>
          <p:nvPr/>
        </p:nvSpPr>
        <p:spPr>
          <a:xfrm>
            <a:off x="4461351" y="2907399"/>
            <a:ext cx="1745315" cy="953516"/>
          </a:xfrm>
          <a:custGeom>
            <a:avLst/>
            <a:gdLst>
              <a:gd name="connsiteX0" fmla="*/ 161449 w 1745315"/>
              <a:gd name="connsiteY0" fmla="*/ 39001 h 953516"/>
              <a:gd name="connsiteX1" fmla="*/ 876882 w 1745315"/>
              <a:gd name="connsiteY1" fmla="*/ 13601 h 953516"/>
              <a:gd name="connsiteX2" fmla="*/ 1232482 w 1745315"/>
              <a:gd name="connsiteY2" fmla="*/ 242201 h 953516"/>
              <a:gd name="connsiteX3" fmla="*/ 1207082 w 1745315"/>
              <a:gd name="connsiteY3" fmla="*/ 170234 h 953516"/>
              <a:gd name="connsiteX4" fmla="*/ 1596549 w 1745315"/>
              <a:gd name="connsiteY4" fmla="*/ 695168 h 953516"/>
              <a:gd name="connsiteX5" fmla="*/ 1486482 w 1745315"/>
              <a:gd name="connsiteY5" fmla="*/ 597801 h 953516"/>
              <a:gd name="connsiteX6" fmla="*/ 1744716 w 1745315"/>
              <a:gd name="connsiteY6" fmla="*/ 953401 h 953516"/>
              <a:gd name="connsiteX7" fmla="*/ 1541516 w 1745315"/>
              <a:gd name="connsiteY7" fmla="*/ 631668 h 953516"/>
              <a:gd name="connsiteX8" fmla="*/ 1054682 w 1745315"/>
              <a:gd name="connsiteY8" fmla="*/ 204101 h 953516"/>
              <a:gd name="connsiteX9" fmla="*/ 1003882 w 1745315"/>
              <a:gd name="connsiteY9" fmla="*/ 161768 h 953516"/>
              <a:gd name="connsiteX10" fmla="*/ 1647349 w 1745315"/>
              <a:gd name="connsiteY10" fmla="*/ 801001 h 953516"/>
              <a:gd name="connsiteX11" fmla="*/ 1334082 w 1745315"/>
              <a:gd name="connsiteY11" fmla="*/ 470801 h 953516"/>
              <a:gd name="connsiteX12" fmla="*/ 881116 w 1745315"/>
              <a:gd name="connsiteY12" fmla="*/ 360734 h 953516"/>
              <a:gd name="connsiteX13" fmla="*/ 582 w 1745315"/>
              <a:gd name="connsiteY13" fmla="*/ 453868 h 953516"/>
              <a:gd name="connsiteX14" fmla="*/ 1020816 w 1745315"/>
              <a:gd name="connsiteY14" fmla="*/ 356501 h 953516"/>
              <a:gd name="connsiteX15" fmla="*/ 724482 w 1745315"/>
              <a:gd name="connsiteY15" fmla="*/ 144834 h 953516"/>
              <a:gd name="connsiteX16" fmla="*/ 161449 w 1745315"/>
              <a:gd name="connsiteY16" fmla="*/ 39001 h 953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45315" h="953516">
                <a:moveTo>
                  <a:pt x="161449" y="39001"/>
                </a:moveTo>
                <a:cubicBezTo>
                  <a:pt x="186849" y="17129"/>
                  <a:pt x="698377" y="-20266"/>
                  <a:pt x="876882" y="13601"/>
                </a:cubicBezTo>
                <a:cubicBezTo>
                  <a:pt x="1055387" y="47468"/>
                  <a:pt x="1177449" y="216096"/>
                  <a:pt x="1232482" y="242201"/>
                </a:cubicBezTo>
                <a:cubicBezTo>
                  <a:pt x="1287515" y="268306"/>
                  <a:pt x="1146404" y="94740"/>
                  <a:pt x="1207082" y="170234"/>
                </a:cubicBezTo>
                <a:cubicBezTo>
                  <a:pt x="1267760" y="245729"/>
                  <a:pt x="1549982" y="623907"/>
                  <a:pt x="1596549" y="695168"/>
                </a:cubicBezTo>
                <a:cubicBezTo>
                  <a:pt x="1643116" y="766429"/>
                  <a:pt x="1461788" y="554762"/>
                  <a:pt x="1486482" y="597801"/>
                </a:cubicBezTo>
                <a:cubicBezTo>
                  <a:pt x="1511176" y="640840"/>
                  <a:pt x="1735544" y="947757"/>
                  <a:pt x="1744716" y="953401"/>
                </a:cubicBezTo>
                <a:cubicBezTo>
                  <a:pt x="1753888" y="959045"/>
                  <a:pt x="1656522" y="756551"/>
                  <a:pt x="1541516" y="631668"/>
                </a:cubicBezTo>
                <a:cubicBezTo>
                  <a:pt x="1426510" y="506785"/>
                  <a:pt x="1144288" y="282418"/>
                  <a:pt x="1054682" y="204101"/>
                </a:cubicBezTo>
                <a:cubicBezTo>
                  <a:pt x="965076" y="125784"/>
                  <a:pt x="905104" y="62285"/>
                  <a:pt x="1003882" y="161768"/>
                </a:cubicBezTo>
                <a:cubicBezTo>
                  <a:pt x="1102660" y="261251"/>
                  <a:pt x="1592316" y="749496"/>
                  <a:pt x="1647349" y="801001"/>
                </a:cubicBezTo>
                <a:cubicBezTo>
                  <a:pt x="1702382" y="852507"/>
                  <a:pt x="1461787" y="544179"/>
                  <a:pt x="1334082" y="470801"/>
                </a:cubicBezTo>
                <a:cubicBezTo>
                  <a:pt x="1206377" y="397423"/>
                  <a:pt x="1103366" y="363556"/>
                  <a:pt x="881116" y="360734"/>
                </a:cubicBezTo>
                <a:cubicBezTo>
                  <a:pt x="658866" y="357912"/>
                  <a:pt x="-22701" y="454574"/>
                  <a:pt x="582" y="453868"/>
                </a:cubicBezTo>
                <a:cubicBezTo>
                  <a:pt x="23865" y="453163"/>
                  <a:pt x="900166" y="408007"/>
                  <a:pt x="1020816" y="356501"/>
                </a:cubicBezTo>
                <a:cubicBezTo>
                  <a:pt x="1141466" y="304995"/>
                  <a:pt x="863477" y="200573"/>
                  <a:pt x="724482" y="144834"/>
                </a:cubicBezTo>
                <a:cubicBezTo>
                  <a:pt x="585487" y="89095"/>
                  <a:pt x="136049" y="60873"/>
                  <a:pt x="161449" y="3900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4" name="フリーフォーム: 図形 353">
            <a:extLst>
              <a:ext uri="{FF2B5EF4-FFF2-40B4-BE49-F238E27FC236}">
                <a16:creationId xmlns:a16="http://schemas.microsoft.com/office/drawing/2014/main" id="{F438C6BE-D9DE-4703-8C43-FBC4E630DAB4}"/>
              </a:ext>
            </a:extLst>
          </p:cNvPr>
          <p:cNvSpPr/>
          <p:nvPr/>
        </p:nvSpPr>
        <p:spPr>
          <a:xfrm>
            <a:off x="4893911" y="3013895"/>
            <a:ext cx="1681943" cy="1675385"/>
          </a:xfrm>
          <a:custGeom>
            <a:avLst/>
            <a:gdLst>
              <a:gd name="connsiteX0" fmla="*/ 253822 w 1681943"/>
              <a:gd name="connsiteY0" fmla="*/ 12938 h 1675385"/>
              <a:gd name="connsiteX1" fmla="*/ 909989 w 1681943"/>
              <a:gd name="connsiteY1" fmla="*/ 347372 h 1675385"/>
              <a:gd name="connsiteX2" fmla="*/ 795689 w 1681943"/>
              <a:gd name="connsiteY2" fmla="*/ 317738 h 1675385"/>
              <a:gd name="connsiteX3" fmla="*/ 1401056 w 1681943"/>
              <a:gd name="connsiteY3" fmla="*/ 1050105 h 1675385"/>
              <a:gd name="connsiteX4" fmla="*/ 1231722 w 1681943"/>
              <a:gd name="connsiteY4" fmla="*/ 838438 h 1675385"/>
              <a:gd name="connsiteX5" fmla="*/ 1663522 w 1681943"/>
              <a:gd name="connsiteY5" fmla="*/ 1651238 h 1675385"/>
              <a:gd name="connsiteX6" fmla="*/ 1528056 w 1681943"/>
              <a:gd name="connsiteY6" fmla="*/ 1418405 h 1675385"/>
              <a:gd name="connsiteX7" fmla="*/ 863422 w 1681943"/>
              <a:gd name="connsiteY7" fmla="*/ 978138 h 1675385"/>
              <a:gd name="connsiteX8" fmla="*/ 1502656 w 1681943"/>
              <a:gd name="connsiteY8" fmla="*/ 1617372 h 1675385"/>
              <a:gd name="connsiteX9" fmla="*/ 859189 w 1681943"/>
              <a:gd name="connsiteY9" fmla="*/ 897705 h 1675385"/>
              <a:gd name="connsiteX10" fmla="*/ 4056 w 1681943"/>
              <a:gd name="connsiteY10" fmla="*/ 283872 h 1675385"/>
              <a:gd name="connsiteX11" fmla="*/ 1231722 w 1681943"/>
              <a:gd name="connsiteY11" fmla="*/ 1151705 h 1675385"/>
              <a:gd name="connsiteX12" fmla="*/ 160689 w 1681943"/>
              <a:gd name="connsiteY12" fmla="*/ 266938 h 1675385"/>
              <a:gd name="connsiteX13" fmla="*/ 1147056 w 1681943"/>
              <a:gd name="connsiteY13" fmla="*/ 863838 h 1675385"/>
              <a:gd name="connsiteX14" fmla="*/ 253822 w 1681943"/>
              <a:gd name="connsiteY14" fmla="*/ 12938 h 1675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81943" h="1675385">
                <a:moveTo>
                  <a:pt x="253822" y="12938"/>
                </a:moveTo>
                <a:cubicBezTo>
                  <a:pt x="214311" y="-73140"/>
                  <a:pt x="819678" y="296572"/>
                  <a:pt x="909989" y="347372"/>
                </a:cubicBezTo>
                <a:cubicBezTo>
                  <a:pt x="1000300" y="398172"/>
                  <a:pt x="713844" y="200616"/>
                  <a:pt x="795689" y="317738"/>
                </a:cubicBezTo>
                <a:cubicBezTo>
                  <a:pt x="877534" y="434860"/>
                  <a:pt x="1328384" y="963322"/>
                  <a:pt x="1401056" y="1050105"/>
                </a:cubicBezTo>
                <a:cubicBezTo>
                  <a:pt x="1473728" y="1136888"/>
                  <a:pt x="1187978" y="738249"/>
                  <a:pt x="1231722" y="838438"/>
                </a:cubicBezTo>
                <a:cubicBezTo>
                  <a:pt x="1275466" y="938627"/>
                  <a:pt x="1614133" y="1554577"/>
                  <a:pt x="1663522" y="1651238"/>
                </a:cubicBezTo>
                <a:cubicBezTo>
                  <a:pt x="1712911" y="1747899"/>
                  <a:pt x="1661406" y="1530588"/>
                  <a:pt x="1528056" y="1418405"/>
                </a:cubicBezTo>
                <a:cubicBezTo>
                  <a:pt x="1394706" y="1306222"/>
                  <a:pt x="867655" y="944977"/>
                  <a:pt x="863422" y="978138"/>
                </a:cubicBezTo>
                <a:cubicBezTo>
                  <a:pt x="859189" y="1011299"/>
                  <a:pt x="1503361" y="1630777"/>
                  <a:pt x="1502656" y="1617372"/>
                </a:cubicBezTo>
                <a:cubicBezTo>
                  <a:pt x="1501951" y="1603967"/>
                  <a:pt x="1108956" y="1119955"/>
                  <a:pt x="859189" y="897705"/>
                </a:cubicBezTo>
                <a:cubicBezTo>
                  <a:pt x="609422" y="675455"/>
                  <a:pt x="-58033" y="241539"/>
                  <a:pt x="4056" y="283872"/>
                </a:cubicBezTo>
                <a:cubicBezTo>
                  <a:pt x="66145" y="326205"/>
                  <a:pt x="1205617" y="1154527"/>
                  <a:pt x="1231722" y="1151705"/>
                </a:cubicBezTo>
                <a:cubicBezTo>
                  <a:pt x="1257827" y="1148883"/>
                  <a:pt x="174800" y="314916"/>
                  <a:pt x="160689" y="266938"/>
                </a:cubicBezTo>
                <a:cubicBezTo>
                  <a:pt x="146578" y="218960"/>
                  <a:pt x="1136473" y="907582"/>
                  <a:pt x="1147056" y="863838"/>
                </a:cubicBezTo>
                <a:cubicBezTo>
                  <a:pt x="1157639" y="820094"/>
                  <a:pt x="293333" y="99016"/>
                  <a:pt x="253822" y="1293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5" name="フリーフォーム: 図形 354">
            <a:extLst>
              <a:ext uri="{FF2B5EF4-FFF2-40B4-BE49-F238E27FC236}">
                <a16:creationId xmlns:a16="http://schemas.microsoft.com/office/drawing/2014/main" id="{97AC06FA-2EA3-494A-AA56-F242A30569BF}"/>
              </a:ext>
            </a:extLst>
          </p:cNvPr>
          <p:cNvSpPr/>
          <p:nvPr/>
        </p:nvSpPr>
        <p:spPr>
          <a:xfrm>
            <a:off x="4301565" y="3039871"/>
            <a:ext cx="2115605" cy="1635362"/>
          </a:xfrm>
          <a:custGeom>
            <a:avLst/>
            <a:gdLst>
              <a:gd name="connsiteX0" fmla="*/ 329702 w 2115605"/>
              <a:gd name="connsiteY0" fmla="*/ 3896 h 1635362"/>
              <a:gd name="connsiteX1" fmla="*/ 1036668 w 2115605"/>
              <a:gd name="connsiteY1" fmla="*/ 80096 h 1635362"/>
              <a:gd name="connsiteX2" fmla="*/ 952002 w 2115605"/>
              <a:gd name="connsiteY2" fmla="*/ 71629 h 1635362"/>
              <a:gd name="connsiteX3" fmla="*/ 1938368 w 2115605"/>
              <a:gd name="connsiteY3" fmla="*/ 1032596 h 1635362"/>
              <a:gd name="connsiteX4" fmla="*/ 1709768 w 2115605"/>
              <a:gd name="connsiteY4" fmla="*/ 803996 h 1635362"/>
              <a:gd name="connsiteX5" fmla="*/ 1294902 w 2115605"/>
              <a:gd name="connsiteY5" fmla="*/ 566929 h 1635362"/>
              <a:gd name="connsiteX6" fmla="*/ 2103468 w 2115605"/>
              <a:gd name="connsiteY6" fmla="*/ 1616796 h 1635362"/>
              <a:gd name="connsiteX7" fmla="*/ 1722468 w 2115605"/>
              <a:gd name="connsiteY7" fmla="*/ 1180762 h 1635362"/>
              <a:gd name="connsiteX8" fmla="*/ 935068 w 2115605"/>
              <a:gd name="connsiteY8" fmla="*/ 456862 h 1635362"/>
              <a:gd name="connsiteX9" fmla="*/ 630268 w 2115605"/>
              <a:gd name="connsiteY9" fmla="*/ 257896 h 1635362"/>
              <a:gd name="connsiteX10" fmla="*/ 3735 w 2115605"/>
              <a:gd name="connsiteY10" fmla="*/ 224029 h 1635362"/>
              <a:gd name="connsiteX11" fmla="*/ 947768 w 2115605"/>
              <a:gd name="connsiteY11" fmla="*/ 219796 h 1635362"/>
              <a:gd name="connsiteX12" fmla="*/ 329702 w 2115605"/>
              <a:gd name="connsiteY12" fmla="*/ 3896 h 163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15605" h="1635362">
                <a:moveTo>
                  <a:pt x="329702" y="3896"/>
                </a:moveTo>
                <a:cubicBezTo>
                  <a:pt x="344519" y="-19387"/>
                  <a:pt x="932951" y="68807"/>
                  <a:pt x="1036668" y="80096"/>
                </a:cubicBezTo>
                <a:cubicBezTo>
                  <a:pt x="1140385" y="91385"/>
                  <a:pt x="801719" y="-87121"/>
                  <a:pt x="952002" y="71629"/>
                </a:cubicBezTo>
                <a:cubicBezTo>
                  <a:pt x="1102285" y="230379"/>
                  <a:pt x="1812074" y="910535"/>
                  <a:pt x="1938368" y="1032596"/>
                </a:cubicBezTo>
                <a:cubicBezTo>
                  <a:pt x="2064662" y="1154657"/>
                  <a:pt x="1817012" y="881607"/>
                  <a:pt x="1709768" y="803996"/>
                </a:cubicBezTo>
                <a:cubicBezTo>
                  <a:pt x="1602524" y="726385"/>
                  <a:pt x="1229285" y="431462"/>
                  <a:pt x="1294902" y="566929"/>
                </a:cubicBezTo>
                <a:cubicBezTo>
                  <a:pt x="1360519" y="702396"/>
                  <a:pt x="2032207" y="1514491"/>
                  <a:pt x="2103468" y="1616796"/>
                </a:cubicBezTo>
                <a:cubicBezTo>
                  <a:pt x="2174729" y="1719101"/>
                  <a:pt x="1917201" y="1374084"/>
                  <a:pt x="1722468" y="1180762"/>
                </a:cubicBezTo>
                <a:cubicBezTo>
                  <a:pt x="1527735" y="987440"/>
                  <a:pt x="1117101" y="610673"/>
                  <a:pt x="935068" y="456862"/>
                </a:cubicBezTo>
                <a:cubicBezTo>
                  <a:pt x="753035" y="303051"/>
                  <a:pt x="785490" y="296702"/>
                  <a:pt x="630268" y="257896"/>
                </a:cubicBezTo>
                <a:cubicBezTo>
                  <a:pt x="475046" y="219091"/>
                  <a:pt x="-49182" y="230379"/>
                  <a:pt x="3735" y="224029"/>
                </a:cubicBezTo>
                <a:cubicBezTo>
                  <a:pt x="56652" y="217679"/>
                  <a:pt x="892735" y="258602"/>
                  <a:pt x="947768" y="219796"/>
                </a:cubicBezTo>
                <a:cubicBezTo>
                  <a:pt x="1002801" y="180990"/>
                  <a:pt x="314885" y="27179"/>
                  <a:pt x="329702" y="389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6" name="フリーフォーム: 図形 355">
            <a:extLst>
              <a:ext uri="{FF2B5EF4-FFF2-40B4-BE49-F238E27FC236}">
                <a16:creationId xmlns:a16="http://schemas.microsoft.com/office/drawing/2014/main" id="{9C19E637-B479-4204-9908-D11B31D92F4A}"/>
              </a:ext>
            </a:extLst>
          </p:cNvPr>
          <p:cNvSpPr/>
          <p:nvPr/>
        </p:nvSpPr>
        <p:spPr>
          <a:xfrm>
            <a:off x="5688200" y="3928526"/>
            <a:ext cx="978359" cy="1753379"/>
          </a:xfrm>
          <a:custGeom>
            <a:avLst/>
            <a:gdLst>
              <a:gd name="connsiteX0" fmla="*/ 153800 w 978359"/>
              <a:gd name="connsiteY0" fmla="*/ 7 h 1753379"/>
              <a:gd name="connsiteX1" fmla="*/ 754933 w 978359"/>
              <a:gd name="connsiteY1" fmla="*/ 541874 h 1753379"/>
              <a:gd name="connsiteX2" fmla="*/ 657567 w 978359"/>
              <a:gd name="connsiteY2" fmla="*/ 491074 h 1753379"/>
              <a:gd name="connsiteX3" fmla="*/ 953900 w 978359"/>
              <a:gd name="connsiteY3" fmla="*/ 1697574 h 1753379"/>
              <a:gd name="connsiteX4" fmla="*/ 928500 w 978359"/>
              <a:gd name="connsiteY4" fmla="*/ 1494374 h 1753379"/>
              <a:gd name="connsiteX5" fmla="*/ 666033 w 978359"/>
              <a:gd name="connsiteY5" fmla="*/ 977907 h 1753379"/>
              <a:gd name="connsiteX6" fmla="*/ 881933 w 978359"/>
              <a:gd name="connsiteY6" fmla="*/ 1722974 h 1753379"/>
              <a:gd name="connsiteX7" fmla="*/ 632167 w 978359"/>
              <a:gd name="connsiteY7" fmla="*/ 944041 h 1753379"/>
              <a:gd name="connsiteX8" fmla="*/ 280800 w 978359"/>
              <a:gd name="connsiteY8" fmla="*/ 499541 h 1753379"/>
              <a:gd name="connsiteX9" fmla="*/ 1400 w 978359"/>
              <a:gd name="connsiteY9" fmla="*/ 266707 h 1753379"/>
              <a:gd name="connsiteX10" fmla="*/ 399333 w 978359"/>
              <a:gd name="connsiteY10" fmla="*/ 554574 h 1753379"/>
              <a:gd name="connsiteX11" fmla="*/ 153800 w 978359"/>
              <a:gd name="connsiteY11" fmla="*/ 7 h 1753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78359" h="1753379">
                <a:moveTo>
                  <a:pt x="153800" y="7"/>
                </a:moveTo>
                <a:cubicBezTo>
                  <a:pt x="213067" y="-2110"/>
                  <a:pt x="670972" y="460030"/>
                  <a:pt x="754933" y="541874"/>
                </a:cubicBezTo>
                <a:cubicBezTo>
                  <a:pt x="838894" y="623718"/>
                  <a:pt x="624406" y="298457"/>
                  <a:pt x="657567" y="491074"/>
                </a:cubicBezTo>
                <a:cubicBezTo>
                  <a:pt x="690728" y="683691"/>
                  <a:pt x="908744" y="1530357"/>
                  <a:pt x="953900" y="1697574"/>
                </a:cubicBezTo>
                <a:cubicBezTo>
                  <a:pt x="999056" y="1864791"/>
                  <a:pt x="976478" y="1614318"/>
                  <a:pt x="928500" y="1494374"/>
                </a:cubicBezTo>
                <a:cubicBezTo>
                  <a:pt x="880522" y="1374430"/>
                  <a:pt x="673794" y="939807"/>
                  <a:pt x="666033" y="977907"/>
                </a:cubicBezTo>
                <a:cubicBezTo>
                  <a:pt x="658272" y="1016007"/>
                  <a:pt x="887577" y="1728618"/>
                  <a:pt x="881933" y="1722974"/>
                </a:cubicBezTo>
                <a:cubicBezTo>
                  <a:pt x="876289" y="1717330"/>
                  <a:pt x="732356" y="1147946"/>
                  <a:pt x="632167" y="944041"/>
                </a:cubicBezTo>
                <a:cubicBezTo>
                  <a:pt x="531978" y="740136"/>
                  <a:pt x="385928" y="612430"/>
                  <a:pt x="280800" y="499541"/>
                </a:cubicBezTo>
                <a:cubicBezTo>
                  <a:pt x="175672" y="386652"/>
                  <a:pt x="-18355" y="257535"/>
                  <a:pt x="1400" y="266707"/>
                </a:cubicBezTo>
                <a:cubicBezTo>
                  <a:pt x="21155" y="275879"/>
                  <a:pt x="376755" y="597613"/>
                  <a:pt x="399333" y="554574"/>
                </a:cubicBezTo>
                <a:cubicBezTo>
                  <a:pt x="421911" y="511535"/>
                  <a:pt x="94533" y="2124"/>
                  <a:pt x="153800" y="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7" name="フリーフォーム: 図形 356">
            <a:extLst>
              <a:ext uri="{FF2B5EF4-FFF2-40B4-BE49-F238E27FC236}">
                <a16:creationId xmlns:a16="http://schemas.microsoft.com/office/drawing/2014/main" id="{3B0488CB-7CC8-470E-A2C2-FC3B3A50694E}"/>
              </a:ext>
            </a:extLst>
          </p:cNvPr>
          <p:cNvSpPr/>
          <p:nvPr/>
        </p:nvSpPr>
        <p:spPr>
          <a:xfrm>
            <a:off x="5734960" y="4081643"/>
            <a:ext cx="531480" cy="2372273"/>
          </a:xfrm>
          <a:custGeom>
            <a:avLst/>
            <a:gdLst>
              <a:gd name="connsiteX0" fmla="*/ 272140 w 531480"/>
              <a:gd name="connsiteY0" fmla="*/ 3524 h 2372273"/>
              <a:gd name="connsiteX1" fmla="*/ 513440 w 531480"/>
              <a:gd name="connsiteY1" fmla="*/ 858657 h 2372273"/>
              <a:gd name="connsiteX2" fmla="*/ 504973 w 531480"/>
              <a:gd name="connsiteY2" fmla="*/ 714724 h 2372273"/>
              <a:gd name="connsiteX3" fmla="*/ 433007 w 531480"/>
              <a:gd name="connsiteY3" fmla="*/ 2306457 h 2372273"/>
              <a:gd name="connsiteX4" fmla="*/ 424540 w 531480"/>
              <a:gd name="connsiteY4" fmla="*/ 1980490 h 2372273"/>
              <a:gd name="connsiteX5" fmla="*/ 284840 w 531480"/>
              <a:gd name="connsiteY5" fmla="*/ 1167690 h 2372273"/>
              <a:gd name="connsiteX6" fmla="*/ 297540 w 531480"/>
              <a:gd name="connsiteY6" fmla="*/ 2124424 h 2372273"/>
              <a:gd name="connsiteX7" fmla="*/ 272140 w 531480"/>
              <a:gd name="connsiteY7" fmla="*/ 1231190 h 2372273"/>
              <a:gd name="connsiteX8" fmla="*/ 255207 w 531480"/>
              <a:gd name="connsiteY8" fmla="*/ 710490 h 2372273"/>
              <a:gd name="connsiteX9" fmla="*/ 1207 w 531480"/>
              <a:gd name="connsiteY9" fmla="*/ 109357 h 2372273"/>
              <a:gd name="connsiteX10" fmla="*/ 373740 w 531480"/>
              <a:gd name="connsiteY10" fmla="*/ 536924 h 2372273"/>
              <a:gd name="connsiteX11" fmla="*/ 272140 w 531480"/>
              <a:gd name="connsiteY11" fmla="*/ 3524 h 2372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1480" h="2372273">
                <a:moveTo>
                  <a:pt x="272140" y="3524"/>
                </a:moveTo>
                <a:cubicBezTo>
                  <a:pt x="295423" y="57146"/>
                  <a:pt x="474635" y="740124"/>
                  <a:pt x="513440" y="858657"/>
                </a:cubicBezTo>
                <a:cubicBezTo>
                  <a:pt x="552246" y="977190"/>
                  <a:pt x="518379" y="473424"/>
                  <a:pt x="504973" y="714724"/>
                </a:cubicBezTo>
                <a:cubicBezTo>
                  <a:pt x="491568" y="956024"/>
                  <a:pt x="446412" y="2095496"/>
                  <a:pt x="433007" y="2306457"/>
                </a:cubicBezTo>
                <a:cubicBezTo>
                  <a:pt x="419602" y="2517418"/>
                  <a:pt x="449234" y="2170284"/>
                  <a:pt x="424540" y="1980490"/>
                </a:cubicBezTo>
                <a:cubicBezTo>
                  <a:pt x="399846" y="1790696"/>
                  <a:pt x="306007" y="1143701"/>
                  <a:pt x="284840" y="1167690"/>
                </a:cubicBezTo>
                <a:cubicBezTo>
                  <a:pt x="263673" y="1191679"/>
                  <a:pt x="299657" y="2113841"/>
                  <a:pt x="297540" y="2124424"/>
                </a:cubicBezTo>
                <a:cubicBezTo>
                  <a:pt x="295423" y="2135007"/>
                  <a:pt x="279195" y="1466845"/>
                  <a:pt x="272140" y="1231190"/>
                </a:cubicBezTo>
                <a:cubicBezTo>
                  <a:pt x="265085" y="995535"/>
                  <a:pt x="300363" y="897462"/>
                  <a:pt x="255207" y="710490"/>
                </a:cubicBezTo>
                <a:cubicBezTo>
                  <a:pt x="210051" y="523518"/>
                  <a:pt x="-18548" y="138285"/>
                  <a:pt x="1207" y="109357"/>
                </a:cubicBezTo>
                <a:cubicBezTo>
                  <a:pt x="20962" y="80429"/>
                  <a:pt x="327879" y="548213"/>
                  <a:pt x="373740" y="536924"/>
                </a:cubicBezTo>
                <a:cubicBezTo>
                  <a:pt x="419601" y="525635"/>
                  <a:pt x="248857" y="-50098"/>
                  <a:pt x="272140" y="352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8" name="フリーフォーム: 図形 357">
            <a:extLst>
              <a:ext uri="{FF2B5EF4-FFF2-40B4-BE49-F238E27FC236}">
                <a16:creationId xmlns:a16="http://schemas.microsoft.com/office/drawing/2014/main" id="{EC525CF0-8A4B-4977-AEC6-AA95D43799A6}"/>
              </a:ext>
            </a:extLst>
          </p:cNvPr>
          <p:cNvSpPr/>
          <p:nvPr/>
        </p:nvSpPr>
        <p:spPr>
          <a:xfrm>
            <a:off x="6070555" y="4533146"/>
            <a:ext cx="516854" cy="2317550"/>
          </a:xfrm>
          <a:custGeom>
            <a:avLst/>
            <a:gdLst>
              <a:gd name="connsiteX0" fmla="*/ 237112 w 516854"/>
              <a:gd name="connsiteY0" fmla="*/ 170087 h 2317550"/>
              <a:gd name="connsiteX1" fmla="*/ 478412 w 516854"/>
              <a:gd name="connsiteY1" fmla="*/ 788154 h 2317550"/>
              <a:gd name="connsiteX2" fmla="*/ 469945 w 516854"/>
              <a:gd name="connsiteY2" fmla="*/ 695021 h 2317550"/>
              <a:gd name="connsiteX3" fmla="*/ 482645 w 516854"/>
              <a:gd name="connsiteY3" fmla="*/ 1262287 h 2317550"/>
              <a:gd name="connsiteX4" fmla="*/ 516512 w 516854"/>
              <a:gd name="connsiteY4" fmla="*/ 1986187 h 2317550"/>
              <a:gd name="connsiteX5" fmla="*/ 495345 w 516854"/>
              <a:gd name="connsiteY5" fmla="*/ 1859187 h 2317550"/>
              <a:gd name="connsiteX6" fmla="*/ 423378 w 516854"/>
              <a:gd name="connsiteY6" fmla="*/ 2316387 h 2317550"/>
              <a:gd name="connsiteX7" fmla="*/ 436078 w 516854"/>
              <a:gd name="connsiteY7" fmla="*/ 1956554 h 2317550"/>
              <a:gd name="connsiteX8" fmla="*/ 359878 w 516854"/>
              <a:gd name="connsiteY8" fmla="*/ 991354 h 2317550"/>
              <a:gd name="connsiteX9" fmla="*/ 453012 w 516854"/>
              <a:gd name="connsiteY9" fmla="*/ 1609421 h 2317550"/>
              <a:gd name="connsiteX10" fmla="*/ 347178 w 516854"/>
              <a:gd name="connsiteY10" fmla="*/ 779687 h 2317550"/>
              <a:gd name="connsiteX11" fmla="*/ 45 w 516854"/>
              <a:gd name="connsiteY11" fmla="*/ 754 h 2317550"/>
              <a:gd name="connsiteX12" fmla="*/ 321778 w 516854"/>
              <a:gd name="connsiteY12" fmla="*/ 627287 h 2317550"/>
              <a:gd name="connsiteX13" fmla="*/ 237112 w 516854"/>
              <a:gd name="connsiteY13" fmla="*/ 170087 h 231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6854" h="2317550">
                <a:moveTo>
                  <a:pt x="237112" y="170087"/>
                </a:moveTo>
                <a:cubicBezTo>
                  <a:pt x="263218" y="196898"/>
                  <a:pt x="439606" y="700665"/>
                  <a:pt x="478412" y="788154"/>
                </a:cubicBezTo>
                <a:cubicBezTo>
                  <a:pt x="517218" y="875643"/>
                  <a:pt x="469240" y="615999"/>
                  <a:pt x="469945" y="695021"/>
                </a:cubicBezTo>
                <a:cubicBezTo>
                  <a:pt x="470650" y="774043"/>
                  <a:pt x="474884" y="1047093"/>
                  <a:pt x="482645" y="1262287"/>
                </a:cubicBezTo>
                <a:cubicBezTo>
                  <a:pt x="490406" y="1477481"/>
                  <a:pt x="514395" y="1886704"/>
                  <a:pt x="516512" y="1986187"/>
                </a:cubicBezTo>
                <a:cubicBezTo>
                  <a:pt x="518629" y="2085670"/>
                  <a:pt x="510867" y="1804154"/>
                  <a:pt x="495345" y="1859187"/>
                </a:cubicBezTo>
                <a:cubicBezTo>
                  <a:pt x="479823" y="1914220"/>
                  <a:pt x="433256" y="2300159"/>
                  <a:pt x="423378" y="2316387"/>
                </a:cubicBezTo>
                <a:cubicBezTo>
                  <a:pt x="413500" y="2332615"/>
                  <a:pt x="446661" y="2177393"/>
                  <a:pt x="436078" y="1956554"/>
                </a:cubicBezTo>
                <a:cubicBezTo>
                  <a:pt x="425495" y="1735715"/>
                  <a:pt x="357056" y="1049209"/>
                  <a:pt x="359878" y="991354"/>
                </a:cubicBezTo>
                <a:cubicBezTo>
                  <a:pt x="362700" y="933499"/>
                  <a:pt x="455129" y="1644699"/>
                  <a:pt x="453012" y="1609421"/>
                </a:cubicBezTo>
                <a:cubicBezTo>
                  <a:pt x="450895" y="1574143"/>
                  <a:pt x="422672" y="1047798"/>
                  <a:pt x="347178" y="779687"/>
                </a:cubicBezTo>
                <a:cubicBezTo>
                  <a:pt x="271684" y="511576"/>
                  <a:pt x="4278" y="26154"/>
                  <a:pt x="45" y="754"/>
                </a:cubicBezTo>
                <a:cubicBezTo>
                  <a:pt x="-4188" y="-24646"/>
                  <a:pt x="285795" y="599770"/>
                  <a:pt x="321778" y="627287"/>
                </a:cubicBezTo>
                <a:cubicBezTo>
                  <a:pt x="357761" y="654804"/>
                  <a:pt x="211006" y="143276"/>
                  <a:pt x="237112" y="17008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9" name="フリーフォーム: 図形 358">
            <a:extLst>
              <a:ext uri="{FF2B5EF4-FFF2-40B4-BE49-F238E27FC236}">
                <a16:creationId xmlns:a16="http://schemas.microsoft.com/office/drawing/2014/main" id="{ED0C2C67-FC0B-426E-9992-201DC181907E}"/>
              </a:ext>
            </a:extLst>
          </p:cNvPr>
          <p:cNvSpPr/>
          <p:nvPr/>
        </p:nvSpPr>
        <p:spPr>
          <a:xfrm>
            <a:off x="5856583" y="4539809"/>
            <a:ext cx="654818" cy="2061986"/>
          </a:xfrm>
          <a:custGeom>
            <a:avLst/>
            <a:gdLst>
              <a:gd name="connsiteX0" fmla="*/ 438384 w 654818"/>
              <a:gd name="connsiteY0" fmla="*/ 2558 h 2061986"/>
              <a:gd name="connsiteX1" fmla="*/ 353717 w 654818"/>
              <a:gd name="connsiteY1" fmla="*/ 290424 h 2061986"/>
              <a:gd name="connsiteX2" fmla="*/ 387584 w 654818"/>
              <a:gd name="connsiteY2" fmla="*/ 624858 h 2061986"/>
              <a:gd name="connsiteX3" fmla="*/ 222484 w 654818"/>
              <a:gd name="connsiteY3" fmla="*/ 1725524 h 2061986"/>
              <a:gd name="connsiteX4" fmla="*/ 311384 w 654818"/>
              <a:gd name="connsiteY4" fmla="*/ 1336058 h 2061986"/>
              <a:gd name="connsiteX5" fmla="*/ 23517 w 654818"/>
              <a:gd name="connsiteY5" fmla="*/ 2034558 h 2061986"/>
              <a:gd name="connsiteX6" fmla="*/ 87017 w 654818"/>
              <a:gd name="connsiteY6" fmla="*/ 1822891 h 2061986"/>
              <a:gd name="connsiteX7" fmla="*/ 641584 w 654818"/>
              <a:gd name="connsiteY7" fmla="*/ 921191 h 2061986"/>
              <a:gd name="connsiteX8" fmla="*/ 489184 w 654818"/>
              <a:gd name="connsiteY8" fmla="*/ 1281024 h 2061986"/>
              <a:gd name="connsiteX9" fmla="*/ 578084 w 654818"/>
              <a:gd name="connsiteY9" fmla="*/ 692591 h 2061986"/>
              <a:gd name="connsiteX10" fmla="*/ 434150 w 654818"/>
              <a:gd name="connsiteY10" fmla="*/ 459758 h 2061986"/>
              <a:gd name="connsiteX11" fmla="*/ 438384 w 654818"/>
              <a:gd name="connsiteY11" fmla="*/ 2558 h 206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4818" h="2061986">
                <a:moveTo>
                  <a:pt x="438384" y="2558"/>
                </a:moveTo>
                <a:cubicBezTo>
                  <a:pt x="424978" y="-25664"/>
                  <a:pt x="362184" y="186707"/>
                  <a:pt x="353717" y="290424"/>
                </a:cubicBezTo>
                <a:cubicBezTo>
                  <a:pt x="345250" y="394141"/>
                  <a:pt x="409456" y="385675"/>
                  <a:pt x="387584" y="624858"/>
                </a:cubicBezTo>
                <a:cubicBezTo>
                  <a:pt x="365712" y="864041"/>
                  <a:pt x="235184" y="1606991"/>
                  <a:pt x="222484" y="1725524"/>
                </a:cubicBezTo>
                <a:cubicBezTo>
                  <a:pt x="209784" y="1844057"/>
                  <a:pt x="344545" y="1284552"/>
                  <a:pt x="311384" y="1336058"/>
                </a:cubicBezTo>
                <a:cubicBezTo>
                  <a:pt x="278223" y="1387564"/>
                  <a:pt x="60911" y="1953419"/>
                  <a:pt x="23517" y="2034558"/>
                </a:cubicBezTo>
                <a:cubicBezTo>
                  <a:pt x="-13877" y="2115697"/>
                  <a:pt x="-15994" y="2008452"/>
                  <a:pt x="87017" y="1822891"/>
                </a:cubicBezTo>
                <a:cubicBezTo>
                  <a:pt x="190028" y="1637330"/>
                  <a:pt x="574556" y="1011502"/>
                  <a:pt x="641584" y="921191"/>
                </a:cubicBezTo>
                <a:cubicBezTo>
                  <a:pt x="708612" y="830880"/>
                  <a:pt x="499767" y="1319124"/>
                  <a:pt x="489184" y="1281024"/>
                </a:cubicBezTo>
                <a:cubicBezTo>
                  <a:pt x="478601" y="1242924"/>
                  <a:pt x="587256" y="829469"/>
                  <a:pt x="578084" y="692591"/>
                </a:cubicBezTo>
                <a:cubicBezTo>
                  <a:pt x="568912" y="555713"/>
                  <a:pt x="459550" y="573352"/>
                  <a:pt x="434150" y="459758"/>
                </a:cubicBezTo>
                <a:cubicBezTo>
                  <a:pt x="408750" y="346164"/>
                  <a:pt x="451790" y="30780"/>
                  <a:pt x="438384" y="255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0" name="フリーフォーム: 図形 359">
            <a:extLst>
              <a:ext uri="{FF2B5EF4-FFF2-40B4-BE49-F238E27FC236}">
                <a16:creationId xmlns:a16="http://schemas.microsoft.com/office/drawing/2014/main" id="{0826E545-E0CD-493B-80F9-46D2F2D531E4}"/>
              </a:ext>
            </a:extLst>
          </p:cNvPr>
          <p:cNvSpPr/>
          <p:nvPr/>
        </p:nvSpPr>
        <p:spPr>
          <a:xfrm>
            <a:off x="5667029" y="5259834"/>
            <a:ext cx="513860" cy="2126003"/>
          </a:xfrm>
          <a:custGeom>
            <a:avLst/>
            <a:gdLst>
              <a:gd name="connsiteX0" fmla="*/ 348538 w 513860"/>
              <a:gd name="connsiteY0" fmla="*/ 2199 h 2126003"/>
              <a:gd name="connsiteX1" fmla="*/ 505171 w 513860"/>
              <a:gd name="connsiteY1" fmla="*/ 1035133 h 2126003"/>
              <a:gd name="connsiteX2" fmla="*/ 475538 w 513860"/>
              <a:gd name="connsiteY2" fmla="*/ 776899 h 2126003"/>
              <a:gd name="connsiteX3" fmla="*/ 323138 w 513860"/>
              <a:gd name="connsiteY3" fmla="*/ 1238333 h 2126003"/>
              <a:gd name="connsiteX4" fmla="*/ 479771 w 513860"/>
              <a:gd name="connsiteY4" fmla="*/ 2110399 h 2126003"/>
              <a:gd name="connsiteX5" fmla="*/ 407804 w 513860"/>
              <a:gd name="connsiteY5" fmla="*/ 1729399 h 2126003"/>
              <a:gd name="connsiteX6" fmla="*/ 230004 w 513860"/>
              <a:gd name="connsiteY6" fmla="*/ 874266 h 2126003"/>
              <a:gd name="connsiteX7" fmla="*/ 1404 w 513860"/>
              <a:gd name="connsiteY7" fmla="*/ 1471166 h 2126003"/>
              <a:gd name="connsiteX8" fmla="*/ 344304 w 513860"/>
              <a:gd name="connsiteY8" fmla="*/ 781133 h 2126003"/>
              <a:gd name="connsiteX9" fmla="*/ 348538 w 513860"/>
              <a:gd name="connsiteY9" fmla="*/ 2199 h 2126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3860" h="2126003">
                <a:moveTo>
                  <a:pt x="348538" y="2199"/>
                </a:moveTo>
                <a:cubicBezTo>
                  <a:pt x="375349" y="44532"/>
                  <a:pt x="484004" y="906016"/>
                  <a:pt x="505171" y="1035133"/>
                </a:cubicBezTo>
                <a:cubicBezTo>
                  <a:pt x="526338" y="1164250"/>
                  <a:pt x="505877" y="743032"/>
                  <a:pt x="475538" y="776899"/>
                </a:cubicBezTo>
                <a:cubicBezTo>
                  <a:pt x="445199" y="810766"/>
                  <a:pt x="322432" y="1016083"/>
                  <a:pt x="323138" y="1238333"/>
                </a:cubicBezTo>
                <a:cubicBezTo>
                  <a:pt x="323843" y="1460583"/>
                  <a:pt x="465660" y="2028555"/>
                  <a:pt x="479771" y="2110399"/>
                </a:cubicBezTo>
                <a:cubicBezTo>
                  <a:pt x="493882" y="2192243"/>
                  <a:pt x="449432" y="1935421"/>
                  <a:pt x="407804" y="1729399"/>
                </a:cubicBezTo>
                <a:cubicBezTo>
                  <a:pt x="366176" y="1523377"/>
                  <a:pt x="297737" y="917305"/>
                  <a:pt x="230004" y="874266"/>
                </a:cubicBezTo>
                <a:cubicBezTo>
                  <a:pt x="162271" y="831227"/>
                  <a:pt x="-17646" y="1486688"/>
                  <a:pt x="1404" y="1471166"/>
                </a:cubicBezTo>
                <a:cubicBezTo>
                  <a:pt x="20454" y="1455644"/>
                  <a:pt x="287154" y="1022433"/>
                  <a:pt x="344304" y="781133"/>
                </a:cubicBezTo>
                <a:cubicBezTo>
                  <a:pt x="401454" y="539833"/>
                  <a:pt x="321727" y="-40134"/>
                  <a:pt x="348538" y="219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1" name="フリーフォーム: 図形 360">
            <a:extLst>
              <a:ext uri="{FF2B5EF4-FFF2-40B4-BE49-F238E27FC236}">
                <a16:creationId xmlns:a16="http://schemas.microsoft.com/office/drawing/2014/main" id="{26FCA74C-E369-4D4B-A520-73E49435ADB1}"/>
              </a:ext>
            </a:extLst>
          </p:cNvPr>
          <p:cNvSpPr/>
          <p:nvPr/>
        </p:nvSpPr>
        <p:spPr>
          <a:xfrm>
            <a:off x="6095894" y="5422669"/>
            <a:ext cx="703977" cy="2077944"/>
          </a:xfrm>
          <a:custGeom>
            <a:avLst/>
            <a:gdLst>
              <a:gd name="connsiteX0" fmla="*/ 389573 w 703977"/>
              <a:gd name="connsiteY0" fmla="*/ 231 h 2077944"/>
              <a:gd name="connsiteX1" fmla="*/ 313373 w 703977"/>
              <a:gd name="connsiteY1" fmla="*/ 448964 h 2077944"/>
              <a:gd name="connsiteX2" fmla="*/ 533506 w 703977"/>
              <a:gd name="connsiteY2" fmla="*/ 1600431 h 2077944"/>
              <a:gd name="connsiteX3" fmla="*/ 516573 w 703977"/>
              <a:gd name="connsiteY3" fmla="*/ 1426864 h 2077944"/>
              <a:gd name="connsiteX4" fmla="*/ 702839 w 703977"/>
              <a:gd name="connsiteY4" fmla="*/ 2074564 h 2077944"/>
              <a:gd name="connsiteX5" fmla="*/ 563139 w 703977"/>
              <a:gd name="connsiteY5" fmla="*/ 1630064 h 2077944"/>
              <a:gd name="connsiteX6" fmla="*/ 106 w 703977"/>
              <a:gd name="connsiteY6" fmla="*/ 559031 h 2077944"/>
              <a:gd name="connsiteX7" fmla="*/ 512339 w 703977"/>
              <a:gd name="connsiteY7" fmla="*/ 1418398 h 2077944"/>
              <a:gd name="connsiteX8" fmla="*/ 139806 w 703977"/>
              <a:gd name="connsiteY8" fmla="*/ 728364 h 2077944"/>
              <a:gd name="connsiteX9" fmla="*/ 38206 w 703977"/>
              <a:gd name="connsiteY9" fmla="*/ 525164 h 2077944"/>
              <a:gd name="connsiteX10" fmla="*/ 220239 w 703977"/>
              <a:gd name="connsiteY10" fmla="*/ 139931 h 2077944"/>
              <a:gd name="connsiteX11" fmla="*/ 139806 w 703977"/>
              <a:gd name="connsiteY11" fmla="*/ 376998 h 2077944"/>
              <a:gd name="connsiteX12" fmla="*/ 313373 w 703977"/>
              <a:gd name="connsiteY12" fmla="*/ 834198 h 2077944"/>
              <a:gd name="connsiteX13" fmla="*/ 186373 w 703977"/>
              <a:gd name="connsiteY13" fmla="*/ 393931 h 2077944"/>
              <a:gd name="connsiteX14" fmla="*/ 389573 w 703977"/>
              <a:gd name="connsiteY14" fmla="*/ 231 h 207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03977" h="2077944">
                <a:moveTo>
                  <a:pt x="389573" y="231"/>
                </a:moveTo>
                <a:cubicBezTo>
                  <a:pt x="410740" y="9403"/>
                  <a:pt x="289384" y="182264"/>
                  <a:pt x="313373" y="448964"/>
                </a:cubicBezTo>
                <a:cubicBezTo>
                  <a:pt x="337362" y="715664"/>
                  <a:pt x="499639" y="1437448"/>
                  <a:pt x="533506" y="1600431"/>
                </a:cubicBezTo>
                <a:cubicBezTo>
                  <a:pt x="567373" y="1763414"/>
                  <a:pt x="488351" y="1347842"/>
                  <a:pt x="516573" y="1426864"/>
                </a:cubicBezTo>
                <a:cubicBezTo>
                  <a:pt x="544795" y="1505886"/>
                  <a:pt x="695078" y="2040697"/>
                  <a:pt x="702839" y="2074564"/>
                </a:cubicBezTo>
                <a:cubicBezTo>
                  <a:pt x="710600" y="2108431"/>
                  <a:pt x="680261" y="1882653"/>
                  <a:pt x="563139" y="1630064"/>
                </a:cubicBezTo>
                <a:cubicBezTo>
                  <a:pt x="446017" y="1377475"/>
                  <a:pt x="8573" y="594309"/>
                  <a:pt x="106" y="559031"/>
                </a:cubicBezTo>
                <a:cubicBezTo>
                  <a:pt x="-8361" y="523753"/>
                  <a:pt x="489056" y="1390176"/>
                  <a:pt x="512339" y="1418398"/>
                </a:cubicBezTo>
                <a:cubicBezTo>
                  <a:pt x="535622" y="1446620"/>
                  <a:pt x="218828" y="877236"/>
                  <a:pt x="139806" y="728364"/>
                </a:cubicBezTo>
                <a:cubicBezTo>
                  <a:pt x="60784" y="579492"/>
                  <a:pt x="24801" y="623236"/>
                  <a:pt x="38206" y="525164"/>
                </a:cubicBezTo>
                <a:cubicBezTo>
                  <a:pt x="51611" y="427092"/>
                  <a:pt x="203306" y="164625"/>
                  <a:pt x="220239" y="139931"/>
                </a:cubicBezTo>
                <a:cubicBezTo>
                  <a:pt x="237172" y="115237"/>
                  <a:pt x="124284" y="261287"/>
                  <a:pt x="139806" y="376998"/>
                </a:cubicBezTo>
                <a:cubicBezTo>
                  <a:pt x="155328" y="492709"/>
                  <a:pt x="305612" y="831376"/>
                  <a:pt x="313373" y="834198"/>
                </a:cubicBezTo>
                <a:cubicBezTo>
                  <a:pt x="321134" y="837020"/>
                  <a:pt x="170851" y="531514"/>
                  <a:pt x="186373" y="393931"/>
                </a:cubicBezTo>
                <a:cubicBezTo>
                  <a:pt x="201895" y="256348"/>
                  <a:pt x="368406" y="-8941"/>
                  <a:pt x="389573" y="23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2" name="フリーフォーム: 図形 361">
            <a:extLst>
              <a:ext uri="{FF2B5EF4-FFF2-40B4-BE49-F238E27FC236}">
                <a16:creationId xmlns:a16="http://schemas.microsoft.com/office/drawing/2014/main" id="{5EC9D43B-9A95-4005-A7F3-0385172DF575}"/>
              </a:ext>
            </a:extLst>
          </p:cNvPr>
          <p:cNvSpPr/>
          <p:nvPr/>
        </p:nvSpPr>
        <p:spPr>
          <a:xfrm>
            <a:off x="5697194" y="5906876"/>
            <a:ext cx="536667" cy="2354462"/>
          </a:xfrm>
          <a:custGeom>
            <a:avLst/>
            <a:gdLst>
              <a:gd name="connsiteX0" fmla="*/ 475006 w 536667"/>
              <a:gd name="connsiteY0" fmla="*/ 2857 h 2354462"/>
              <a:gd name="connsiteX1" fmla="*/ 136339 w 536667"/>
              <a:gd name="connsiteY1" fmla="*/ 777557 h 2354462"/>
              <a:gd name="connsiteX2" fmla="*/ 174439 w 536667"/>
              <a:gd name="connsiteY2" fmla="*/ 667491 h 2354462"/>
              <a:gd name="connsiteX3" fmla="*/ 873 w 536667"/>
              <a:gd name="connsiteY3" fmla="*/ 1289791 h 2354462"/>
              <a:gd name="connsiteX4" fmla="*/ 106706 w 536667"/>
              <a:gd name="connsiteY4" fmla="*/ 976524 h 2354462"/>
              <a:gd name="connsiteX5" fmla="*/ 94006 w 536667"/>
              <a:gd name="connsiteY5" fmla="*/ 1505691 h 2354462"/>
              <a:gd name="connsiteX6" fmla="*/ 119406 w 536667"/>
              <a:gd name="connsiteY6" fmla="*/ 2123757 h 2354462"/>
              <a:gd name="connsiteX7" fmla="*/ 212539 w 536667"/>
              <a:gd name="connsiteY7" fmla="*/ 1518391 h 2354462"/>
              <a:gd name="connsiteX8" fmla="*/ 390339 w 536667"/>
              <a:gd name="connsiteY8" fmla="*/ 625157 h 2354462"/>
              <a:gd name="connsiteX9" fmla="*/ 534273 w 536667"/>
              <a:gd name="connsiteY9" fmla="*/ 2305791 h 2354462"/>
              <a:gd name="connsiteX10" fmla="*/ 470773 w 536667"/>
              <a:gd name="connsiteY10" fmla="*/ 1831657 h 2354462"/>
              <a:gd name="connsiteX11" fmla="*/ 348006 w 536667"/>
              <a:gd name="connsiteY11" fmla="*/ 1099291 h 2354462"/>
              <a:gd name="connsiteX12" fmla="*/ 475006 w 536667"/>
              <a:gd name="connsiteY12" fmla="*/ 2857 h 235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6667" h="2354462">
                <a:moveTo>
                  <a:pt x="475006" y="2857"/>
                </a:moveTo>
                <a:cubicBezTo>
                  <a:pt x="439728" y="-50765"/>
                  <a:pt x="186434" y="666785"/>
                  <a:pt x="136339" y="777557"/>
                </a:cubicBezTo>
                <a:cubicBezTo>
                  <a:pt x="86244" y="888329"/>
                  <a:pt x="197017" y="582119"/>
                  <a:pt x="174439" y="667491"/>
                </a:cubicBezTo>
                <a:cubicBezTo>
                  <a:pt x="151861" y="752863"/>
                  <a:pt x="12162" y="1238286"/>
                  <a:pt x="873" y="1289791"/>
                </a:cubicBezTo>
                <a:cubicBezTo>
                  <a:pt x="-10416" y="1341296"/>
                  <a:pt x="91184" y="940541"/>
                  <a:pt x="106706" y="976524"/>
                </a:cubicBezTo>
                <a:cubicBezTo>
                  <a:pt x="122228" y="1012507"/>
                  <a:pt x="91889" y="1314486"/>
                  <a:pt x="94006" y="1505691"/>
                </a:cubicBezTo>
                <a:cubicBezTo>
                  <a:pt x="96123" y="1696896"/>
                  <a:pt x="99651" y="2121640"/>
                  <a:pt x="119406" y="2123757"/>
                </a:cubicBezTo>
                <a:cubicBezTo>
                  <a:pt x="139161" y="2125874"/>
                  <a:pt x="167384" y="1768158"/>
                  <a:pt x="212539" y="1518391"/>
                </a:cubicBezTo>
                <a:cubicBezTo>
                  <a:pt x="257694" y="1268624"/>
                  <a:pt x="336717" y="493924"/>
                  <a:pt x="390339" y="625157"/>
                </a:cubicBezTo>
                <a:cubicBezTo>
                  <a:pt x="443961" y="756390"/>
                  <a:pt x="520867" y="2104708"/>
                  <a:pt x="534273" y="2305791"/>
                </a:cubicBezTo>
                <a:cubicBezTo>
                  <a:pt x="547679" y="2506874"/>
                  <a:pt x="501817" y="2032740"/>
                  <a:pt x="470773" y="1831657"/>
                </a:cubicBezTo>
                <a:cubicBezTo>
                  <a:pt x="439729" y="1630574"/>
                  <a:pt x="344478" y="1404796"/>
                  <a:pt x="348006" y="1099291"/>
                </a:cubicBezTo>
                <a:cubicBezTo>
                  <a:pt x="351534" y="793786"/>
                  <a:pt x="510284" y="56479"/>
                  <a:pt x="475006" y="285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4" name="フリーフォーム: 図形 363">
            <a:extLst>
              <a:ext uri="{FF2B5EF4-FFF2-40B4-BE49-F238E27FC236}">
                <a16:creationId xmlns:a16="http://schemas.microsoft.com/office/drawing/2014/main" id="{BB25CA79-B185-4F2B-920F-B96B2FCA5B28}"/>
              </a:ext>
            </a:extLst>
          </p:cNvPr>
          <p:cNvSpPr/>
          <p:nvPr/>
        </p:nvSpPr>
        <p:spPr>
          <a:xfrm>
            <a:off x="6061508" y="6037947"/>
            <a:ext cx="1287559" cy="2094217"/>
          </a:xfrm>
          <a:custGeom>
            <a:avLst/>
            <a:gdLst>
              <a:gd name="connsiteX0" fmla="*/ 625 w 1287559"/>
              <a:gd name="connsiteY0" fmla="*/ 3020 h 2094217"/>
              <a:gd name="connsiteX1" fmla="*/ 546725 w 1287559"/>
              <a:gd name="connsiteY1" fmla="*/ 570286 h 2094217"/>
              <a:gd name="connsiteX2" fmla="*/ 398559 w 1287559"/>
              <a:gd name="connsiteY2" fmla="*/ 464453 h 2094217"/>
              <a:gd name="connsiteX3" fmla="*/ 804959 w 1287559"/>
              <a:gd name="connsiteY3" fmla="*/ 1171420 h 2094217"/>
              <a:gd name="connsiteX4" fmla="*/ 597525 w 1287559"/>
              <a:gd name="connsiteY4" fmla="*/ 1014786 h 2094217"/>
              <a:gd name="connsiteX5" fmla="*/ 504392 w 1287559"/>
              <a:gd name="connsiteY5" fmla="*/ 1328053 h 2094217"/>
              <a:gd name="connsiteX6" fmla="*/ 618692 w 1287559"/>
              <a:gd name="connsiteY6" fmla="*/ 1594753 h 2094217"/>
              <a:gd name="connsiteX7" fmla="*/ 855759 w 1287559"/>
              <a:gd name="connsiteY7" fmla="*/ 1941886 h 2094217"/>
              <a:gd name="connsiteX8" fmla="*/ 1287559 w 1287559"/>
              <a:gd name="connsiteY8" fmla="*/ 1797953 h 2094217"/>
              <a:gd name="connsiteX9" fmla="*/ 855759 w 1287559"/>
              <a:gd name="connsiteY9" fmla="*/ 1984220 h 2094217"/>
              <a:gd name="connsiteX10" fmla="*/ 694892 w 1287559"/>
              <a:gd name="connsiteY10" fmla="*/ 2073120 h 2094217"/>
              <a:gd name="connsiteX11" fmla="*/ 360459 w 1287559"/>
              <a:gd name="connsiteY11" fmla="*/ 1582053 h 2094217"/>
              <a:gd name="connsiteX12" fmla="*/ 639859 w 1287559"/>
              <a:gd name="connsiteY12" fmla="*/ 1946120 h 2094217"/>
              <a:gd name="connsiteX13" fmla="*/ 390092 w 1287559"/>
              <a:gd name="connsiteY13" fmla="*/ 870853 h 2094217"/>
              <a:gd name="connsiteX14" fmla="*/ 343525 w 1287559"/>
              <a:gd name="connsiteY14" fmla="*/ 1908020 h 2094217"/>
              <a:gd name="connsiteX15" fmla="*/ 356225 w 1287559"/>
              <a:gd name="connsiteY15" fmla="*/ 1205286 h 2094217"/>
              <a:gd name="connsiteX16" fmla="*/ 436659 w 1287559"/>
              <a:gd name="connsiteY16" fmla="*/ 858153 h 2094217"/>
              <a:gd name="connsiteX17" fmla="*/ 625 w 1287559"/>
              <a:gd name="connsiteY17" fmla="*/ 3020 h 2094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87559" h="2094217">
                <a:moveTo>
                  <a:pt x="625" y="3020"/>
                </a:moveTo>
                <a:cubicBezTo>
                  <a:pt x="18969" y="-44958"/>
                  <a:pt x="480403" y="493381"/>
                  <a:pt x="546725" y="570286"/>
                </a:cubicBezTo>
                <a:cubicBezTo>
                  <a:pt x="613047" y="647192"/>
                  <a:pt x="355520" y="364264"/>
                  <a:pt x="398559" y="464453"/>
                </a:cubicBezTo>
                <a:cubicBezTo>
                  <a:pt x="441598" y="564642"/>
                  <a:pt x="771798" y="1079698"/>
                  <a:pt x="804959" y="1171420"/>
                </a:cubicBezTo>
                <a:cubicBezTo>
                  <a:pt x="838120" y="1263142"/>
                  <a:pt x="647619" y="988681"/>
                  <a:pt x="597525" y="1014786"/>
                </a:cubicBezTo>
                <a:cubicBezTo>
                  <a:pt x="547431" y="1040891"/>
                  <a:pt x="500864" y="1231392"/>
                  <a:pt x="504392" y="1328053"/>
                </a:cubicBezTo>
                <a:cubicBezTo>
                  <a:pt x="507920" y="1424714"/>
                  <a:pt x="560131" y="1492447"/>
                  <a:pt x="618692" y="1594753"/>
                </a:cubicBezTo>
                <a:cubicBezTo>
                  <a:pt x="677253" y="1697059"/>
                  <a:pt x="744281" y="1908019"/>
                  <a:pt x="855759" y="1941886"/>
                </a:cubicBezTo>
                <a:cubicBezTo>
                  <a:pt x="967237" y="1975753"/>
                  <a:pt x="1287559" y="1790897"/>
                  <a:pt x="1287559" y="1797953"/>
                </a:cubicBezTo>
                <a:cubicBezTo>
                  <a:pt x="1287559" y="1805009"/>
                  <a:pt x="954537" y="1938359"/>
                  <a:pt x="855759" y="1984220"/>
                </a:cubicBezTo>
                <a:cubicBezTo>
                  <a:pt x="756981" y="2030081"/>
                  <a:pt x="777442" y="2140148"/>
                  <a:pt x="694892" y="2073120"/>
                </a:cubicBezTo>
                <a:cubicBezTo>
                  <a:pt x="612342" y="2006092"/>
                  <a:pt x="369631" y="1603220"/>
                  <a:pt x="360459" y="1582053"/>
                </a:cubicBezTo>
                <a:cubicBezTo>
                  <a:pt x="351287" y="1560886"/>
                  <a:pt x="634920" y="2064653"/>
                  <a:pt x="639859" y="1946120"/>
                </a:cubicBezTo>
                <a:cubicBezTo>
                  <a:pt x="644798" y="1827587"/>
                  <a:pt x="439481" y="877203"/>
                  <a:pt x="390092" y="870853"/>
                </a:cubicBezTo>
                <a:cubicBezTo>
                  <a:pt x="340703" y="864503"/>
                  <a:pt x="349170" y="1852281"/>
                  <a:pt x="343525" y="1908020"/>
                </a:cubicBezTo>
                <a:cubicBezTo>
                  <a:pt x="337881" y="1963759"/>
                  <a:pt x="340703" y="1380264"/>
                  <a:pt x="356225" y="1205286"/>
                </a:cubicBezTo>
                <a:cubicBezTo>
                  <a:pt x="371747" y="1030308"/>
                  <a:pt x="500159" y="1058531"/>
                  <a:pt x="436659" y="858153"/>
                </a:cubicBezTo>
                <a:cubicBezTo>
                  <a:pt x="373159" y="657775"/>
                  <a:pt x="-17719" y="50998"/>
                  <a:pt x="625" y="302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5" name="フリーフォーム: 図形 364">
            <a:extLst>
              <a:ext uri="{FF2B5EF4-FFF2-40B4-BE49-F238E27FC236}">
                <a16:creationId xmlns:a16="http://schemas.microsoft.com/office/drawing/2014/main" id="{9F27962B-A632-44CD-80B5-77F99DDF6AC4}"/>
              </a:ext>
            </a:extLst>
          </p:cNvPr>
          <p:cNvSpPr/>
          <p:nvPr/>
        </p:nvSpPr>
        <p:spPr>
          <a:xfrm>
            <a:off x="6097678" y="6106670"/>
            <a:ext cx="535760" cy="2141251"/>
          </a:xfrm>
          <a:custGeom>
            <a:avLst/>
            <a:gdLst>
              <a:gd name="connsiteX0" fmla="*/ 19489 w 535760"/>
              <a:gd name="connsiteY0" fmla="*/ 18963 h 2141251"/>
              <a:gd name="connsiteX1" fmla="*/ 510555 w 535760"/>
              <a:gd name="connsiteY1" fmla="*/ 874097 h 2141251"/>
              <a:gd name="connsiteX2" fmla="*/ 447055 w 535760"/>
              <a:gd name="connsiteY2" fmla="*/ 717463 h 2141251"/>
              <a:gd name="connsiteX3" fmla="*/ 294655 w 535760"/>
              <a:gd name="connsiteY3" fmla="*/ 1263563 h 2141251"/>
              <a:gd name="connsiteX4" fmla="*/ 277722 w 535760"/>
              <a:gd name="connsiteY4" fmla="*/ 2089063 h 2141251"/>
              <a:gd name="connsiteX5" fmla="*/ 281955 w 535760"/>
              <a:gd name="connsiteY5" fmla="*/ 1860463 h 2141251"/>
              <a:gd name="connsiteX6" fmla="*/ 129555 w 535760"/>
              <a:gd name="connsiteY6" fmla="*/ 869863 h 2141251"/>
              <a:gd name="connsiteX7" fmla="*/ 163422 w 535760"/>
              <a:gd name="connsiteY7" fmla="*/ 1305897 h 2141251"/>
              <a:gd name="connsiteX8" fmla="*/ 171889 w 535760"/>
              <a:gd name="connsiteY8" fmla="*/ 2122930 h 2141251"/>
              <a:gd name="connsiteX9" fmla="*/ 108389 w 535760"/>
              <a:gd name="connsiteY9" fmla="*/ 438063 h 2141251"/>
              <a:gd name="connsiteX10" fmla="*/ 19489 w 535760"/>
              <a:gd name="connsiteY10" fmla="*/ 18963 h 2141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5760" h="2141251">
                <a:moveTo>
                  <a:pt x="19489" y="18963"/>
                </a:moveTo>
                <a:cubicBezTo>
                  <a:pt x="86517" y="91635"/>
                  <a:pt x="439294" y="757680"/>
                  <a:pt x="510555" y="874097"/>
                </a:cubicBezTo>
                <a:cubicBezTo>
                  <a:pt x="581816" y="990514"/>
                  <a:pt x="483038" y="652552"/>
                  <a:pt x="447055" y="717463"/>
                </a:cubicBezTo>
                <a:cubicBezTo>
                  <a:pt x="411072" y="782374"/>
                  <a:pt x="322877" y="1034963"/>
                  <a:pt x="294655" y="1263563"/>
                </a:cubicBezTo>
                <a:cubicBezTo>
                  <a:pt x="266433" y="1492163"/>
                  <a:pt x="279839" y="1989580"/>
                  <a:pt x="277722" y="2089063"/>
                </a:cubicBezTo>
                <a:cubicBezTo>
                  <a:pt x="275605" y="2188546"/>
                  <a:pt x="306649" y="2063663"/>
                  <a:pt x="281955" y="1860463"/>
                </a:cubicBezTo>
                <a:cubicBezTo>
                  <a:pt x="257261" y="1657263"/>
                  <a:pt x="149310" y="962291"/>
                  <a:pt x="129555" y="869863"/>
                </a:cubicBezTo>
                <a:cubicBezTo>
                  <a:pt x="109800" y="777435"/>
                  <a:pt x="156366" y="1097053"/>
                  <a:pt x="163422" y="1305897"/>
                </a:cubicBezTo>
                <a:cubicBezTo>
                  <a:pt x="170478" y="1514741"/>
                  <a:pt x="181061" y="2267569"/>
                  <a:pt x="171889" y="2122930"/>
                </a:cubicBezTo>
                <a:cubicBezTo>
                  <a:pt x="162717" y="1978291"/>
                  <a:pt x="139434" y="794369"/>
                  <a:pt x="108389" y="438063"/>
                </a:cubicBezTo>
                <a:cubicBezTo>
                  <a:pt x="77345" y="81758"/>
                  <a:pt x="-47539" y="-53709"/>
                  <a:pt x="19489" y="1896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6" name="フリーフォーム: 図形 365">
            <a:extLst>
              <a:ext uri="{FF2B5EF4-FFF2-40B4-BE49-F238E27FC236}">
                <a16:creationId xmlns:a16="http://schemas.microsoft.com/office/drawing/2014/main" id="{AC796758-85B8-422D-BA80-6771713DCF50}"/>
              </a:ext>
            </a:extLst>
          </p:cNvPr>
          <p:cNvSpPr/>
          <p:nvPr/>
        </p:nvSpPr>
        <p:spPr>
          <a:xfrm>
            <a:off x="6036705" y="6684269"/>
            <a:ext cx="2019383" cy="1568669"/>
          </a:xfrm>
          <a:custGeom>
            <a:avLst/>
            <a:gdLst>
              <a:gd name="connsiteX0" fmla="*/ 558828 w 2019383"/>
              <a:gd name="connsiteY0" fmla="*/ 164 h 1568669"/>
              <a:gd name="connsiteX1" fmla="*/ 427595 w 2019383"/>
              <a:gd name="connsiteY1" fmla="*/ 639398 h 1568669"/>
              <a:gd name="connsiteX2" fmla="*/ 503795 w 2019383"/>
              <a:gd name="connsiteY2" fmla="*/ 474298 h 1568669"/>
              <a:gd name="connsiteX3" fmla="*/ 440295 w 2019383"/>
              <a:gd name="connsiteY3" fmla="*/ 757931 h 1568669"/>
              <a:gd name="connsiteX4" fmla="*/ 702762 w 2019383"/>
              <a:gd name="connsiteY4" fmla="*/ 1181264 h 1568669"/>
              <a:gd name="connsiteX5" fmla="*/ 647728 w 2019383"/>
              <a:gd name="connsiteY5" fmla="*/ 1045798 h 1568669"/>
              <a:gd name="connsiteX6" fmla="*/ 893262 w 2019383"/>
              <a:gd name="connsiteY6" fmla="*/ 1248998 h 1568669"/>
              <a:gd name="connsiteX7" fmla="*/ 1524028 w 2019383"/>
              <a:gd name="connsiteY7" fmla="*/ 1071198 h 1568669"/>
              <a:gd name="connsiteX8" fmla="*/ 977928 w 2019383"/>
              <a:gd name="connsiteY8" fmla="*/ 1278631 h 1568669"/>
              <a:gd name="connsiteX9" fmla="*/ 965228 w 2019383"/>
              <a:gd name="connsiteY9" fmla="*/ 1299798 h 1568669"/>
              <a:gd name="connsiteX10" fmla="*/ 1710295 w 2019383"/>
              <a:gd name="connsiteY10" fmla="*/ 1164331 h 1568669"/>
              <a:gd name="connsiteX11" fmla="*/ 1159962 w 2019383"/>
              <a:gd name="connsiteY11" fmla="*/ 1299798 h 1568669"/>
              <a:gd name="connsiteX12" fmla="*/ 2019328 w 2019383"/>
              <a:gd name="connsiteY12" fmla="*/ 1236298 h 1568669"/>
              <a:gd name="connsiteX13" fmla="*/ 1113395 w 2019383"/>
              <a:gd name="connsiteY13" fmla="*/ 1490298 h 1568669"/>
              <a:gd name="connsiteX14" fmla="*/ 550362 w 2019383"/>
              <a:gd name="connsiteY14" fmla="*/ 1562264 h 1568669"/>
              <a:gd name="connsiteX15" fmla="*/ 1553662 w 2019383"/>
              <a:gd name="connsiteY15" fmla="*/ 1354831 h 1568669"/>
              <a:gd name="connsiteX16" fmla="*/ 931362 w 2019383"/>
              <a:gd name="connsiteY16" fmla="*/ 1452198 h 1568669"/>
              <a:gd name="connsiteX17" fmla="*/ 626562 w 2019383"/>
              <a:gd name="connsiteY17" fmla="*/ 1291331 h 1568669"/>
              <a:gd name="connsiteX18" fmla="*/ 28 w 2019383"/>
              <a:gd name="connsiteY18" fmla="*/ 749464 h 1568669"/>
              <a:gd name="connsiteX19" fmla="*/ 651962 w 2019383"/>
              <a:gd name="connsiteY19" fmla="*/ 1181264 h 1568669"/>
              <a:gd name="connsiteX20" fmla="*/ 224395 w 2019383"/>
              <a:gd name="connsiteY20" fmla="*/ 707131 h 1568669"/>
              <a:gd name="connsiteX21" fmla="*/ 558828 w 2019383"/>
              <a:gd name="connsiteY21" fmla="*/ 164 h 156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019383" h="1568669">
                <a:moveTo>
                  <a:pt x="558828" y="164"/>
                </a:moveTo>
                <a:cubicBezTo>
                  <a:pt x="592695" y="-11125"/>
                  <a:pt x="436767" y="560376"/>
                  <a:pt x="427595" y="639398"/>
                </a:cubicBezTo>
                <a:cubicBezTo>
                  <a:pt x="418423" y="718420"/>
                  <a:pt x="501678" y="454543"/>
                  <a:pt x="503795" y="474298"/>
                </a:cubicBezTo>
                <a:cubicBezTo>
                  <a:pt x="505912" y="494053"/>
                  <a:pt x="407134" y="640103"/>
                  <a:pt x="440295" y="757931"/>
                </a:cubicBezTo>
                <a:cubicBezTo>
                  <a:pt x="473456" y="875759"/>
                  <a:pt x="668190" y="1133286"/>
                  <a:pt x="702762" y="1181264"/>
                </a:cubicBezTo>
                <a:cubicBezTo>
                  <a:pt x="737334" y="1229242"/>
                  <a:pt x="615978" y="1034509"/>
                  <a:pt x="647728" y="1045798"/>
                </a:cubicBezTo>
                <a:cubicBezTo>
                  <a:pt x="679478" y="1057087"/>
                  <a:pt x="747212" y="1244765"/>
                  <a:pt x="893262" y="1248998"/>
                </a:cubicBezTo>
                <a:cubicBezTo>
                  <a:pt x="1039312" y="1253231"/>
                  <a:pt x="1509917" y="1066259"/>
                  <a:pt x="1524028" y="1071198"/>
                </a:cubicBezTo>
                <a:cubicBezTo>
                  <a:pt x="1538139" y="1076137"/>
                  <a:pt x="1071061" y="1240531"/>
                  <a:pt x="977928" y="1278631"/>
                </a:cubicBezTo>
                <a:cubicBezTo>
                  <a:pt x="884795" y="1316731"/>
                  <a:pt x="843167" y="1318848"/>
                  <a:pt x="965228" y="1299798"/>
                </a:cubicBezTo>
                <a:cubicBezTo>
                  <a:pt x="1087289" y="1280748"/>
                  <a:pt x="1677839" y="1164331"/>
                  <a:pt x="1710295" y="1164331"/>
                </a:cubicBezTo>
                <a:cubicBezTo>
                  <a:pt x="1742751" y="1164331"/>
                  <a:pt x="1108457" y="1287804"/>
                  <a:pt x="1159962" y="1299798"/>
                </a:cubicBezTo>
                <a:cubicBezTo>
                  <a:pt x="1211467" y="1311792"/>
                  <a:pt x="2027089" y="1204548"/>
                  <a:pt x="2019328" y="1236298"/>
                </a:cubicBezTo>
                <a:cubicBezTo>
                  <a:pt x="2011567" y="1268048"/>
                  <a:pt x="1358223" y="1435970"/>
                  <a:pt x="1113395" y="1490298"/>
                </a:cubicBezTo>
                <a:cubicBezTo>
                  <a:pt x="868567" y="1544626"/>
                  <a:pt x="476984" y="1584842"/>
                  <a:pt x="550362" y="1562264"/>
                </a:cubicBezTo>
                <a:cubicBezTo>
                  <a:pt x="623740" y="1539686"/>
                  <a:pt x="1490162" y="1373175"/>
                  <a:pt x="1553662" y="1354831"/>
                </a:cubicBezTo>
                <a:cubicBezTo>
                  <a:pt x="1617162" y="1336487"/>
                  <a:pt x="1085879" y="1462781"/>
                  <a:pt x="931362" y="1452198"/>
                </a:cubicBezTo>
                <a:cubicBezTo>
                  <a:pt x="776845" y="1441615"/>
                  <a:pt x="781784" y="1408453"/>
                  <a:pt x="626562" y="1291331"/>
                </a:cubicBezTo>
                <a:cubicBezTo>
                  <a:pt x="471340" y="1174209"/>
                  <a:pt x="-4205" y="767809"/>
                  <a:pt x="28" y="749464"/>
                </a:cubicBezTo>
                <a:cubicBezTo>
                  <a:pt x="4261" y="731120"/>
                  <a:pt x="614568" y="1188320"/>
                  <a:pt x="651962" y="1181264"/>
                </a:cubicBezTo>
                <a:cubicBezTo>
                  <a:pt x="689357" y="1174209"/>
                  <a:pt x="237801" y="902570"/>
                  <a:pt x="224395" y="707131"/>
                </a:cubicBezTo>
                <a:cubicBezTo>
                  <a:pt x="210989" y="511692"/>
                  <a:pt x="524961" y="11453"/>
                  <a:pt x="558828" y="16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7" name="フリーフォーム: 図形 366">
            <a:extLst>
              <a:ext uri="{FF2B5EF4-FFF2-40B4-BE49-F238E27FC236}">
                <a16:creationId xmlns:a16="http://schemas.microsoft.com/office/drawing/2014/main" id="{B062FFA8-52C4-4FAA-AE06-95E0BEF98D0B}"/>
              </a:ext>
            </a:extLst>
          </p:cNvPr>
          <p:cNvSpPr/>
          <p:nvPr/>
        </p:nvSpPr>
        <p:spPr>
          <a:xfrm>
            <a:off x="6094069" y="6432938"/>
            <a:ext cx="358087" cy="1935166"/>
          </a:xfrm>
          <a:custGeom>
            <a:avLst/>
            <a:gdLst>
              <a:gd name="connsiteX0" fmla="*/ 167031 w 358087"/>
              <a:gd name="connsiteY0" fmla="*/ 1729 h 1935166"/>
              <a:gd name="connsiteX1" fmla="*/ 95064 w 358087"/>
              <a:gd name="connsiteY1" fmla="*/ 331929 h 1935166"/>
              <a:gd name="connsiteX2" fmla="*/ 353298 w 358087"/>
              <a:gd name="connsiteY2" fmla="*/ 1267495 h 1935166"/>
              <a:gd name="connsiteX3" fmla="*/ 268631 w 358087"/>
              <a:gd name="connsiteY3" fmla="*/ 1026195 h 1935166"/>
              <a:gd name="connsiteX4" fmla="*/ 340598 w 358087"/>
              <a:gd name="connsiteY4" fmla="*/ 1927895 h 1935166"/>
              <a:gd name="connsiteX5" fmla="*/ 167031 w 358087"/>
              <a:gd name="connsiteY5" fmla="*/ 1123562 h 1935166"/>
              <a:gd name="connsiteX6" fmla="*/ 238998 w 358087"/>
              <a:gd name="connsiteY6" fmla="*/ 1932129 h 1935166"/>
              <a:gd name="connsiteX7" fmla="*/ 1931 w 358087"/>
              <a:gd name="connsiteY7" fmla="*/ 759495 h 1935166"/>
              <a:gd name="connsiteX8" fmla="*/ 120464 w 358087"/>
              <a:gd name="connsiteY8" fmla="*/ 1203995 h 1935166"/>
              <a:gd name="connsiteX9" fmla="*/ 1931 w 358087"/>
              <a:gd name="connsiteY9" fmla="*/ 251495 h 1935166"/>
              <a:gd name="connsiteX10" fmla="*/ 167031 w 358087"/>
              <a:gd name="connsiteY10" fmla="*/ 1729 h 193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8087" h="1935166">
                <a:moveTo>
                  <a:pt x="167031" y="1729"/>
                </a:moveTo>
                <a:cubicBezTo>
                  <a:pt x="182553" y="15135"/>
                  <a:pt x="64020" y="120968"/>
                  <a:pt x="95064" y="331929"/>
                </a:cubicBezTo>
                <a:cubicBezTo>
                  <a:pt x="126108" y="542890"/>
                  <a:pt x="324370" y="1151784"/>
                  <a:pt x="353298" y="1267495"/>
                </a:cubicBezTo>
                <a:cubicBezTo>
                  <a:pt x="382226" y="1383206"/>
                  <a:pt x="270748" y="916128"/>
                  <a:pt x="268631" y="1026195"/>
                </a:cubicBezTo>
                <a:cubicBezTo>
                  <a:pt x="266514" y="1136262"/>
                  <a:pt x="357531" y="1911667"/>
                  <a:pt x="340598" y="1927895"/>
                </a:cubicBezTo>
                <a:cubicBezTo>
                  <a:pt x="323665" y="1944123"/>
                  <a:pt x="183964" y="1122856"/>
                  <a:pt x="167031" y="1123562"/>
                </a:cubicBezTo>
                <a:cubicBezTo>
                  <a:pt x="150098" y="1124268"/>
                  <a:pt x="266515" y="1992807"/>
                  <a:pt x="238998" y="1932129"/>
                </a:cubicBezTo>
                <a:cubicBezTo>
                  <a:pt x="211481" y="1871451"/>
                  <a:pt x="21687" y="880851"/>
                  <a:pt x="1931" y="759495"/>
                </a:cubicBezTo>
                <a:cubicBezTo>
                  <a:pt x="-17825" y="638139"/>
                  <a:pt x="120464" y="1288662"/>
                  <a:pt x="120464" y="1203995"/>
                </a:cubicBezTo>
                <a:cubicBezTo>
                  <a:pt x="120464" y="1119328"/>
                  <a:pt x="-12180" y="451873"/>
                  <a:pt x="1931" y="251495"/>
                </a:cubicBezTo>
                <a:cubicBezTo>
                  <a:pt x="16042" y="51117"/>
                  <a:pt x="151509" y="-11677"/>
                  <a:pt x="167031" y="172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8" name="フリーフォーム: 図形 367">
            <a:extLst>
              <a:ext uri="{FF2B5EF4-FFF2-40B4-BE49-F238E27FC236}">
                <a16:creationId xmlns:a16="http://schemas.microsoft.com/office/drawing/2014/main" id="{C98823B7-D629-4D2C-B621-5C332AC8DD35}"/>
              </a:ext>
            </a:extLst>
          </p:cNvPr>
          <p:cNvSpPr/>
          <p:nvPr/>
        </p:nvSpPr>
        <p:spPr>
          <a:xfrm>
            <a:off x="6015614" y="7271590"/>
            <a:ext cx="1715012" cy="1015643"/>
          </a:xfrm>
          <a:custGeom>
            <a:avLst/>
            <a:gdLst>
              <a:gd name="connsiteX0" fmla="*/ 177753 w 1715012"/>
              <a:gd name="connsiteY0" fmla="*/ 1277 h 1015643"/>
              <a:gd name="connsiteX1" fmla="*/ 29586 w 1715012"/>
              <a:gd name="connsiteY1" fmla="*/ 568543 h 1015643"/>
              <a:gd name="connsiteX2" fmla="*/ 364019 w 1715012"/>
              <a:gd name="connsiteY2" fmla="*/ 890277 h 1015643"/>
              <a:gd name="connsiteX3" fmla="*/ 101553 w 1715012"/>
              <a:gd name="connsiteY3" fmla="*/ 733643 h 1015643"/>
              <a:gd name="connsiteX4" fmla="*/ 927053 w 1715012"/>
              <a:gd name="connsiteY4" fmla="*/ 962243 h 1015643"/>
              <a:gd name="connsiteX5" fmla="*/ 524886 w 1715012"/>
              <a:gd name="connsiteY5" fmla="*/ 881810 h 1015643"/>
              <a:gd name="connsiteX6" fmla="*/ 1714453 w 1715012"/>
              <a:gd name="connsiteY6" fmla="*/ 996110 h 1015643"/>
              <a:gd name="connsiteX7" fmla="*/ 673053 w 1715012"/>
              <a:gd name="connsiteY7" fmla="*/ 1008810 h 1015643"/>
              <a:gd name="connsiteX8" fmla="*/ 118486 w 1715012"/>
              <a:gd name="connsiteY8" fmla="*/ 924143 h 1015643"/>
              <a:gd name="connsiteX9" fmla="*/ 956686 w 1715012"/>
              <a:gd name="connsiteY9" fmla="*/ 894510 h 1015643"/>
              <a:gd name="connsiteX10" fmla="*/ 33819 w 1715012"/>
              <a:gd name="connsiteY10" fmla="*/ 737877 h 1015643"/>
              <a:gd name="connsiteX11" fmla="*/ 177753 w 1715012"/>
              <a:gd name="connsiteY11" fmla="*/ 1277 h 1015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15012" h="1015643">
                <a:moveTo>
                  <a:pt x="177753" y="1277"/>
                </a:moveTo>
                <a:cubicBezTo>
                  <a:pt x="177048" y="-26945"/>
                  <a:pt x="-1458" y="420376"/>
                  <a:pt x="29586" y="568543"/>
                </a:cubicBezTo>
                <a:cubicBezTo>
                  <a:pt x="60630" y="716710"/>
                  <a:pt x="352025" y="862760"/>
                  <a:pt x="364019" y="890277"/>
                </a:cubicBezTo>
                <a:cubicBezTo>
                  <a:pt x="376013" y="917794"/>
                  <a:pt x="7714" y="721649"/>
                  <a:pt x="101553" y="733643"/>
                </a:cubicBezTo>
                <a:cubicBezTo>
                  <a:pt x="195392" y="745637"/>
                  <a:pt x="856498" y="937549"/>
                  <a:pt x="927053" y="962243"/>
                </a:cubicBezTo>
                <a:cubicBezTo>
                  <a:pt x="997608" y="986937"/>
                  <a:pt x="393653" y="876166"/>
                  <a:pt x="524886" y="881810"/>
                </a:cubicBezTo>
                <a:cubicBezTo>
                  <a:pt x="656119" y="887454"/>
                  <a:pt x="1689759" y="974943"/>
                  <a:pt x="1714453" y="996110"/>
                </a:cubicBezTo>
                <a:cubicBezTo>
                  <a:pt x="1739148" y="1017277"/>
                  <a:pt x="939047" y="1020804"/>
                  <a:pt x="673053" y="1008810"/>
                </a:cubicBezTo>
                <a:cubicBezTo>
                  <a:pt x="407059" y="996816"/>
                  <a:pt x="71214" y="943193"/>
                  <a:pt x="118486" y="924143"/>
                </a:cubicBezTo>
                <a:cubicBezTo>
                  <a:pt x="165758" y="905093"/>
                  <a:pt x="970797" y="925554"/>
                  <a:pt x="956686" y="894510"/>
                </a:cubicBezTo>
                <a:cubicBezTo>
                  <a:pt x="942575" y="863466"/>
                  <a:pt x="160819" y="881105"/>
                  <a:pt x="33819" y="737877"/>
                </a:cubicBezTo>
                <a:cubicBezTo>
                  <a:pt x="-93181" y="594649"/>
                  <a:pt x="178458" y="29499"/>
                  <a:pt x="177753" y="127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9" name="フリーフォーム: 図形 368">
            <a:extLst>
              <a:ext uri="{FF2B5EF4-FFF2-40B4-BE49-F238E27FC236}">
                <a16:creationId xmlns:a16="http://schemas.microsoft.com/office/drawing/2014/main" id="{6B3945C9-05AE-458C-B6F5-E603922AABEA}"/>
              </a:ext>
            </a:extLst>
          </p:cNvPr>
          <p:cNvSpPr/>
          <p:nvPr/>
        </p:nvSpPr>
        <p:spPr>
          <a:xfrm>
            <a:off x="3742519" y="4403133"/>
            <a:ext cx="887369" cy="229400"/>
          </a:xfrm>
          <a:custGeom>
            <a:avLst/>
            <a:gdLst>
              <a:gd name="connsiteX0" fmla="*/ 16681 w 887369"/>
              <a:gd name="connsiteY0" fmla="*/ 156167 h 229400"/>
              <a:gd name="connsiteX1" fmla="*/ 378631 w 887369"/>
              <a:gd name="connsiteY1" fmla="*/ 13292 h 229400"/>
              <a:gd name="connsiteX2" fmla="*/ 207181 w 887369"/>
              <a:gd name="connsiteY2" fmla="*/ 35517 h 229400"/>
              <a:gd name="connsiteX3" fmla="*/ 626281 w 887369"/>
              <a:gd name="connsiteY3" fmla="*/ 592 h 229400"/>
              <a:gd name="connsiteX4" fmla="*/ 511981 w 887369"/>
              <a:gd name="connsiteY4" fmla="*/ 13292 h 229400"/>
              <a:gd name="connsiteX5" fmla="*/ 880281 w 887369"/>
              <a:gd name="connsiteY5" fmla="*/ 10117 h 229400"/>
              <a:gd name="connsiteX6" fmla="*/ 762806 w 887369"/>
              <a:gd name="connsiteY6" fmla="*/ 45042 h 229400"/>
              <a:gd name="connsiteX7" fmla="*/ 864406 w 887369"/>
              <a:gd name="connsiteY7" fmla="*/ 102192 h 229400"/>
              <a:gd name="connsiteX8" fmla="*/ 743756 w 887369"/>
              <a:gd name="connsiteY8" fmla="*/ 73617 h 229400"/>
              <a:gd name="connsiteX9" fmla="*/ 394506 w 887369"/>
              <a:gd name="connsiteY9" fmla="*/ 111717 h 229400"/>
              <a:gd name="connsiteX10" fmla="*/ 806 w 887369"/>
              <a:gd name="connsiteY10" fmla="*/ 229192 h 229400"/>
              <a:gd name="connsiteX11" fmla="*/ 502456 w 887369"/>
              <a:gd name="connsiteY11" fmla="*/ 79967 h 229400"/>
              <a:gd name="connsiteX12" fmla="*/ 16681 w 887369"/>
              <a:gd name="connsiteY12" fmla="*/ 156167 h 22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7369" h="229400">
                <a:moveTo>
                  <a:pt x="16681" y="156167"/>
                </a:moveTo>
                <a:cubicBezTo>
                  <a:pt x="-3956" y="145055"/>
                  <a:pt x="346881" y="33400"/>
                  <a:pt x="378631" y="13292"/>
                </a:cubicBezTo>
                <a:cubicBezTo>
                  <a:pt x="410381" y="-6816"/>
                  <a:pt x="165906" y="37634"/>
                  <a:pt x="207181" y="35517"/>
                </a:cubicBezTo>
                <a:cubicBezTo>
                  <a:pt x="248456" y="33400"/>
                  <a:pt x="575481" y="4296"/>
                  <a:pt x="626281" y="592"/>
                </a:cubicBezTo>
                <a:cubicBezTo>
                  <a:pt x="677081" y="-3112"/>
                  <a:pt x="469648" y="11704"/>
                  <a:pt x="511981" y="13292"/>
                </a:cubicBezTo>
                <a:cubicBezTo>
                  <a:pt x="554314" y="14879"/>
                  <a:pt x="838477" y="4825"/>
                  <a:pt x="880281" y="10117"/>
                </a:cubicBezTo>
                <a:cubicBezTo>
                  <a:pt x="922085" y="15409"/>
                  <a:pt x="765452" y="29696"/>
                  <a:pt x="762806" y="45042"/>
                </a:cubicBezTo>
                <a:cubicBezTo>
                  <a:pt x="760160" y="60388"/>
                  <a:pt x="867581" y="97430"/>
                  <a:pt x="864406" y="102192"/>
                </a:cubicBezTo>
                <a:cubicBezTo>
                  <a:pt x="861231" y="106954"/>
                  <a:pt x="822073" y="72029"/>
                  <a:pt x="743756" y="73617"/>
                </a:cubicBezTo>
                <a:cubicBezTo>
                  <a:pt x="665439" y="75204"/>
                  <a:pt x="518331" y="85788"/>
                  <a:pt x="394506" y="111717"/>
                </a:cubicBezTo>
                <a:cubicBezTo>
                  <a:pt x="270681" y="137646"/>
                  <a:pt x="-17186" y="234484"/>
                  <a:pt x="806" y="229192"/>
                </a:cubicBezTo>
                <a:cubicBezTo>
                  <a:pt x="18798" y="223900"/>
                  <a:pt x="499810" y="94784"/>
                  <a:pt x="502456" y="79967"/>
                </a:cubicBezTo>
                <a:cubicBezTo>
                  <a:pt x="505102" y="65150"/>
                  <a:pt x="37318" y="167279"/>
                  <a:pt x="16681" y="15616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0" name="フリーフォーム: 図形 369">
            <a:extLst>
              <a:ext uri="{FF2B5EF4-FFF2-40B4-BE49-F238E27FC236}">
                <a16:creationId xmlns:a16="http://schemas.microsoft.com/office/drawing/2014/main" id="{7ABAE4B3-23D6-449C-9EDC-58BD981E773C}"/>
              </a:ext>
            </a:extLst>
          </p:cNvPr>
          <p:cNvSpPr/>
          <p:nvPr/>
        </p:nvSpPr>
        <p:spPr>
          <a:xfrm>
            <a:off x="4986814" y="4398082"/>
            <a:ext cx="889595" cy="266176"/>
          </a:xfrm>
          <a:custGeom>
            <a:avLst/>
            <a:gdLst>
              <a:gd name="connsiteX0" fmla="*/ 38153 w 889595"/>
              <a:gd name="connsiteY0" fmla="*/ 351 h 266176"/>
              <a:gd name="connsiteX1" fmla="*/ 287919 w 889595"/>
              <a:gd name="connsiteY1" fmla="*/ 29985 h 266176"/>
              <a:gd name="connsiteX2" fmla="*/ 190553 w 889595"/>
              <a:gd name="connsiteY2" fmla="*/ 55385 h 266176"/>
              <a:gd name="connsiteX3" fmla="*/ 440319 w 889595"/>
              <a:gd name="connsiteY3" fmla="*/ 51151 h 266176"/>
              <a:gd name="connsiteX4" fmla="*/ 668919 w 889595"/>
              <a:gd name="connsiteY4" fmla="*/ 93485 h 266176"/>
              <a:gd name="connsiteX5" fmla="*/ 592719 w 889595"/>
              <a:gd name="connsiteY5" fmla="*/ 89251 h 266176"/>
              <a:gd name="connsiteX6" fmla="*/ 889053 w 889595"/>
              <a:gd name="connsiteY6" fmla="*/ 262818 h 266176"/>
              <a:gd name="connsiteX7" fmla="*/ 656219 w 889595"/>
              <a:gd name="connsiteY7" fmla="*/ 203551 h 266176"/>
              <a:gd name="connsiteX8" fmla="*/ 309086 w 889595"/>
              <a:gd name="connsiteY8" fmla="*/ 199318 h 266176"/>
              <a:gd name="connsiteX9" fmla="*/ 245586 w 889595"/>
              <a:gd name="connsiteY9" fmla="*/ 131585 h 266176"/>
              <a:gd name="connsiteX10" fmla="*/ 351419 w 889595"/>
              <a:gd name="connsiteY10" fmla="*/ 118885 h 266176"/>
              <a:gd name="connsiteX11" fmla="*/ 122819 w 889595"/>
              <a:gd name="connsiteY11" fmla="*/ 127351 h 266176"/>
              <a:gd name="connsiteX12" fmla="*/ 190553 w 889595"/>
              <a:gd name="connsiteY12" fmla="*/ 118885 h 266176"/>
              <a:gd name="connsiteX13" fmla="*/ 53 w 889595"/>
              <a:gd name="connsiteY13" fmla="*/ 72318 h 266176"/>
              <a:gd name="connsiteX14" fmla="*/ 211719 w 889595"/>
              <a:gd name="connsiteY14" fmla="*/ 51151 h 266176"/>
              <a:gd name="connsiteX15" fmla="*/ 38153 w 889595"/>
              <a:gd name="connsiteY15" fmla="*/ 351 h 266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89595" h="266176">
                <a:moveTo>
                  <a:pt x="38153" y="351"/>
                </a:moveTo>
                <a:cubicBezTo>
                  <a:pt x="50853" y="-3177"/>
                  <a:pt x="262519" y="20813"/>
                  <a:pt x="287919" y="29985"/>
                </a:cubicBezTo>
                <a:cubicBezTo>
                  <a:pt x="313319" y="39157"/>
                  <a:pt x="165153" y="51857"/>
                  <a:pt x="190553" y="55385"/>
                </a:cubicBezTo>
                <a:cubicBezTo>
                  <a:pt x="215953" y="58913"/>
                  <a:pt x="360591" y="44801"/>
                  <a:pt x="440319" y="51151"/>
                </a:cubicBezTo>
                <a:cubicBezTo>
                  <a:pt x="520047" y="57501"/>
                  <a:pt x="643519" y="87135"/>
                  <a:pt x="668919" y="93485"/>
                </a:cubicBezTo>
                <a:cubicBezTo>
                  <a:pt x="694319" y="99835"/>
                  <a:pt x="556030" y="61029"/>
                  <a:pt x="592719" y="89251"/>
                </a:cubicBezTo>
                <a:cubicBezTo>
                  <a:pt x="629408" y="117473"/>
                  <a:pt x="878470" y="243768"/>
                  <a:pt x="889053" y="262818"/>
                </a:cubicBezTo>
                <a:cubicBezTo>
                  <a:pt x="899636" y="281868"/>
                  <a:pt x="752880" y="214134"/>
                  <a:pt x="656219" y="203551"/>
                </a:cubicBezTo>
                <a:cubicBezTo>
                  <a:pt x="559558" y="192968"/>
                  <a:pt x="377525" y="211312"/>
                  <a:pt x="309086" y="199318"/>
                </a:cubicBezTo>
                <a:cubicBezTo>
                  <a:pt x="240647" y="187324"/>
                  <a:pt x="238531" y="144990"/>
                  <a:pt x="245586" y="131585"/>
                </a:cubicBezTo>
                <a:cubicBezTo>
                  <a:pt x="252641" y="118180"/>
                  <a:pt x="351419" y="118885"/>
                  <a:pt x="351419" y="118885"/>
                </a:cubicBezTo>
                <a:lnTo>
                  <a:pt x="122819" y="127351"/>
                </a:lnTo>
                <a:cubicBezTo>
                  <a:pt x="96008" y="127351"/>
                  <a:pt x="211014" y="128057"/>
                  <a:pt x="190553" y="118885"/>
                </a:cubicBezTo>
                <a:cubicBezTo>
                  <a:pt x="170092" y="109713"/>
                  <a:pt x="-3475" y="83607"/>
                  <a:pt x="53" y="72318"/>
                </a:cubicBezTo>
                <a:cubicBezTo>
                  <a:pt x="3581" y="61029"/>
                  <a:pt x="200430" y="61734"/>
                  <a:pt x="211719" y="51151"/>
                </a:cubicBezTo>
                <a:cubicBezTo>
                  <a:pt x="223008" y="40568"/>
                  <a:pt x="25453" y="3879"/>
                  <a:pt x="38153" y="35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1" name="フリーフォーム: 図形 370">
            <a:extLst>
              <a:ext uri="{FF2B5EF4-FFF2-40B4-BE49-F238E27FC236}">
                <a16:creationId xmlns:a16="http://schemas.microsoft.com/office/drawing/2014/main" id="{ADC4E21F-7867-4493-B8E7-5BF45E30B766}"/>
              </a:ext>
            </a:extLst>
          </p:cNvPr>
          <p:cNvSpPr/>
          <p:nvPr/>
        </p:nvSpPr>
        <p:spPr>
          <a:xfrm>
            <a:off x="5111638" y="4327208"/>
            <a:ext cx="582832" cy="127589"/>
          </a:xfrm>
          <a:custGeom>
            <a:avLst/>
            <a:gdLst>
              <a:gd name="connsiteX0" fmla="*/ 112 w 582832"/>
              <a:gd name="connsiteY0" fmla="*/ 317 h 127589"/>
              <a:gd name="connsiteX1" fmla="*/ 296975 w 582832"/>
              <a:gd name="connsiteY1" fmla="*/ 43180 h 127589"/>
              <a:gd name="connsiteX2" fmla="*/ 211250 w 582832"/>
              <a:gd name="connsiteY2" fmla="*/ 46355 h 127589"/>
              <a:gd name="connsiteX3" fmla="*/ 504937 w 582832"/>
              <a:gd name="connsiteY3" fmla="*/ 82867 h 127589"/>
              <a:gd name="connsiteX4" fmla="*/ 419212 w 582832"/>
              <a:gd name="connsiteY4" fmla="*/ 82867 h 127589"/>
              <a:gd name="connsiteX5" fmla="*/ 582725 w 582832"/>
              <a:gd name="connsiteY5" fmla="*/ 127317 h 127589"/>
              <a:gd name="connsiteX6" fmla="*/ 439850 w 582832"/>
              <a:gd name="connsiteY6" fmla="*/ 100330 h 127589"/>
              <a:gd name="connsiteX7" fmla="*/ 182675 w 582832"/>
              <a:gd name="connsiteY7" fmla="*/ 74930 h 127589"/>
              <a:gd name="connsiteX8" fmla="*/ 131875 w 582832"/>
              <a:gd name="connsiteY8" fmla="*/ 74930 h 127589"/>
              <a:gd name="connsiteX9" fmla="*/ 260462 w 582832"/>
              <a:gd name="connsiteY9" fmla="*/ 68580 h 127589"/>
              <a:gd name="connsiteX10" fmla="*/ 112 w 582832"/>
              <a:gd name="connsiteY10" fmla="*/ 317 h 127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2832" h="127589">
                <a:moveTo>
                  <a:pt x="112" y="317"/>
                </a:moveTo>
                <a:cubicBezTo>
                  <a:pt x="6197" y="-3916"/>
                  <a:pt x="261785" y="35507"/>
                  <a:pt x="296975" y="43180"/>
                </a:cubicBezTo>
                <a:cubicBezTo>
                  <a:pt x="332165" y="50853"/>
                  <a:pt x="176590" y="39741"/>
                  <a:pt x="211250" y="46355"/>
                </a:cubicBezTo>
                <a:cubicBezTo>
                  <a:pt x="245910" y="52969"/>
                  <a:pt x="470277" y="76782"/>
                  <a:pt x="504937" y="82867"/>
                </a:cubicBezTo>
                <a:cubicBezTo>
                  <a:pt x="539597" y="88952"/>
                  <a:pt x="406247" y="75459"/>
                  <a:pt x="419212" y="82867"/>
                </a:cubicBezTo>
                <a:cubicBezTo>
                  <a:pt x="432177" y="90275"/>
                  <a:pt x="579285" y="124407"/>
                  <a:pt x="582725" y="127317"/>
                </a:cubicBezTo>
                <a:cubicBezTo>
                  <a:pt x="586165" y="130228"/>
                  <a:pt x="506525" y="109061"/>
                  <a:pt x="439850" y="100330"/>
                </a:cubicBezTo>
                <a:cubicBezTo>
                  <a:pt x="373175" y="91599"/>
                  <a:pt x="234004" y="79163"/>
                  <a:pt x="182675" y="74930"/>
                </a:cubicBezTo>
                <a:cubicBezTo>
                  <a:pt x="131346" y="70697"/>
                  <a:pt x="118911" y="75988"/>
                  <a:pt x="131875" y="74930"/>
                </a:cubicBezTo>
                <a:cubicBezTo>
                  <a:pt x="144839" y="73872"/>
                  <a:pt x="283745" y="81280"/>
                  <a:pt x="260462" y="68580"/>
                </a:cubicBezTo>
                <a:cubicBezTo>
                  <a:pt x="237179" y="55880"/>
                  <a:pt x="-5973" y="4550"/>
                  <a:pt x="112" y="31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2" name="フリーフォーム: 図形 371">
            <a:extLst>
              <a:ext uri="{FF2B5EF4-FFF2-40B4-BE49-F238E27FC236}">
                <a16:creationId xmlns:a16="http://schemas.microsoft.com/office/drawing/2014/main" id="{AB8CEFEB-9005-41B2-9834-7C9AF118BA51}"/>
              </a:ext>
            </a:extLst>
          </p:cNvPr>
          <p:cNvSpPr/>
          <p:nvPr/>
        </p:nvSpPr>
        <p:spPr>
          <a:xfrm>
            <a:off x="3821113" y="4302879"/>
            <a:ext cx="756001" cy="167521"/>
          </a:xfrm>
          <a:custGeom>
            <a:avLst/>
            <a:gdLst>
              <a:gd name="connsiteX0" fmla="*/ 300037 w 756001"/>
              <a:gd name="connsiteY0" fmla="*/ 35759 h 167521"/>
              <a:gd name="connsiteX1" fmla="*/ 687387 w 756001"/>
              <a:gd name="connsiteY1" fmla="*/ 42109 h 167521"/>
              <a:gd name="connsiteX2" fmla="*/ 627062 w 756001"/>
              <a:gd name="connsiteY2" fmla="*/ 46871 h 167521"/>
              <a:gd name="connsiteX3" fmla="*/ 755650 w 756001"/>
              <a:gd name="connsiteY3" fmla="*/ 53221 h 167521"/>
              <a:gd name="connsiteX4" fmla="*/ 665162 w 756001"/>
              <a:gd name="connsiteY4" fmla="*/ 73859 h 167521"/>
              <a:gd name="connsiteX5" fmla="*/ 663575 w 756001"/>
              <a:gd name="connsiteY5" fmla="*/ 77034 h 167521"/>
              <a:gd name="connsiteX6" fmla="*/ 471487 w 756001"/>
              <a:gd name="connsiteY6" fmla="*/ 73859 h 167521"/>
              <a:gd name="connsiteX7" fmla="*/ 223837 w 756001"/>
              <a:gd name="connsiteY7" fmla="*/ 86559 h 167521"/>
              <a:gd name="connsiteX8" fmla="*/ 138112 w 756001"/>
              <a:gd name="connsiteY8" fmla="*/ 89734 h 167521"/>
              <a:gd name="connsiteX9" fmla="*/ 0 w 756001"/>
              <a:gd name="connsiteY9" fmla="*/ 167521 h 167521"/>
              <a:gd name="connsiteX10" fmla="*/ 217487 w 756001"/>
              <a:gd name="connsiteY10" fmla="*/ 45284 h 167521"/>
              <a:gd name="connsiteX11" fmla="*/ 46037 w 756001"/>
              <a:gd name="connsiteY11" fmla="*/ 83384 h 167521"/>
              <a:gd name="connsiteX12" fmla="*/ 688975 w 756001"/>
              <a:gd name="connsiteY12" fmla="*/ 834 h 167521"/>
              <a:gd name="connsiteX13" fmla="*/ 300037 w 756001"/>
              <a:gd name="connsiteY13" fmla="*/ 35759 h 167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56001" h="167521">
                <a:moveTo>
                  <a:pt x="300037" y="35759"/>
                </a:moveTo>
                <a:cubicBezTo>
                  <a:pt x="299772" y="42638"/>
                  <a:pt x="632883" y="40257"/>
                  <a:pt x="687387" y="42109"/>
                </a:cubicBezTo>
                <a:cubicBezTo>
                  <a:pt x="741891" y="43961"/>
                  <a:pt x="615685" y="45019"/>
                  <a:pt x="627062" y="46871"/>
                </a:cubicBezTo>
                <a:cubicBezTo>
                  <a:pt x="638439" y="48723"/>
                  <a:pt x="749300" y="48723"/>
                  <a:pt x="755650" y="53221"/>
                </a:cubicBezTo>
                <a:cubicBezTo>
                  <a:pt x="762000" y="57719"/>
                  <a:pt x="680508" y="69890"/>
                  <a:pt x="665162" y="73859"/>
                </a:cubicBezTo>
                <a:cubicBezTo>
                  <a:pt x="649816" y="77828"/>
                  <a:pt x="695854" y="77034"/>
                  <a:pt x="663575" y="77034"/>
                </a:cubicBezTo>
                <a:cubicBezTo>
                  <a:pt x="631296" y="77034"/>
                  <a:pt x="544777" y="72272"/>
                  <a:pt x="471487" y="73859"/>
                </a:cubicBezTo>
                <a:cubicBezTo>
                  <a:pt x="398197" y="75446"/>
                  <a:pt x="279399" y="83913"/>
                  <a:pt x="223837" y="86559"/>
                </a:cubicBezTo>
                <a:cubicBezTo>
                  <a:pt x="168275" y="89205"/>
                  <a:pt x="175418" y="76240"/>
                  <a:pt x="138112" y="89734"/>
                </a:cubicBezTo>
                <a:cubicBezTo>
                  <a:pt x="100806" y="103228"/>
                  <a:pt x="0" y="167521"/>
                  <a:pt x="0" y="167521"/>
                </a:cubicBezTo>
                <a:cubicBezTo>
                  <a:pt x="13229" y="160113"/>
                  <a:pt x="209814" y="59307"/>
                  <a:pt x="217487" y="45284"/>
                </a:cubicBezTo>
                <a:cubicBezTo>
                  <a:pt x="225160" y="31261"/>
                  <a:pt x="-32544" y="90792"/>
                  <a:pt x="46037" y="83384"/>
                </a:cubicBezTo>
                <a:cubicBezTo>
                  <a:pt x="124618" y="75976"/>
                  <a:pt x="642938" y="7449"/>
                  <a:pt x="688975" y="834"/>
                </a:cubicBezTo>
                <a:cubicBezTo>
                  <a:pt x="735012" y="-5781"/>
                  <a:pt x="300302" y="28880"/>
                  <a:pt x="300037" y="3575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5" name="フリーフォーム: 図形 374">
            <a:extLst>
              <a:ext uri="{FF2B5EF4-FFF2-40B4-BE49-F238E27FC236}">
                <a16:creationId xmlns:a16="http://schemas.microsoft.com/office/drawing/2014/main" id="{5EA06BDB-C8BC-4E9A-8826-C58CA64571BD}"/>
              </a:ext>
            </a:extLst>
          </p:cNvPr>
          <p:cNvSpPr/>
          <p:nvPr/>
        </p:nvSpPr>
        <p:spPr>
          <a:xfrm>
            <a:off x="4728633" y="3790215"/>
            <a:ext cx="792469" cy="542622"/>
          </a:xfrm>
          <a:custGeom>
            <a:avLst/>
            <a:gdLst>
              <a:gd name="connsiteX0" fmla="*/ 313267 w 792469"/>
              <a:gd name="connsiteY0" fmla="*/ 735 h 542622"/>
              <a:gd name="connsiteX1" fmla="*/ 620184 w 792469"/>
              <a:gd name="connsiteY1" fmla="*/ 176418 h 542622"/>
              <a:gd name="connsiteX2" fmla="*/ 565150 w 792469"/>
              <a:gd name="connsiteY2" fmla="*/ 187002 h 542622"/>
              <a:gd name="connsiteX3" fmla="*/ 668867 w 792469"/>
              <a:gd name="connsiteY3" fmla="*/ 381735 h 542622"/>
              <a:gd name="connsiteX4" fmla="*/ 552450 w 792469"/>
              <a:gd name="connsiteY4" fmla="*/ 358452 h 542622"/>
              <a:gd name="connsiteX5" fmla="*/ 791634 w 792469"/>
              <a:gd name="connsiteY5" fmla="*/ 441002 h 542622"/>
              <a:gd name="connsiteX6" fmla="*/ 452967 w 792469"/>
              <a:gd name="connsiteY6" fmla="*/ 453702 h 542622"/>
              <a:gd name="connsiteX7" fmla="*/ 55034 w 792469"/>
              <a:gd name="connsiteY7" fmla="*/ 542602 h 542622"/>
              <a:gd name="connsiteX8" fmla="*/ 558800 w 792469"/>
              <a:gd name="connsiteY8" fmla="*/ 445235 h 542622"/>
              <a:gd name="connsiteX9" fmla="*/ 336550 w 792469"/>
              <a:gd name="connsiteY9" fmla="*/ 428302 h 542622"/>
              <a:gd name="connsiteX10" fmla="*/ 448734 w 792469"/>
              <a:gd name="connsiteY10" fmla="*/ 316118 h 542622"/>
              <a:gd name="connsiteX11" fmla="*/ 450850 w 792469"/>
              <a:gd name="connsiteY11" fmla="*/ 252618 h 542622"/>
              <a:gd name="connsiteX12" fmla="*/ 230717 w 792469"/>
              <a:gd name="connsiteY12" fmla="*/ 275902 h 542622"/>
              <a:gd name="connsiteX13" fmla="*/ 531284 w 792469"/>
              <a:gd name="connsiteY13" fmla="*/ 189118 h 542622"/>
              <a:gd name="connsiteX14" fmla="*/ 321734 w 792469"/>
              <a:gd name="connsiteY14" fmla="*/ 178535 h 542622"/>
              <a:gd name="connsiteX15" fmla="*/ 0 w 792469"/>
              <a:gd name="connsiteY15" fmla="*/ 210285 h 542622"/>
              <a:gd name="connsiteX16" fmla="*/ 452967 w 792469"/>
              <a:gd name="connsiteY16" fmla="*/ 165835 h 542622"/>
              <a:gd name="connsiteX17" fmla="*/ 391584 w 792469"/>
              <a:gd name="connsiteY17" fmla="*/ 115035 h 542622"/>
              <a:gd name="connsiteX18" fmla="*/ 313267 w 792469"/>
              <a:gd name="connsiteY18" fmla="*/ 735 h 54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92469" h="542622">
                <a:moveTo>
                  <a:pt x="313267" y="735"/>
                </a:moveTo>
                <a:cubicBezTo>
                  <a:pt x="351367" y="10965"/>
                  <a:pt x="578204" y="145374"/>
                  <a:pt x="620184" y="176418"/>
                </a:cubicBezTo>
                <a:cubicBezTo>
                  <a:pt x="662165" y="207463"/>
                  <a:pt x="557036" y="152783"/>
                  <a:pt x="565150" y="187002"/>
                </a:cubicBezTo>
                <a:cubicBezTo>
                  <a:pt x="573264" y="221222"/>
                  <a:pt x="670984" y="353160"/>
                  <a:pt x="668867" y="381735"/>
                </a:cubicBezTo>
                <a:cubicBezTo>
                  <a:pt x="666750" y="410310"/>
                  <a:pt x="531989" y="348574"/>
                  <a:pt x="552450" y="358452"/>
                </a:cubicBezTo>
                <a:cubicBezTo>
                  <a:pt x="572911" y="368330"/>
                  <a:pt x="808214" y="425127"/>
                  <a:pt x="791634" y="441002"/>
                </a:cubicBezTo>
                <a:cubicBezTo>
                  <a:pt x="775054" y="456877"/>
                  <a:pt x="575734" y="436769"/>
                  <a:pt x="452967" y="453702"/>
                </a:cubicBezTo>
                <a:cubicBezTo>
                  <a:pt x="330200" y="470635"/>
                  <a:pt x="37395" y="544013"/>
                  <a:pt x="55034" y="542602"/>
                </a:cubicBezTo>
                <a:cubicBezTo>
                  <a:pt x="72673" y="541191"/>
                  <a:pt x="511881" y="464285"/>
                  <a:pt x="558800" y="445235"/>
                </a:cubicBezTo>
                <a:cubicBezTo>
                  <a:pt x="605719" y="426185"/>
                  <a:pt x="354894" y="449821"/>
                  <a:pt x="336550" y="428302"/>
                </a:cubicBezTo>
                <a:cubicBezTo>
                  <a:pt x="318206" y="406783"/>
                  <a:pt x="429684" y="345399"/>
                  <a:pt x="448734" y="316118"/>
                </a:cubicBezTo>
                <a:cubicBezTo>
                  <a:pt x="467784" y="286837"/>
                  <a:pt x="487186" y="259321"/>
                  <a:pt x="450850" y="252618"/>
                </a:cubicBezTo>
                <a:cubicBezTo>
                  <a:pt x="414514" y="245915"/>
                  <a:pt x="217311" y="286485"/>
                  <a:pt x="230717" y="275902"/>
                </a:cubicBezTo>
                <a:cubicBezTo>
                  <a:pt x="244123" y="265319"/>
                  <a:pt x="516114" y="205346"/>
                  <a:pt x="531284" y="189118"/>
                </a:cubicBezTo>
                <a:cubicBezTo>
                  <a:pt x="546454" y="172890"/>
                  <a:pt x="410281" y="175007"/>
                  <a:pt x="321734" y="178535"/>
                </a:cubicBezTo>
                <a:cubicBezTo>
                  <a:pt x="233187" y="182063"/>
                  <a:pt x="0" y="210285"/>
                  <a:pt x="0" y="210285"/>
                </a:cubicBezTo>
                <a:cubicBezTo>
                  <a:pt x="21872" y="208168"/>
                  <a:pt x="387703" y="181710"/>
                  <a:pt x="452967" y="165835"/>
                </a:cubicBezTo>
                <a:cubicBezTo>
                  <a:pt x="518231" y="149960"/>
                  <a:pt x="413103" y="140082"/>
                  <a:pt x="391584" y="115035"/>
                </a:cubicBezTo>
                <a:cubicBezTo>
                  <a:pt x="370065" y="89988"/>
                  <a:pt x="275167" y="-9495"/>
                  <a:pt x="313267" y="735"/>
                </a:cubicBezTo>
                <a:close/>
              </a:path>
            </a:pathLst>
          </a:custGeom>
          <a:solidFill>
            <a:schemeClr val="accent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6" name="フリーフォーム: 図形 375">
            <a:extLst>
              <a:ext uri="{FF2B5EF4-FFF2-40B4-BE49-F238E27FC236}">
                <a16:creationId xmlns:a16="http://schemas.microsoft.com/office/drawing/2014/main" id="{76441925-A99A-4E4B-9268-2E7D3079FB54}"/>
              </a:ext>
            </a:extLst>
          </p:cNvPr>
          <p:cNvSpPr/>
          <p:nvPr/>
        </p:nvSpPr>
        <p:spPr>
          <a:xfrm>
            <a:off x="3857733" y="4109592"/>
            <a:ext cx="1085836" cy="269864"/>
          </a:xfrm>
          <a:custGeom>
            <a:avLst/>
            <a:gdLst>
              <a:gd name="connsiteX0" fmla="*/ 375600 w 1085836"/>
              <a:gd name="connsiteY0" fmla="*/ 170308 h 269864"/>
              <a:gd name="connsiteX1" fmla="*/ 1027534 w 1085836"/>
              <a:gd name="connsiteY1" fmla="*/ 108925 h 269864"/>
              <a:gd name="connsiteX2" fmla="*/ 1029650 w 1085836"/>
              <a:gd name="connsiteY2" fmla="*/ 119508 h 269864"/>
              <a:gd name="connsiteX3" fmla="*/ 809517 w 1085836"/>
              <a:gd name="connsiteY3" fmla="*/ 163958 h 269864"/>
              <a:gd name="connsiteX4" fmla="*/ 978850 w 1085836"/>
              <a:gd name="connsiteY4" fmla="*/ 140675 h 269864"/>
              <a:gd name="connsiteX5" fmla="*/ 686750 w 1085836"/>
              <a:gd name="connsiteY5" fmla="*/ 269791 h 269864"/>
              <a:gd name="connsiteX6" fmla="*/ 925934 w 1085836"/>
              <a:gd name="connsiteY6" fmla="*/ 159725 h 269864"/>
              <a:gd name="connsiteX7" fmla="*/ 669817 w 1085836"/>
              <a:gd name="connsiteY7" fmla="*/ 193591 h 269864"/>
              <a:gd name="connsiteX8" fmla="*/ 439100 w 1085836"/>
              <a:gd name="connsiteY8" fmla="*/ 191475 h 269864"/>
              <a:gd name="connsiteX9" fmla="*/ 7300 w 1085836"/>
              <a:gd name="connsiteY9" fmla="*/ 238041 h 269864"/>
              <a:gd name="connsiteX10" fmla="*/ 828567 w 1085836"/>
              <a:gd name="connsiteY10" fmla="*/ 975 h 269864"/>
              <a:gd name="connsiteX11" fmla="*/ 375600 w 1085836"/>
              <a:gd name="connsiteY11" fmla="*/ 170308 h 269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85836" h="269864">
                <a:moveTo>
                  <a:pt x="375600" y="170308"/>
                </a:moveTo>
                <a:cubicBezTo>
                  <a:pt x="408761" y="188300"/>
                  <a:pt x="918526" y="117392"/>
                  <a:pt x="1027534" y="108925"/>
                </a:cubicBezTo>
                <a:cubicBezTo>
                  <a:pt x="1136542" y="100458"/>
                  <a:pt x="1065986" y="110336"/>
                  <a:pt x="1029650" y="119508"/>
                </a:cubicBezTo>
                <a:cubicBezTo>
                  <a:pt x="993314" y="128680"/>
                  <a:pt x="817984" y="160430"/>
                  <a:pt x="809517" y="163958"/>
                </a:cubicBezTo>
                <a:cubicBezTo>
                  <a:pt x="801050" y="167486"/>
                  <a:pt x="999311" y="123036"/>
                  <a:pt x="978850" y="140675"/>
                </a:cubicBezTo>
                <a:cubicBezTo>
                  <a:pt x="958389" y="158314"/>
                  <a:pt x="695569" y="266616"/>
                  <a:pt x="686750" y="269791"/>
                </a:cubicBezTo>
                <a:cubicBezTo>
                  <a:pt x="677931" y="272966"/>
                  <a:pt x="928756" y="172425"/>
                  <a:pt x="925934" y="159725"/>
                </a:cubicBezTo>
                <a:cubicBezTo>
                  <a:pt x="923112" y="147025"/>
                  <a:pt x="750956" y="188299"/>
                  <a:pt x="669817" y="193591"/>
                </a:cubicBezTo>
                <a:cubicBezTo>
                  <a:pt x="588678" y="198883"/>
                  <a:pt x="549520" y="184067"/>
                  <a:pt x="439100" y="191475"/>
                </a:cubicBezTo>
                <a:cubicBezTo>
                  <a:pt x="328680" y="198883"/>
                  <a:pt x="-57611" y="269791"/>
                  <a:pt x="7300" y="238041"/>
                </a:cubicBezTo>
                <a:cubicBezTo>
                  <a:pt x="72211" y="206291"/>
                  <a:pt x="761892" y="16144"/>
                  <a:pt x="828567" y="975"/>
                </a:cubicBezTo>
                <a:cubicBezTo>
                  <a:pt x="895242" y="-14194"/>
                  <a:pt x="342439" y="152316"/>
                  <a:pt x="375600" y="170308"/>
                </a:cubicBezTo>
                <a:close/>
              </a:path>
            </a:pathLst>
          </a:custGeom>
          <a:solidFill>
            <a:schemeClr val="accent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7" name="フリーフォーム: 図形 376">
            <a:extLst>
              <a:ext uri="{FF2B5EF4-FFF2-40B4-BE49-F238E27FC236}">
                <a16:creationId xmlns:a16="http://schemas.microsoft.com/office/drawing/2014/main" id="{6B351D80-A533-4F45-9793-C68D22269969}"/>
              </a:ext>
            </a:extLst>
          </p:cNvPr>
          <p:cNvSpPr/>
          <p:nvPr/>
        </p:nvSpPr>
        <p:spPr>
          <a:xfrm>
            <a:off x="3614154" y="7052641"/>
            <a:ext cx="514104" cy="1291319"/>
          </a:xfrm>
          <a:custGeom>
            <a:avLst/>
            <a:gdLst>
              <a:gd name="connsiteX0" fmla="*/ 312263 w 514104"/>
              <a:gd name="connsiteY0" fmla="*/ 6442 h 1291319"/>
              <a:gd name="connsiteX1" fmla="*/ 252996 w 514104"/>
              <a:gd name="connsiteY1" fmla="*/ 508092 h 1291319"/>
              <a:gd name="connsiteX2" fmla="*/ 236063 w 514104"/>
              <a:gd name="connsiteY2" fmla="*/ 482692 h 1291319"/>
              <a:gd name="connsiteX3" fmla="*/ 454079 w 514104"/>
              <a:gd name="connsiteY3" fmla="*/ 1162142 h 1291319"/>
              <a:gd name="connsiteX4" fmla="*/ 426563 w 514104"/>
              <a:gd name="connsiteY4" fmla="*/ 1126159 h 1291319"/>
              <a:gd name="connsiteX5" fmla="*/ 511229 w 514104"/>
              <a:gd name="connsiteY5" fmla="*/ 1289142 h 1291319"/>
              <a:gd name="connsiteX6" fmla="*/ 451963 w 514104"/>
              <a:gd name="connsiteY6" fmla="*/ 1223526 h 1291319"/>
              <a:gd name="connsiteX7" fmla="*/ 73079 w 514104"/>
              <a:gd name="connsiteY7" fmla="*/ 1276442 h 1291319"/>
              <a:gd name="connsiteX8" fmla="*/ 255113 w 514104"/>
              <a:gd name="connsiteY8" fmla="*/ 1200242 h 1291319"/>
              <a:gd name="connsiteX9" fmla="*/ 66729 w 514104"/>
              <a:gd name="connsiteY9" fmla="*/ 1206592 h 1291319"/>
              <a:gd name="connsiteX10" fmla="*/ 242413 w 514104"/>
              <a:gd name="connsiteY10" fmla="*/ 1066892 h 1291319"/>
              <a:gd name="connsiteX11" fmla="*/ 3229 w 514104"/>
              <a:gd name="connsiteY11" fmla="*/ 1030909 h 1291319"/>
              <a:gd name="connsiteX12" fmla="*/ 100596 w 514104"/>
              <a:gd name="connsiteY12" fmla="*/ 332409 h 1291319"/>
              <a:gd name="connsiteX13" fmla="*/ 47679 w 514104"/>
              <a:gd name="connsiteY13" fmla="*/ 501742 h 1291319"/>
              <a:gd name="connsiteX14" fmla="*/ 210663 w 514104"/>
              <a:gd name="connsiteY14" fmla="*/ 135559 h 1291319"/>
              <a:gd name="connsiteX15" fmla="*/ 111179 w 514104"/>
              <a:gd name="connsiteY15" fmla="*/ 215992 h 1291319"/>
              <a:gd name="connsiteX16" fmla="*/ 312263 w 514104"/>
              <a:gd name="connsiteY16" fmla="*/ 6442 h 1291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14104" h="1291319">
                <a:moveTo>
                  <a:pt x="312263" y="6442"/>
                </a:moveTo>
                <a:cubicBezTo>
                  <a:pt x="335899" y="55125"/>
                  <a:pt x="265696" y="428717"/>
                  <a:pt x="252996" y="508092"/>
                </a:cubicBezTo>
                <a:cubicBezTo>
                  <a:pt x="240296" y="587467"/>
                  <a:pt x="202549" y="373684"/>
                  <a:pt x="236063" y="482692"/>
                </a:cubicBezTo>
                <a:cubicBezTo>
                  <a:pt x="269577" y="591700"/>
                  <a:pt x="422329" y="1054898"/>
                  <a:pt x="454079" y="1162142"/>
                </a:cubicBezTo>
                <a:cubicBezTo>
                  <a:pt x="485829" y="1269386"/>
                  <a:pt x="417038" y="1104992"/>
                  <a:pt x="426563" y="1126159"/>
                </a:cubicBezTo>
                <a:cubicBezTo>
                  <a:pt x="436088" y="1147326"/>
                  <a:pt x="506996" y="1272914"/>
                  <a:pt x="511229" y="1289142"/>
                </a:cubicBezTo>
                <a:cubicBezTo>
                  <a:pt x="515462" y="1305370"/>
                  <a:pt x="524988" y="1225643"/>
                  <a:pt x="451963" y="1223526"/>
                </a:cubicBezTo>
                <a:cubicBezTo>
                  <a:pt x="378938" y="1221409"/>
                  <a:pt x="105887" y="1280323"/>
                  <a:pt x="73079" y="1276442"/>
                </a:cubicBezTo>
                <a:cubicBezTo>
                  <a:pt x="40271" y="1272561"/>
                  <a:pt x="256171" y="1211884"/>
                  <a:pt x="255113" y="1200242"/>
                </a:cubicBezTo>
                <a:cubicBezTo>
                  <a:pt x="254055" y="1188600"/>
                  <a:pt x="68846" y="1228817"/>
                  <a:pt x="66729" y="1206592"/>
                </a:cubicBezTo>
                <a:cubicBezTo>
                  <a:pt x="64612" y="1184367"/>
                  <a:pt x="252996" y="1096173"/>
                  <a:pt x="242413" y="1066892"/>
                </a:cubicBezTo>
                <a:cubicBezTo>
                  <a:pt x="231830" y="1037611"/>
                  <a:pt x="26865" y="1153323"/>
                  <a:pt x="3229" y="1030909"/>
                </a:cubicBezTo>
                <a:cubicBezTo>
                  <a:pt x="-20407" y="908495"/>
                  <a:pt x="93188" y="420604"/>
                  <a:pt x="100596" y="332409"/>
                </a:cubicBezTo>
                <a:cubicBezTo>
                  <a:pt x="108004" y="244215"/>
                  <a:pt x="29335" y="534550"/>
                  <a:pt x="47679" y="501742"/>
                </a:cubicBezTo>
                <a:cubicBezTo>
                  <a:pt x="66023" y="468934"/>
                  <a:pt x="200080" y="183184"/>
                  <a:pt x="210663" y="135559"/>
                </a:cubicBezTo>
                <a:cubicBezTo>
                  <a:pt x="221246" y="87934"/>
                  <a:pt x="94951" y="231514"/>
                  <a:pt x="111179" y="215992"/>
                </a:cubicBezTo>
                <a:cubicBezTo>
                  <a:pt x="127407" y="200470"/>
                  <a:pt x="288627" y="-42241"/>
                  <a:pt x="312263" y="6442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8" name="フリーフォーム: 図形 377">
            <a:extLst>
              <a:ext uri="{FF2B5EF4-FFF2-40B4-BE49-F238E27FC236}">
                <a16:creationId xmlns:a16="http://schemas.microsoft.com/office/drawing/2014/main" id="{312061AE-EC27-407E-9886-FCCC9D048558}"/>
              </a:ext>
            </a:extLst>
          </p:cNvPr>
          <p:cNvSpPr/>
          <p:nvPr/>
        </p:nvSpPr>
        <p:spPr>
          <a:xfrm>
            <a:off x="3422156" y="7676862"/>
            <a:ext cx="1061980" cy="1051746"/>
          </a:xfrm>
          <a:custGeom>
            <a:avLst/>
            <a:gdLst>
              <a:gd name="connsiteX0" fmla="*/ 597394 w 1061980"/>
              <a:gd name="connsiteY0" fmla="*/ 428913 h 1051746"/>
              <a:gd name="connsiteX1" fmla="*/ 1035544 w 1061980"/>
              <a:gd name="connsiteY1" fmla="*/ 1019463 h 1051746"/>
              <a:gd name="connsiteX2" fmla="*/ 987919 w 1061980"/>
              <a:gd name="connsiteY2" fmla="*/ 955963 h 1051746"/>
              <a:gd name="connsiteX3" fmla="*/ 781544 w 1061980"/>
              <a:gd name="connsiteY3" fmla="*/ 803563 h 1051746"/>
              <a:gd name="connsiteX4" fmla="*/ 441819 w 1061980"/>
              <a:gd name="connsiteY4" fmla="*/ 660688 h 1051746"/>
              <a:gd name="connsiteX5" fmla="*/ 494 w 1061980"/>
              <a:gd name="connsiteY5" fmla="*/ 889288 h 1051746"/>
              <a:gd name="connsiteX6" fmla="*/ 349744 w 1061980"/>
              <a:gd name="connsiteY6" fmla="*/ 676563 h 1051746"/>
              <a:gd name="connsiteX7" fmla="*/ 108444 w 1061980"/>
              <a:gd name="connsiteY7" fmla="*/ 689263 h 1051746"/>
              <a:gd name="connsiteX8" fmla="*/ 283069 w 1061980"/>
              <a:gd name="connsiteY8" fmla="*/ 387638 h 1051746"/>
              <a:gd name="connsiteX9" fmla="*/ 324344 w 1061980"/>
              <a:gd name="connsiteY9" fmla="*/ 288 h 1051746"/>
              <a:gd name="connsiteX10" fmla="*/ 444994 w 1061980"/>
              <a:gd name="connsiteY10" fmla="*/ 451138 h 1051746"/>
              <a:gd name="connsiteX11" fmla="*/ 594219 w 1061980"/>
              <a:gd name="connsiteY11" fmla="*/ 578138 h 1051746"/>
              <a:gd name="connsiteX12" fmla="*/ 597394 w 1061980"/>
              <a:gd name="connsiteY12" fmla="*/ 428913 h 1051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61980" h="1051746">
                <a:moveTo>
                  <a:pt x="597394" y="428913"/>
                </a:moveTo>
                <a:cubicBezTo>
                  <a:pt x="670948" y="502467"/>
                  <a:pt x="970456" y="931621"/>
                  <a:pt x="1035544" y="1019463"/>
                </a:cubicBezTo>
                <a:cubicBezTo>
                  <a:pt x="1100632" y="1107305"/>
                  <a:pt x="1030252" y="991946"/>
                  <a:pt x="987919" y="955963"/>
                </a:cubicBezTo>
                <a:cubicBezTo>
                  <a:pt x="945586" y="919980"/>
                  <a:pt x="872561" y="852775"/>
                  <a:pt x="781544" y="803563"/>
                </a:cubicBezTo>
                <a:cubicBezTo>
                  <a:pt x="690527" y="754351"/>
                  <a:pt x="571994" y="646400"/>
                  <a:pt x="441819" y="660688"/>
                </a:cubicBezTo>
                <a:cubicBezTo>
                  <a:pt x="311644" y="674976"/>
                  <a:pt x="15840" y="886642"/>
                  <a:pt x="494" y="889288"/>
                </a:cubicBezTo>
                <a:cubicBezTo>
                  <a:pt x="-14852" y="891934"/>
                  <a:pt x="331752" y="709900"/>
                  <a:pt x="349744" y="676563"/>
                </a:cubicBezTo>
                <a:cubicBezTo>
                  <a:pt x="367736" y="643226"/>
                  <a:pt x="119556" y="737417"/>
                  <a:pt x="108444" y="689263"/>
                </a:cubicBezTo>
                <a:cubicBezTo>
                  <a:pt x="97331" y="641109"/>
                  <a:pt x="247086" y="502467"/>
                  <a:pt x="283069" y="387638"/>
                </a:cubicBezTo>
                <a:cubicBezTo>
                  <a:pt x="319052" y="272809"/>
                  <a:pt x="297357" y="-10295"/>
                  <a:pt x="324344" y="288"/>
                </a:cubicBezTo>
                <a:cubicBezTo>
                  <a:pt x="351331" y="10871"/>
                  <a:pt x="400015" y="354830"/>
                  <a:pt x="444994" y="451138"/>
                </a:cubicBezTo>
                <a:cubicBezTo>
                  <a:pt x="489973" y="547446"/>
                  <a:pt x="573052" y="586076"/>
                  <a:pt x="594219" y="578138"/>
                </a:cubicBezTo>
                <a:cubicBezTo>
                  <a:pt x="615386" y="570201"/>
                  <a:pt x="523840" y="355359"/>
                  <a:pt x="597394" y="428913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9" name="フリーフォーム: 図形 378">
            <a:extLst>
              <a:ext uri="{FF2B5EF4-FFF2-40B4-BE49-F238E27FC236}">
                <a16:creationId xmlns:a16="http://schemas.microsoft.com/office/drawing/2014/main" id="{2B5F6ED4-3655-4819-B9FF-4E756956766C}"/>
              </a:ext>
            </a:extLst>
          </p:cNvPr>
          <p:cNvSpPr/>
          <p:nvPr/>
        </p:nvSpPr>
        <p:spPr>
          <a:xfrm>
            <a:off x="1441865" y="7971194"/>
            <a:ext cx="1636854" cy="2506664"/>
          </a:xfrm>
          <a:custGeom>
            <a:avLst/>
            <a:gdLst>
              <a:gd name="connsiteX0" fmla="*/ 1631535 w 1636854"/>
              <a:gd name="connsiteY0" fmla="*/ 4406 h 2506664"/>
              <a:gd name="connsiteX1" fmla="*/ 18635 w 1636854"/>
              <a:gd name="connsiteY1" fmla="*/ 436206 h 2506664"/>
              <a:gd name="connsiteX2" fmla="*/ 717135 w 1636854"/>
              <a:gd name="connsiteY2" fmla="*/ 271106 h 2506664"/>
              <a:gd name="connsiteX3" fmla="*/ 132935 w 1636854"/>
              <a:gd name="connsiteY3" fmla="*/ 309206 h 2506664"/>
              <a:gd name="connsiteX4" fmla="*/ 240885 w 1636854"/>
              <a:gd name="connsiteY4" fmla="*/ 607656 h 2506664"/>
              <a:gd name="connsiteX5" fmla="*/ 367885 w 1636854"/>
              <a:gd name="connsiteY5" fmla="*/ 1503006 h 2506664"/>
              <a:gd name="connsiteX6" fmla="*/ 596485 w 1636854"/>
              <a:gd name="connsiteY6" fmla="*/ 1966556 h 2506664"/>
              <a:gd name="connsiteX7" fmla="*/ 837785 w 1636854"/>
              <a:gd name="connsiteY7" fmla="*/ 2506306 h 2506664"/>
              <a:gd name="connsiteX8" fmla="*/ 437735 w 1636854"/>
              <a:gd name="connsiteY8" fmla="*/ 1884006 h 2506664"/>
              <a:gd name="connsiteX9" fmla="*/ 748885 w 1636854"/>
              <a:gd name="connsiteY9" fmla="*/ 2265006 h 2506664"/>
              <a:gd name="connsiteX10" fmla="*/ 590135 w 1636854"/>
              <a:gd name="connsiteY10" fmla="*/ 575906 h 2506664"/>
              <a:gd name="connsiteX11" fmla="*/ 539335 w 1636854"/>
              <a:gd name="connsiteY11" fmla="*/ 753706 h 2506664"/>
              <a:gd name="connsiteX12" fmla="*/ 1631535 w 1636854"/>
              <a:gd name="connsiteY12" fmla="*/ 4406 h 2506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36854" h="2506664">
                <a:moveTo>
                  <a:pt x="1631535" y="4406"/>
                </a:moveTo>
                <a:cubicBezTo>
                  <a:pt x="1544752" y="-48511"/>
                  <a:pt x="171035" y="391756"/>
                  <a:pt x="18635" y="436206"/>
                </a:cubicBezTo>
                <a:cubicBezTo>
                  <a:pt x="-133765" y="480656"/>
                  <a:pt x="698085" y="292272"/>
                  <a:pt x="717135" y="271106"/>
                </a:cubicBezTo>
                <a:cubicBezTo>
                  <a:pt x="736185" y="249940"/>
                  <a:pt x="212310" y="253114"/>
                  <a:pt x="132935" y="309206"/>
                </a:cubicBezTo>
                <a:cubicBezTo>
                  <a:pt x="53560" y="365298"/>
                  <a:pt x="201727" y="408689"/>
                  <a:pt x="240885" y="607656"/>
                </a:cubicBezTo>
                <a:cubicBezTo>
                  <a:pt x="280043" y="806623"/>
                  <a:pt x="308618" y="1276523"/>
                  <a:pt x="367885" y="1503006"/>
                </a:cubicBezTo>
                <a:cubicBezTo>
                  <a:pt x="427152" y="1729489"/>
                  <a:pt x="518168" y="1799339"/>
                  <a:pt x="596485" y="1966556"/>
                </a:cubicBezTo>
                <a:cubicBezTo>
                  <a:pt x="674802" y="2133773"/>
                  <a:pt x="864243" y="2520064"/>
                  <a:pt x="837785" y="2506306"/>
                </a:cubicBezTo>
                <a:cubicBezTo>
                  <a:pt x="811327" y="2492548"/>
                  <a:pt x="452552" y="1924223"/>
                  <a:pt x="437735" y="1884006"/>
                </a:cubicBezTo>
                <a:cubicBezTo>
                  <a:pt x="422918" y="1843789"/>
                  <a:pt x="723485" y="2483023"/>
                  <a:pt x="748885" y="2265006"/>
                </a:cubicBezTo>
                <a:cubicBezTo>
                  <a:pt x="774285" y="2046989"/>
                  <a:pt x="625060" y="827789"/>
                  <a:pt x="590135" y="575906"/>
                </a:cubicBezTo>
                <a:cubicBezTo>
                  <a:pt x="555210" y="324023"/>
                  <a:pt x="361535" y="846839"/>
                  <a:pt x="539335" y="753706"/>
                </a:cubicBezTo>
                <a:cubicBezTo>
                  <a:pt x="717135" y="660573"/>
                  <a:pt x="1718318" y="57323"/>
                  <a:pt x="1631535" y="4406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0" name="フリーフォーム: 図形 379">
            <a:extLst>
              <a:ext uri="{FF2B5EF4-FFF2-40B4-BE49-F238E27FC236}">
                <a16:creationId xmlns:a16="http://schemas.microsoft.com/office/drawing/2014/main" id="{BB4B2790-3BF1-45F4-9B58-0BABB753ACD5}"/>
              </a:ext>
            </a:extLst>
          </p:cNvPr>
          <p:cNvSpPr/>
          <p:nvPr/>
        </p:nvSpPr>
        <p:spPr>
          <a:xfrm>
            <a:off x="1994992" y="8121364"/>
            <a:ext cx="2603277" cy="2138117"/>
          </a:xfrm>
          <a:custGeom>
            <a:avLst/>
            <a:gdLst>
              <a:gd name="connsiteX0" fmla="*/ 2602408 w 2603277"/>
              <a:gd name="connsiteY0" fmla="*/ 527336 h 2138117"/>
              <a:gd name="connsiteX1" fmla="*/ 1783258 w 2603277"/>
              <a:gd name="connsiteY1" fmla="*/ 235236 h 2138117"/>
              <a:gd name="connsiteX2" fmla="*/ 2253158 w 2603277"/>
              <a:gd name="connsiteY2" fmla="*/ 292386 h 2138117"/>
              <a:gd name="connsiteX3" fmla="*/ 1795958 w 2603277"/>
              <a:gd name="connsiteY3" fmla="*/ 159036 h 2138117"/>
              <a:gd name="connsiteX4" fmla="*/ 1580058 w 2603277"/>
              <a:gd name="connsiteY4" fmla="*/ 451136 h 2138117"/>
              <a:gd name="connsiteX5" fmla="*/ 303708 w 2603277"/>
              <a:gd name="connsiteY5" fmla="*/ 1365536 h 2138117"/>
              <a:gd name="connsiteX6" fmla="*/ 919658 w 2603277"/>
              <a:gd name="connsiteY6" fmla="*/ 603536 h 2138117"/>
              <a:gd name="connsiteX7" fmla="*/ 805358 w 2603277"/>
              <a:gd name="connsiteY7" fmla="*/ 559086 h 2138117"/>
              <a:gd name="connsiteX8" fmla="*/ 354508 w 2603277"/>
              <a:gd name="connsiteY8" fmla="*/ 743236 h 2138117"/>
              <a:gd name="connsiteX9" fmla="*/ 957758 w 2603277"/>
              <a:gd name="connsiteY9" fmla="*/ 286 h 2138117"/>
              <a:gd name="connsiteX10" fmla="*/ 43358 w 2603277"/>
              <a:gd name="connsiteY10" fmla="*/ 667036 h 2138117"/>
              <a:gd name="connsiteX11" fmla="*/ 164008 w 2603277"/>
              <a:gd name="connsiteY11" fmla="*/ 1606836 h 2138117"/>
              <a:gd name="connsiteX12" fmla="*/ 310058 w 2603277"/>
              <a:gd name="connsiteY12" fmla="*/ 2133886 h 2138117"/>
              <a:gd name="connsiteX13" fmla="*/ 265608 w 2603277"/>
              <a:gd name="connsiteY13" fmla="*/ 1784636 h 2138117"/>
              <a:gd name="connsiteX14" fmla="*/ 1599108 w 2603277"/>
              <a:gd name="connsiteY14" fmla="*/ 622586 h 2138117"/>
              <a:gd name="connsiteX15" fmla="*/ 2602408 w 2603277"/>
              <a:gd name="connsiteY15" fmla="*/ 527336 h 2138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03277" h="2138117">
                <a:moveTo>
                  <a:pt x="2602408" y="527336"/>
                </a:moveTo>
                <a:cubicBezTo>
                  <a:pt x="2633100" y="462778"/>
                  <a:pt x="1841466" y="274394"/>
                  <a:pt x="1783258" y="235236"/>
                </a:cubicBezTo>
                <a:cubicBezTo>
                  <a:pt x="1725050" y="196078"/>
                  <a:pt x="2251041" y="305086"/>
                  <a:pt x="2253158" y="292386"/>
                </a:cubicBezTo>
                <a:cubicBezTo>
                  <a:pt x="2255275" y="279686"/>
                  <a:pt x="1908141" y="132578"/>
                  <a:pt x="1795958" y="159036"/>
                </a:cubicBezTo>
                <a:cubicBezTo>
                  <a:pt x="1683775" y="185494"/>
                  <a:pt x="1828766" y="250053"/>
                  <a:pt x="1580058" y="451136"/>
                </a:cubicBezTo>
                <a:cubicBezTo>
                  <a:pt x="1331350" y="652219"/>
                  <a:pt x="413775" y="1340136"/>
                  <a:pt x="303708" y="1365536"/>
                </a:cubicBezTo>
                <a:cubicBezTo>
                  <a:pt x="193641" y="1390936"/>
                  <a:pt x="836050" y="737944"/>
                  <a:pt x="919658" y="603536"/>
                </a:cubicBezTo>
                <a:cubicBezTo>
                  <a:pt x="1003266" y="469128"/>
                  <a:pt x="899550" y="535803"/>
                  <a:pt x="805358" y="559086"/>
                </a:cubicBezTo>
                <a:cubicBezTo>
                  <a:pt x="711166" y="582369"/>
                  <a:pt x="329108" y="836369"/>
                  <a:pt x="354508" y="743236"/>
                </a:cubicBezTo>
                <a:cubicBezTo>
                  <a:pt x="379908" y="650103"/>
                  <a:pt x="1009616" y="12986"/>
                  <a:pt x="957758" y="286"/>
                </a:cubicBezTo>
                <a:cubicBezTo>
                  <a:pt x="905900" y="-12414"/>
                  <a:pt x="175650" y="399278"/>
                  <a:pt x="43358" y="667036"/>
                </a:cubicBezTo>
                <a:cubicBezTo>
                  <a:pt x="-88934" y="934794"/>
                  <a:pt x="119558" y="1362361"/>
                  <a:pt x="164008" y="1606836"/>
                </a:cubicBezTo>
                <a:cubicBezTo>
                  <a:pt x="208458" y="1851311"/>
                  <a:pt x="293125" y="2104253"/>
                  <a:pt x="310058" y="2133886"/>
                </a:cubicBezTo>
                <a:cubicBezTo>
                  <a:pt x="326991" y="2163519"/>
                  <a:pt x="50766" y="2036519"/>
                  <a:pt x="265608" y="1784636"/>
                </a:cubicBezTo>
                <a:cubicBezTo>
                  <a:pt x="480450" y="1532753"/>
                  <a:pt x="1206466" y="832136"/>
                  <a:pt x="1599108" y="622586"/>
                </a:cubicBezTo>
                <a:cubicBezTo>
                  <a:pt x="1991750" y="413036"/>
                  <a:pt x="2571716" y="591894"/>
                  <a:pt x="2602408" y="527336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1" name="フリーフォーム: 図形 380">
            <a:extLst>
              <a:ext uri="{FF2B5EF4-FFF2-40B4-BE49-F238E27FC236}">
                <a16:creationId xmlns:a16="http://schemas.microsoft.com/office/drawing/2014/main" id="{8B305069-4F2C-479B-8DB5-FE140182354C}"/>
              </a:ext>
            </a:extLst>
          </p:cNvPr>
          <p:cNvSpPr/>
          <p:nvPr/>
        </p:nvSpPr>
        <p:spPr>
          <a:xfrm>
            <a:off x="2107443" y="8473754"/>
            <a:ext cx="2608785" cy="2883598"/>
          </a:xfrm>
          <a:custGeom>
            <a:avLst/>
            <a:gdLst>
              <a:gd name="connsiteX0" fmla="*/ 2591557 w 2608785"/>
              <a:gd name="connsiteY0" fmla="*/ 117796 h 2883598"/>
              <a:gd name="connsiteX1" fmla="*/ 2128007 w 2608785"/>
              <a:gd name="connsiteY1" fmla="*/ 390846 h 2883598"/>
              <a:gd name="connsiteX2" fmla="*/ 2001007 w 2608785"/>
              <a:gd name="connsiteY2" fmla="*/ 1222696 h 2883598"/>
              <a:gd name="connsiteX3" fmla="*/ 2026407 w 2608785"/>
              <a:gd name="connsiteY3" fmla="*/ 873446 h 2883598"/>
              <a:gd name="connsiteX4" fmla="*/ 1823207 w 2608785"/>
              <a:gd name="connsiteY4" fmla="*/ 2441896 h 2883598"/>
              <a:gd name="connsiteX5" fmla="*/ 1912107 w 2608785"/>
              <a:gd name="connsiteY5" fmla="*/ 1673546 h 2883598"/>
              <a:gd name="connsiteX6" fmla="*/ 1861307 w 2608785"/>
              <a:gd name="connsiteY6" fmla="*/ 2619696 h 2883598"/>
              <a:gd name="connsiteX7" fmla="*/ 1905757 w 2608785"/>
              <a:gd name="connsiteY7" fmla="*/ 2880046 h 2883598"/>
              <a:gd name="connsiteX8" fmla="*/ 1848607 w 2608785"/>
              <a:gd name="connsiteY8" fmla="*/ 2486346 h 2883598"/>
              <a:gd name="connsiteX9" fmla="*/ 1683507 w 2608785"/>
              <a:gd name="connsiteY9" fmla="*/ 2283146 h 2883598"/>
              <a:gd name="connsiteX10" fmla="*/ 1099307 w 2608785"/>
              <a:gd name="connsiteY10" fmla="*/ 2105346 h 2883598"/>
              <a:gd name="connsiteX11" fmla="*/ 757 w 2608785"/>
              <a:gd name="connsiteY11" fmla="*/ 1952946 h 2883598"/>
              <a:gd name="connsiteX12" fmla="*/ 1277107 w 2608785"/>
              <a:gd name="connsiteY12" fmla="*/ 2060896 h 2883598"/>
              <a:gd name="connsiteX13" fmla="*/ 140457 w 2608785"/>
              <a:gd name="connsiteY13" fmla="*/ 1927546 h 2883598"/>
              <a:gd name="connsiteX14" fmla="*/ 64257 w 2608785"/>
              <a:gd name="connsiteY14" fmla="*/ 1298896 h 2883598"/>
              <a:gd name="connsiteX15" fmla="*/ 165857 w 2608785"/>
              <a:gd name="connsiteY15" fmla="*/ 1489396 h 2883598"/>
              <a:gd name="connsiteX16" fmla="*/ 489707 w 2608785"/>
              <a:gd name="connsiteY16" fmla="*/ 873446 h 2883598"/>
              <a:gd name="connsiteX17" fmla="*/ 1188207 w 2608785"/>
              <a:gd name="connsiteY17" fmla="*/ 289246 h 2883598"/>
              <a:gd name="connsiteX18" fmla="*/ 134107 w 2608785"/>
              <a:gd name="connsiteY18" fmla="*/ 924246 h 2883598"/>
              <a:gd name="connsiteX19" fmla="*/ 1448557 w 2608785"/>
              <a:gd name="connsiteY19" fmla="*/ 54296 h 2883598"/>
              <a:gd name="connsiteX20" fmla="*/ 2591557 w 2608785"/>
              <a:gd name="connsiteY20" fmla="*/ 117796 h 2883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08785" h="2883598">
                <a:moveTo>
                  <a:pt x="2591557" y="117796"/>
                </a:moveTo>
                <a:cubicBezTo>
                  <a:pt x="2704799" y="173888"/>
                  <a:pt x="2226432" y="206696"/>
                  <a:pt x="2128007" y="390846"/>
                </a:cubicBezTo>
                <a:cubicBezTo>
                  <a:pt x="2029582" y="574996"/>
                  <a:pt x="2017940" y="1142263"/>
                  <a:pt x="2001007" y="1222696"/>
                </a:cubicBezTo>
                <a:cubicBezTo>
                  <a:pt x="1984074" y="1303129"/>
                  <a:pt x="2056040" y="670246"/>
                  <a:pt x="2026407" y="873446"/>
                </a:cubicBezTo>
                <a:cubicBezTo>
                  <a:pt x="1996774" y="1076646"/>
                  <a:pt x="1842257" y="2308546"/>
                  <a:pt x="1823207" y="2441896"/>
                </a:cubicBezTo>
                <a:cubicBezTo>
                  <a:pt x="1804157" y="2575246"/>
                  <a:pt x="1905757" y="1643913"/>
                  <a:pt x="1912107" y="1673546"/>
                </a:cubicBezTo>
                <a:cubicBezTo>
                  <a:pt x="1918457" y="1703179"/>
                  <a:pt x="1862365" y="2418613"/>
                  <a:pt x="1861307" y="2619696"/>
                </a:cubicBezTo>
                <a:cubicBezTo>
                  <a:pt x="1860249" y="2820779"/>
                  <a:pt x="1907874" y="2902271"/>
                  <a:pt x="1905757" y="2880046"/>
                </a:cubicBezTo>
                <a:cubicBezTo>
                  <a:pt x="1903640" y="2857821"/>
                  <a:pt x="1885649" y="2585829"/>
                  <a:pt x="1848607" y="2486346"/>
                </a:cubicBezTo>
                <a:cubicBezTo>
                  <a:pt x="1811565" y="2386863"/>
                  <a:pt x="1808390" y="2346646"/>
                  <a:pt x="1683507" y="2283146"/>
                </a:cubicBezTo>
                <a:cubicBezTo>
                  <a:pt x="1558624" y="2219646"/>
                  <a:pt x="1379765" y="2160379"/>
                  <a:pt x="1099307" y="2105346"/>
                </a:cubicBezTo>
                <a:cubicBezTo>
                  <a:pt x="818849" y="2050313"/>
                  <a:pt x="-28876" y="1960354"/>
                  <a:pt x="757" y="1952946"/>
                </a:cubicBezTo>
                <a:cubicBezTo>
                  <a:pt x="30390" y="1945538"/>
                  <a:pt x="1253824" y="2065129"/>
                  <a:pt x="1277107" y="2060896"/>
                </a:cubicBezTo>
                <a:cubicBezTo>
                  <a:pt x="1300390" y="2056663"/>
                  <a:pt x="342599" y="2054546"/>
                  <a:pt x="140457" y="1927546"/>
                </a:cubicBezTo>
                <a:cubicBezTo>
                  <a:pt x="-61685" y="1800546"/>
                  <a:pt x="60024" y="1371921"/>
                  <a:pt x="64257" y="1298896"/>
                </a:cubicBezTo>
                <a:cubicBezTo>
                  <a:pt x="68490" y="1225871"/>
                  <a:pt x="94949" y="1560304"/>
                  <a:pt x="165857" y="1489396"/>
                </a:cubicBezTo>
                <a:cubicBezTo>
                  <a:pt x="236765" y="1418488"/>
                  <a:pt x="319315" y="1073471"/>
                  <a:pt x="489707" y="873446"/>
                </a:cubicBezTo>
                <a:cubicBezTo>
                  <a:pt x="660099" y="673421"/>
                  <a:pt x="1247474" y="280779"/>
                  <a:pt x="1188207" y="289246"/>
                </a:cubicBezTo>
                <a:cubicBezTo>
                  <a:pt x="1128940" y="297713"/>
                  <a:pt x="90715" y="963404"/>
                  <a:pt x="134107" y="924246"/>
                </a:cubicBezTo>
                <a:cubicBezTo>
                  <a:pt x="177499" y="885088"/>
                  <a:pt x="1040040" y="184471"/>
                  <a:pt x="1448557" y="54296"/>
                </a:cubicBezTo>
                <a:cubicBezTo>
                  <a:pt x="1857074" y="-75879"/>
                  <a:pt x="2478315" y="61704"/>
                  <a:pt x="2591557" y="117796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2" name="フリーフォーム: 図形 381">
            <a:extLst>
              <a:ext uri="{FF2B5EF4-FFF2-40B4-BE49-F238E27FC236}">
                <a16:creationId xmlns:a16="http://schemas.microsoft.com/office/drawing/2014/main" id="{04485358-6DE7-4ABC-A2C8-EEF7B0107BAB}"/>
              </a:ext>
            </a:extLst>
          </p:cNvPr>
          <p:cNvSpPr/>
          <p:nvPr/>
        </p:nvSpPr>
        <p:spPr>
          <a:xfrm>
            <a:off x="1862664" y="9628271"/>
            <a:ext cx="2348613" cy="1948917"/>
          </a:xfrm>
          <a:custGeom>
            <a:avLst/>
            <a:gdLst>
              <a:gd name="connsiteX0" fmla="*/ 42336 w 2348613"/>
              <a:gd name="connsiteY0" fmla="*/ 4679 h 1948917"/>
              <a:gd name="connsiteX1" fmla="*/ 651936 w 2348613"/>
              <a:gd name="connsiteY1" fmla="*/ 766679 h 1948917"/>
              <a:gd name="connsiteX2" fmla="*/ 493186 w 2348613"/>
              <a:gd name="connsiteY2" fmla="*/ 715879 h 1948917"/>
              <a:gd name="connsiteX3" fmla="*/ 2042586 w 2348613"/>
              <a:gd name="connsiteY3" fmla="*/ 855579 h 1948917"/>
              <a:gd name="connsiteX4" fmla="*/ 1826686 w 2348613"/>
              <a:gd name="connsiteY4" fmla="*/ 874629 h 1948917"/>
              <a:gd name="connsiteX5" fmla="*/ 2042586 w 2348613"/>
              <a:gd name="connsiteY5" fmla="*/ 1192129 h 1948917"/>
              <a:gd name="connsiteX6" fmla="*/ 2347386 w 2348613"/>
              <a:gd name="connsiteY6" fmla="*/ 1928729 h 1948917"/>
              <a:gd name="connsiteX7" fmla="*/ 2137836 w 2348613"/>
              <a:gd name="connsiteY7" fmla="*/ 1611229 h 1948917"/>
              <a:gd name="connsiteX8" fmla="*/ 1845736 w 2348613"/>
              <a:gd name="connsiteY8" fmla="*/ 1541379 h 1948917"/>
              <a:gd name="connsiteX9" fmla="*/ 829736 w 2348613"/>
              <a:gd name="connsiteY9" fmla="*/ 1890629 h 1948917"/>
              <a:gd name="connsiteX10" fmla="*/ 1725086 w 2348613"/>
              <a:gd name="connsiteY10" fmla="*/ 1566779 h 1948917"/>
              <a:gd name="connsiteX11" fmla="*/ 334436 w 2348613"/>
              <a:gd name="connsiteY11" fmla="*/ 1947779 h 1948917"/>
              <a:gd name="connsiteX12" fmla="*/ 924986 w 2348613"/>
              <a:gd name="connsiteY12" fmla="*/ 1668379 h 1948917"/>
              <a:gd name="connsiteX13" fmla="*/ 512236 w 2348613"/>
              <a:gd name="connsiteY13" fmla="*/ 1223879 h 1948917"/>
              <a:gd name="connsiteX14" fmla="*/ 105836 w 2348613"/>
              <a:gd name="connsiteY14" fmla="*/ 480929 h 1948917"/>
              <a:gd name="connsiteX15" fmla="*/ 42336 w 2348613"/>
              <a:gd name="connsiteY15" fmla="*/ 4679 h 1948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48613" h="1948917">
                <a:moveTo>
                  <a:pt x="42336" y="4679"/>
                </a:moveTo>
                <a:cubicBezTo>
                  <a:pt x="133353" y="52304"/>
                  <a:pt x="576794" y="648146"/>
                  <a:pt x="651936" y="766679"/>
                </a:cubicBezTo>
                <a:cubicBezTo>
                  <a:pt x="727078" y="885212"/>
                  <a:pt x="261411" y="701062"/>
                  <a:pt x="493186" y="715879"/>
                </a:cubicBezTo>
                <a:cubicBezTo>
                  <a:pt x="724961" y="730696"/>
                  <a:pt x="1820336" y="829121"/>
                  <a:pt x="2042586" y="855579"/>
                </a:cubicBezTo>
                <a:cubicBezTo>
                  <a:pt x="2264836" y="882037"/>
                  <a:pt x="1826686" y="818537"/>
                  <a:pt x="1826686" y="874629"/>
                </a:cubicBezTo>
                <a:cubicBezTo>
                  <a:pt x="1826686" y="930721"/>
                  <a:pt x="1955803" y="1016446"/>
                  <a:pt x="2042586" y="1192129"/>
                </a:cubicBezTo>
                <a:cubicBezTo>
                  <a:pt x="2129369" y="1367812"/>
                  <a:pt x="2331511" y="1858879"/>
                  <a:pt x="2347386" y="1928729"/>
                </a:cubicBezTo>
                <a:cubicBezTo>
                  <a:pt x="2363261" y="1998579"/>
                  <a:pt x="2221444" y="1675787"/>
                  <a:pt x="2137836" y="1611229"/>
                </a:cubicBezTo>
                <a:cubicBezTo>
                  <a:pt x="2054228" y="1546671"/>
                  <a:pt x="2063753" y="1494812"/>
                  <a:pt x="1845736" y="1541379"/>
                </a:cubicBezTo>
                <a:cubicBezTo>
                  <a:pt x="1627719" y="1587946"/>
                  <a:pt x="849844" y="1886396"/>
                  <a:pt x="829736" y="1890629"/>
                </a:cubicBezTo>
                <a:cubicBezTo>
                  <a:pt x="809628" y="1894862"/>
                  <a:pt x="1807636" y="1557254"/>
                  <a:pt x="1725086" y="1566779"/>
                </a:cubicBezTo>
                <a:cubicBezTo>
                  <a:pt x="1642536" y="1576304"/>
                  <a:pt x="467786" y="1930846"/>
                  <a:pt x="334436" y="1947779"/>
                </a:cubicBezTo>
                <a:cubicBezTo>
                  <a:pt x="201086" y="1964712"/>
                  <a:pt x="895353" y="1789029"/>
                  <a:pt x="924986" y="1668379"/>
                </a:cubicBezTo>
                <a:cubicBezTo>
                  <a:pt x="954619" y="1547729"/>
                  <a:pt x="648761" y="1421787"/>
                  <a:pt x="512236" y="1223879"/>
                </a:cubicBezTo>
                <a:cubicBezTo>
                  <a:pt x="375711" y="1025971"/>
                  <a:pt x="188386" y="677779"/>
                  <a:pt x="105836" y="480929"/>
                </a:cubicBezTo>
                <a:cubicBezTo>
                  <a:pt x="23286" y="284079"/>
                  <a:pt x="-48681" y="-42946"/>
                  <a:pt x="42336" y="4679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3" name="フリーフォーム: 図形 382">
            <a:extLst>
              <a:ext uri="{FF2B5EF4-FFF2-40B4-BE49-F238E27FC236}">
                <a16:creationId xmlns:a16="http://schemas.microsoft.com/office/drawing/2014/main" id="{31BD1445-4E61-414F-9BBE-55E45FA3D1C4}"/>
              </a:ext>
            </a:extLst>
          </p:cNvPr>
          <p:cNvSpPr/>
          <p:nvPr/>
        </p:nvSpPr>
        <p:spPr>
          <a:xfrm>
            <a:off x="4310123" y="6918261"/>
            <a:ext cx="1976447" cy="2548911"/>
          </a:xfrm>
          <a:custGeom>
            <a:avLst/>
            <a:gdLst>
              <a:gd name="connsiteX0" fmla="*/ 1328677 w 1976447"/>
              <a:gd name="connsiteY0" fmla="*/ 3239 h 2548911"/>
              <a:gd name="connsiteX1" fmla="*/ 884177 w 1976447"/>
              <a:gd name="connsiteY1" fmla="*/ 943039 h 2548911"/>
              <a:gd name="connsiteX2" fmla="*/ 979427 w 1976447"/>
              <a:gd name="connsiteY2" fmla="*/ 873189 h 2548911"/>
              <a:gd name="connsiteX3" fmla="*/ 7877 w 1976447"/>
              <a:gd name="connsiteY3" fmla="*/ 1768539 h 2548911"/>
              <a:gd name="connsiteX4" fmla="*/ 509527 w 1976447"/>
              <a:gd name="connsiteY4" fmla="*/ 1552639 h 2548911"/>
              <a:gd name="connsiteX5" fmla="*/ 306327 w 1976447"/>
              <a:gd name="connsiteY5" fmla="*/ 1597089 h 2548911"/>
              <a:gd name="connsiteX6" fmla="*/ 1138177 w 1976447"/>
              <a:gd name="connsiteY6" fmla="*/ 1457389 h 2548911"/>
              <a:gd name="connsiteX7" fmla="*/ 1823977 w 1976447"/>
              <a:gd name="connsiteY7" fmla="*/ 2092389 h 2548911"/>
              <a:gd name="connsiteX8" fmla="*/ 973077 w 1976447"/>
              <a:gd name="connsiteY8" fmla="*/ 1533589 h 2548911"/>
              <a:gd name="connsiteX9" fmla="*/ 1944627 w 1976447"/>
              <a:gd name="connsiteY9" fmla="*/ 2530539 h 2548911"/>
              <a:gd name="connsiteX10" fmla="*/ 1728727 w 1976447"/>
              <a:gd name="connsiteY10" fmla="*/ 2098739 h 2548911"/>
              <a:gd name="connsiteX11" fmla="*/ 1601727 w 1976447"/>
              <a:gd name="connsiteY11" fmla="*/ 1095439 h 2548911"/>
              <a:gd name="connsiteX12" fmla="*/ 1557277 w 1976447"/>
              <a:gd name="connsiteY12" fmla="*/ 1597089 h 2548911"/>
              <a:gd name="connsiteX13" fmla="*/ 1157227 w 1976447"/>
              <a:gd name="connsiteY13" fmla="*/ 669989 h 2548911"/>
              <a:gd name="connsiteX14" fmla="*/ 1328677 w 1976447"/>
              <a:gd name="connsiteY14" fmla="*/ 3239 h 2548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76447" h="2548911">
                <a:moveTo>
                  <a:pt x="1328677" y="3239"/>
                </a:moveTo>
                <a:cubicBezTo>
                  <a:pt x="1283169" y="48747"/>
                  <a:pt x="942385" y="798047"/>
                  <a:pt x="884177" y="943039"/>
                </a:cubicBezTo>
                <a:cubicBezTo>
                  <a:pt x="825969" y="1088031"/>
                  <a:pt x="1125477" y="735606"/>
                  <a:pt x="979427" y="873189"/>
                </a:cubicBezTo>
                <a:cubicBezTo>
                  <a:pt x="833377" y="1010772"/>
                  <a:pt x="86194" y="1655297"/>
                  <a:pt x="7877" y="1768539"/>
                </a:cubicBezTo>
                <a:cubicBezTo>
                  <a:pt x="-70440" y="1881781"/>
                  <a:pt x="459785" y="1581214"/>
                  <a:pt x="509527" y="1552639"/>
                </a:cubicBezTo>
                <a:cubicBezTo>
                  <a:pt x="559269" y="1524064"/>
                  <a:pt x="306327" y="1597089"/>
                  <a:pt x="306327" y="1597089"/>
                </a:cubicBezTo>
                <a:cubicBezTo>
                  <a:pt x="411102" y="1581214"/>
                  <a:pt x="885235" y="1374839"/>
                  <a:pt x="1138177" y="1457389"/>
                </a:cubicBezTo>
                <a:cubicBezTo>
                  <a:pt x="1391119" y="1539939"/>
                  <a:pt x="1851494" y="2079689"/>
                  <a:pt x="1823977" y="2092389"/>
                </a:cubicBezTo>
                <a:cubicBezTo>
                  <a:pt x="1796460" y="2105089"/>
                  <a:pt x="952969" y="1460564"/>
                  <a:pt x="973077" y="1533589"/>
                </a:cubicBezTo>
                <a:cubicBezTo>
                  <a:pt x="993185" y="1606614"/>
                  <a:pt x="1818685" y="2436347"/>
                  <a:pt x="1944627" y="2530539"/>
                </a:cubicBezTo>
                <a:cubicBezTo>
                  <a:pt x="2070569" y="2624731"/>
                  <a:pt x="1785877" y="2337922"/>
                  <a:pt x="1728727" y="2098739"/>
                </a:cubicBezTo>
                <a:cubicBezTo>
                  <a:pt x="1671577" y="1859556"/>
                  <a:pt x="1630302" y="1179047"/>
                  <a:pt x="1601727" y="1095439"/>
                </a:cubicBezTo>
                <a:cubicBezTo>
                  <a:pt x="1573152" y="1011831"/>
                  <a:pt x="1631360" y="1667997"/>
                  <a:pt x="1557277" y="1597089"/>
                </a:cubicBezTo>
                <a:cubicBezTo>
                  <a:pt x="1483194" y="1526181"/>
                  <a:pt x="1190035" y="937747"/>
                  <a:pt x="1157227" y="669989"/>
                </a:cubicBezTo>
                <a:cubicBezTo>
                  <a:pt x="1124419" y="402231"/>
                  <a:pt x="1374185" y="-42269"/>
                  <a:pt x="1328677" y="3239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4" name="フリーフォーム: 図形 383">
            <a:extLst>
              <a:ext uri="{FF2B5EF4-FFF2-40B4-BE49-F238E27FC236}">
                <a16:creationId xmlns:a16="http://schemas.microsoft.com/office/drawing/2014/main" id="{7F44BD2D-32E3-4443-AFDA-316549DA8631}"/>
              </a:ext>
            </a:extLst>
          </p:cNvPr>
          <p:cNvSpPr/>
          <p:nvPr/>
        </p:nvSpPr>
        <p:spPr>
          <a:xfrm>
            <a:off x="5384147" y="7219939"/>
            <a:ext cx="1049144" cy="1980310"/>
          </a:xfrm>
          <a:custGeom>
            <a:avLst/>
            <a:gdLst>
              <a:gd name="connsiteX0" fmla="*/ 330853 w 1049144"/>
              <a:gd name="connsiteY0" fmla="*/ 11 h 1980310"/>
              <a:gd name="connsiteX1" fmla="*/ 222903 w 1049144"/>
              <a:gd name="connsiteY1" fmla="*/ 533411 h 1980310"/>
              <a:gd name="connsiteX2" fmla="*/ 743603 w 1049144"/>
              <a:gd name="connsiteY2" fmla="*/ 1333511 h 1980310"/>
              <a:gd name="connsiteX3" fmla="*/ 553103 w 1049144"/>
              <a:gd name="connsiteY3" fmla="*/ 1123961 h 1980310"/>
              <a:gd name="connsiteX4" fmla="*/ 1048403 w 1049144"/>
              <a:gd name="connsiteY4" fmla="*/ 1974861 h 1980310"/>
              <a:gd name="connsiteX5" fmla="*/ 648353 w 1049144"/>
              <a:gd name="connsiteY5" fmla="*/ 1441461 h 1980310"/>
              <a:gd name="connsiteX6" fmla="*/ 7003 w 1049144"/>
              <a:gd name="connsiteY6" fmla="*/ 520711 h 1980310"/>
              <a:gd name="connsiteX7" fmla="*/ 330853 w 1049144"/>
              <a:gd name="connsiteY7" fmla="*/ 11 h 1980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9144" h="1980310">
                <a:moveTo>
                  <a:pt x="330853" y="11"/>
                </a:moveTo>
                <a:cubicBezTo>
                  <a:pt x="366836" y="2128"/>
                  <a:pt x="154111" y="311161"/>
                  <a:pt x="222903" y="533411"/>
                </a:cubicBezTo>
                <a:cubicBezTo>
                  <a:pt x="291695" y="755661"/>
                  <a:pt x="688570" y="1235086"/>
                  <a:pt x="743603" y="1333511"/>
                </a:cubicBezTo>
                <a:cubicBezTo>
                  <a:pt x="798636" y="1431936"/>
                  <a:pt x="502303" y="1017069"/>
                  <a:pt x="553103" y="1123961"/>
                </a:cubicBezTo>
                <a:cubicBezTo>
                  <a:pt x="603903" y="1230853"/>
                  <a:pt x="1032528" y="1921944"/>
                  <a:pt x="1048403" y="1974861"/>
                </a:cubicBezTo>
                <a:cubicBezTo>
                  <a:pt x="1064278" y="2027778"/>
                  <a:pt x="821920" y="1683819"/>
                  <a:pt x="648353" y="1441461"/>
                </a:cubicBezTo>
                <a:cubicBezTo>
                  <a:pt x="474786" y="1199103"/>
                  <a:pt x="67328" y="759894"/>
                  <a:pt x="7003" y="520711"/>
                </a:cubicBezTo>
                <a:cubicBezTo>
                  <a:pt x="-53322" y="281528"/>
                  <a:pt x="294870" y="-2106"/>
                  <a:pt x="330853" y="11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5" name="フリーフォーム: 図形 384">
            <a:extLst>
              <a:ext uri="{FF2B5EF4-FFF2-40B4-BE49-F238E27FC236}">
                <a16:creationId xmlns:a16="http://schemas.microsoft.com/office/drawing/2014/main" id="{A75BD46E-3E40-41D5-9B63-0227C4FFBEE7}"/>
              </a:ext>
            </a:extLst>
          </p:cNvPr>
          <p:cNvSpPr/>
          <p:nvPr/>
        </p:nvSpPr>
        <p:spPr>
          <a:xfrm>
            <a:off x="5583471" y="7496544"/>
            <a:ext cx="2722022" cy="2179840"/>
          </a:xfrm>
          <a:custGeom>
            <a:avLst/>
            <a:gdLst>
              <a:gd name="connsiteX0" fmla="*/ 429979 w 2722022"/>
              <a:gd name="connsiteY0" fmla="*/ 2806 h 2179840"/>
              <a:gd name="connsiteX1" fmla="*/ 2157179 w 2722022"/>
              <a:gd name="connsiteY1" fmla="*/ 796556 h 2179840"/>
              <a:gd name="connsiteX2" fmla="*/ 1807929 w 2722022"/>
              <a:gd name="connsiteY2" fmla="*/ 574306 h 2179840"/>
              <a:gd name="connsiteX3" fmla="*/ 2703279 w 2722022"/>
              <a:gd name="connsiteY3" fmla="*/ 968006 h 2179840"/>
              <a:gd name="connsiteX4" fmla="*/ 2385779 w 2722022"/>
              <a:gd name="connsiteY4" fmla="*/ 1088656 h 2179840"/>
              <a:gd name="connsiteX5" fmla="*/ 2023829 w 2722022"/>
              <a:gd name="connsiteY5" fmla="*/ 2149106 h 2179840"/>
              <a:gd name="connsiteX6" fmla="*/ 2119079 w 2722022"/>
              <a:gd name="connsiteY6" fmla="*/ 1901456 h 2179840"/>
              <a:gd name="connsiteX7" fmla="*/ 1814279 w 2722022"/>
              <a:gd name="connsiteY7" fmla="*/ 1977656 h 2179840"/>
              <a:gd name="connsiteX8" fmla="*/ 556979 w 2722022"/>
              <a:gd name="connsiteY8" fmla="*/ 1907806 h 2179840"/>
              <a:gd name="connsiteX9" fmla="*/ 1572979 w 2722022"/>
              <a:gd name="connsiteY9" fmla="*/ 1863356 h 2179840"/>
              <a:gd name="connsiteX10" fmla="*/ 42629 w 2722022"/>
              <a:gd name="connsiteY10" fmla="*/ 834656 h 2179840"/>
              <a:gd name="connsiteX11" fmla="*/ 410929 w 2722022"/>
              <a:gd name="connsiteY11" fmla="*/ 771156 h 2179840"/>
              <a:gd name="connsiteX12" fmla="*/ 252179 w 2722022"/>
              <a:gd name="connsiteY12" fmla="*/ 59956 h 2179840"/>
              <a:gd name="connsiteX13" fmla="*/ 626829 w 2722022"/>
              <a:gd name="connsiteY13" fmla="*/ 517156 h 2179840"/>
              <a:gd name="connsiteX14" fmla="*/ 429979 w 2722022"/>
              <a:gd name="connsiteY14" fmla="*/ 2806 h 217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22022" h="2179840">
                <a:moveTo>
                  <a:pt x="429979" y="2806"/>
                </a:moveTo>
                <a:cubicBezTo>
                  <a:pt x="685037" y="49373"/>
                  <a:pt x="1927521" y="701306"/>
                  <a:pt x="2157179" y="796556"/>
                </a:cubicBezTo>
                <a:cubicBezTo>
                  <a:pt x="2386837" y="891806"/>
                  <a:pt x="1716912" y="545731"/>
                  <a:pt x="1807929" y="574306"/>
                </a:cubicBezTo>
                <a:cubicBezTo>
                  <a:pt x="1898946" y="602881"/>
                  <a:pt x="2606971" y="882281"/>
                  <a:pt x="2703279" y="968006"/>
                </a:cubicBezTo>
                <a:cubicBezTo>
                  <a:pt x="2799587" y="1053731"/>
                  <a:pt x="2499021" y="891806"/>
                  <a:pt x="2385779" y="1088656"/>
                </a:cubicBezTo>
                <a:cubicBezTo>
                  <a:pt x="2272537" y="1285506"/>
                  <a:pt x="2068279" y="2013639"/>
                  <a:pt x="2023829" y="2149106"/>
                </a:cubicBezTo>
                <a:cubicBezTo>
                  <a:pt x="1979379" y="2284573"/>
                  <a:pt x="2154004" y="1930031"/>
                  <a:pt x="2119079" y="1901456"/>
                </a:cubicBezTo>
                <a:cubicBezTo>
                  <a:pt x="2084154" y="1872881"/>
                  <a:pt x="2074629" y="1976598"/>
                  <a:pt x="1814279" y="1977656"/>
                </a:cubicBezTo>
                <a:cubicBezTo>
                  <a:pt x="1553929" y="1978714"/>
                  <a:pt x="597196" y="1926856"/>
                  <a:pt x="556979" y="1907806"/>
                </a:cubicBezTo>
                <a:cubicBezTo>
                  <a:pt x="516762" y="1888756"/>
                  <a:pt x="1658704" y="2042214"/>
                  <a:pt x="1572979" y="1863356"/>
                </a:cubicBezTo>
                <a:cubicBezTo>
                  <a:pt x="1487254" y="1684498"/>
                  <a:pt x="236304" y="1016689"/>
                  <a:pt x="42629" y="834656"/>
                </a:cubicBezTo>
                <a:cubicBezTo>
                  <a:pt x="-151046" y="652623"/>
                  <a:pt x="376004" y="900273"/>
                  <a:pt x="410929" y="771156"/>
                </a:cubicBezTo>
                <a:cubicBezTo>
                  <a:pt x="445854" y="642039"/>
                  <a:pt x="216196" y="102289"/>
                  <a:pt x="252179" y="59956"/>
                </a:cubicBezTo>
                <a:cubicBezTo>
                  <a:pt x="288162" y="17623"/>
                  <a:pt x="595079" y="529856"/>
                  <a:pt x="626829" y="517156"/>
                </a:cubicBezTo>
                <a:cubicBezTo>
                  <a:pt x="658579" y="504456"/>
                  <a:pt x="174921" y="-43761"/>
                  <a:pt x="429979" y="2806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2" name="テキスト ボックス 451">
            <a:extLst>
              <a:ext uri="{FF2B5EF4-FFF2-40B4-BE49-F238E27FC236}">
                <a16:creationId xmlns:a16="http://schemas.microsoft.com/office/drawing/2014/main" id="{CB6AD860-F04B-4BCD-84F9-53EF58597595}"/>
              </a:ext>
            </a:extLst>
          </p:cNvPr>
          <p:cNvSpPr txBox="1"/>
          <p:nvPr/>
        </p:nvSpPr>
        <p:spPr>
          <a:xfrm>
            <a:off x="4206875" y="9671050"/>
            <a:ext cx="34579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spc="120" dirty="0">
                <a:solidFill>
                  <a:srgbClr val="4472C4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[</a:t>
            </a:r>
            <a:r>
              <a:rPr kumimoji="1" lang="ja-JP" altLang="en-US" sz="1600" spc="120" dirty="0">
                <a:solidFill>
                  <a:srgbClr val="4472C4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巻頭特集</a:t>
            </a:r>
            <a:r>
              <a:rPr kumimoji="1" lang="en-US" altLang="ja-JP" sz="1600" spc="120" dirty="0">
                <a:solidFill>
                  <a:srgbClr val="4472C4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]</a:t>
            </a:r>
            <a:r>
              <a:rPr kumimoji="1" lang="ja-JP" altLang="en-US" sz="1600" spc="120" dirty="0">
                <a:solidFill>
                  <a:srgbClr val="4472C4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大学入試コロナで激変</a:t>
            </a:r>
          </a:p>
        </p:txBody>
      </p:sp>
      <p:sp>
        <p:nvSpPr>
          <p:cNvPr id="453" name="テキスト ボックス 452">
            <a:extLst>
              <a:ext uri="{FF2B5EF4-FFF2-40B4-BE49-F238E27FC236}">
                <a16:creationId xmlns:a16="http://schemas.microsoft.com/office/drawing/2014/main" id="{B3C47EAC-6981-4136-AC05-8751B728DB99}"/>
              </a:ext>
            </a:extLst>
          </p:cNvPr>
          <p:cNvSpPr txBox="1"/>
          <p:nvPr/>
        </p:nvSpPr>
        <p:spPr>
          <a:xfrm>
            <a:off x="4235450" y="9925050"/>
            <a:ext cx="36519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spc="300" dirty="0">
                <a:solidFill>
                  <a:srgbClr val="4472C4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人気上昇の学部</a:t>
            </a:r>
          </a:p>
        </p:txBody>
      </p:sp>
      <p:sp>
        <p:nvSpPr>
          <p:cNvPr id="454" name="テキスト ボックス 453">
            <a:extLst>
              <a:ext uri="{FF2B5EF4-FFF2-40B4-BE49-F238E27FC236}">
                <a16:creationId xmlns:a16="http://schemas.microsoft.com/office/drawing/2014/main" id="{F34FC0E9-F1AC-4109-9A3F-139E3CFEEDE8}"/>
              </a:ext>
            </a:extLst>
          </p:cNvPr>
          <p:cNvSpPr txBox="1"/>
          <p:nvPr/>
        </p:nvSpPr>
        <p:spPr>
          <a:xfrm>
            <a:off x="4235450" y="10480104"/>
            <a:ext cx="40863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spc="300" dirty="0">
                <a:solidFill>
                  <a:srgbClr val="4472C4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志望者が減る学部</a:t>
            </a:r>
          </a:p>
        </p:txBody>
      </p:sp>
      <p:sp>
        <p:nvSpPr>
          <p:cNvPr id="387" name="フリーフォーム: 図形 386">
            <a:extLst>
              <a:ext uri="{FF2B5EF4-FFF2-40B4-BE49-F238E27FC236}">
                <a16:creationId xmlns:a16="http://schemas.microsoft.com/office/drawing/2014/main" id="{096D23BC-1F49-4369-99A0-81A6CF61377F}"/>
              </a:ext>
            </a:extLst>
          </p:cNvPr>
          <p:cNvSpPr/>
          <p:nvPr/>
        </p:nvSpPr>
        <p:spPr>
          <a:xfrm>
            <a:off x="2244147" y="8294930"/>
            <a:ext cx="2315283" cy="997005"/>
          </a:xfrm>
          <a:custGeom>
            <a:avLst/>
            <a:gdLst>
              <a:gd name="connsiteX0" fmla="*/ 387928 w 2315283"/>
              <a:gd name="connsiteY0" fmla="*/ 874470 h 997005"/>
              <a:gd name="connsiteX1" fmla="*/ 1010228 w 2315283"/>
              <a:gd name="connsiteY1" fmla="*/ 639520 h 997005"/>
              <a:gd name="connsiteX2" fmla="*/ 972128 w 2315283"/>
              <a:gd name="connsiteY2" fmla="*/ 636345 h 997005"/>
              <a:gd name="connsiteX3" fmla="*/ 1515053 w 2315283"/>
              <a:gd name="connsiteY3" fmla="*/ 29920 h 997005"/>
              <a:gd name="connsiteX4" fmla="*/ 1388053 w 2315283"/>
              <a:gd name="connsiteY4" fmla="*/ 87070 h 997005"/>
              <a:gd name="connsiteX5" fmla="*/ 1562678 w 2315283"/>
              <a:gd name="connsiteY5" fmla="*/ 36270 h 997005"/>
              <a:gd name="connsiteX6" fmla="*/ 2280228 w 2315283"/>
              <a:gd name="connsiteY6" fmla="*/ 341070 h 997005"/>
              <a:gd name="connsiteX7" fmla="*/ 1997653 w 2315283"/>
              <a:gd name="connsiteY7" fmla="*/ 379170 h 997005"/>
              <a:gd name="connsiteX8" fmla="*/ 2315153 w 2315283"/>
              <a:gd name="connsiteY8" fmla="*/ 322020 h 997005"/>
              <a:gd name="connsiteX9" fmla="*/ 2035753 w 2315283"/>
              <a:gd name="connsiteY9" fmla="*/ 493470 h 997005"/>
              <a:gd name="connsiteX10" fmla="*/ 1959553 w 2315283"/>
              <a:gd name="connsiteY10" fmla="*/ 509345 h 997005"/>
              <a:gd name="connsiteX11" fmla="*/ 1327728 w 2315283"/>
              <a:gd name="connsiteY11" fmla="*/ 423620 h 997005"/>
              <a:gd name="connsiteX12" fmla="*/ 1965903 w 2315283"/>
              <a:gd name="connsiteY12" fmla="*/ 417270 h 997005"/>
              <a:gd name="connsiteX13" fmla="*/ 1502353 w 2315283"/>
              <a:gd name="connsiteY13" fmla="*/ 464895 h 997005"/>
              <a:gd name="connsiteX14" fmla="*/ 683203 w 2315283"/>
              <a:gd name="connsiteY14" fmla="*/ 944320 h 997005"/>
              <a:gd name="connsiteX15" fmla="*/ 994353 w 2315283"/>
              <a:gd name="connsiteY15" fmla="*/ 833195 h 997005"/>
              <a:gd name="connsiteX16" fmla="*/ 683203 w 2315283"/>
              <a:gd name="connsiteY16" fmla="*/ 934795 h 997005"/>
              <a:gd name="connsiteX17" fmla="*/ 578 w 2315283"/>
              <a:gd name="connsiteY17" fmla="*/ 995120 h 997005"/>
              <a:gd name="connsiteX18" fmla="*/ 807028 w 2315283"/>
              <a:gd name="connsiteY18" fmla="*/ 864945 h 997005"/>
              <a:gd name="connsiteX19" fmla="*/ 387928 w 2315283"/>
              <a:gd name="connsiteY19" fmla="*/ 874470 h 997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315283" h="997005">
                <a:moveTo>
                  <a:pt x="387928" y="874470"/>
                </a:moveTo>
                <a:cubicBezTo>
                  <a:pt x="421795" y="836899"/>
                  <a:pt x="912862" y="679207"/>
                  <a:pt x="1010228" y="639520"/>
                </a:cubicBezTo>
                <a:cubicBezTo>
                  <a:pt x="1107594" y="599833"/>
                  <a:pt x="887991" y="737945"/>
                  <a:pt x="972128" y="636345"/>
                </a:cubicBezTo>
                <a:cubicBezTo>
                  <a:pt x="1056265" y="534745"/>
                  <a:pt x="1445732" y="121466"/>
                  <a:pt x="1515053" y="29920"/>
                </a:cubicBezTo>
                <a:cubicBezTo>
                  <a:pt x="1584374" y="-61626"/>
                  <a:pt x="1380116" y="86012"/>
                  <a:pt x="1388053" y="87070"/>
                </a:cubicBezTo>
                <a:cubicBezTo>
                  <a:pt x="1395990" y="88128"/>
                  <a:pt x="1413982" y="-6063"/>
                  <a:pt x="1562678" y="36270"/>
                </a:cubicBezTo>
                <a:cubicBezTo>
                  <a:pt x="1711374" y="78603"/>
                  <a:pt x="2207732" y="283920"/>
                  <a:pt x="2280228" y="341070"/>
                </a:cubicBezTo>
                <a:cubicBezTo>
                  <a:pt x="2352724" y="398220"/>
                  <a:pt x="1991832" y="382345"/>
                  <a:pt x="1997653" y="379170"/>
                </a:cubicBezTo>
                <a:cubicBezTo>
                  <a:pt x="2003474" y="375995"/>
                  <a:pt x="2308803" y="302970"/>
                  <a:pt x="2315153" y="322020"/>
                </a:cubicBezTo>
                <a:cubicBezTo>
                  <a:pt x="2321503" y="341070"/>
                  <a:pt x="2095020" y="462249"/>
                  <a:pt x="2035753" y="493470"/>
                </a:cubicBezTo>
                <a:cubicBezTo>
                  <a:pt x="1976486" y="524691"/>
                  <a:pt x="2077557" y="520987"/>
                  <a:pt x="1959553" y="509345"/>
                </a:cubicBezTo>
                <a:cubicBezTo>
                  <a:pt x="1841549" y="497703"/>
                  <a:pt x="1326670" y="438966"/>
                  <a:pt x="1327728" y="423620"/>
                </a:cubicBezTo>
                <a:cubicBezTo>
                  <a:pt x="1328786" y="408274"/>
                  <a:pt x="1936799" y="410391"/>
                  <a:pt x="1965903" y="417270"/>
                </a:cubicBezTo>
                <a:cubicBezTo>
                  <a:pt x="1995007" y="424149"/>
                  <a:pt x="1716136" y="377053"/>
                  <a:pt x="1502353" y="464895"/>
                </a:cubicBezTo>
                <a:cubicBezTo>
                  <a:pt x="1288570" y="552737"/>
                  <a:pt x="767870" y="882937"/>
                  <a:pt x="683203" y="944320"/>
                </a:cubicBezTo>
                <a:cubicBezTo>
                  <a:pt x="598536" y="1005703"/>
                  <a:pt x="994353" y="834782"/>
                  <a:pt x="994353" y="833195"/>
                </a:cubicBezTo>
                <a:cubicBezTo>
                  <a:pt x="994353" y="831608"/>
                  <a:pt x="848832" y="907808"/>
                  <a:pt x="683203" y="934795"/>
                </a:cubicBezTo>
                <a:cubicBezTo>
                  <a:pt x="517574" y="961782"/>
                  <a:pt x="-20059" y="1006762"/>
                  <a:pt x="578" y="995120"/>
                </a:cubicBezTo>
                <a:cubicBezTo>
                  <a:pt x="21215" y="983478"/>
                  <a:pt x="740882" y="886112"/>
                  <a:pt x="807028" y="864945"/>
                </a:cubicBezTo>
                <a:cubicBezTo>
                  <a:pt x="873174" y="843778"/>
                  <a:pt x="354061" y="912041"/>
                  <a:pt x="387928" y="874470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8" name="フリーフォーム: 図形 387">
            <a:extLst>
              <a:ext uri="{FF2B5EF4-FFF2-40B4-BE49-F238E27FC236}">
                <a16:creationId xmlns:a16="http://schemas.microsoft.com/office/drawing/2014/main" id="{D349AE22-08D1-4007-838B-7139B6376A10}"/>
              </a:ext>
            </a:extLst>
          </p:cNvPr>
          <p:cNvSpPr/>
          <p:nvPr/>
        </p:nvSpPr>
        <p:spPr>
          <a:xfrm>
            <a:off x="4151890" y="8453695"/>
            <a:ext cx="2129455" cy="833180"/>
          </a:xfrm>
          <a:custGeom>
            <a:avLst/>
            <a:gdLst>
              <a:gd name="connsiteX0" fmla="*/ 4185 w 2129455"/>
              <a:gd name="connsiteY0" fmla="*/ 537905 h 833180"/>
              <a:gd name="connsiteX1" fmla="*/ 537585 w 2129455"/>
              <a:gd name="connsiteY1" fmla="*/ 115630 h 833180"/>
              <a:gd name="connsiteX2" fmla="*/ 369310 w 2129455"/>
              <a:gd name="connsiteY2" fmla="*/ 223580 h 833180"/>
              <a:gd name="connsiteX3" fmla="*/ 791585 w 2129455"/>
              <a:gd name="connsiteY3" fmla="*/ 58480 h 833180"/>
              <a:gd name="connsiteX4" fmla="*/ 1344035 w 2129455"/>
              <a:gd name="connsiteY4" fmla="*/ 52130 h 833180"/>
              <a:gd name="connsiteX5" fmla="*/ 839210 w 2129455"/>
              <a:gd name="connsiteY5" fmla="*/ 4505 h 833180"/>
              <a:gd name="connsiteX6" fmla="*/ 1232910 w 2129455"/>
              <a:gd name="connsiteY6" fmla="*/ 179130 h 833180"/>
              <a:gd name="connsiteX7" fmla="*/ 1956810 w 2129455"/>
              <a:gd name="connsiteY7" fmla="*/ 493455 h 833180"/>
              <a:gd name="connsiteX8" fmla="*/ 1639310 w 2129455"/>
              <a:gd name="connsiteY8" fmla="*/ 379155 h 833180"/>
              <a:gd name="connsiteX9" fmla="*/ 1731385 w 2129455"/>
              <a:gd name="connsiteY9" fmla="*/ 407730 h 833180"/>
              <a:gd name="connsiteX10" fmla="*/ 1013835 w 2129455"/>
              <a:gd name="connsiteY10" fmla="*/ 4505 h 833180"/>
              <a:gd name="connsiteX11" fmla="*/ 1690110 w 2129455"/>
              <a:gd name="connsiteY11" fmla="*/ 360105 h 833180"/>
              <a:gd name="connsiteX12" fmla="*/ 2128260 w 2129455"/>
              <a:gd name="connsiteY12" fmla="*/ 579180 h 833180"/>
              <a:gd name="connsiteX13" fmla="*/ 1801235 w 2129455"/>
              <a:gd name="connsiteY13" fmla="*/ 442655 h 833180"/>
              <a:gd name="connsiteX14" fmla="*/ 1258310 w 2129455"/>
              <a:gd name="connsiteY14" fmla="*/ 287080 h 833180"/>
              <a:gd name="connsiteX15" fmla="*/ 772535 w 2129455"/>
              <a:gd name="connsiteY15" fmla="*/ 496630 h 833180"/>
              <a:gd name="connsiteX16" fmla="*/ 1121785 w 2129455"/>
              <a:gd name="connsiteY16" fmla="*/ 375980 h 833180"/>
              <a:gd name="connsiteX17" fmla="*/ 1775835 w 2129455"/>
              <a:gd name="connsiteY17" fmla="*/ 417255 h 833180"/>
              <a:gd name="connsiteX18" fmla="*/ 972560 w 2129455"/>
              <a:gd name="connsiteY18" fmla="*/ 417255 h 833180"/>
              <a:gd name="connsiteX19" fmla="*/ 686810 w 2129455"/>
              <a:gd name="connsiteY19" fmla="*/ 480755 h 833180"/>
              <a:gd name="connsiteX20" fmla="*/ 305810 w 2129455"/>
              <a:gd name="connsiteY20" fmla="*/ 455355 h 833180"/>
              <a:gd name="connsiteX21" fmla="*/ 559810 w 2129455"/>
              <a:gd name="connsiteY21" fmla="*/ 445830 h 833180"/>
              <a:gd name="connsiteX22" fmla="*/ 159760 w 2129455"/>
              <a:gd name="connsiteY22" fmla="*/ 528380 h 833180"/>
              <a:gd name="connsiteX23" fmla="*/ 280410 w 2129455"/>
              <a:gd name="connsiteY23" fmla="*/ 833180 h 833180"/>
              <a:gd name="connsiteX24" fmla="*/ 4185 w 2129455"/>
              <a:gd name="connsiteY24" fmla="*/ 537905 h 83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29455" h="833180">
                <a:moveTo>
                  <a:pt x="4185" y="537905"/>
                </a:moveTo>
                <a:cubicBezTo>
                  <a:pt x="47047" y="418313"/>
                  <a:pt x="476731" y="168017"/>
                  <a:pt x="537585" y="115630"/>
                </a:cubicBezTo>
                <a:cubicBezTo>
                  <a:pt x="598439" y="63243"/>
                  <a:pt x="326977" y="233105"/>
                  <a:pt x="369310" y="223580"/>
                </a:cubicBezTo>
                <a:cubicBezTo>
                  <a:pt x="411643" y="214055"/>
                  <a:pt x="629131" y="87055"/>
                  <a:pt x="791585" y="58480"/>
                </a:cubicBezTo>
                <a:cubicBezTo>
                  <a:pt x="954039" y="29905"/>
                  <a:pt x="1336098" y="61126"/>
                  <a:pt x="1344035" y="52130"/>
                </a:cubicBezTo>
                <a:cubicBezTo>
                  <a:pt x="1351973" y="43134"/>
                  <a:pt x="857731" y="-16662"/>
                  <a:pt x="839210" y="4505"/>
                </a:cubicBezTo>
                <a:cubicBezTo>
                  <a:pt x="820689" y="25672"/>
                  <a:pt x="1232910" y="179130"/>
                  <a:pt x="1232910" y="179130"/>
                </a:cubicBezTo>
                <a:lnTo>
                  <a:pt x="1956810" y="493455"/>
                </a:lnTo>
                <a:cubicBezTo>
                  <a:pt x="2024543" y="526792"/>
                  <a:pt x="1676881" y="393443"/>
                  <a:pt x="1639310" y="379155"/>
                </a:cubicBezTo>
                <a:cubicBezTo>
                  <a:pt x="1601739" y="364867"/>
                  <a:pt x="1835631" y="470172"/>
                  <a:pt x="1731385" y="407730"/>
                </a:cubicBezTo>
                <a:cubicBezTo>
                  <a:pt x="1627139" y="345288"/>
                  <a:pt x="1020714" y="12443"/>
                  <a:pt x="1013835" y="4505"/>
                </a:cubicBezTo>
                <a:cubicBezTo>
                  <a:pt x="1006956" y="-3433"/>
                  <a:pt x="1690110" y="360105"/>
                  <a:pt x="1690110" y="360105"/>
                </a:cubicBezTo>
                <a:cubicBezTo>
                  <a:pt x="1875847" y="455884"/>
                  <a:pt x="2109739" y="565422"/>
                  <a:pt x="2128260" y="579180"/>
                </a:cubicBezTo>
                <a:cubicBezTo>
                  <a:pt x="2146781" y="592938"/>
                  <a:pt x="1946227" y="491338"/>
                  <a:pt x="1801235" y="442655"/>
                </a:cubicBezTo>
                <a:cubicBezTo>
                  <a:pt x="1656243" y="393972"/>
                  <a:pt x="1429760" y="278084"/>
                  <a:pt x="1258310" y="287080"/>
                </a:cubicBezTo>
                <a:cubicBezTo>
                  <a:pt x="1086860" y="296076"/>
                  <a:pt x="795289" y="481813"/>
                  <a:pt x="772535" y="496630"/>
                </a:cubicBezTo>
                <a:cubicBezTo>
                  <a:pt x="749781" y="511447"/>
                  <a:pt x="954568" y="389209"/>
                  <a:pt x="1121785" y="375980"/>
                </a:cubicBezTo>
                <a:cubicBezTo>
                  <a:pt x="1289002" y="362751"/>
                  <a:pt x="1800706" y="410376"/>
                  <a:pt x="1775835" y="417255"/>
                </a:cubicBezTo>
                <a:cubicBezTo>
                  <a:pt x="1750964" y="424134"/>
                  <a:pt x="1154064" y="406672"/>
                  <a:pt x="972560" y="417255"/>
                </a:cubicBezTo>
                <a:cubicBezTo>
                  <a:pt x="791056" y="427838"/>
                  <a:pt x="797935" y="474405"/>
                  <a:pt x="686810" y="480755"/>
                </a:cubicBezTo>
                <a:cubicBezTo>
                  <a:pt x="575685" y="487105"/>
                  <a:pt x="326977" y="461176"/>
                  <a:pt x="305810" y="455355"/>
                </a:cubicBezTo>
                <a:cubicBezTo>
                  <a:pt x="284643" y="449534"/>
                  <a:pt x="584152" y="433659"/>
                  <a:pt x="559810" y="445830"/>
                </a:cubicBezTo>
                <a:cubicBezTo>
                  <a:pt x="535468" y="458001"/>
                  <a:pt x="206327" y="463822"/>
                  <a:pt x="159760" y="528380"/>
                </a:cubicBezTo>
                <a:cubicBezTo>
                  <a:pt x="113193" y="592938"/>
                  <a:pt x="299460" y="833709"/>
                  <a:pt x="280410" y="833180"/>
                </a:cubicBezTo>
                <a:cubicBezTo>
                  <a:pt x="261360" y="832651"/>
                  <a:pt x="-38677" y="657497"/>
                  <a:pt x="4185" y="537905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9" name="フリーフォーム: 図形 388">
            <a:extLst>
              <a:ext uri="{FF2B5EF4-FFF2-40B4-BE49-F238E27FC236}">
                <a16:creationId xmlns:a16="http://schemas.microsoft.com/office/drawing/2014/main" id="{54D4EA07-3723-41FE-8ACB-92D4444DB00B}"/>
              </a:ext>
            </a:extLst>
          </p:cNvPr>
          <p:cNvSpPr/>
          <p:nvPr/>
        </p:nvSpPr>
        <p:spPr>
          <a:xfrm>
            <a:off x="1688844" y="8055772"/>
            <a:ext cx="1255031" cy="1841748"/>
          </a:xfrm>
          <a:custGeom>
            <a:avLst/>
            <a:gdLst>
              <a:gd name="connsiteX0" fmla="*/ 705106 w 1255031"/>
              <a:gd name="connsiteY0" fmla="*/ 84928 h 1841748"/>
              <a:gd name="connsiteX1" fmla="*/ 247906 w 1255031"/>
              <a:gd name="connsiteY1" fmla="*/ 351628 h 1841748"/>
              <a:gd name="connsiteX2" fmla="*/ 19306 w 1255031"/>
              <a:gd name="connsiteY2" fmla="*/ 681828 h 1841748"/>
              <a:gd name="connsiteX3" fmla="*/ 146306 w 1255031"/>
              <a:gd name="connsiteY3" fmla="*/ 510378 h 1841748"/>
              <a:gd name="connsiteX4" fmla="*/ 256 w 1255031"/>
              <a:gd name="connsiteY4" fmla="*/ 745328 h 1841748"/>
              <a:gd name="connsiteX5" fmla="*/ 114556 w 1255031"/>
              <a:gd name="connsiteY5" fmla="*/ 662778 h 1841748"/>
              <a:gd name="connsiteX6" fmla="*/ 251081 w 1255031"/>
              <a:gd name="connsiteY6" fmla="*/ 891378 h 1841748"/>
              <a:gd name="connsiteX7" fmla="*/ 228856 w 1255031"/>
              <a:gd name="connsiteY7" fmla="*/ 900903 h 1841748"/>
              <a:gd name="connsiteX8" fmla="*/ 324106 w 1255031"/>
              <a:gd name="connsiteY8" fmla="*/ 1570828 h 1841748"/>
              <a:gd name="connsiteX9" fmla="*/ 222506 w 1255031"/>
              <a:gd name="connsiteY9" fmla="*/ 1462878 h 1841748"/>
              <a:gd name="connsiteX10" fmla="*/ 536831 w 1255031"/>
              <a:gd name="connsiteY10" fmla="*/ 1840703 h 1841748"/>
              <a:gd name="connsiteX11" fmla="*/ 317756 w 1255031"/>
              <a:gd name="connsiteY11" fmla="*/ 1326353 h 1841748"/>
              <a:gd name="connsiteX12" fmla="*/ 238381 w 1255031"/>
              <a:gd name="connsiteY12" fmla="*/ 665953 h 1841748"/>
              <a:gd name="connsiteX13" fmla="*/ 711456 w 1255031"/>
              <a:gd name="connsiteY13" fmla="*/ 237328 h 1841748"/>
              <a:gd name="connsiteX14" fmla="*/ 435231 w 1255031"/>
              <a:gd name="connsiteY14" fmla="*/ 396078 h 1841748"/>
              <a:gd name="connsiteX15" fmla="*/ 1254381 w 1255031"/>
              <a:gd name="connsiteY15" fmla="*/ 2378 h 1841748"/>
              <a:gd name="connsiteX16" fmla="*/ 578106 w 1255031"/>
              <a:gd name="connsiteY16" fmla="*/ 224628 h 1841748"/>
              <a:gd name="connsiteX17" fmla="*/ 879731 w 1255031"/>
              <a:gd name="connsiteY17" fmla="*/ 78578 h 1841748"/>
              <a:gd name="connsiteX18" fmla="*/ 705106 w 1255031"/>
              <a:gd name="connsiteY18" fmla="*/ 84928 h 184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55031" h="1841748">
                <a:moveTo>
                  <a:pt x="705106" y="84928"/>
                </a:moveTo>
                <a:cubicBezTo>
                  <a:pt x="599802" y="130436"/>
                  <a:pt x="362206" y="252145"/>
                  <a:pt x="247906" y="351628"/>
                </a:cubicBezTo>
                <a:cubicBezTo>
                  <a:pt x="133606" y="451111"/>
                  <a:pt x="36239" y="655370"/>
                  <a:pt x="19306" y="681828"/>
                </a:cubicBezTo>
                <a:cubicBezTo>
                  <a:pt x="2373" y="708286"/>
                  <a:pt x="149481" y="499795"/>
                  <a:pt x="146306" y="510378"/>
                </a:cubicBezTo>
                <a:cubicBezTo>
                  <a:pt x="143131" y="520961"/>
                  <a:pt x="5548" y="719928"/>
                  <a:pt x="256" y="745328"/>
                </a:cubicBezTo>
                <a:cubicBezTo>
                  <a:pt x="-5036" y="770728"/>
                  <a:pt x="72752" y="638436"/>
                  <a:pt x="114556" y="662778"/>
                </a:cubicBezTo>
                <a:cubicBezTo>
                  <a:pt x="156360" y="687120"/>
                  <a:pt x="232031" y="851690"/>
                  <a:pt x="251081" y="891378"/>
                </a:cubicBezTo>
                <a:cubicBezTo>
                  <a:pt x="270131" y="931066"/>
                  <a:pt x="216685" y="787661"/>
                  <a:pt x="228856" y="900903"/>
                </a:cubicBezTo>
                <a:cubicBezTo>
                  <a:pt x="241027" y="1014145"/>
                  <a:pt x="325164" y="1477166"/>
                  <a:pt x="324106" y="1570828"/>
                </a:cubicBezTo>
                <a:cubicBezTo>
                  <a:pt x="323048" y="1664490"/>
                  <a:pt x="187052" y="1417899"/>
                  <a:pt x="222506" y="1462878"/>
                </a:cubicBezTo>
                <a:cubicBezTo>
                  <a:pt x="257960" y="1507857"/>
                  <a:pt x="520956" y="1863457"/>
                  <a:pt x="536831" y="1840703"/>
                </a:cubicBezTo>
                <a:cubicBezTo>
                  <a:pt x="552706" y="1817949"/>
                  <a:pt x="367498" y="1522145"/>
                  <a:pt x="317756" y="1326353"/>
                </a:cubicBezTo>
                <a:cubicBezTo>
                  <a:pt x="268014" y="1130561"/>
                  <a:pt x="172764" y="847457"/>
                  <a:pt x="238381" y="665953"/>
                </a:cubicBezTo>
                <a:cubicBezTo>
                  <a:pt x="303998" y="484449"/>
                  <a:pt x="678648" y="282307"/>
                  <a:pt x="711456" y="237328"/>
                </a:cubicBezTo>
                <a:cubicBezTo>
                  <a:pt x="744264" y="192349"/>
                  <a:pt x="344744" y="435236"/>
                  <a:pt x="435231" y="396078"/>
                </a:cubicBezTo>
                <a:cubicBezTo>
                  <a:pt x="525718" y="356920"/>
                  <a:pt x="1230569" y="30953"/>
                  <a:pt x="1254381" y="2378"/>
                </a:cubicBezTo>
                <a:cubicBezTo>
                  <a:pt x="1278193" y="-26197"/>
                  <a:pt x="640548" y="211928"/>
                  <a:pt x="578106" y="224628"/>
                </a:cubicBezTo>
                <a:cubicBezTo>
                  <a:pt x="515664" y="237328"/>
                  <a:pt x="856448" y="103449"/>
                  <a:pt x="879731" y="78578"/>
                </a:cubicBezTo>
                <a:cubicBezTo>
                  <a:pt x="903014" y="53707"/>
                  <a:pt x="810410" y="39420"/>
                  <a:pt x="705106" y="84928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0" name="フリーフォーム: 図形 389">
            <a:extLst>
              <a:ext uri="{FF2B5EF4-FFF2-40B4-BE49-F238E27FC236}">
                <a16:creationId xmlns:a16="http://schemas.microsoft.com/office/drawing/2014/main" id="{C203A660-BFF6-4FA8-A53E-FFD1A7C6143D}"/>
              </a:ext>
            </a:extLst>
          </p:cNvPr>
          <p:cNvSpPr/>
          <p:nvPr/>
        </p:nvSpPr>
        <p:spPr>
          <a:xfrm>
            <a:off x="6685805" y="8906814"/>
            <a:ext cx="807236" cy="1262754"/>
          </a:xfrm>
          <a:custGeom>
            <a:avLst/>
            <a:gdLst>
              <a:gd name="connsiteX0" fmla="*/ 680195 w 807236"/>
              <a:gd name="connsiteY0" fmla="*/ 8586 h 1262754"/>
              <a:gd name="connsiteX1" fmla="*/ 181720 w 807236"/>
              <a:gd name="connsiteY1" fmla="*/ 688036 h 1262754"/>
              <a:gd name="connsiteX2" fmla="*/ 292845 w 807236"/>
              <a:gd name="connsiteY2" fmla="*/ 576911 h 1262754"/>
              <a:gd name="connsiteX3" fmla="*/ 238870 w 807236"/>
              <a:gd name="connsiteY3" fmla="*/ 970611 h 1262754"/>
              <a:gd name="connsiteX4" fmla="*/ 400795 w 807236"/>
              <a:gd name="connsiteY4" fmla="*/ 773761 h 1262754"/>
              <a:gd name="connsiteX5" fmla="*/ 745 w 807236"/>
              <a:gd name="connsiteY5" fmla="*/ 1262711 h 1262754"/>
              <a:gd name="connsiteX6" fmla="*/ 315070 w 807236"/>
              <a:gd name="connsiteY6" fmla="*/ 802336 h 1262754"/>
              <a:gd name="connsiteX7" fmla="*/ 807195 w 807236"/>
              <a:gd name="connsiteY7" fmla="*/ 821386 h 1262754"/>
              <a:gd name="connsiteX8" fmla="*/ 343645 w 807236"/>
              <a:gd name="connsiteY8" fmla="*/ 834086 h 1262754"/>
              <a:gd name="connsiteX9" fmla="*/ 448420 w 807236"/>
              <a:gd name="connsiteY9" fmla="*/ 497536 h 1262754"/>
              <a:gd name="connsiteX10" fmla="*/ 356345 w 807236"/>
              <a:gd name="connsiteY10" fmla="*/ 316561 h 1262754"/>
              <a:gd name="connsiteX11" fmla="*/ 680195 w 807236"/>
              <a:gd name="connsiteY11" fmla="*/ 8586 h 126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07236" h="1262754">
                <a:moveTo>
                  <a:pt x="680195" y="8586"/>
                </a:moveTo>
                <a:cubicBezTo>
                  <a:pt x="651091" y="70499"/>
                  <a:pt x="246278" y="593315"/>
                  <a:pt x="181720" y="688036"/>
                </a:cubicBezTo>
                <a:cubicBezTo>
                  <a:pt x="117162" y="782757"/>
                  <a:pt x="283320" y="529815"/>
                  <a:pt x="292845" y="576911"/>
                </a:cubicBezTo>
                <a:cubicBezTo>
                  <a:pt x="302370" y="624007"/>
                  <a:pt x="220878" y="937803"/>
                  <a:pt x="238870" y="970611"/>
                </a:cubicBezTo>
                <a:cubicBezTo>
                  <a:pt x="256862" y="1003419"/>
                  <a:pt x="440482" y="725078"/>
                  <a:pt x="400795" y="773761"/>
                </a:cubicBezTo>
                <a:cubicBezTo>
                  <a:pt x="361108" y="822444"/>
                  <a:pt x="15033" y="1257948"/>
                  <a:pt x="745" y="1262711"/>
                </a:cubicBezTo>
                <a:cubicBezTo>
                  <a:pt x="-13543" y="1267474"/>
                  <a:pt x="180662" y="875890"/>
                  <a:pt x="315070" y="802336"/>
                </a:cubicBezTo>
                <a:cubicBezTo>
                  <a:pt x="449478" y="728782"/>
                  <a:pt x="802433" y="816094"/>
                  <a:pt x="807195" y="821386"/>
                </a:cubicBezTo>
                <a:cubicBezTo>
                  <a:pt x="811958" y="826678"/>
                  <a:pt x="403441" y="888061"/>
                  <a:pt x="343645" y="834086"/>
                </a:cubicBezTo>
                <a:cubicBezTo>
                  <a:pt x="283849" y="780111"/>
                  <a:pt x="446303" y="583790"/>
                  <a:pt x="448420" y="497536"/>
                </a:cubicBezTo>
                <a:cubicBezTo>
                  <a:pt x="450537" y="411282"/>
                  <a:pt x="315070" y="395936"/>
                  <a:pt x="356345" y="316561"/>
                </a:cubicBezTo>
                <a:cubicBezTo>
                  <a:pt x="397620" y="237186"/>
                  <a:pt x="709299" y="-53327"/>
                  <a:pt x="680195" y="8586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1" name="フリーフォーム: 図形 390">
            <a:extLst>
              <a:ext uri="{FF2B5EF4-FFF2-40B4-BE49-F238E27FC236}">
                <a16:creationId xmlns:a16="http://schemas.microsoft.com/office/drawing/2014/main" id="{7AA9B59F-32C5-4A92-977C-6CBBEE5751DD}"/>
              </a:ext>
            </a:extLst>
          </p:cNvPr>
          <p:cNvSpPr/>
          <p:nvPr/>
        </p:nvSpPr>
        <p:spPr>
          <a:xfrm>
            <a:off x="6549469" y="10251836"/>
            <a:ext cx="934106" cy="930537"/>
          </a:xfrm>
          <a:custGeom>
            <a:avLst/>
            <a:gdLst>
              <a:gd name="connsiteX0" fmla="*/ 934006 w 934106"/>
              <a:gd name="connsiteY0" fmla="*/ 3414 h 930537"/>
              <a:gd name="connsiteX1" fmla="*/ 559356 w 934106"/>
              <a:gd name="connsiteY1" fmla="*/ 336789 h 930537"/>
              <a:gd name="connsiteX2" fmla="*/ 419656 w 934106"/>
              <a:gd name="connsiteY2" fmla="*/ 851139 h 930537"/>
              <a:gd name="connsiteX3" fmla="*/ 432356 w 934106"/>
              <a:gd name="connsiteY3" fmla="*/ 701914 h 930537"/>
              <a:gd name="connsiteX4" fmla="*/ 324406 w 934106"/>
              <a:gd name="connsiteY4" fmla="*/ 911464 h 930537"/>
              <a:gd name="connsiteX5" fmla="*/ 286306 w 934106"/>
              <a:gd name="connsiteY5" fmla="*/ 816214 h 930537"/>
              <a:gd name="connsiteX6" fmla="*/ 556 w 934106"/>
              <a:gd name="connsiteY6" fmla="*/ 914639 h 930537"/>
              <a:gd name="connsiteX7" fmla="*/ 368856 w 934106"/>
              <a:gd name="connsiteY7" fmla="*/ 416164 h 930537"/>
              <a:gd name="connsiteX8" fmla="*/ 521256 w 934106"/>
              <a:gd name="connsiteY8" fmla="*/ 178039 h 930537"/>
              <a:gd name="connsiteX9" fmla="*/ 934006 w 934106"/>
              <a:gd name="connsiteY9" fmla="*/ 3414 h 93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4106" h="930537">
                <a:moveTo>
                  <a:pt x="934006" y="3414"/>
                </a:moveTo>
                <a:cubicBezTo>
                  <a:pt x="940356" y="29872"/>
                  <a:pt x="645081" y="195502"/>
                  <a:pt x="559356" y="336789"/>
                </a:cubicBezTo>
                <a:cubicBezTo>
                  <a:pt x="473631" y="478077"/>
                  <a:pt x="440823" y="790285"/>
                  <a:pt x="419656" y="851139"/>
                </a:cubicBezTo>
                <a:cubicBezTo>
                  <a:pt x="398489" y="911993"/>
                  <a:pt x="448231" y="691860"/>
                  <a:pt x="432356" y="701914"/>
                </a:cubicBezTo>
                <a:cubicBezTo>
                  <a:pt x="416481" y="711968"/>
                  <a:pt x="348748" y="892414"/>
                  <a:pt x="324406" y="911464"/>
                </a:cubicBezTo>
                <a:cubicBezTo>
                  <a:pt x="300064" y="930514"/>
                  <a:pt x="340281" y="815685"/>
                  <a:pt x="286306" y="816214"/>
                </a:cubicBezTo>
                <a:cubicBezTo>
                  <a:pt x="232331" y="816743"/>
                  <a:pt x="-13202" y="981314"/>
                  <a:pt x="556" y="914639"/>
                </a:cubicBezTo>
                <a:cubicBezTo>
                  <a:pt x="14314" y="847964"/>
                  <a:pt x="282073" y="538931"/>
                  <a:pt x="368856" y="416164"/>
                </a:cubicBezTo>
                <a:cubicBezTo>
                  <a:pt x="455639" y="293397"/>
                  <a:pt x="421773" y="245243"/>
                  <a:pt x="521256" y="178039"/>
                </a:cubicBezTo>
                <a:cubicBezTo>
                  <a:pt x="620739" y="110835"/>
                  <a:pt x="927656" y="-23044"/>
                  <a:pt x="934006" y="3414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2" name="フリーフォーム: 図形 391">
            <a:extLst>
              <a:ext uri="{FF2B5EF4-FFF2-40B4-BE49-F238E27FC236}">
                <a16:creationId xmlns:a16="http://schemas.microsoft.com/office/drawing/2014/main" id="{DBCAD48F-131E-44D5-AD2D-1A019008C598}"/>
              </a:ext>
            </a:extLst>
          </p:cNvPr>
          <p:cNvSpPr/>
          <p:nvPr/>
        </p:nvSpPr>
        <p:spPr>
          <a:xfrm>
            <a:off x="5978775" y="8272678"/>
            <a:ext cx="1548705" cy="1185946"/>
          </a:xfrm>
          <a:custGeom>
            <a:avLst/>
            <a:gdLst>
              <a:gd name="connsiteX0" fmla="*/ 31500 w 1548705"/>
              <a:gd name="connsiteY0" fmla="*/ 45822 h 1185946"/>
              <a:gd name="connsiteX1" fmla="*/ 1311025 w 1548705"/>
              <a:gd name="connsiteY1" fmla="*/ 1372 h 1185946"/>
              <a:gd name="connsiteX2" fmla="*/ 650625 w 1548705"/>
              <a:gd name="connsiteY2" fmla="*/ 99797 h 1185946"/>
              <a:gd name="connsiteX3" fmla="*/ 1358650 w 1548705"/>
              <a:gd name="connsiteY3" fmla="*/ 102972 h 1185946"/>
              <a:gd name="connsiteX4" fmla="*/ 644275 w 1548705"/>
              <a:gd name="connsiteY4" fmla="*/ 258547 h 1185946"/>
              <a:gd name="connsiteX5" fmla="*/ 1422150 w 1548705"/>
              <a:gd name="connsiteY5" fmla="*/ 264897 h 1185946"/>
              <a:gd name="connsiteX6" fmla="*/ 644275 w 1548705"/>
              <a:gd name="connsiteY6" fmla="*/ 395072 h 1185946"/>
              <a:gd name="connsiteX7" fmla="*/ 1253875 w 1548705"/>
              <a:gd name="connsiteY7" fmla="*/ 436347 h 1185946"/>
              <a:gd name="connsiteX8" fmla="*/ 476000 w 1548705"/>
              <a:gd name="connsiteY8" fmla="*/ 356972 h 1185946"/>
              <a:gd name="connsiteX9" fmla="*/ 904625 w 1548705"/>
              <a:gd name="connsiteY9" fmla="*/ 598272 h 1185946"/>
              <a:gd name="connsiteX10" fmla="*/ 441075 w 1548705"/>
              <a:gd name="connsiteY10" fmla="*/ 423647 h 1185946"/>
              <a:gd name="connsiteX11" fmla="*/ 739525 w 1548705"/>
              <a:gd name="connsiteY11" fmla="*/ 982447 h 1185946"/>
              <a:gd name="connsiteX12" fmla="*/ 399800 w 1548705"/>
              <a:gd name="connsiteY12" fmla="*/ 664947 h 1185946"/>
              <a:gd name="connsiteX13" fmla="*/ 761750 w 1548705"/>
              <a:gd name="connsiteY13" fmla="*/ 1185647 h 1185946"/>
              <a:gd name="connsiteX14" fmla="*/ 244225 w 1548705"/>
              <a:gd name="connsiteY14" fmla="*/ 579222 h 1185946"/>
              <a:gd name="connsiteX15" fmla="*/ 364875 w 1548705"/>
              <a:gd name="connsiteY15" fmla="*/ 1115797 h 1185946"/>
              <a:gd name="connsiteX16" fmla="*/ 56900 w 1548705"/>
              <a:gd name="connsiteY16" fmla="*/ 617322 h 1185946"/>
              <a:gd name="connsiteX17" fmla="*/ 555375 w 1548705"/>
              <a:gd name="connsiteY17" fmla="*/ 963397 h 1185946"/>
              <a:gd name="connsiteX18" fmla="*/ 368050 w 1548705"/>
              <a:gd name="connsiteY18" fmla="*/ 525247 h 1185946"/>
              <a:gd name="connsiteX19" fmla="*/ 672850 w 1548705"/>
              <a:gd name="connsiteY19" fmla="*/ 636372 h 1185946"/>
              <a:gd name="connsiteX20" fmla="*/ 723650 w 1548705"/>
              <a:gd name="connsiteY20" fmla="*/ 268072 h 1185946"/>
              <a:gd name="connsiteX21" fmla="*/ 1149100 w 1548705"/>
              <a:gd name="connsiteY21" fmla="*/ 233147 h 1185946"/>
              <a:gd name="connsiteX22" fmla="*/ 431550 w 1548705"/>
              <a:gd name="connsiteY22" fmla="*/ 175997 h 1185946"/>
              <a:gd name="connsiteX23" fmla="*/ 1545975 w 1548705"/>
              <a:gd name="connsiteY23" fmla="*/ 52172 h 1185946"/>
              <a:gd name="connsiteX24" fmla="*/ 736350 w 1548705"/>
              <a:gd name="connsiteY24" fmla="*/ 74397 h 1185946"/>
              <a:gd name="connsiteX25" fmla="*/ 418850 w 1548705"/>
              <a:gd name="connsiteY25" fmla="*/ 96622 h 1185946"/>
              <a:gd name="connsiteX26" fmla="*/ 31500 w 1548705"/>
              <a:gd name="connsiteY26" fmla="*/ 45822 h 1185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548705" h="1185946">
                <a:moveTo>
                  <a:pt x="31500" y="45822"/>
                </a:moveTo>
                <a:cubicBezTo>
                  <a:pt x="180196" y="29947"/>
                  <a:pt x="1207837" y="-7624"/>
                  <a:pt x="1311025" y="1372"/>
                </a:cubicBezTo>
                <a:cubicBezTo>
                  <a:pt x="1414213" y="10368"/>
                  <a:pt x="642688" y="82864"/>
                  <a:pt x="650625" y="99797"/>
                </a:cubicBezTo>
                <a:cubicBezTo>
                  <a:pt x="658562" y="116730"/>
                  <a:pt x="1359708" y="76514"/>
                  <a:pt x="1358650" y="102972"/>
                </a:cubicBezTo>
                <a:cubicBezTo>
                  <a:pt x="1357592" y="129430"/>
                  <a:pt x="633692" y="231560"/>
                  <a:pt x="644275" y="258547"/>
                </a:cubicBezTo>
                <a:cubicBezTo>
                  <a:pt x="654858" y="285534"/>
                  <a:pt x="1422150" y="242143"/>
                  <a:pt x="1422150" y="264897"/>
                </a:cubicBezTo>
                <a:cubicBezTo>
                  <a:pt x="1422150" y="287651"/>
                  <a:pt x="672321" y="366497"/>
                  <a:pt x="644275" y="395072"/>
                </a:cubicBezTo>
                <a:cubicBezTo>
                  <a:pt x="616229" y="423647"/>
                  <a:pt x="1281921" y="442697"/>
                  <a:pt x="1253875" y="436347"/>
                </a:cubicBezTo>
                <a:cubicBezTo>
                  <a:pt x="1225829" y="429997"/>
                  <a:pt x="534208" y="329985"/>
                  <a:pt x="476000" y="356972"/>
                </a:cubicBezTo>
                <a:cubicBezTo>
                  <a:pt x="417792" y="383959"/>
                  <a:pt x="910446" y="587160"/>
                  <a:pt x="904625" y="598272"/>
                </a:cubicBezTo>
                <a:cubicBezTo>
                  <a:pt x="898804" y="609384"/>
                  <a:pt x="468592" y="359618"/>
                  <a:pt x="441075" y="423647"/>
                </a:cubicBezTo>
                <a:cubicBezTo>
                  <a:pt x="413558" y="487676"/>
                  <a:pt x="746404" y="942230"/>
                  <a:pt x="739525" y="982447"/>
                </a:cubicBezTo>
                <a:cubicBezTo>
                  <a:pt x="732646" y="1022664"/>
                  <a:pt x="396096" y="631080"/>
                  <a:pt x="399800" y="664947"/>
                </a:cubicBezTo>
                <a:cubicBezTo>
                  <a:pt x="403504" y="698814"/>
                  <a:pt x="787679" y="1199934"/>
                  <a:pt x="761750" y="1185647"/>
                </a:cubicBezTo>
                <a:cubicBezTo>
                  <a:pt x="735821" y="1171360"/>
                  <a:pt x="310371" y="590864"/>
                  <a:pt x="244225" y="579222"/>
                </a:cubicBezTo>
                <a:cubicBezTo>
                  <a:pt x="178079" y="567580"/>
                  <a:pt x="396096" y="1109447"/>
                  <a:pt x="364875" y="1115797"/>
                </a:cubicBezTo>
                <a:cubicBezTo>
                  <a:pt x="333654" y="1122147"/>
                  <a:pt x="25150" y="642722"/>
                  <a:pt x="56900" y="617322"/>
                </a:cubicBezTo>
                <a:cubicBezTo>
                  <a:pt x="88650" y="591922"/>
                  <a:pt x="503517" y="978743"/>
                  <a:pt x="555375" y="963397"/>
                </a:cubicBezTo>
                <a:cubicBezTo>
                  <a:pt x="607233" y="948051"/>
                  <a:pt x="348471" y="579751"/>
                  <a:pt x="368050" y="525247"/>
                </a:cubicBezTo>
                <a:cubicBezTo>
                  <a:pt x="387629" y="470743"/>
                  <a:pt x="613583" y="679235"/>
                  <a:pt x="672850" y="636372"/>
                </a:cubicBezTo>
                <a:cubicBezTo>
                  <a:pt x="732117" y="593509"/>
                  <a:pt x="644275" y="335276"/>
                  <a:pt x="723650" y="268072"/>
                </a:cubicBezTo>
                <a:cubicBezTo>
                  <a:pt x="803025" y="200868"/>
                  <a:pt x="1197783" y="248493"/>
                  <a:pt x="1149100" y="233147"/>
                </a:cubicBezTo>
                <a:cubicBezTo>
                  <a:pt x="1100417" y="217801"/>
                  <a:pt x="365404" y="206159"/>
                  <a:pt x="431550" y="175997"/>
                </a:cubicBezTo>
                <a:cubicBezTo>
                  <a:pt x="497696" y="145835"/>
                  <a:pt x="1495175" y="69105"/>
                  <a:pt x="1545975" y="52172"/>
                </a:cubicBezTo>
                <a:cubicBezTo>
                  <a:pt x="1596775" y="35239"/>
                  <a:pt x="924204" y="66989"/>
                  <a:pt x="736350" y="74397"/>
                </a:cubicBezTo>
                <a:cubicBezTo>
                  <a:pt x="548496" y="81805"/>
                  <a:pt x="535267" y="103501"/>
                  <a:pt x="418850" y="96622"/>
                </a:cubicBezTo>
                <a:cubicBezTo>
                  <a:pt x="302433" y="89743"/>
                  <a:pt x="-117196" y="61697"/>
                  <a:pt x="31500" y="45822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3" name="フリーフォーム: 図形 392">
            <a:extLst>
              <a:ext uri="{FF2B5EF4-FFF2-40B4-BE49-F238E27FC236}">
                <a16:creationId xmlns:a16="http://schemas.microsoft.com/office/drawing/2014/main" id="{7DC1BB9B-7AA7-44FC-89D9-328B38905B77}"/>
              </a:ext>
            </a:extLst>
          </p:cNvPr>
          <p:cNvSpPr/>
          <p:nvPr/>
        </p:nvSpPr>
        <p:spPr>
          <a:xfrm>
            <a:off x="1730127" y="2193908"/>
            <a:ext cx="908331" cy="1398456"/>
          </a:xfrm>
          <a:custGeom>
            <a:avLst/>
            <a:gdLst>
              <a:gd name="connsiteX0" fmla="*/ 31998 w 908331"/>
              <a:gd name="connsiteY0" fmla="*/ 50817 h 1398456"/>
              <a:gd name="connsiteX1" fmla="*/ 889248 w 908331"/>
              <a:gd name="connsiteY1" fmla="*/ 17 h 1398456"/>
              <a:gd name="connsiteX2" fmla="*/ 613023 w 908331"/>
              <a:gd name="connsiteY2" fmla="*/ 53992 h 1398456"/>
              <a:gd name="connsiteX3" fmla="*/ 447923 w 908331"/>
              <a:gd name="connsiteY3" fmla="*/ 184167 h 1398456"/>
              <a:gd name="connsiteX4" fmla="*/ 336798 w 908331"/>
              <a:gd name="connsiteY4" fmla="*/ 1289067 h 1398456"/>
              <a:gd name="connsiteX5" fmla="*/ 349498 w 908331"/>
              <a:gd name="connsiteY5" fmla="*/ 1203342 h 1398456"/>
              <a:gd name="connsiteX6" fmla="*/ 133598 w 908331"/>
              <a:gd name="connsiteY6" fmla="*/ 450867 h 1398456"/>
              <a:gd name="connsiteX7" fmla="*/ 152648 w 908331"/>
              <a:gd name="connsiteY7" fmla="*/ 1390667 h 1398456"/>
              <a:gd name="connsiteX8" fmla="*/ 35173 w 908331"/>
              <a:gd name="connsiteY8" fmla="*/ 863617 h 1398456"/>
              <a:gd name="connsiteX9" fmla="*/ 165348 w 908331"/>
              <a:gd name="connsiteY9" fmla="*/ 241317 h 1398456"/>
              <a:gd name="connsiteX10" fmla="*/ 31998 w 908331"/>
              <a:gd name="connsiteY10" fmla="*/ 50817 h 1398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08331" h="1398456">
                <a:moveTo>
                  <a:pt x="31998" y="50817"/>
                </a:moveTo>
                <a:cubicBezTo>
                  <a:pt x="152648" y="10600"/>
                  <a:pt x="792411" y="-512"/>
                  <a:pt x="889248" y="17"/>
                </a:cubicBezTo>
                <a:cubicBezTo>
                  <a:pt x="986085" y="546"/>
                  <a:pt x="686577" y="23300"/>
                  <a:pt x="613023" y="53992"/>
                </a:cubicBezTo>
                <a:cubicBezTo>
                  <a:pt x="539469" y="84684"/>
                  <a:pt x="493960" y="-21679"/>
                  <a:pt x="447923" y="184167"/>
                </a:cubicBezTo>
                <a:cubicBezTo>
                  <a:pt x="401886" y="390013"/>
                  <a:pt x="353202" y="1119205"/>
                  <a:pt x="336798" y="1289067"/>
                </a:cubicBezTo>
                <a:cubicBezTo>
                  <a:pt x="320394" y="1458930"/>
                  <a:pt x="383365" y="1343042"/>
                  <a:pt x="349498" y="1203342"/>
                </a:cubicBezTo>
                <a:cubicBezTo>
                  <a:pt x="315631" y="1063642"/>
                  <a:pt x="166406" y="419646"/>
                  <a:pt x="133598" y="450867"/>
                </a:cubicBezTo>
                <a:cubicBezTo>
                  <a:pt x="100790" y="482088"/>
                  <a:pt x="169052" y="1321875"/>
                  <a:pt x="152648" y="1390667"/>
                </a:cubicBezTo>
                <a:cubicBezTo>
                  <a:pt x="136244" y="1459459"/>
                  <a:pt x="33056" y="1055175"/>
                  <a:pt x="35173" y="863617"/>
                </a:cubicBezTo>
                <a:cubicBezTo>
                  <a:pt x="37290" y="672059"/>
                  <a:pt x="159527" y="377313"/>
                  <a:pt x="165348" y="241317"/>
                </a:cubicBezTo>
                <a:cubicBezTo>
                  <a:pt x="171169" y="105321"/>
                  <a:pt x="-88652" y="91034"/>
                  <a:pt x="31998" y="50817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4" name="フリーフォーム: 図形 393">
            <a:extLst>
              <a:ext uri="{FF2B5EF4-FFF2-40B4-BE49-F238E27FC236}">
                <a16:creationId xmlns:a16="http://schemas.microsoft.com/office/drawing/2014/main" id="{1AC2F99E-F792-4CC3-A56A-23286F8FA967}"/>
              </a:ext>
            </a:extLst>
          </p:cNvPr>
          <p:cNvSpPr/>
          <p:nvPr/>
        </p:nvSpPr>
        <p:spPr>
          <a:xfrm>
            <a:off x="1504728" y="2459394"/>
            <a:ext cx="1197205" cy="1701700"/>
          </a:xfrm>
          <a:custGeom>
            <a:avLst/>
            <a:gdLst>
              <a:gd name="connsiteX0" fmla="*/ 647922 w 1197205"/>
              <a:gd name="connsiteY0" fmla="*/ 17106 h 1701700"/>
              <a:gd name="connsiteX1" fmla="*/ 587597 w 1197205"/>
              <a:gd name="connsiteY1" fmla="*/ 941031 h 1701700"/>
              <a:gd name="connsiteX2" fmla="*/ 581247 w 1197205"/>
              <a:gd name="connsiteY2" fmla="*/ 861656 h 1701700"/>
              <a:gd name="connsiteX3" fmla="*/ 933672 w 1197205"/>
              <a:gd name="connsiteY3" fmla="*/ 1179156 h 1701700"/>
              <a:gd name="connsiteX4" fmla="*/ 943197 w 1197205"/>
              <a:gd name="connsiteY4" fmla="*/ 934681 h 1701700"/>
              <a:gd name="connsiteX5" fmla="*/ 1197197 w 1197205"/>
              <a:gd name="connsiteY5" fmla="*/ 1683981 h 1701700"/>
              <a:gd name="connsiteX6" fmla="*/ 933672 w 1197205"/>
              <a:gd name="connsiteY6" fmla="*/ 1445856 h 1701700"/>
              <a:gd name="connsiteX7" fmla="*/ 549497 w 1197205"/>
              <a:gd name="connsiteY7" fmla="*/ 1217256 h 1701700"/>
              <a:gd name="connsiteX8" fmla="*/ 914622 w 1197205"/>
              <a:gd name="connsiteY8" fmla="*/ 1325206 h 1701700"/>
              <a:gd name="connsiteX9" fmla="*/ 559022 w 1197205"/>
              <a:gd name="connsiteY9" fmla="*/ 1293456 h 1701700"/>
              <a:gd name="connsiteX10" fmla="*/ 593947 w 1197205"/>
              <a:gd name="connsiteY10" fmla="*/ 1490306 h 1701700"/>
              <a:gd name="connsiteX11" fmla="*/ 225647 w 1197205"/>
              <a:gd name="connsiteY11" fmla="*/ 1537931 h 1701700"/>
              <a:gd name="connsiteX12" fmla="*/ 222 w 1197205"/>
              <a:gd name="connsiteY12" fmla="*/ 1544281 h 1701700"/>
              <a:gd name="connsiteX13" fmla="*/ 187547 w 1197205"/>
              <a:gd name="connsiteY13" fmla="*/ 1242656 h 1701700"/>
              <a:gd name="connsiteX14" fmla="*/ 374872 w 1197205"/>
              <a:gd name="connsiteY14" fmla="*/ 39331 h 1701700"/>
              <a:gd name="connsiteX15" fmla="*/ 384397 w 1197205"/>
              <a:gd name="connsiteY15" fmla="*/ 318731 h 1701700"/>
              <a:gd name="connsiteX16" fmla="*/ 647922 w 1197205"/>
              <a:gd name="connsiteY16" fmla="*/ 17106 h 170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97205" h="1701700">
                <a:moveTo>
                  <a:pt x="647922" y="17106"/>
                </a:moveTo>
                <a:cubicBezTo>
                  <a:pt x="681789" y="120823"/>
                  <a:pt x="598709" y="800273"/>
                  <a:pt x="587597" y="941031"/>
                </a:cubicBezTo>
                <a:cubicBezTo>
                  <a:pt x="576485" y="1081789"/>
                  <a:pt x="523568" y="821968"/>
                  <a:pt x="581247" y="861656"/>
                </a:cubicBezTo>
                <a:cubicBezTo>
                  <a:pt x="638926" y="901344"/>
                  <a:pt x="873347" y="1166985"/>
                  <a:pt x="933672" y="1179156"/>
                </a:cubicBezTo>
                <a:cubicBezTo>
                  <a:pt x="993997" y="1191327"/>
                  <a:pt x="899276" y="850544"/>
                  <a:pt x="943197" y="934681"/>
                </a:cubicBezTo>
                <a:cubicBezTo>
                  <a:pt x="987118" y="1018818"/>
                  <a:pt x="1198784" y="1598785"/>
                  <a:pt x="1197197" y="1683981"/>
                </a:cubicBezTo>
                <a:cubicBezTo>
                  <a:pt x="1195610" y="1769177"/>
                  <a:pt x="1041622" y="1523644"/>
                  <a:pt x="933672" y="1445856"/>
                </a:cubicBezTo>
                <a:cubicBezTo>
                  <a:pt x="825722" y="1368069"/>
                  <a:pt x="552672" y="1237364"/>
                  <a:pt x="549497" y="1217256"/>
                </a:cubicBezTo>
                <a:cubicBezTo>
                  <a:pt x="546322" y="1197148"/>
                  <a:pt x="913035" y="1312506"/>
                  <a:pt x="914622" y="1325206"/>
                </a:cubicBezTo>
                <a:cubicBezTo>
                  <a:pt x="916209" y="1337906"/>
                  <a:pt x="612468" y="1265939"/>
                  <a:pt x="559022" y="1293456"/>
                </a:cubicBezTo>
                <a:cubicBezTo>
                  <a:pt x="505576" y="1320973"/>
                  <a:pt x="649509" y="1449560"/>
                  <a:pt x="593947" y="1490306"/>
                </a:cubicBezTo>
                <a:cubicBezTo>
                  <a:pt x="538385" y="1531052"/>
                  <a:pt x="324601" y="1528935"/>
                  <a:pt x="225647" y="1537931"/>
                </a:cubicBezTo>
                <a:cubicBezTo>
                  <a:pt x="126693" y="1546927"/>
                  <a:pt x="6572" y="1593494"/>
                  <a:pt x="222" y="1544281"/>
                </a:cubicBezTo>
                <a:cubicBezTo>
                  <a:pt x="-6128" y="1495068"/>
                  <a:pt x="125105" y="1493481"/>
                  <a:pt x="187547" y="1242656"/>
                </a:cubicBezTo>
                <a:cubicBezTo>
                  <a:pt x="249989" y="991831"/>
                  <a:pt x="342064" y="193318"/>
                  <a:pt x="374872" y="39331"/>
                </a:cubicBezTo>
                <a:cubicBezTo>
                  <a:pt x="407680" y="-114656"/>
                  <a:pt x="345239" y="322435"/>
                  <a:pt x="384397" y="318731"/>
                </a:cubicBezTo>
                <a:cubicBezTo>
                  <a:pt x="423555" y="315027"/>
                  <a:pt x="614055" y="-86611"/>
                  <a:pt x="647922" y="17106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5" name="フリーフォーム: 図形 394">
            <a:extLst>
              <a:ext uri="{FF2B5EF4-FFF2-40B4-BE49-F238E27FC236}">
                <a16:creationId xmlns:a16="http://schemas.microsoft.com/office/drawing/2014/main" id="{1D828CB0-435D-4C31-A859-CE5A84D95B40}"/>
              </a:ext>
            </a:extLst>
          </p:cNvPr>
          <p:cNvSpPr/>
          <p:nvPr/>
        </p:nvSpPr>
        <p:spPr>
          <a:xfrm>
            <a:off x="2019964" y="2133927"/>
            <a:ext cx="613763" cy="1769781"/>
          </a:xfrm>
          <a:custGeom>
            <a:avLst/>
            <a:gdLst>
              <a:gd name="connsiteX0" fmla="*/ 15211 w 613763"/>
              <a:gd name="connsiteY0" fmla="*/ 104448 h 1769781"/>
              <a:gd name="connsiteX1" fmla="*/ 513686 w 613763"/>
              <a:gd name="connsiteY1" fmla="*/ 94923 h 1769781"/>
              <a:gd name="connsiteX2" fmla="*/ 386686 w 613763"/>
              <a:gd name="connsiteY2" fmla="*/ 126673 h 1769781"/>
              <a:gd name="connsiteX3" fmla="*/ 605761 w 613763"/>
              <a:gd name="connsiteY3" fmla="*/ 1698298 h 1769781"/>
              <a:gd name="connsiteX4" fmla="*/ 558136 w 613763"/>
              <a:gd name="connsiteY4" fmla="*/ 1514148 h 1769781"/>
              <a:gd name="connsiteX5" fmla="*/ 481936 w 613763"/>
              <a:gd name="connsiteY5" fmla="*/ 1622098 h 1769781"/>
              <a:gd name="connsiteX6" fmla="*/ 221586 w 613763"/>
              <a:gd name="connsiteY6" fmla="*/ 1380798 h 1769781"/>
              <a:gd name="connsiteX7" fmla="*/ 205711 w 613763"/>
              <a:gd name="connsiteY7" fmla="*/ 1142673 h 1769781"/>
              <a:gd name="connsiteX8" fmla="*/ 46961 w 613763"/>
              <a:gd name="connsiteY8" fmla="*/ 367973 h 1769781"/>
              <a:gd name="connsiteX9" fmla="*/ 119986 w 613763"/>
              <a:gd name="connsiteY9" fmla="*/ 431473 h 1769781"/>
              <a:gd name="connsiteX10" fmla="*/ 15211 w 613763"/>
              <a:gd name="connsiteY10" fmla="*/ 104448 h 176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3763" h="1769781">
                <a:moveTo>
                  <a:pt x="15211" y="104448"/>
                </a:moveTo>
                <a:cubicBezTo>
                  <a:pt x="80828" y="48356"/>
                  <a:pt x="451774" y="91219"/>
                  <a:pt x="513686" y="94923"/>
                </a:cubicBezTo>
                <a:cubicBezTo>
                  <a:pt x="575598" y="98627"/>
                  <a:pt x="371340" y="-140556"/>
                  <a:pt x="386686" y="126673"/>
                </a:cubicBezTo>
                <a:cubicBezTo>
                  <a:pt x="402032" y="393902"/>
                  <a:pt x="577186" y="1467052"/>
                  <a:pt x="605761" y="1698298"/>
                </a:cubicBezTo>
                <a:cubicBezTo>
                  <a:pt x="634336" y="1929544"/>
                  <a:pt x="578773" y="1526848"/>
                  <a:pt x="558136" y="1514148"/>
                </a:cubicBezTo>
                <a:cubicBezTo>
                  <a:pt x="537499" y="1501448"/>
                  <a:pt x="538028" y="1644323"/>
                  <a:pt x="481936" y="1622098"/>
                </a:cubicBezTo>
                <a:cubicBezTo>
                  <a:pt x="425844" y="1599873"/>
                  <a:pt x="267623" y="1460702"/>
                  <a:pt x="221586" y="1380798"/>
                </a:cubicBezTo>
                <a:cubicBezTo>
                  <a:pt x="175549" y="1300894"/>
                  <a:pt x="234815" y="1311477"/>
                  <a:pt x="205711" y="1142673"/>
                </a:cubicBezTo>
                <a:cubicBezTo>
                  <a:pt x="176607" y="973869"/>
                  <a:pt x="61248" y="486506"/>
                  <a:pt x="46961" y="367973"/>
                </a:cubicBezTo>
                <a:cubicBezTo>
                  <a:pt x="32674" y="249440"/>
                  <a:pt x="122632" y="476981"/>
                  <a:pt x="119986" y="431473"/>
                </a:cubicBezTo>
                <a:cubicBezTo>
                  <a:pt x="117340" y="385965"/>
                  <a:pt x="-50406" y="160540"/>
                  <a:pt x="15211" y="104448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6" name="フリーフォーム: 図形 395">
            <a:extLst>
              <a:ext uri="{FF2B5EF4-FFF2-40B4-BE49-F238E27FC236}">
                <a16:creationId xmlns:a16="http://schemas.microsoft.com/office/drawing/2014/main" id="{E20035AF-6918-4910-A64A-9E9E46D115EA}"/>
              </a:ext>
            </a:extLst>
          </p:cNvPr>
          <p:cNvSpPr/>
          <p:nvPr/>
        </p:nvSpPr>
        <p:spPr>
          <a:xfrm>
            <a:off x="3267075" y="2191381"/>
            <a:ext cx="1155759" cy="1374144"/>
          </a:xfrm>
          <a:custGeom>
            <a:avLst/>
            <a:gdLst>
              <a:gd name="connsiteX0" fmla="*/ 133350 w 1155759"/>
              <a:gd name="connsiteY0" fmla="*/ 15244 h 1374144"/>
              <a:gd name="connsiteX1" fmla="*/ 1066800 w 1155759"/>
              <a:gd name="connsiteY1" fmla="*/ 15244 h 1374144"/>
              <a:gd name="connsiteX2" fmla="*/ 1019175 w 1155759"/>
              <a:gd name="connsiteY2" fmla="*/ 31119 h 1374144"/>
              <a:gd name="connsiteX3" fmla="*/ 1155700 w 1155759"/>
              <a:gd name="connsiteY3" fmla="*/ 380369 h 1374144"/>
              <a:gd name="connsiteX4" fmla="*/ 1000125 w 1155759"/>
              <a:gd name="connsiteY4" fmla="*/ 339094 h 1374144"/>
              <a:gd name="connsiteX5" fmla="*/ 596900 w 1155759"/>
              <a:gd name="connsiteY5" fmla="*/ 348619 h 1374144"/>
              <a:gd name="connsiteX6" fmla="*/ 631825 w 1155759"/>
              <a:gd name="connsiteY6" fmla="*/ 494669 h 1374144"/>
              <a:gd name="connsiteX7" fmla="*/ 603250 w 1155759"/>
              <a:gd name="connsiteY7" fmla="*/ 669294 h 1374144"/>
              <a:gd name="connsiteX8" fmla="*/ 1120775 w 1155759"/>
              <a:gd name="connsiteY8" fmla="*/ 681994 h 1374144"/>
              <a:gd name="connsiteX9" fmla="*/ 901700 w 1155759"/>
              <a:gd name="connsiteY9" fmla="*/ 739144 h 1374144"/>
              <a:gd name="connsiteX10" fmla="*/ 301625 w 1155759"/>
              <a:gd name="connsiteY10" fmla="*/ 1164594 h 1374144"/>
              <a:gd name="connsiteX11" fmla="*/ 0 w 1155759"/>
              <a:gd name="connsiteY11" fmla="*/ 1374144 h 1374144"/>
              <a:gd name="connsiteX12" fmla="*/ 298450 w 1155759"/>
              <a:gd name="connsiteY12" fmla="*/ 1158244 h 1374144"/>
              <a:gd name="connsiteX13" fmla="*/ 196850 w 1155759"/>
              <a:gd name="connsiteY13" fmla="*/ 1148719 h 1374144"/>
              <a:gd name="connsiteX14" fmla="*/ 260350 w 1155759"/>
              <a:gd name="connsiteY14" fmla="*/ 723269 h 1374144"/>
              <a:gd name="connsiteX15" fmla="*/ 196850 w 1155759"/>
              <a:gd name="connsiteY15" fmla="*/ 85094 h 1374144"/>
              <a:gd name="connsiteX16" fmla="*/ 133350 w 1155759"/>
              <a:gd name="connsiteY16" fmla="*/ 15244 h 1374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55759" h="1374144">
                <a:moveTo>
                  <a:pt x="133350" y="15244"/>
                </a:moveTo>
                <a:cubicBezTo>
                  <a:pt x="278342" y="3602"/>
                  <a:pt x="919163" y="12598"/>
                  <a:pt x="1066800" y="15244"/>
                </a:cubicBezTo>
                <a:cubicBezTo>
                  <a:pt x="1214437" y="17890"/>
                  <a:pt x="1004358" y="-29735"/>
                  <a:pt x="1019175" y="31119"/>
                </a:cubicBezTo>
                <a:cubicBezTo>
                  <a:pt x="1033992" y="91973"/>
                  <a:pt x="1158875" y="329040"/>
                  <a:pt x="1155700" y="380369"/>
                </a:cubicBezTo>
                <a:cubicBezTo>
                  <a:pt x="1152525" y="431698"/>
                  <a:pt x="1093258" y="344386"/>
                  <a:pt x="1000125" y="339094"/>
                </a:cubicBezTo>
                <a:cubicBezTo>
                  <a:pt x="906992" y="333802"/>
                  <a:pt x="658283" y="322690"/>
                  <a:pt x="596900" y="348619"/>
                </a:cubicBezTo>
                <a:cubicBezTo>
                  <a:pt x="535517" y="374548"/>
                  <a:pt x="630767" y="441223"/>
                  <a:pt x="631825" y="494669"/>
                </a:cubicBezTo>
                <a:cubicBezTo>
                  <a:pt x="632883" y="548115"/>
                  <a:pt x="521758" y="638073"/>
                  <a:pt x="603250" y="669294"/>
                </a:cubicBezTo>
                <a:cubicBezTo>
                  <a:pt x="684742" y="700515"/>
                  <a:pt x="1071033" y="670352"/>
                  <a:pt x="1120775" y="681994"/>
                </a:cubicBezTo>
                <a:cubicBezTo>
                  <a:pt x="1170517" y="693636"/>
                  <a:pt x="1038225" y="658711"/>
                  <a:pt x="901700" y="739144"/>
                </a:cubicBezTo>
                <a:cubicBezTo>
                  <a:pt x="765175" y="819577"/>
                  <a:pt x="301625" y="1164594"/>
                  <a:pt x="301625" y="1164594"/>
                </a:cubicBezTo>
                <a:lnTo>
                  <a:pt x="0" y="1374144"/>
                </a:lnTo>
                <a:cubicBezTo>
                  <a:pt x="-529" y="1373086"/>
                  <a:pt x="265642" y="1195815"/>
                  <a:pt x="298450" y="1158244"/>
                </a:cubicBezTo>
                <a:cubicBezTo>
                  <a:pt x="331258" y="1120673"/>
                  <a:pt x="203200" y="1221215"/>
                  <a:pt x="196850" y="1148719"/>
                </a:cubicBezTo>
                <a:cubicBezTo>
                  <a:pt x="190500" y="1076223"/>
                  <a:pt x="260350" y="900540"/>
                  <a:pt x="260350" y="723269"/>
                </a:cubicBezTo>
                <a:cubicBezTo>
                  <a:pt x="260350" y="545998"/>
                  <a:pt x="213254" y="200981"/>
                  <a:pt x="196850" y="85094"/>
                </a:cubicBezTo>
                <a:cubicBezTo>
                  <a:pt x="180446" y="-30793"/>
                  <a:pt x="-11642" y="26886"/>
                  <a:pt x="133350" y="15244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7" name="フリーフォーム: 図形 396">
            <a:extLst>
              <a:ext uri="{FF2B5EF4-FFF2-40B4-BE49-F238E27FC236}">
                <a16:creationId xmlns:a16="http://schemas.microsoft.com/office/drawing/2014/main" id="{D5A7E726-D935-416A-B572-9FAD766577A7}"/>
              </a:ext>
            </a:extLst>
          </p:cNvPr>
          <p:cNvSpPr/>
          <p:nvPr/>
        </p:nvSpPr>
        <p:spPr>
          <a:xfrm>
            <a:off x="3570174" y="2304756"/>
            <a:ext cx="576681" cy="845033"/>
          </a:xfrm>
          <a:custGeom>
            <a:avLst/>
            <a:gdLst>
              <a:gd name="connsiteX0" fmla="*/ 576376 w 576681"/>
              <a:gd name="connsiteY0" fmla="*/ 294 h 845033"/>
              <a:gd name="connsiteX1" fmla="*/ 233476 w 576681"/>
              <a:gd name="connsiteY1" fmla="*/ 143169 h 845033"/>
              <a:gd name="connsiteX2" fmla="*/ 223951 w 576681"/>
              <a:gd name="connsiteY2" fmla="*/ 482894 h 845033"/>
              <a:gd name="connsiteX3" fmla="*/ 233476 w 576681"/>
              <a:gd name="connsiteY3" fmla="*/ 266994 h 845033"/>
              <a:gd name="connsiteX4" fmla="*/ 439851 w 576681"/>
              <a:gd name="connsiteY4" fmla="*/ 654344 h 845033"/>
              <a:gd name="connsiteX5" fmla="*/ 239826 w 576681"/>
              <a:gd name="connsiteY5" fmla="*/ 692444 h 845033"/>
              <a:gd name="connsiteX6" fmla="*/ 1701 w 576681"/>
              <a:gd name="connsiteY6" fmla="*/ 835319 h 845033"/>
              <a:gd name="connsiteX7" fmla="*/ 128701 w 576681"/>
              <a:gd name="connsiteY7" fmla="*/ 387644 h 845033"/>
              <a:gd name="connsiteX8" fmla="*/ 42976 w 576681"/>
              <a:gd name="connsiteY8" fmla="*/ 203494 h 845033"/>
              <a:gd name="connsiteX9" fmla="*/ 166801 w 576681"/>
              <a:gd name="connsiteY9" fmla="*/ 108244 h 845033"/>
              <a:gd name="connsiteX10" fmla="*/ 576376 w 576681"/>
              <a:gd name="connsiteY10" fmla="*/ 294 h 845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6681" h="845033">
                <a:moveTo>
                  <a:pt x="576376" y="294"/>
                </a:moveTo>
                <a:cubicBezTo>
                  <a:pt x="587488" y="6115"/>
                  <a:pt x="292213" y="62736"/>
                  <a:pt x="233476" y="143169"/>
                </a:cubicBezTo>
                <a:cubicBezTo>
                  <a:pt x="174739" y="223602"/>
                  <a:pt x="223951" y="462257"/>
                  <a:pt x="223951" y="482894"/>
                </a:cubicBezTo>
                <a:cubicBezTo>
                  <a:pt x="223951" y="503531"/>
                  <a:pt x="197493" y="238419"/>
                  <a:pt x="233476" y="266994"/>
                </a:cubicBezTo>
                <a:cubicBezTo>
                  <a:pt x="269459" y="295569"/>
                  <a:pt x="438793" y="583436"/>
                  <a:pt x="439851" y="654344"/>
                </a:cubicBezTo>
                <a:cubicBezTo>
                  <a:pt x="440909" y="725252"/>
                  <a:pt x="312851" y="662282"/>
                  <a:pt x="239826" y="692444"/>
                </a:cubicBezTo>
                <a:cubicBezTo>
                  <a:pt x="166801" y="722606"/>
                  <a:pt x="20222" y="886119"/>
                  <a:pt x="1701" y="835319"/>
                </a:cubicBezTo>
                <a:cubicBezTo>
                  <a:pt x="-16820" y="784519"/>
                  <a:pt x="121822" y="492948"/>
                  <a:pt x="128701" y="387644"/>
                </a:cubicBezTo>
                <a:cubicBezTo>
                  <a:pt x="135580" y="282340"/>
                  <a:pt x="36626" y="250061"/>
                  <a:pt x="42976" y="203494"/>
                </a:cubicBezTo>
                <a:cubicBezTo>
                  <a:pt x="49326" y="156927"/>
                  <a:pt x="80018" y="139994"/>
                  <a:pt x="166801" y="108244"/>
                </a:cubicBezTo>
                <a:cubicBezTo>
                  <a:pt x="253584" y="76494"/>
                  <a:pt x="565264" y="-5527"/>
                  <a:pt x="576376" y="294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8" name="フリーフォーム: 図形 397">
            <a:extLst>
              <a:ext uri="{FF2B5EF4-FFF2-40B4-BE49-F238E27FC236}">
                <a16:creationId xmlns:a16="http://schemas.microsoft.com/office/drawing/2014/main" id="{B007767E-0F6B-4CE0-87B5-19292F071A9C}"/>
              </a:ext>
            </a:extLst>
          </p:cNvPr>
          <p:cNvSpPr/>
          <p:nvPr/>
        </p:nvSpPr>
        <p:spPr>
          <a:xfrm>
            <a:off x="5119386" y="2136653"/>
            <a:ext cx="1052869" cy="1555824"/>
          </a:xfrm>
          <a:custGeom>
            <a:avLst/>
            <a:gdLst>
              <a:gd name="connsiteX0" fmla="*/ 1889 w 1052869"/>
              <a:gd name="connsiteY0" fmla="*/ 15997 h 1555824"/>
              <a:gd name="connsiteX1" fmla="*/ 90789 w 1052869"/>
              <a:gd name="connsiteY1" fmla="*/ 374772 h 1555824"/>
              <a:gd name="connsiteX2" fmla="*/ 97139 w 1052869"/>
              <a:gd name="connsiteY2" fmla="*/ 809747 h 1555824"/>
              <a:gd name="connsiteX3" fmla="*/ 154289 w 1052869"/>
              <a:gd name="connsiteY3" fmla="*/ 774822 h 1555824"/>
              <a:gd name="connsiteX4" fmla="*/ 446389 w 1052869"/>
              <a:gd name="connsiteY4" fmla="*/ 870072 h 1555824"/>
              <a:gd name="connsiteX5" fmla="*/ 401939 w 1052869"/>
              <a:gd name="connsiteY5" fmla="*/ 879597 h 1555824"/>
              <a:gd name="connsiteX6" fmla="*/ 979789 w 1052869"/>
              <a:gd name="connsiteY6" fmla="*/ 1539997 h 1555824"/>
              <a:gd name="connsiteX7" fmla="*/ 909939 w 1052869"/>
              <a:gd name="connsiteY7" fmla="*/ 1317747 h 1555824"/>
              <a:gd name="connsiteX8" fmla="*/ 1052814 w 1052869"/>
              <a:gd name="connsiteY8" fmla="*/ 955797 h 1555824"/>
              <a:gd name="connsiteX9" fmla="*/ 890889 w 1052869"/>
              <a:gd name="connsiteY9" fmla="*/ 777997 h 1555824"/>
              <a:gd name="connsiteX10" fmla="*/ 567039 w 1052869"/>
              <a:gd name="connsiteY10" fmla="*/ 752597 h 1555824"/>
              <a:gd name="connsiteX11" fmla="*/ 408289 w 1052869"/>
              <a:gd name="connsiteY11" fmla="*/ 743072 h 1555824"/>
              <a:gd name="connsiteX12" fmla="*/ 443214 w 1052869"/>
              <a:gd name="connsiteY12" fmla="*/ 498597 h 1555824"/>
              <a:gd name="connsiteX13" fmla="*/ 665464 w 1052869"/>
              <a:gd name="connsiteY13" fmla="*/ 117597 h 1555824"/>
              <a:gd name="connsiteX14" fmla="*/ 186039 w 1052869"/>
              <a:gd name="connsiteY14" fmla="*/ 66797 h 1555824"/>
              <a:gd name="connsiteX15" fmla="*/ 1889 w 1052869"/>
              <a:gd name="connsiteY15" fmla="*/ 15997 h 155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52869" h="1555824">
                <a:moveTo>
                  <a:pt x="1889" y="15997"/>
                </a:moveTo>
                <a:cubicBezTo>
                  <a:pt x="-13986" y="67326"/>
                  <a:pt x="74914" y="242480"/>
                  <a:pt x="90789" y="374772"/>
                </a:cubicBezTo>
                <a:cubicBezTo>
                  <a:pt x="106664" y="507064"/>
                  <a:pt x="86556" y="743072"/>
                  <a:pt x="97139" y="809747"/>
                </a:cubicBezTo>
                <a:cubicBezTo>
                  <a:pt x="107722" y="876422"/>
                  <a:pt x="96081" y="764768"/>
                  <a:pt x="154289" y="774822"/>
                </a:cubicBezTo>
                <a:cubicBezTo>
                  <a:pt x="212497" y="784876"/>
                  <a:pt x="405114" y="852610"/>
                  <a:pt x="446389" y="870072"/>
                </a:cubicBezTo>
                <a:cubicBezTo>
                  <a:pt x="487664" y="887535"/>
                  <a:pt x="313039" y="767943"/>
                  <a:pt x="401939" y="879597"/>
                </a:cubicBezTo>
                <a:cubicBezTo>
                  <a:pt x="490839" y="991251"/>
                  <a:pt x="895122" y="1466972"/>
                  <a:pt x="979789" y="1539997"/>
                </a:cubicBezTo>
                <a:cubicBezTo>
                  <a:pt x="1064456" y="1613022"/>
                  <a:pt x="897768" y="1415114"/>
                  <a:pt x="909939" y="1317747"/>
                </a:cubicBezTo>
                <a:cubicBezTo>
                  <a:pt x="922110" y="1220380"/>
                  <a:pt x="1055989" y="1045755"/>
                  <a:pt x="1052814" y="955797"/>
                </a:cubicBezTo>
                <a:cubicBezTo>
                  <a:pt x="1049639" y="865839"/>
                  <a:pt x="971851" y="811864"/>
                  <a:pt x="890889" y="777997"/>
                </a:cubicBezTo>
                <a:cubicBezTo>
                  <a:pt x="809927" y="744130"/>
                  <a:pt x="647472" y="758418"/>
                  <a:pt x="567039" y="752597"/>
                </a:cubicBezTo>
                <a:cubicBezTo>
                  <a:pt x="486606" y="746776"/>
                  <a:pt x="428927" y="785405"/>
                  <a:pt x="408289" y="743072"/>
                </a:cubicBezTo>
                <a:cubicBezTo>
                  <a:pt x="387651" y="700739"/>
                  <a:pt x="400352" y="602843"/>
                  <a:pt x="443214" y="498597"/>
                </a:cubicBezTo>
                <a:cubicBezTo>
                  <a:pt x="486076" y="394351"/>
                  <a:pt x="708326" y="189564"/>
                  <a:pt x="665464" y="117597"/>
                </a:cubicBezTo>
                <a:cubicBezTo>
                  <a:pt x="622602" y="45630"/>
                  <a:pt x="297693" y="81614"/>
                  <a:pt x="186039" y="66797"/>
                </a:cubicBezTo>
                <a:cubicBezTo>
                  <a:pt x="74385" y="51980"/>
                  <a:pt x="17764" y="-35332"/>
                  <a:pt x="1889" y="15997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9" name="フリーフォーム: 図形 398">
            <a:extLst>
              <a:ext uri="{FF2B5EF4-FFF2-40B4-BE49-F238E27FC236}">
                <a16:creationId xmlns:a16="http://schemas.microsoft.com/office/drawing/2014/main" id="{2F7F7490-9499-4CC2-AB13-14AEBA92E210}"/>
              </a:ext>
            </a:extLst>
          </p:cNvPr>
          <p:cNvSpPr/>
          <p:nvPr/>
        </p:nvSpPr>
        <p:spPr>
          <a:xfrm>
            <a:off x="5017371" y="2199843"/>
            <a:ext cx="1213144" cy="877864"/>
          </a:xfrm>
          <a:custGeom>
            <a:avLst/>
            <a:gdLst>
              <a:gd name="connsiteX0" fmla="*/ 24529 w 1213144"/>
              <a:gd name="connsiteY0" fmla="*/ 35357 h 877864"/>
              <a:gd name="connsiteX1" fmla="*/ 1088154 w 1213144"/>
              <a:gd name="connsiteY1" fmla="*/ 432 h 877864"/>
              <a:gd name="connsiteX2" fmla="*/ 862729 w 1213144"/>
              <a:gd name="connsiteY2" fmla="*/ 29007 h 877864"/>
              <a:gd name="connsiteX3" fmla="*/ 1091329 w 1213144"/>
              <a:gd name="connsiteY3" fmla="*/ 187757 h 877864"/>
              <a:gd name="connsiteX4" fmla="*/ 1113554 w 1213144"/>
              <a:gd name="connsiteY4" fmla="*/ 667182 h 877864"/>
              <a:gd name="connsiteX5" fmla="*/ 1202454 w 1213144"/>
              <a:gd name="connsiteY5" fmla="*/ 876732 h 877864"/>
              <a:gd name="connsiteX6" fmla="*/ 837329 w 1213144"/>
              <a:gd name="connsiteY6" fmla="*/ 756082 h 877864"/>
              <a:gd name="connsiteX7" fmla="*/ 586504 w 1213144"/>
              <a:gd name="connsiteY7" fmla="*/ 876732 h 877864"/>
              <a:gd name="connsiteX8" fmla="*/ 846854 w 1213144"/>
              <a:gd name="connsiteY8" fmla="*/ 765607 h 877864"/>
              <a:gd name="connsiteX9" fmla="*/ 738904 w 1213144"/>
              <a:gd name="connsiteY9" fmla="*/ 638607 h 877864"/>
              <a:gd name="connsiteX10" fmla="*/ 767479 w 1213144"/>
              <a:gd name="connsiteY10" fmla="*/ 330632 h 877864"/>
              <a:gd name="connsiteX11" fmla="*/ 300754 w 1213144"/>
              <a:gd name="connsiteY11" fmla="*/ 327457 h 877864"/>
              <a:gd name="connsiteX12" fmla="*/ 796054 w 1213144"/>
              <a:gd name="connsiteY12" fmla="*/ 136957 h 877864"/>
              <a:gd name="connsiteX13" fmla="*/ 373779 w 1213144"/>
              <a:gd name="connsiteY13" fmla="*/ 232207 h 877864"/>
              <a:gd name="connsiteX14" fmla="*/ 24529 w 1213144"/>
              <a:gd name="connsiteY14" fmla="*/ 35357 h 877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3144" h="877864">
                <a:moveTo>
                  <a:pt x="24529" y="35357"/>
                </a:moveTo>
                <a:cubicBezTo>
                  <a:pt x="143591" y="-3272"/>
                  <a:pt x="948454" y="1490"/>
                  <a:pt x="1088154" y="432"/>
                </a:cubicBezTo>
                <a:cubicBezTo>
                  <a:pt x="1227854" y="-626"/>
                  <a:pt x="862200" y="-2214"/>
                  <a:pt x="862729" y="29007"/>
                </a:cubicBezTo>
                <a:cubicBezTo>
                  <a:pt x="863258" y="60228"/>
                  <a:pt x="1049525" y="81395"/>
                  <a:pt x="1091329" y="187757"/>
                </a:cubicBezTo>
                <a:cubicBezTo>
                  <a:pt x="1133133" y="294119"/>
                  <a:pt x="1095033" y="552353"/>
                  <a:pt x="1113554" y="667182"/>
                </a:cubicBezTo>
                <a:cubicBezTo>
                  <a:pt x="1132075" y="782011"/>
                  <a:pt x="1248491" y="861915"/>
                  <a:pt x="1202454" y="876732"/>
                </a:cubicBezTo>
                <a:cubicBezTo>
                  <a:pt x="1156417" y="891549"/>
                  <a:pt x="939987" y="756082"/>
                  <a:pt x="837329" y="756082"/>
                </a:cubicBezTo>
                <a:cubicBezTo>
                  <a:pt x="734671" y="756082"/>
                  <a:pt x="584917" y="875145"/>
                  <a:pt x="586504" y="876732"/>
                </a:cubicBezTo>
                <a:cubicBezTo>
                  <a:pt x="588091" y="878319"/>
                  <a:pt x="821454" y="805295"/>
                  <a:pt x="846854" y="765607"/>
                </a:cubicBezTo>
                <a:cubicBezTo>
                  <a:pt x="872254" y="725920"/>
                  <a:pt x="752133" y="711103"/>
                  <a:pt x="738904" y="638607"/>
                </a:cubicBezTo>
                <a:cubicBezTo>
                  <a:pt x="725675" y="566111"/>
                  <a:pt x="840504" y="382490"/>
                  <a:pt x="767479" y="330632"/>
                </a:cubicBezTo>
                <a:cubicBezTo>
                  <a:pt x="694454" y="278774"/>
                  <a:pt x="295992" y="359736"/>
                  <a:pt x="300754" y="327457"/>
                </a:cubicBezTo>
                <a:cubicBezTo>
                  <a:pt x="305517" y="295178"/>
                  <a:pt x="783883" y="152832"/>
                  <a:pt x="796054" y="136957"/>
                </a:cubicBezTo>
                <a:cubicBezTo>
                  <a:pt x="808225" y="121082"/>
                  <a:pt x="495487" y="249670"/>
                  <a:pt x="373779" y="232207"/>
                </a:cubicBezTo>
                <a:cubicBezTo>
                  <a:pt x="252071" y="214745"/>
                  <a:pt x="-94533" y="73986"/>
                  <a:pt x="24529" y="35357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0" name="フリーフォーム: 図形 399">
            <a:extLst>
              <a:ext uri="{FF2B5EF4-FFF2-40B4-BE49-F238E27FC236}">
                <a16:creationId xmlns:a16="http://schemas.microsoft.com/office/drawing/2014/main" id="{37294476-8042-4A1E-8A07-551745787276}"/>
              </a:ext>
            </a:extLst>
          </p:cNvPr>
          <p:cNvSpPr/>
          <p:nvPr/>
        </p:nvSpPr>
        <p:spPr>
          <a:xfrm>
            <a:off x="6874220" y="2078233"/>
            <a:ext cx="579654" cy="1927310"/>
          </a:xfrm>
          <a:custGeom>
            <a:avLst/>
            <a:gdLst>
              <a:gd name="connsiteX0" fmla="*/ 234605 w 579654"/>
              <a:gd name="connsiteY0" fmla="*/ 122042 h 1927310"/>
              <a:gd name="connsiteX1" fmla="*/ 21880 w 579654"/>
              <a:gd name="connsiteY1" fmla="*/ 1611117 h 1927310"/>
              <a:gd name="connsiteX2" fmla="*/ 18705 w 579654"/>
              <a:gd name="connsiteY2" fmla="*/ 1665092 h 1927310"/>
              <a:gd name="connsiteX3" fmla="*/ 126655 w 579654"/>
              <a:gd name="connsiteY3" fmla="*/ 1915917 h 1927310"/>
              <a:gd name="connsiteX4" fmla="*/ 545755 w 579654"/>
              <a:gd name="connsiteY4" fmla="*/ 1874642 h 1927310"/>
              <a:gd name="connsiteX5" fmla="*/ 377480 w 579654"/>
              <a:gd name="connsiteY5" fmla="*/ 1785742 h 1927310"/>
              <a:gd name="connsiteX6" fmla="*/ 437805 w 579654"/>
              <a:gd name="connsiteY6" fmla="*/ 1566667 h 1927310"/>
              <a:gd name="connsiteX7" fmla="*/ 387005 w 579654"/>
              <a:gd name="connsiteY7" fmla="*/ 1309492 h 1927310"/>
              <a:gd name="connsiteX8" fmla="*/ 482255 w 579654"/>
              <a:gd name="connsiteY8" fmla="*/ 1157092 h 1927310"/>
              <a:gd name="connsiteX9" fmla="*/ 529880 w 579654"/>
              <a:gd name="connsiteY9" fmla="*/ 426842 h 1927310"/>
              <a:gd name="connsiteX10" fmla="*/ 567980 w 579654"/>
              <a:gd name="connsiteY10" fmla="*/ 372867 h 1927310"/>
              <a:gd name="connsiteX11" fmla="*/ 545755 w 579654"/>
              <a:gd name="connsiteY11" fmla="*/ 115692 h 1927310"/>
              <a:gd name="connsiteX12" fmla="*/ 234605 w 579654"/>
              <a:gd name="connsiteY12" fmla="*/ 122042 h 1927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9654" h="1927310">
                <a:moveTo>
                  <a:pt x="234605" y="122042"/>
                </a:moveTo>
                <a:cubicBezTo>
                  <a:pt x="147293" y="371279"/>
                  <a:pt x="57863" y="1353942"/>
                  <a:pt x="21880" y="1611117"/>
                </a:cubicBezTo>
                <a:cubicBezTo>
                  <a:pt x="-14103" y="1868292"/>
                  <a:pt x="1243" y="1614292"/>
                  <a:pt x="18705" y="1665092"/>
                </a:cubicBezTo>
                <a:cubicBezTo>
                  <a:pt x="36167" y="1715892"/>
                  <a:pt x="38813" y="1880992"/>
                  <a:pt x="126655" y="1915917"/>
                </a:cubicBezTo>
                <a:cubicBezTo>
                  <a:pt x="214497" y="1950842"/>
                  <a:pt x="503951" y="1896338"/>
                  <a:pt x="545755" y="1874642"/>
                </a:cubicBezTo>
                <a:cubicBezTo>
                  <a:pt x="587559" y="1852946"/>
                  <a:pt x="395472" y="1837071"/>
                  <a:pt x="377480" y="1785742"/>
                </a:cubicBezTo>
                <a:cubicBezTo>
                  <a:pt x="359488" y="1734413"/>
                  <a:pt x="436218" y="1646042"/>
                  <a:pt x="437805" y="1566667"/>
                </a:cubicBezTo>
                <a:cubicBezTo>
                  <a:pt x="439392" y="1487292"/>
                  <a:pt x="379597" y="1377755"/>
                  <a:pt x="387005" y="1309492"/>
                </a:cubicBezTo>
                <a:cubicBezTo>
                  <a:pt x="394413" y="1241230"/>
                  <a:pt x="458443" y="1304200"/>
                  <a:pt x="482255" y="1157092"/>
                </a:cubicBezTo>
                <a:cubicBezTo>
                  <a:pt x="506067" y="1009984"/>
                  <a:pt x="515593" y="557546"/>
                  <a:pt x="529880" y="426842"/>
                </a:cubicBezTo>
                <a:cubicBezTo>
                  <a:pt x="544167" y="296138"/>
                  <a:pt x="565334" y="424725"/>
                  <a:pt x="567980" y="372867"/>
                </a:cubicBezTo>
                <a:cubicBezTo>
                  <a:pt x="570626" y="321009"/>
                  <a:pt x="603434" y="155380"/>
                  <a:pt x="545755" y="115692"/>
                </a:cubicBezTo>
                <a:cubicBezTo>
                  <a:pt x="488076" y="76004"/>
                  <a:pt x="321917" y="-127195"/>
                  <a:pt x="234605" y="122042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2" name="フリーフォーム: 図形 401">
            <a:extLst>
              <a:ext uri="{FF2B5EF4-FFF2-40B4-BE49-F238E27FC236}">
                <a16:creationId xmlns:a16="http://schemas.microsoft.com/office/drawing/2014/main" id="{33756036-299C-41FD-B580-76556BB8F82E}"/>
              </a:ext>
            </a:extLst>
          </p:cNvPr>
          <p:cNvSpPr/>
          <p:nvPr/>
        </p:nvSpPr>
        <p:spPr>
          <a:xfrm>
            <a:off x="6910941" y="2119957"/>
            <a:ext cx="1089772" cy="2088993"/>
          </a:xfrm>
          <a:custGeom>
            <a:avLst/>
            <a:gdLst>
              <a:gd name="connsiteX0" fmla="*/ 10559 w 1089772"/>
              <a:gd name="connsiteY0" fmla="*/ 191443 h 2088993"/>
              <a:gd name="connsiteX1" fmla="*/ 950359 w 1089772"/>
              <a:gd name="connsiteY1" fmla="*/ 89843 h 2088993"/>
              <a:gd name="connsiteX2" fmla="*/ 721759 w 1089772"/>
              <a:gd name="connsiteY2" fmla="*/ 162868 h 2088993"/>
              <a:gd name="connsiteX3" fmla="*/ 1080534 w 1089772"/>
              <a:gd name="connsiteY3" fmla="*/ 1975793 h 2088993"/>
              <a:gd name="connsiteX4" fmla="*/ 991634 w 1089772"/>
              <a:gd name="connsiteY4" fmla="*/ 1905943 h 2088993"/>
              <a:gd name="connsiteX5" fmla="*/ 210584 w 1089772"/>
              <a:gd name="connsiteY5" fmla="*/ 1363018 h 2088993"/>
              <a:gd name="connsiteX6" fmla="*/ 331234 w 1089772"/>
              <a:gd name="connsiteY6" fmla="*/ 1540818 h 2088993"/>
              <a:gd name="connsiteX7" fmla="*/ 277259 w 1089772"/>
              <a:gd name="connsiteY7" fmla="*/ 1197918 h 2088993"/>
              <a:gd name="connsiteX8" fmla="*/ 563009 w 1089772"/>
              <a:gd name="connsiteY8" fmla="*/ 1413818 h 2088993"/>
              <a:gd name="connsiteX9" fmla="*/ 582059 w 1089772"/>
              <a:gd name="connsiteY9" fmla="*/ 1172518 h 2088993"/>
              <a:gd name="connsiteX10" fmla="*/ 391559 w 1089772"/>
              <a:gd name="connsiteY10" fmla="*/ 451793 h 2088993"/>
              <a:gd name="connsiteX11" fmla="*/ 823359 w 1089772"/>
              <a:gd name="connsiteY11" fmla="*/ 639118 h 2088993"/>
              <a:gd name="connsiteX12" fmla="*/ 467759 w 1089772"/>
              <a:gd name="connsiteY12" fmla="*/ 362893 h 2088993"/>
              <a:gd name="connsiteX13" fmla="*/ 10559 w 1089772"/>
              <a:gd name="connsiteY13" fmla="*/ 191443 h 2088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89772" h="2088993">
                <a:moveTo>
                  <a:pt x="10559" y="191443"/>
                </a:moveTo>
                <a:cubicBezTo>
                  <a:pt x="90992" y="145935"/>
                  <a:pt x="831826" y="94605"/>
                  <a:pt x="950359" y="89843"/>
                </a:cubicBezTo>
                <a:cubicBezTo>
                  <a:pt x="1068892" y="85081"/>
                  <a:pt x="700063" y="-151457"/>
                  <a:pt x="721759" y="162868"/>
                </a:cubicBezTo>
                <a:cubicBezTo>
                  <a:pt x="743455" y="477193"/>
                  <a:pt x="1035555" y="1685281"/>
                  <a:pt x="1080534" y="1975793"/>
                </a:cubicBezTo>
                <a:cubicBezTo>
                  <a:pt x="1125513" y="2266305"/>
                  <a:pt x="991634" y="1905943"/>
                  <a:pt x="991634" y="1905943"/>
                </a:cubicBezTo>
                <a:cubicBezTo>
                  <a:pt x="846643" y="1803814"/>
                  <a:pt x="320651" y="1423872"/>
                  <a:pt x="210584" y="1363018"/>
                </a:cubicBezTo>
                <a:cubicBezTo>
                  <a:pt x="100517" y="1302164"/>
                  <a:pt x="320122" y="1568335"/>
                  <a:pt x="331234" y="1540818"/>
                </a:cubicBezTo>
                <a:cubicBezTo>
                  <a:pt x="342346" y="1513301"/>
                  <a:pt x="238630" y="1219085"/>
                  <a:pt x="277259" y="1197918"/>
                </a:cubicBezTo>
                <a:cubicBezTo>
                  <a:pt x="315888" y="1176751"/>
                  <a:pt x="512209" y="1418051"/>
                  <a:pt x="563009" y="1413818"/>
                </a:cubicBezTo>
                <a:cubicBezTo>
                  <a:pt x="613809" y="1409585"/>
                  <a:pt x="610634" y="1332856"/>
                  <a:pt x="582059" y="1172518"/>
                </a:cubicBezTo>
                <a:cubicBezTo>
                  <a:pt x="553484" y="1012181"/>
                  <a:pt x="351342" y="540693"/>
                  <a:pt x="391559" y="451793"/>
                </a:cubicBezTo>
                <a:cubicBezTo>
                  <a:pt x="431776" y="362893"/>
                  <a:pt x="810659" y="653935"/>
                  <a:pt x="823359" y="639118"/>
                </a:cubicBezTo>
                <a:cubicBezTo>
                  <a:pt x="836059" y="624301"/>
                  <a:pt x="604284" y="438035"/>
                  <a:pt x="467759" y="362893"/>
                </a:cubicBezTo>
                <a:cubicBezTo>
                  <a:pt x="331234" y="287751"/>
                  <a:pt x="-69874" y="236951"/>
                  <a:pt x="10559" y="191443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3" name="テキスト ボックス 402">
            <a:extLst>
              <a:ext uri="{FF2B5EF4-FFF2-40B4-BE49-F238E27FC236}">
                <a16:creationId xmlns:a16="http://schemas.microsoft.com/office/drawing/2014/main" id="{53BDF329-9F7F-447A-9ED0-30B99311C52E}"/>
              </a:ext>
            </a:extLst>
          </p:cNvPr>
          <p:cNvSpPr txBox="1"/>
          <p:nvPr/>
        </p:nvSpPr>
        <p:spPr>
          <a:xfrm>
            <a:off x="1397000" y="4175125"/>
            <a:ext cx="14847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spc="100" dirty="0">
                <a:solidFill>
                  <a:srgbClr val="4472C4"/>
                </a:solidFill>
                <a:latin typeface="HGP明朝B" panose="02020800000000000000" pitchFamily="18" charset="-128"/>
                <a:ea typeface="HGP明朝B" panose="02020800000000000000" pitchFamily="18" charset="-128"/>
              </a:rPr>
              <a:t>’20.8.3 No.35</a:t>
            </a:r>
            <a:endParaRPr kumimoji="1" lang="ja-JP" altLang="en-US" sz="1600" spc="100" dirty="0">
              <a:solidFill>
                <a:srgbClr val="4472C4"/>
              </a:solidFill>
              <a:latin typeface="HGP明朝B" panose="02020800000000000000" pitchFamily="18" charset="-128"/>
              <a:ea typeface="HGP明朝B" panose="02020800000000000000" pitchFamily="18" charset="-128"/>
            </a:endParaRPr>
          </a:p>
        </p:txBody>
      </p:sp>
      <p:sp>
        <p:nvSpPr>
          <p:cNvPr id="472" name="テキスト ボックス 471">
            <a:extLst>
              <a:ext uri="{FF2B5EF4-FFF2-40B4-BE49-F238E27FC236}">
                <a16:creationId xmlns:a16="http://schemas.microsoft.com/office/drawing/2014/main" id="{5C9EE293-4E86-40D4-AB6F-1B368DD551E4}"/>
              </a:ext>
            </a:extLst>
          </p:cNvPr>
          <p:cNvSpPr txBox="1"/>
          <p:nvPr/>
        </p:nvSpPr>
        <p:spPr>
          <a:xfrm>
            <a:off x="1501775" y="4429026"/>
            <a:ext cx="13112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spc="160" dirty="0">
                <a:solidFill>
                  <a:srgbClr val="4472C4"/>
                </a:solidFill>
                <a:latin typeface="HGP明朝B" panose="02020800000000000000" pitchFamily="18" charset="-128"/>
                <a:ea typeface="HGP明朝B" panose="02020800000000000000" pitchFamily="18" charset="-128"/>
              </a:rPr>
              <a:t>アエラ 定価 </a:t>
            </a:r>
            <a:r>
              <a:rPr kumimoji="1" lang="en-US" altLang="ja-JP" sz="900" spc="160" dirty="0">
                <a:solidFill>
                  <a:srgbClr val="4472C4"/>
                </a:solidFill>
                <a:latin typeface="HGP明朝B" panose="02020800000000000000" pitchFamily="18" charset="-128"/>
                <a:ea typeface="HGP明朝B" panose="02020800000000000000" pitchFamily="18" charset="-128"/>
              </a:rPr>
              <a:t>400</a:t>
            </a:r>
            <a:r>
              <a:rPr kumimoji="1" lang="ja-JP" altLang="en-US" sz="900" spc="160" dirty="0">
                <a:solidFill>
                  <a:srgbClr val="4472C4"/>
                </a:solidFill>
                <a:latin typeface="HGP明朝B" panose="02020800000000000000" pitchFamily="18" charset="-128"/>
                <a:ea typeface="HGP明朝B" panose="02020800000000000000" pitchFamily="18" charset="-128"/>
              </a:rPr>
              <a:t>円</a:t>
            </a:r>
          </a:p>
        </p:txBody>
      </p:sp>
      <p:sp>
        <p:nvSpPr>
          <p:cNvPr id="404" name="テキスト ボックス 403">
            <a:extLst>
              <a:ext uri="{FF2B5EF4-FFF2-40B4-BE49-F238E27FC236}">
                <a16:creationId xmlns:a16="http://schemas.microsoft.com/office/drawing/2014/main" id="{F525AFE7-0506-48EF-BFBF-D0090C7F4F0C}"/>
              </a:ext>
            </a:extLst>
          </p:cNvPr>
          <p:cNvSpPr txBox="1"/>
          <p:nvPr/>
        </p:nvSpPr>
        <p:spPr>
          <a:xfrm>
            <a:off x="1501775" y="4610100"/>
            <a:ext cx="36420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dirty="0">
                <a:solidFill>
                  <a:srgbClr val="4472C4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俳優</a:t>
            </a:r>
          </a:p>
        </p:txBody>
      </p:sp>
      <p:sp>
        <p:nvSpPr>
          <p:cNvPr id="474" name="テキスト ボックス 473">
            <a:extLst>
              <a:ext uri="{FF2B5EF4-FFF2-40B4-BE49-F238E27FC236}">
                <a16:creationId xmlns:a16="http://schemas.microsoft.com/office/drawing/2014/main" id="{6FA0BED0-804B-4F5F-9ADC-8849867D6E89}"/>
              </a:ext>
            </a:extLst>
          </p:cNvPr>
          <p:cNvSpPr txBox="1"/>
          <p:nvPr/>
        </p:nvSpPr>
        <p:spPr>
          <a:xfrm>
            <a:off x="1501775" y="4759325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dirty="0">
                <a:solidFill>
                  <a:srgbClr val="4472C4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黒島結菜</a:t>
            </a:r>
          </a:p>
        </p:txBody>
      </p:sp>
      <p:sp>
        <p:nvSpPr>
          <p:cNvPr id="405" name="フリーフォーム: 図形 404">
            <a:extLst>
              <a:ext uri="{FF2B5EF4-FFF2-40B4-BE49-F238E27FC236}">
                <a16:creationId xmlns:a16="http://schemas.microsoft.com/office/drawing/2014/main" id="{185440F4-388E-4BE8-A864-AF372AAC8F7C}"/>
              </a:ext>
            </a:extLst>
          </p:cNvPr>
          <p:cNvSpPr/>
          <p:nvPr/>
        </p:nvSpPr>
        <p:spPr>
          <a:xfrm>
            <a:off x="1244016" y="1555714"/>
            <a:ext cx="6906477" cy="108020"/>
          </a:xfrm>
          <a:custGeom>
            <a:avLst/>
            <a:gdLst>
              <a:gd name="connsiteX0" fmla="*/ 165684 w 6906477"/>
              <a:gd name="connsiteY0" fmla="*/ 107986 h 108020"/>
              <a:gd name="connsiteX1" fmla="*/ 2565984 w 6906477"/>
              <a:gd name="connsiteY1" fmla="*/ 12736 h 108020"/>
              <a:gd name="connsiteX2" fmla="*/ 5137734 w 6906477"/>
              <a:gd name="connsiteY2" fmla="*/ 95286 h 108020"/>
              <a:gd name="connsiteX3" fmla="*/ 6871284 w 6906477"/>
              <a:gd name="connsiteY3" fmla="*/ 38136 h 108020"/>
              <a:gd name="connsiteX4" fmla="*/ 6198184 w 6906477"/>
              <a:gd name="connsiteY4" fmla="*/ 76236 h 108020"/>
              <a:gd name="connsiteX5" fmla="*/ 4953584 w 6906477"/>
              <a:gd name="connsiteY5" fmla="*/ 44486 h 108020"/>
              <a:gd name="connsiteX6" fmla="*/ 1486484 w 6906477"/>
              <a:gd name="connsiteY6" fmla="*/ 95286 h 108020"/>
              <a:gd name="connsiteX7" fmla="*/ 349834 w 6906477"/>
              <a:gd name="connsiteY7" fmla="*/ 36 h 108020"/>
              <a:gd name="connsiteX8" fmla="*/ 165684 w 6906477"/>
              <a:gd name="connsiteY8" fmla="*/ 107986 h 108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06477" h="108020">
                <a:moveTo>
                  <a:pt x="165684" y="107986"/>
                </a:moveTo>
                <a:cubicBezTo>
                  <a:pt x="535042" y="110103"/>
                  <a:pt x="1737309" y="14853"/>
                  <a:pt x="2565984" y="12736"/>
                </a:cubicBezTo>
                <a:cubicBezTo>
                  <a:pt x="3394659" y="10619"/>
                  <a:pt x="4420184" y="91053"/>
                  <a:pt x="5137734" y="95286"/>
                </a:cubicBezTo>
                <a:cubicBezTo>
                  <a:pt x="5855284" y="99519"/>
                  <a:pt x="6694542" y="41311"/>
                  <a:pt x="6871284" y="38136"/>
                </a:cubicBezTo>
                <a:cubicBezTo>
                  <a:pt x="7048026" y="34961"/>
                  <a:pt x="6517801" y="75178"/>
                  <a:pt x="6198184" y="76236"/>
                </a:cubicBezTo>
                <a:cubicBezTo>
                  <a:pt x="5878567" y="77294"/>
                  <a:pt x="5738867" y="41311"/>
                  <a:pt x="4953584" y="44486"/>
                </a:cubicBezTo>
                <a:cubicBezTo>
                  <a:pt x="4168301" y="47661"/>
                  <a:pt x="2253776" y="102694"/>
                  <a:pt x="1486484" y="95286"/>
                </a:cubicBezTo>
                <a:cubicBezTo>
                  <a:pt x="719192" y="87878"/>
                  <a:pt x="571026" y="-2081"/>
                  <a:pt x="349834" y="36"/>
                </a:cubicBezTo>
                <a:cubicBezTo>
                  <a:pt x="128642" y="2153"/>
                  <a:pt x="-203674" y="105869"/>
                  <a:pt x="165684" y="107986"/>
                </a:cubicBezTo>
                <a:close/>
              </a:path>
            </a:pathLst>
          </a:cu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6" name="フリーフォーム: 図形 405">
            <a:extLst>
              <a:ext uri="{FF2B5EF4-FFF2-40B4-BE49-F238E27FC236}">
                <a16:creationId xmlns:a16="http://schemas.microsoft.com/office/drawing/2014/main" id="{2CD9467D-D6EA-4EB5-A454-9D1D80DCC03F}"/>
              </a:ext>
            </a:extLst>
          </p:cNvPr>
          <p:cNvSpPr/>
          <p:nvPr/>
        </p:nvSpPr>
        <p:spPr>
          <a:xfrm>
            <a:off x="1413630" y="1485805"/>
            <a:ext cx="232320" cy="2282154"/>
          </a:xfrm>
          <a:custGeom>
            <a:avLst/>
            <a:gdLst>
              <a:gd name="connsiteX0" fmla="*/ 231020 w 232320"/>
              <a:gd name="connsiteY0" fmla="*/ 95 h 2282154"/>
              <a:gd name="connsiteX1" fmla="*/ 97670 w 232320"/>
              <a:gd name="connsiteY1" fmla="*/ 920845 h 2282154"/>
              <a:gd name="connsiteX2" fmla="*/ 142120 w 232320"/>
              <a:gd name="connsiteY2" fmla="*/ 2254345 h 2282154"/>
              <a:gd name="connsiteX3" fmla="*/ 116720 w 232320"/>
              <a:gd name="connsiteY3" fmla="*/ 1759045 h 2282154"/>
              <a:gd name="connsiteX4" fmla="*/ 2420 w 232320"/>
              <a:gd name="connsiteY4" fmla="*/ 971645 h 2282154"/>
              <a:gd name="connsiteX5" fmla="*/ 231020 w 232320"/>
              <a:gd name="connsiteY5" fmla="*/ 95 h 2282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320" h="2282154">
                <a:moveTo>
                  <a:pt x="231020" y="95"/>
                </a:moveTo>
                <a:cubicBezTo>
                  <a:pt x="246895" y="-8372"/>
                  <a:pt x="112487" y="545137"/>
                  <a:pt x="97670" y="920845"/>
                </a:cubicBezTo>
                <a:cubicBezTo>
                  <a:pt x="82853" y="1296553"/>
                  <a:pt x="138945" y="2114645"/>
                  <a:pt x="142120" y="2254345"/>
                </a:cubicBezTo>
                <a:cubicBezTo>
                  <a:pt x="145295" y="2394045"/>
                  <a:pt x="140003" y="1972828"/>
                  <a:pt x="116720" y="1759045"/>
                </a:cubicBezTo>
                <a:cubicBezTo>
                  <a:pt x="93437" y="1545262"/>
                  <a:pt x="-17688" y="1263745"/>
                  <a:pt x="2420" y="971645"/>
                </a:cubicBezTo>
                <a:cubicBezTo>
                  <a:pt x="22528" y="679545"/>
                  <a:pt x="215145" y="8562"/>
                  <a:pt x="231020" y="95"/>
                </a:cubicBezTo>
                <a:close/>
              </a:path>
            </a:pathLst>
          </a:cu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7" name="フリーフォーム: 図形 406">
            <a:extLst>
              <a:ext uri="{FF2B5EF4-FFF2-40B4-BE49-F238E27FC236}">
                <a16:creationId xmlns:a16="http://schemas.microsoft.com/office/drawing/2014/main" id="{F27C6668-DFAE-440C-9861-F23FC644CD58}"/>
              </a:ext>
            </a:extLst>
          </p:cNvPr>
          <p:cNvSpPr/>
          <p:nvPr/>
        </p:nvSpPr>
        <p:spPr>
          <a:xfrm>
            <a:off x="1413251" y="3474469"/>
            <a:ext cx="184601" cy="2229854"/>
          </a:xfrm>
          <a:custGeom>
            <a:avLst/>
            <a:gdLst>
              <a:gd name="connsiteX0" fmla="*/ 72649 w 184601"/>
              <a:gd name="connsiteY0" fmla="*/ 30731 h 2229854"/>
              <a:gd name="connsiteX1" fmla="*/ 2799 w 184601"/>
              <a:gd name="connsiteY1" fmla="*/ 608581 h 2229854"/>
              <a:gd name="connsiteX2" fmla="*/ 180599 w 184601"/>
              <a:gd name="connsiteY2" fmla="*/ 2151631 h 2229854"/>
              <a:gd name="connsiteX3" fmla="*/ 123449 w 184601"/>
              <a:gd name="connsiteY3" fmla="*/ 1821431 h 2229854"/>
              <a:gd name="connsiteX4" fmla="*/ 85349 w 184601"/>
              <a:gd name="connsiteY4" fmla="*/ 265681 h 2229854"/>
              <a:gd name="connsiteX5" fmla="*/ 72649 w 184601"/>
              <a:gd name="connsiteY5" fmla="*/ 30731 h 2229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601" h="2229854">
                <a:moveTo>
                  <a:pt x="72649" y="30731"/>
                </a:moveTo>
                <a:cubicBezTo>
                  <a:pt x="58891" y="87881"/>
                  <a:pt x="-15193" y="255098"/>
                  <a:pt x="2799" y="608581"/>
                </a:cubicBezTo>
                <a:cubicBezTo>
                  <a:pt x="20791" y="962064"/>
                  <a:pt x="160491" y="1949489"/>
                  <a:pt x="180599" y="2151631"/>
                </a:cubicBezTo>
                <a:cubicBezTo>
                  <a:pt x="200707" y="2353773"/>
                  <a:pt x="139324" y="2135756"/>
                  <a:pt x="123449" y="1821431"/>
                </a:cubicBezTo>
                <a:cubicBezTo>
                  <a:pt x="107574" y="1507106"/>
                  <a:pt x="89582" y="563073"/>
                  <a:pt x="85349" y="265681"/>
                </a:cubicBezTo>
                <a:cubicBezTo>
                  <a:pt x="81116" y="-31711"/>
                  <a:pt x="86407" y="-26419"/>
                  <a:pt x="72649" y="30731"/>
                </a:cubicBezTo>
                <a:close/>
              </a:path>
            </a:pathLst>
          </a:cu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8" name="フリーフォーム: 図形 407">
            <a:extLst>
              <a:ext uri="{FF2B5EF4-FFF2-40B4-BE49-F238E27FC236}">
                <a16:creationId xmlns:a16="http://schemas.microsoft.com/office/drawing/2014/main" id="{5D0FD778-8CC5-4EA7-AD0B-66E8778FD5E7}"/>
              </a:ext>
            </a:extLst>
          </p:cNvPr>
          <p:cNvSpPr/>
          <p:nvPr/>
        </p:nvSpPr>
        <p:spPr>
          <a:xfrm>
            <a:off x="1441436" y="5440623"/>
            <a:ext cx="71642" cy="2070215"/>
          </a:xfrm>
          <a:custGeom>
            <a:avLst/>
            <a:gdLst>
              <a:gd name="connsiteX0" fmla="*/ 69864 w 71642"/>
              <a:gd name="connsiteY0" fmla="*/ 7677 h 2070215"/>
              <a:gd name="connsiteX1" fmla="*/ 14 w 71642"/>
              <a:gd name="connsiteY1" fmla="*/ 483927 h 2070215"/>
              <a:gd name="connsiteX2" fmla="*/ 63514 w 71642"/>
              <a:gd name="connsiteY2" fmla="*/ 1988877 h 2070215"/>
              <a:gd name="connsiteX3" fmla="*/ 38114 w 71642"/>
              <a:gd name="connsiteY3" fmla="*/ 1753927 h 2070215"/>
              <a:gd name="connsiteX4" fmla="*/ 50814 w 71642"/>
              <a:gd name="connsiteY4" fmla="*/ 782377 h 2070215"/>
              <a:gd name="connsiteX5" fmla="*/ 69864 w 71642"/>
              <a:gd name="connsiteY5" fmla="*/ 7677 h 2070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42" h="2070215">
                <a:moveTo>
                  <a:pt x="69864" y="7677"/>
                </a:moveTo>
                <a:cubicBezTo>
                  <a:pt x="61397" y="-42065"/>
                  <a:pt x="1072" y="153727"/>
                  <a:pt x="14" y="483927"/>
                </a:cubicBezTo>
                <a:cubicBezTo>
                  <a:pt x="-1044" y="814127"/>
                  <a:pt x="57164" y="1777210"/>
                  <a:pt x="63514" y="1988877"/>
                </a:cubicBezTo>
                <a:cubicBezTo>
                  <a:pt x="69864" y="2200544"/>
                  <a:pt x="40231" y="1955010"/>
                  <a:pt x="38114" y="1753927"/>
                </a:cubicBezTo>
                <a:cubicBezTo>
                  <a:pt x="35997" y="1552844"/>
                  <a:pt x="47639" y="1075535"/>
                  <a:pt x="50814" y="782377"/>
                </a:cubicBezTo>
                <a:cubicBezTo>
                  <a:pt x="53989" y="489219"/>
                  <a:pt x="78331" y="57419"/>
                  <a:pt x="69864" y="7677"/>
                </a:cubicBezTo>
                <a:close/>
              </a:path>
            </a:pathLst>
          </a:cu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9" name="フリーフォーム: 図形 408">
            <a:extLst>
              <a:ext uri="{FF2B5EF4-FFF2-40B4-BE49-F238E27FC236}">
                <a16:creationId xmlns:a16="http://schemas.microsoft.com/office/drawing/2014/main" id="{B3C7841E-5B8F-489B-9C9C-77994BA0FD14}"/>
              </a:ext>
            </a:extLst>
          </p:cNvPr>
          <p:cNvSpPr/>
          <p:nvPr/>
        </p:nvSpPr>
        <p:spPr>
          <a:xfrm>
            <a:off x="1415593" y="7179420"/>
            <a:ext cx="72085" cy="2442157"/>
          </a:xfrm>
          <a:custGeom>
            <a:avLst/>
            <a:gdLst>
              <a:gd name="connsiteX0" fmla="*/ 38557 w 72085"/>
              <a:gd name="connsiteY0" fmla="*/ 27830 h 2442157"/>
              <a:gd name="connsiteX1" fmla="*/ 457 w 72085"/>
              <a:gd name="connsiteY1" fmla="*/ 694580 h 2442157"/>
              <a:gd name="connsiteX2" fmla="*/ 70307 w 72085"/>
              <a:gd name="connsiteY2" fmla="*/ 2370980 h 2442157"/>
              <a:gd name="connsiteX3" fmla="*/ 51257 w 72085"/>
              <a:gd name="connsiteY3" fmla="*/ 1970930 h 2442157"/>
              <a:gd name="connsiteX4" fmla="*/ 51257 w 72085"/>
              <a:gd name="connsiteY4" fmla="*/ 510430 h 2442157"/>
              <a:gd name="connsiteX5" fmla="*/ 32207 w 72085"/>
              <a:gd name="connsiteY5" fmla="*/ 129430 h 2442157"/>
              <a:gd name="connsiteX6" fmla="*/ 6807 w 72085"/>
              <a:gd name="connsiteY6" fmla="*/ 123080 h 2442157"/>
              <a:gd name="connsiteX7" fmla="*/ 38557 w 72085"/>
              <a:gd name="connsiteY7" fmla="*/ 27830 h 2442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085" h="2442157">
                <a:moveTo>
                  <a:pt x="38557" y="27830"/>
                </a:moveTo>
                <a:cubicBezTo>
                  <a:pt x="37499" y="123080"/>
                  <a:pt x="-4835" y="304055"/>
                  <a:pt x="457" y="694580"/>
                </a:cubicBezTo>
                <a:cubicBezTo>
                  <a:pt x="5749" y="1085105"/>
                  <a:pt x="61840" y="2158255"/>
                  <a:pt x="70307" y="2370980"/>
                </a:cubicBezTo>
                <a:cubicBezTo>
                  <a:pt x="78774" y="2583705"/>
                  <a:pt x="54432" y="2281022"/>
                  <a:pt x="51257" y="1970930"/>
                </a:cubicBezTo>
                <a:cubicBezTo>
                  <a:pt x="48082" y="1660838"/>
                  <a:pt x="54432" y="817347"/>
                  <a:pt x="51257" y="510430"/>
                </a:cubicBezTo>
                <a:cubicBezTo>
                  <a:pt x="48082" y="203513"/>
                  <a:pt x="39615" y="193988"/>
                  <a:pt x="32207" y="129430"/>
                </a:cubicBezTo>
                <a:cubicBezTo>
                  <a:pt x="24799" y="64872"/>
                  <a:pt x="6807" y="134722"/>
                  <a:pt x="6807" y="123080"/>
                </a:cubicBezTo>
                <a:cubicBezTo>
                  <a:pt x="6807" y="111438"/>
                  <a:pt x="39615" y="-67420"/>
                  <a:pt x="38557" y="27830"/>
                </a:cubicBezTo>
                <a:close/>
              </a:path>
            </a:pathLst>
          </a:cu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0" name="フリーフォーム: 図形 409">
            <a:extLst>
              <a:ext uri="{FF2B5EF4-FFF2-40B4-BE49-F238E27FC236}">
                <a16:creationId xmlns:a16="http://schemas.microsoft.com/office/drawing/2014/main" id="{DF733B5D-A4F3-4DC0-A099-3395DBDD822F}"/>
              </a:ext>
            </a:extLst>
          </p:cNvPr>
          <p:cNvSpPr/>
          <p:nvPr/>
        </p:nvSpPr>
        <p:spPr>
          <a:xfrm>
            <a:off x="1408235" y="9566152"/>
            <a:ext cx="103682" cy="1683675"/>
          </a:xfrm>
          <a:custGeom>
            <a:avLst/>
            <a:gdLst>
              <a:gd name="connsiteX0" fmla="*/ 52265 w 103682"/>
              <a:gd name="connsiteY0" fmla="*/ 35048 h 1683675"/>
              <a:gd name="connsiteX1" fmla="*/ 26865 w 103682"/>
              <a:gd name="connsiteY1" fmla="*/ 1146298 h 1683675"/>
              <a:gd name="connsiteX2" fmla="*/ 7815 w 103682"/>
              <a:gd name="connsiteY2" fmla="*/ 1673348 h 1683675"/>
              <a:gd name="connsiteX3" fmla="*/ 7815 w 103682"/>
              <a:gd name="connsiteY3" fmla="*/ 1406648 h 1683675"/>
              <a:gd name="connsiteX4" fmla="*/ 103065 w 103682"/>
              <a:gd name="connsiteY4" fmla="*/ 377948 h 1683675"/>
              <a:gd name="connsiteX5" fmla="*/ 52265 w 103682"/>
              <a:gd name="connsiteY5" fmla="*/ 35048 h 168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682" h="1683675">
                <a:moveTo>
                  <a:pt x="52265" y="35048"/>
                </a:moveTo>
                <a:cubicBezTo>
                  <a:pt x="39565" y="163106"/>
                  <a:pt x="34273" y="873248"/>
                  <a:pt x="26865" y="1146298"/>
                </a:cubicBezTo>
                <a:cubicBezTo>
                  <a:pt x="19457" y="1419348"/>
                  <a:pt x="10990" y="1629956"/>
                  <a:pt x="7815" y="1673348"/>
                </a:cubicBezTo>
                <a:cubicBezTo>
                  <a:pt x="4640" y="1716740"/>
                  <a:pt x="-8060" y="1622548"/>
                  <a:pt x="7815" y="1406648"/>
                </a:cubicBezTo>
                <a:cubicBezTo>
                  <a:pt x="23690" y="1190748"/>
                  <a:pt x="96715" y="601256"/>
                  <a:pt x="103065" y="377948"/>
                </a:cubicBezTo>
                <a:cubicBezTo>
                  <a:pt x="109415" y="154640"/>
                  <a:pt x="64965" y="-93010"/>
                  <a:pt x="52265" y="35048"/>
                </a:cubicBezTo>
                <a:close/>
              </a:path>
            </a:pathLst>
          </a:cu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1" name="フリーフォーム: 図形 410">
            <a:extLst>
              <a:ext uri="{FF2B5EF4-FFF2-40B4-BE49-F238E27FC236}">
                <a16:creationId xmlns:a16="http://schemas.microsoft.com/office/drawing/2014/main" id="{776D9614-7C7E-4955-804A-D5A26923D032}"/>
              </a:ext>
            </a:extLst>
          </p:cNvPr>
          <p:cNvSpPr/>
          <p:nvPr/>
        </p:nvSpPr>
        <p:spPr>
          <a:xfrm>
            <a:off x="1016360" y="11137298"/>
            <a:ext cx="7411383" cy="197491"/>
          </a:xfrm>
          <a:custGeom>
            <a:avLst/>
            <a:gdLst>
              <a:gd name="connsiteX0" fmla="*/ 285390 w 7411383"/>
              <a:gd name="connsiteY0" fmla="*/ 108552 h 197491"/>
              <a:gd name="connsiteX1" fmla="*/ 6654440 w 7411383"/>
              <a:gd name="connsiteY1" fmla="*/ 57752 h 197491"/>
              <a:gd name="connsiteX2" fmla="*/ 7340240 w 7411383"/>
              <a:gd name="connsiteY2" fmla="*/ 602 h 197491"/>
              <a:gd name="connsiteX3" fmla="*/ 7105290 w 7411383"/>
              <a:gd name="connsiteY3" fmla="*/ 95852 h 197491"/>
              <a:gd name="connsiteX4" fmla="*/ 6883040 w 7411383"/>
              <a:gd name="connsiteY4" fmla="*/ 197452 h 197491"/>
              <a:gd name="connsiteX5" fmla="*/ 4101740 w 7411383"/>
              <a:gd name="connsiteY5" fmla="*/ 108552 h 197491"/>
              <a:gd name="connsiteX6" fmla="*/ 2825390 w 7411383"/>
              <a:gd name="connsiteY6" fmla="*/ 159352 h 197491"/>
              <a:gd name="connsiteX7" fmla="*/ 1275990 w 7411383"/>
              <a:gd name="connsiteY7" fmla="*/ 26002 h 197491"/>
              <a:gd name="connsiteX8" fmla="*/ 285390 w 7411383"/>
              <a:gd name="connsiteY8" fmla="*/ 108552 h 197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1383" h="197491">
                <a:moveTo>
                  <a:pt x="285390" y="108552"/>
                </a:moveTo>
                <a:lnTo>
                  <a:pt x="6654440" y="57752"/>
                </a:lnTo>
                <a:cubicBezTo>
                  <a:pt x="7830248" y="39760"/>
                  <a:pt x="7265098" y="-5748"/>
                  <a:pt x="7340240" y="602"/>
                </a:cubicBezTo>
                <a:cubicBezTo>
                  <a:pt x="7415382" y="6952"/>
                  <a:pt x="7181490" y="63044"/>
                  <a:pt x="7105290" y="95852"/>
                </a:cubicBezTo>
                <a:cubicBezTo>
                  <a:pt x="7029090" y="128660"/>
                  <a:pt x="7383632" y="195335"/>
                  <a:pt x="6883040" y="197452"/>
                </a:cubicBezTo>
                <a:cubicBezTo>
                  <a:pt x="6382448" y="199569"/>
                  <a:pt x="4778015" y="114902"/>
                  <a:pt x="4101740" y="108552"/>
                </a:cubicBezTo>
                <a:cubicBezTo>
                  <a:pt x="3425465" y="102202"/>
                  <a:pt x="3296348" y="173110"/>
                  <a:pt x="2825390" y="159352"/>
                </a:cubicBezTo>
                <a:cubicBezTo>
                  <a:pt x="2354432" y="145594"/>
                  <a:pt x="1699323" y="32352"/>
                  <a:pt x="1275990" y="26002"/>
                </a:cubicBezTo>
                <a:cubicBezTo>
                  <a:pt x="852657" y="19652"/>
                  <a:pt x="-611018" y="103260"/>
                  <a:pt x="285390" y="108552"/>
                </a:cubicBezTo>
                <a:close/>
              </a:path>
            </a:pathLst>
          </a:cu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2" name="フリーフォーム: 図形 411">
            <a:extLst>
              <a:ext uri="{FF2B5EF4-FFF2-40B4-BE49-F238E27FC236}">
                <a16:creationId xmlns:a16="http://schemas.microsoft.com/office/drawing/2014/main" id="{4E8A535C-D072-4033-BA08-D72A03D62FF0}"/>
              </a:ext>
            </a:extLst>
          </p:cNvPr>
          <p:cNvSpPr/>
          <p:nvPr/>
        </p:nvSpPr>
        <p:spPr>
          <a:xfrm>
            <a:off x="8120323" y="1459640"/>
            <a:ext cx="84201" cy="2775767"/>
          </a:xfrm>
          <a:custGeom>
            <a:avLst/>
            <a:gdLst>
              <a:gd name="connsiteX0" fmla="*/ 33077 w 84201"/>
              <a:gd name="connsiteY0" fmla="*/ 860 h 2775767"/>
              <a:gd name="connsiteX1" fmla="*/ 1327 w 84201"/>
              <a:gd name="connsiteY1" fmla="*/ 1899510 h 2775767"/>
              <a:gd name="connsiteX2" fmla="*/ 77527 w 84201"/>
              <a:gd name="connsiteY2" fmla="*/ 2763110 h 2775767"/>
              <a:gd name="connsiteX3" fmla="*/ 64827 w 84201"/>
              <a:gd name="connsiteY3" fmla="*/ 2363060 h 2775767"/>
              <a:gd name="connsiteX4" fmla="*/ 83877 w 84201"/>
              <a:gd name="connsiteY4" fmla="*/ 1664560 h 2775767"/>
              <a:gd name="connsiteX5" fmla="*/ 33077 w 84201"/>
              <a:gd name="connsiteY5" fmla="*/ 860 h 2775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201" h="2775767">
                <a:moveTo>
                  <a:pt x="33077" y="860"/>
                </a:moveTo>
                <a:cubicBezTo>
                  <a:pt x="19319" y="40018"/>
                  <a:pt x="-6081" y="1439135"/>
                  <a:pt x="1327" y="1899510"/>
                </a:cubicBezTo>
                <a:cubicBezTo>
                  <a:pt x="8735" y="2359885"/>
                  <a:pt x="66944" y="2685852"/>
                  <a:pt x="77527" y="2763110"/>
                </a:cubicBezTo>
                <a:cubicBezTo>
                  <a:pt x="88110" y="2840368"/>
                  <a:pt x="63769" y="2546152"/>
                  <a:pt x="64827" y="2363060"/>
                </a:cubicBezTo>
                <a:cubicBezTo>
                  <a:pt x="65885" y="2179968"/>
                  <a:pt x="87052" y="2059318"/>
                  <a:pt x="83877" y="1664560"/>
                </a:cubicBezTo>
                <a:cubicBezTo>
                  <a:pt x="80702" y="1269802"/>
                  <a:pt x="46835" y="-38298"/>
                  <a:pt x="33077" y="860"/>
                </a:cubicBezTo>
                <a:close/>
              </a:path>
            </a:pathLst>
          </a:cu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3" name="フリーフォーム: 図形 412">
            <a:extLst>
              <a:ext uri="{FF2B5EF4-FFF2-40B4-BE49-F238E27FC236}">
                <a16:creationId xmlns:a16="http://schemas.microsoft.com/office/drawing/2014/main" id="{A0756082-8D1F-4BC0-B667-5A0C8D6950CD}"/>
              </a:ext>
            </a:extLst>
          </p:cNvPr>
          <p:cNvSpPr/>
          <p:nvPr/>
        </p:nvSpPr>
        <p:spPr>
          <a:xfrm>
            <a:off x="8096066" y="3847685"/>
            <a:ext cx="115232" cy="2803303"/>
          </a:xfrm>
          <a:custGeom>
            <a:avLst/>
            <a:gdLst>
              <a:gd name="connsiteX0" fmla="*/ 95434 w 115232"/>
              <a:gd name="connsiteY0" fmla="*/ 216315 h 2803303"/>
              <a:gd name="connsiteX1" fmla="*/ 76384 w 115232"/>
              <a:gd name="connsiteY1" fmla="*/ 375065 h 2803303"/>
              <a:gd name="connsiteX2" fmla="*/ 101784 w 115232"/>
              <a:gd name="connsiteY2" fmla="*/ 2680115 h 2803303"/>
              <a:gd name="connsiteX3" fmla="*/ 108134 w 115232"/>
              <a:gd name="connsiteY3" fmla="*/ 2330865 h 2803303"/>
              <a:gd name="connsiteX4" fmla="*/ 184 w 115232"/>
              <a:gd name="connsiteY4" fmla="*/ 984665 h 2803303"/>
              <a:gd name="connsiteX5" fmla="*/ 82734 w 115232"/>
              <a:gd name="connsiteY5" fmla="*/ 38515 h 2803303"/>
              <a:gd name="connsiteX6" fmla="*/ 95434 w 115232"/>
              <a:gd name="connsiteY6" fmla="*/ 216315 h 2803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232" h="2803303">
                <a:moveTo>
                  <a:pt x="95434" y="216315"/>
                </a:moveTo>
                <a:cubicBezTo>
                  <a:pt x="94376" y="272407"/>
                  <a:pt x="75326" y="-35568"/>
                  <a:pt x="76384" y="375065"/>
                </a:cubicBezTo>
                <a:cubicBezTo>
                  <a:pt x="77442" y="785698"/>
                  <a:pt x="96492" y="2354148"/>
                  <a:pt x="101784" y="2680115"/>
                </a:cubicBezTo>
                <a:cubicBezTo>
                  <a:pt x="107076" y="3006082"/>
                  <a:pt x="125067" y="2613440"/>
                  <a:pt x="108134" y="2330865"/>
                </a:cubicBezTo>
                <a:cubicBezTo>
                  <a:pt x="91201" y="2048290"/>
                  <a:pt x="4417" y="1366723"/>
                  <a:pt x="184" y="984665"/>
                </a:cubicBezTo>
                <a:cubicBezTo>
                  <a:pt x="-4049" y="602607"/>
                  <a:pt x="65801" y="172923"/>
                  <a:pt x="82734" y="38515"/>
                </a:cubicBezTo>
                <a:cubicBezTo>
                  <a:pt x="99667" y="-95893"/>
                  <a:pt x="96492" y="160223"/>
                  <a:pt x="95434" y="216315"/>
                </a:cubicBezTo>
                <a:close/>
              </a:path>
            </a:pathLst>
          </a:cu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4" name="フリーフォーム: 図形 413">
            <a:extLst>
              <a:ext uri="{FF2B5EF4-FFF2-40B4-BE49-F238E27FC236}">
                <a16:creationId xmlns:a16="http://schemas.microsoft.com/office/drawing/2014/main" id="{D9DA9FBB-66BF-4168-9D8E-B9778EDDFEE4}"/>
              </a:ext>
            </a:extLst>
          </p:cNvPr>
          <p:cNvSpPr/>
          <p:nvPr/>
        </p:nvSpPr>
        <p:spPr>
          <a:xfrm>
            <a:off x="8081995" y="6010867"/>
            <a:ext cx="120001" cy="2178449"/>
          </a:xfrm>
          <a:custGeom>
            <a:avLst/>
            <a:gdLst>
              <a:gd name="connsiteX0" fmla="*/ 77755 w 120001"/>
              <a:gd name="connsiteY0" fmla="*/ 110533 h 2178449"/>
              <a:gd name="connsiteX1" fmla="*/ 71405 w 120001"/>
              <a:gd name="connsiteY1" fmla="*/ 193083 h 2178449"/>
              <a:gd name="connsiteX2" fmla="*/ 109505 w 120001"/>
              <a:gd name="connsiteY2" fmla="*/ 1939333 h 2178449"/>
              <a:gd name="connsiteX3" fmla="*/ 115855 w 120001"/>
              <a:gd name="connsiteY3" fmla="*/ 2155233 h 2178449"/>
              <a:gd name="connsiteX4" fmla="*/ 109505 w 120001"/>
              <a:gd name="connsiteY4" fmla="*/ 1869483 h 2178449"/>
              <a:gd name="connsiteX5" fmla="*/ 1555 w 120001"/>
              <a:gd name="connsiteY5" fmla="*/ 910633 h 2178449"/>
              <a:gd name="connsiteX6" fmla="*/ 46005 w 120001"/>
              <a:gd name="connsiteY6" fmla="*/ 53383 h 2178449"/>
              <a:gd name="connsiteX7" fmla="*/ 77755 w 120001"/>
              <a:gd name="connsiteY7" fmla="*/ 110533 h 2178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001" h="2178449">
                <a:moveTo>
                  <a:pt x="77755" y="110533"/>
                </a:moveTo>
                <a:cubicBezTo>
                  <a:pt x="81988" y="133816"/>
                  <a:pt x="66113" y="-111717"/>
                  <a:pt x="71405" y="193083"/>
                </a:cubicBezTo>
                <a:cubicBezTo>
                  <a:pt x="76697" y="497883"/>
                  <a:pt x="102097" y="1612308"/>
                  <a:pt x="109505" y="1939333"/>
                </a:cubicBezTo>
                <a:cubicBezTo>
                  <a:pt x="116913" y="2266358"/>
                  <a:pt x="115855" y="2166875"/>
                  <a:pt x="115855" y="2155233"/>
                </a:cubicBezTo>
                <a:cubicBezTo>
                  <a:pt x="115855" y="2143591"/>
                  <a:pt x="128555" y="2076916"/>
                  <a:pt x="109505" y="1869483"/>
                </a:cubicBezTo>
                <a:cubicBezTo>
                  <a:pt x="90455" y="1662050"/>
                  <a:pt x="12138" y="1213316"/>
                  <a:pt x="1555" y="910633"/>
                </a:cubicBezTo>
                <a:cubicBezTo>
                  <a:pt x="-9028" y="607950"/>
                  <a:pt x="37538" y="192025"/>
                  <a:pt x="46005" y="53383"/>
                </a:cubicBezTo>
                <a:cubicBezTo>
                  <a:pt x="54472" y="-85259"/>
                  <a:pt x="73522" y="87250"/>
                  <a:pt x="77755" y="110533"/>
                </a:cubicBezTo>
                <a:close/>
              </a:path>
            </a:pathLst>
          </a:cu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5" name="フリーフォーム: 図形 414">
            <a:extLst>
              <a:ext uri="{FF2B5EF4-FFF2-40B4-BE49-F238E27FC236}">
                <a16:creationId xmlns:a16="http://schemas.microsoft.com/office/drawing/2014/main" id="{2D4CAFCE-A766-4635-B280-3004FF032051}"/>
              </a:ext>
            </a:extLst>
          </p:cNvPr>
          <p:cNvSpPr/>
          <p:nvPr/>
        </p:nvSpPr>
        <p:spPr>
          <a:xfrm>
            <a:off x="8147030" y="8076287"/>
            <a:ext cx="45543" cy="2432183"/>
          </a:xfrm>
          <a:custGeom>
            <a:avLst/>
            <a:gdLst>
              <a:gd name="connsiteX0" fmla="*/ 44470 w 45543"/>
              <a:gd name="connsiteY0" fmla="*/ 19963 h 2432183"/>
              <a:gd name="connsiteX1" fmla="*/ 31770 w 45543"/>
              <a:gd name="connsiteY1" fmla="*/ 2325013 h 2432183"/>
              <a:gd name="connsiteX2" fmla="*/ 31770 w 45543"/>
              <a:gd name="connsiteY2" fmla="*/ 1969413 h 2432183"/>
              <a:gd name="connsiteX3" fmla="*/ 20 w 45543"/>
              <a:gd name="connsiteY3" fmla="*/ 1245513 h 2432183"/>
              <a:gd name="connsiteX4" fmla="*/ 44470 w 45543"/>
              <a:gd name="connsiteY4" fmla="*/ 19963 h 243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43" h="2432183">
                <a:moveTo>
                  <a:pt x="44470" y="19963"/>
                </a:moveTo>
                <a:cubicBezTo>
                  <a:pt x="49762" y="199879"/>
                  <a:pt x="33887" y="2000105"/>
                  <a:pt x="31770" y="2325013"/>
                </a:cubicBezTo>
                <a:cubicBezTo>
                  <a:pt x="29653" y="2649921"/>
                  <a:pt x="37062" y="2149329"/>
                  <a:pt x="31770" y="1969413"/>
                </a:cubicBezTo>
                <a:cubicBezTo>
                  <a:pt x="26478" y="1789497"/>
                  <a:pt x="1078" y="1564071"/>
                  <a:pt x="20" y="1245513"/>
                </a:cubicBezTo>
                <a:cubicBezTo>
                  <a:pt x="-1038" y="926955"/>
                  <a:pt x="39178" y="-159953"/>
                  <a:pt x="44470" y="19963"/>
                </a:cubicBezTo>
                <a:close/>
              </a:path>
            </a:pathLst>
          </a:cu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6" name="フリーフォーム: 図形 415">
            <a:extLst>
              <a:ext uri="{FF2B5EF4-FFF2-40B4-BE49-F238E27FC236}">
                <a16:creationId xmlns:a16="http://schemas.microsoft.com/office/drawing/2014/main" id="{5952C177-B885-4F6B-AA0D-4D0789C92A8A}"/>
              </a:ext>
            </a:extLst>
          </p:cNvPr>
          <p:cNvSpPr/>
          <p:nvPr/>
        </p:nvSpPr>
        <p:spPr>
          <a:xfrm>
            <a:off x="8169019" y="10372323"/>
            <a:ext cx="64481" cy="929034"/>
          </a:xfrm>
          <a:custGeom>
            <a:avLst/>
            <a:gdLst>
              <a:gd name="connsiteX0" fmla="*/ 256 w 64481"/>
              <a:gd name="connsiteY0" fmla="*/ 22627 h 929034"/>
              <a:gd name="connsiteX1" fmla="*/ 41531 w 64481"/>
              <a:gd name="connsiteY1" fmla="*/ 898927 h 929034"/>
              <a:gd name="connsiteX2" fmla="*/ 44706 w 64481"/>
              <a:gd name="connsiteY2" fmla="*/ 686202 h 929034"/>
              <a:gd name="connsiteX3" fmla="*/ 63756 w 64481"/>
              <a:gd name="connsiteY3" fmla="*/ 292502 h 929034"/>
              <a:gd name="connsiteX4" fmla="*/ 256 w 64481"/>
              <a:gd name="connsiteY4" fmla="*/ 22627 h 929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481" h="929034">
                <a:moveTo>
                  <a:pt x="256" y="22627"/>
                </a:moveTo>
                <a:cubicBezTo>
                  <a:pt x="-3448" y="123698"/>
                  <a:pt x="34123" y="788331"/>
                  <a:pt x="41531" y="898927"/>
                </a:cubicBezTo>
                <a:cubicBezTo>
                  <a:pt x="48939" y="1009523"/>
                  <a:pt x="41002" y="787273"/>
                  <a:pt x="44706" y="686202"/>
                </a:cubicBezTo>
                <a:cubicBezTo>
                  <a:pt x="48410" y="585131"/>
                  <a:pt x="68519" y="399394"/>
                  <a:pt x="63756" y="292502"/>
                </a:cubicBezTo>
                <a:cubicBezTo>
                  <a:pt x="58994" y="185610"/>
                  <a:pt x="3960" y="-78444"/>
                  <a:pt x="256" y="22627"/>
                </a:cubicBezTo>
                <a:close/>
              </a:path>
            </a:pathLst>
          </a:cu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7" name="フリーフォーム: 図形 416">
            <a:extLst>
              <a:ext uri="{FF2B5EF4-FFF2-40B4-BE49-F238E27FC236}">
                <a16:creationId xmlns:a16="http://schemas.microsoft.com/office/drawing/2014/main" id="{3E07C27A-6E75-4E42-960D-7FCF54F09879}"/>
              </a:ext>
            </a:extLst>
          </p:cNvPr>
          <p:cNvSpPr/>
          <p:nvPr/>
        </p:nvSpPr>
        <p:spPr>
          <a:xfrm>
            <a:off x="1320038" y="2048037"/>
            <a:ext cx="6570895" cy="154038"/>
          </a:xfrm>
          <a:custGeom>
            <a:avLst/>
            <a:gdLst>
              <a:gd name="connsiteX0" fmla="*/ 195495 w 6570895"/>
              <a:gd name="connsiteY0" fmla="*/ 102496 h 154038"/>
              <a:gd name="connsiteX1" fmla="*/ 4166362 w 6570895"/>
              <a:gd name="connsiteY1" fmla="*/ 85563 h 154038"/>
              <a:gd name="connsiteX2" fmla="*/ 3514429 w 6570895"/>
              <a:gd name="connsiteY2" fmla="*/ 102496 h 154038"/>
              <a:gd name="connsiteX3" fmla="*/ 6570895 w 6570895"/>
              <a:gd name="connsiteY3" fmla="*/ 85563 h 154038"/>
              <a:gd name="connsiteX4" fmla="*/ 6435429 w 6570895"/>
              <a:gd name="connsiteY4" fmla="*/ 85563 h 154038"/>
              <a:gd name="connsiteX5" fmla="*/ 3793829 w 6570895"/>
              <a:gd name="connsiteY5" fmla="*/ 60163 h 154038"/>
              <a:gd name="connsiteX6" fmla="*/ 1736429 w 6570895"/>
              <a:gd name="connsiteY6" fmla="*/ 153296 h 154038"/>
              <a:gd name="connsiteX7" fmla="*/ 720429 w 6570895"/>
              <a:gd name="connsiteY7" fmla="*/ 896 h 154038"/>
              <a:gd name="connsiteX8" fmla="*/ 195495 w 6570895"/>
              <a:gd name="connsiteY8" fmla="*/ 102496 h 154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70895" h="154038">
                <a:moveTo>
                  <a:pt x="195495" y="102496"/>
                </a:moveTo>
                <a:cubicBezTo>
                  <a:pt x="769817" y="116607"/>
                  <a:pt x="3613206" y="85563"/>
                  <a:pt x="4166362" y="85563"/>
                </a:cubicBezTo>
                <a:cubicBezTo>
                  <a:pt x="4719518" y="85563"/>
                  <a:pt x="3514429" y="102496"/>
                  <a:pt x="3514429" y="102496"/>
                </a:cubicBezTo>
                <a:lnTo>
                  <a:pt x="6570895" y="85563"/>
                </a:lnTo>
                <a:lnTo>
                  <a:pt x="6435429" y="85563"/>
                </a:lnTo>
                <a:cubicBezTo>
                  <a:pt x="5972585" y="81330"/>
                  <a:pt x="4576996" y="48874"/>
                  <a:pt x="3793829" y="60163"/>
                </a:cubicBezTo>
                <a:cubicBezTo>
                  <a:pt x="3010662" y="71452"/>
                  <a:pt x="2248662" y="163174"/>
                  <a:pt x="1736429" y="153296"/>
                </a:cubicBezTo>
                <a:cubicBezTo>
                  <a:pt x="1224196" y="143418"/>
                  <a:pt x="970196" y="12185"/>
                  <a:pt x="720429" y="896"/>
                </a:cubicBezTo>
                <a:cubicBezTo>
                  <a:pt x="470662" y="-10393"/>
                  <a:pt x="-378827" y="88385"/>
                  <a:pt x="195495" y="102496"/>
                </a:cubicBezTo>
                <a:close/>
              </a:path>
            </a:pathLst>
          </a:cu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8" name="フリーフォーム: 図形 417">
            <a:extLst>
              <a:ext uri="{FF2B5EF4-FFF2-40B4-BE49-F238E27FC236}">
                <a16:creationId xmlns:a16="http://schemas.microsoft.com/office/drawing/2014/main" id="{0F34D1F5-4C38-44E3-B51E-4A866B42B2EA}"/>
              </a:ext>
            </a:extLst>
          </p:cNvPr>
          <p:cNvSpPr/>
          <p:nvPr/>
        </p:nvSpPr>
        <p:spPr>
          <a:xfrm>
            <a:off x="1539348" y="2052596"/>
            <a:ext cx="484752" cy="1792146"/>
          </a:xfrm>
          <a:custGeom>
            <a:avLst/>
            <a:gdLst>
              <a:gd name="connsiteX0" fmla="*/ 407985 w 484752"/>
              <a:gd name="connsiteY0" fmla="*/ 38671 h 1792146"/>
              <a:gd name="connsiteX1" fmla="*/ 196319 w 484752"/>
              <a:gd name="connsiteY1" fmla="*/ 445071 h 1792146"/>
              <a:gd name="connsiteX2" fmla="*/ 94719 w 484752"/>
              <a:gd name="connsiteY2" fmla="*/ 1418737 h 1792146"/>
              <a:gd name="connsiteX3" fmla="*/ 111652 w 484752"/>
              <a:gd name="connsiteY3" fmla="*/ 1139337 h 1792146"/>
              <a:gd name="connsiteX4" fmla="*/ 60852 w 484752"/>
              <a:gd name="connsiteY4" fmla="*/ 1791271 h 1792146"/>
              <a:gd name="connsiteX5" fmla="*/ 52385 w 484752"/>
              <a:gd name="connsiteY5" fmla="*/ 1257871 h 1792146"/>
              <a:gd name="connsiteX6" fmla="*/ 35452 w 484752"/>
              <a:gd name="connsiteY6" fmla="*/ 385804 h 1792146"/>
              <a:gd name="connsiteX7" fmla="*/ 77785 w 484752"/>
              <a:gd name="connsiteY7" fmla="*/ 445071 h 1792146"/>
              <a:gd name="connsiteX8" fmla="*/ 18519 w 484752"/>
              <a:gd name="connsiteY8" fmla="*/ 250337 h 1792146"/>
              <a:gd name="connsiteX9" fmla="*/ 458785 w 484752"/>
              <a:gd name="connsiteY9" fmla="*/ 38671 h 1792146"/>
              <a:gd name="connsiteX10" fmla="*/ 407985 w 484752"/>
              <a:gd name="connsiteY10" fmla="*/ 38671 h 1792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4752" h="1792146">
                <a:moveTo>
                  <a:pt x="407985" y="38671"/>
                </a:moveTo>
                <a:cubicBezTo>
                  <a:pt x="364241" y="106404"/>
                  <a:pt x="248530" y="215060"/>
                  <a:pt x="196319" y="445071"/>
                </a:cubicBezTo>
                <a:cubicBezTo>
                  <a:pt x="144108" y="675082"/>
                  <a:pt x="108830" y="1303026"/>
                  <a:pt x="94719" y="1418737"/>
                </a:cubicBezTo>
                <a:cubicBezTo>
                  <a:pt x="80608" y="1534448"/>
                  <a:pt x="117296" y="1077248"/>
                  <a:pt x="111652" y="1139337"/>
                </a:cubicBezTo>
                <a:cubicBezTo>
                  <a:pt x="106008" y="1201426"/>
                  <a:pt x="70730" y="1771516"/>
                  <a:pt x="60852" y="1791271"/>
                </a:cubicBezTo>
                <a:cubicBezTo>
                  <a:pt x="50974" y="1811026"/>
                  <a:pt x="56618" y="1492115"/>
                  <a:pt x="52385" y="1257871"/>
                </a:cubicBezTo>
                <a:cubicBezTo>
                  <a:pt x="48152" y="1023627"/>
                  <a:pt x="31219" y="521270"/>
                  <a:pt x="35452" y="385804"/>
                </a:cubicBezTo>
                <a:cubicBezTo>
                  <a:pt x="39685" y="250338"/>
                  <a:pt x="80607" y="467649"/>
                  <a:pt x="77785" y="445071"/>
                </a:cubicBezTo>
                <a:cubicBezTo>
                  <a:pt x="74963" y="422493"/>
                  <a:pt x="-44981" y="318070"/>
                  <a:pt x="18519" y="250337"/>
                </a:cubicBezTo>
                <a:cubicBezTo>
                  <a:pt x="82019" y="182604"/>
                  <a:pt x="393874" y="71126"/>
                  <a:pt x="458785" y="38671"/>
                </a:cubicBezTo>
                <a:cubicBezTo>
                  <a:pt x="523696" y="6216"/>
                  <a:pt x="451729" y="-29062"/>
                  <a:pt x="407985" y="38671"/>
                </a:cubicBezTo>
                <a:close/>
              </a:path>
            </a:pathLst>
          </a:cu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9" name="フリーフォーム: 図形 418">
            <a:extLst>
              <a:ext uri="{FF2B5EF4-FFF2-40B4-BE49-F238E27FC236}">
                <a16:creationId xmlns:a16="http://schemas.microsoft.com/office/drawing/2014/main" id="{EA6FBB4B-EEB4-45AF-B5D1-CF5482B6029C}"/>
              </a:ext>
            </a:extLst>
          </p:cNvPr>
          <p:cNvSpPr/>
          <p:nvPr/>
        </p:nvSpPr>
        <p:spPr>
          <a:xfrm>
            <a:off x="2565400" y="2113214"/>
            <a:ext cx="848794" cy="2722390"/>
          </a:xfrm>
          <a:custGeom>
            <a:avLst/>
            <a:gdLst>
              <a:gd name="connsiteX0" fmla="*/ 59267 w 848794"/>
              <a:gd name="connsiteY0" fmla="*/ 20386 h 2722390"/>
              <a:gd name="connsiteX1" fmla="*/ 177800 w 848794"/>
              <a:gd name="connsiteY1" fmla="*/ 96586 h 2722390"/>
              <a:gd name="connsiteX2" fmla="*/ 685800 w 848794"/>
              <a:gd name="connsiteY2" fmla="*/ 189719 h 2722390"/>
              <a:gd name="connsiteX3" fmla="*/ 601133 w 848794"/>
              <a:gd name="connsiteY3" fmla="*/ 198186 h 2722390"/>
              <a:gd name="connsiteX4" fmla="*/ 846667 w 848794"/>
              <a:gd name="connsiteY4" fmla="*/ 773919 h 2722390"/>
              <a:gd name="connsiteX5" fmla="*/ 702733 w 848794"/>
              <a:gd name="connsiteY5" fmla="*/ 1044853 h 2722390"/>
              <a:gd name="connsiteX6" fmla="*/ 406400 w 848794"/>
              <a:gd name="connsiteY6" fmla="*/ 1552853 h 2722390"/>
              <a:gd name="connsiteX7" fmla="*/ 778933 w 848794"/>
              <a:gd name="connsiteY7" fmla="*/ 1468186 h 2722390"/>
              <a:gd name="connsiteX8" fmla="*/ 414867 w 848794"/>
              <a:gd name="connsiteY8" fmla="*/ 1739119 h 2722390"/>
              <a:gd name="connsiteX9" fmla="*/ 338667 w 848794"/>
              <a:gd name="connsiteY9" fmla="*/ 1976186 h 2722390"/>
              <a:gd name="connsiteX10" fmla="*/ 618067 w 848794"/>
              <a:gd name="connsiteY10" fmla="*/ 1916919 h 2722390"/>
              <a:gd name="connsiteX11" fmla="*/ 474133 w 848794"/>
              <a:gd name="connsiteY11" fmla="*/ 2170919 h 2722390"/>
              <a:gd name="connsiteX12" fmla="*/ 321733 w 848794"/>
              <a:gd name="connsiteY12" fmla="*/ 2458786 h 2722390"/>
              <a:gd name="connsiteX13" fmla="*/ 668867 w 848794"/>
              <a:gd name="connsiteY13" fmla="*/ 2137053 h 2722390"/>
              <a:gd name="connsiteX14" fmla="*/ 389467 w 848794"/>
              <a:gd name="connsiteY14" fmla="*/ 2492653 h 2722390"/>
              <a:gd name="connsiteX15" fmla="*/ 397933 w 848794"/>
              <a:gd name="connsiteY15" fmla="*/ 2721253 h 2722390"/>
              <a:gd name="connsiteX16" fmla="*/ 397933 w 848794"/>
              <a:gd name="connsiteY16" fmla="*/ 2399519 h 2722390"/>
              <a:gd name="connsiteX17" fmla="*/ 93133 w 848794"/>
              <a:gd name="connsiteY17" fmla="*/ 985586 h 2722390"/>
              <a:gd name="connsiteX18" fmla="*/ 186267 w 848794"/>
              <a:gd name="connsiteY18" fmla="*/ 1137986 h 2722390"/>
              <a:gd name="connsiteX19" fmla="*/ 0 w 848794"/>
              <a:gd name="connsiteY19" fmla="*/ 342119 h 2722390"/>
              <a:gd name="connsiteX20" fmla="*/ 186267 w 848794"/>
              <a:gd name="connsiteY20" fmla="*/ 494519 h 2722390"/>
              <a:gd name="connsiteX21" fmla="*/ 59267 w 848794"/>
              <a:gd name="connsiteY21" fmla="*/ 20386 h 2722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48794" h="2722390">
                <a:moveTo>
                  <a:pt x="59267" y="20386"/>
                </a:moveTo>
                <a:cubicBezTo>
                  <a:pt x="57856" y="-45936"/>
                  <a:pt x="73378" y="68364"/>
                  <a:pt x="177800" y="96586"/>
                </a:cubicBezTo>
                <a:cubicBezTo>
                  <a:pt x="282222" y="124808"/>
                  <a:pt x="615245" y="172786"/>
                  <a:pt x="685800" y="189719"/>
                </a:cubicBezTo>
                <a:cubicBezTo>
                  <a:pt x="756355" y="206652"/>
                  <a:pt x="574322" y="100819"/>
                  <a:pt x="601133" y="198186"/>
                </a:cubicBezTo>
                <a:cubicBezTo>
                  <a:pt x="627944" y="295553"/>
                  <a:pt x="829734" y="632808"/>
                  <a:pt x="846667" y="773919"/>
                </a:cubicBezTo>
                <a:cubicBezTo>
                  <a:pt x="863600" y="915030"/>
                  <a:pt x="776111" y="915031"/>
                  <a:pt x="702733" y="1044853"/>
                </a:cubicBezTo>
                <a:cubicBezTo>
                  <a:pt x="629355" y="1174675"/>
                  <a:pt x="393700" y="1482298"/>
                  <a:pt x="406400" y="1552853"/>
                </a:cubicBezTo>
                <a:cubicBezTo>
                  <a:pt x="419100" y="1623408"/>
                  <a:pt x="777522" y="1437142"/>
                  <a:pt x="778933" y="1468186"/>
                </a:cubicBezTo>
                <a:cubicBezTo>
                  <a:pt x="780344" y="1499230"/>
                  <a:pt x="488245" y="1654452"/>
                  <a:pt x="414867" y="1739119"/>
                </a:cubicBezTo>
                <a:cubicBezTo>
                  <a:pt x="341489" y="1823786"/>
                  <a:pt x="304800" y="1946553"/>
                  <a:pt x="338667" y="1976186"/>
                </a:cubicBezTo>
                <a:cubicBezTo>
                  <a:pt x="372534" y="2005819"/>
                  <a:pt x="595489" y="1884464"/>
                  <a:pt x="618067" y="1916919"/>
                </a:cubicBezTo>
                <a:cubicBezTo>
                  <a:pt x="640645" y="1949375"/>
                  <a:pt x="523522" y="2080608"/>
                  <a:pt x="474133" y="2170919"/>
                </a:cubicBezTo>
                <a:cubicBezTo>
                  <a:pt x="424744" y="2261230"/>
                  <a:pt x="289277" y="2464430"/>
                  <a:pt x="321733" y="2458786"/>
                </a:cubicBezTo>
                <a:cubicBezTo>
                  <a:pt x="354189" y="2453142"/>
                  <a:pt x="657578" y="2131409"/>
                  <a:pt x="668867" y="2137053"/>
                </a:cubicBezTo>
                <a:cubicBezTo>
                  <a:pt x="680156" y="2142698"/>
                  <a:pt x="434623" y="2395286"/>
                  <a:pt x="389467" y="2492653"/>
                </a:cubicBezTo>
                <a:cubicBezTo>
                  <a:pt x="344311" y="2590020"/>
                  <a:pt x="396522" y="2736775"/>
                  <a:pt x="397933" y="2721253"/>
                </a:cubicBezTo>
                <a:cubicBezTo>
                  <a:pt x="399344" y="2705731"/>
                  <a:pt x="448733" y="2688797"/>
                  <a:pt x="397933" y="2399519"/>
                </a:cubicBezTo>
                <a:cubicBezTo>
                  <a:pt x="347133" y="2110241"/>
                  <a:pt x="128411" y="1195841"/>
                  <a:pt x="93133" y="985586"/>
                </a:cubicBezTo>
                <a:cubicBezTo>
                  <a:pt x="57855" y="775331"/>
                  <a:pt x="201789" y="1245231"/>
                  <a:pt x="186267" y="1137986"/>
                </a:cubicBezTo>
                <a:cubicBezTo>
                  <a:pt x="170745" y="1030741"/>
                  <a:pt x="0" y="449363"/>
                  <a:pt x="0" y="342119"/>
                </a:cubicBezTo>
                <a:cubicBezTo>
                  <a:pt x="0" y="234875"/>
                  <a:pt x="182034" y="543908"/>
                  <a:pt x="186267" y="494519"/>
                </a:cubicBezTo>
                <a:cubicBezTo>
                  <a:pt x="190500" y="445130"/>
                  <a:pt x="60678" y="86708"/>
                  <a:pt x="59267" y="20386"/>
                </a:cubicBezTo>
                <a:close/>
              </a:path>
            </a:pathLst>
          </a:cu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0" name="フリーフォーム: 図形 419">
            <a:extLst>
              <a:ext uri="{FF2B5EF4-FFF2-40B4-BE49-F238E27FC236}">
                <a16:creationId xmlns:a16="http://schemas.microsoft.com/office/drawing/2014/main" id="{BF3ACF5B-2902-41DA-986B-6657BE4A2F5A}"/>
              </a:ext>
            </a:extLst>
          </p:cNvPr>
          <p:cNvSpPr/>
          <p:nvPr/>
        </p:nvSpPr>
        <p:spPr>
          <a:xfrm>
            <a:off x="3325741" y="2062154"/>
            <a:ext cx="1805632" cy="1003066"/>
          </a:xfrm>
          <a:custGeom>
            <a:avLst/>
            <a:gdLst>
              <a:gd name="connsiteX0" fmla="*/ 822926 w 1805632"/>
              <a:gd name="connsiteY0" fmla="*/ 3713 h 1003066"/>
              <a:gd name="connsiteX1" fmla="*/ 1110792 w 1805632"/>
              <a:gd name="connsiteY1" fmla="*/ 12179 h 1003066"/>
              <a:gd name="connsiteX2" fmla="*/ 1559526 w 1805632"/>
              <a:gd name="connsiteY2" fmla="*/ 113779 h 1003066"/>
              <a:gd name="connsiteX3" fmla="*/ 1567992 w 1805632"/>
              <a:gd name="connsiteY3" fmla="*/ 189979 h 1003066"/>
              <a:gd name="connsiteX4" fmla="*/ 1686526 w 1805632"/>
              <a:gd name="connsiteY4" fmla="*/ 333913 h 1003066"/>
              <a:gd name="connsiteX5" fmla="*/ 1805059 w 1805632"/>
              <a:gd name="connsiteY5" fmla="*/ 765713 h 1003066"/>
              <a:gd name="connsiteX6" fmla="*/ 1635726 w 1805632"/>
              <a:gd name="connsiteY6" fmla="*/ 596379 h 1003066"/>
              <a:gd name="connsiteX7" fmla="*/ 645126 w 1805632"/>
              <a:gd name="connsiteY7" fmla="*/ 782646 h 1003066"/>
              <a:gd name="connsiteX8" fmla="*/ 1356326 w 1805632"/>
              <a:gd name="connsiteY8" fmla="*/ 714913 h 1003066"/>
              <a:gd name="connsiteX9" fmla="*/ 746726 w 1805632"/>
              <a:gd name="connsiteY9" fmla="*/ 1002779 h 1003066"/>
              <a:gd name="connsiteX10" fmla="*/ 746726 w 1805632"/>
              <a:gd name="connsiteY10" fmla="*/ 765713 h 1003066"/>
              <a:gd name="connsiteX11" fmla="*/ 738259 w 1805632"/>
              <a:gd name="connsiteY11" fmla="*/ 613313 h 1003066"/>
              <a:gd name="connsiteX12" fmla="*/ 1102326 w 1805632"/>
              <a:gd name="connsiteY12" fmla="*/ 570979 h 1003066"/>
              <a:gd name="connsiteX13" fmla="*/ 882192 w 1805632"/>
              <a:gd name="connsiteY13" fmla="*/ 537113 h 1003066"/>
              <a:gd name="connsiteX14" fmla="*/ 543526 w 1805632"/>
              <a:gd name="connsiteY14" fmla="*/ 520179 h 1003066"/>
              <a:gd name="connsiteX15" fmla="*/ 1186992 w 1805632"/>
              <a:gd name="connsiteY15" fmla="*/ 435513 h 1003066"/>
              <a:gd name="connsiteX16" fmla="*/ 1051526 w 1805632"/>
              <a:gd name="connsiteY16" fmla="*/ 198446 h 1003066"/>
              <a:gd name="connsiteX17" fmla="*/ 636659 w 1805632"/>
              <a:gd name="connsiteY17" fmla="*/ 37579 h 1003066"/>
              <a:gd name="connsiteX18" fmla="*/ 1659 w 1805632"/>
              <a:gd name="connsiteY18" fmla="*/ 29113 h 1003066"/>
              <a:gd name="connsiteX19" fmla="*/ 822926 w 1805632"/>
              <a:gd name="connsiteY19" fmla="*/ 3713 h 1003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05632" h="1003066">
                <a:moveTo>
                  <a:pt x="822926" y="3713"/>
                </a:moveTo>
                <a:cubicBezTo>
                  <a:pt x="1007781" y="891"/>
                  <a:pt x="988025" y="-6165"/>
                  <a:pt x="1110792" y="12179"/>
                </a:cubicBezTo>
                <a:cubicBezTo>
                  <a:pt x="1233559" y="30523"/>
                  <a:pt x="1483326" y="84146"/>
                  <a:pt x="1559526" y="113779"/>
                </a:cubicBezTo>
                <a:cubicBezTo>
                  <a:pt x="1635726" y="143412"/>
                  <a:pt x="1546825" y="153290"/>
                  <a:pt x="1567992" y="189979"/>
                </a:cubicBezTo>
                <a:cubicBezTo>
                  <a:pt x="1589159" y="226668"/>
                  <a:pt x="1647015" y="237957"/>
                  <a:pt x="1686526" y="333913"/>
                </a:cubicBezTo>
                <a:cubicBezTo>
                  <a:pt x="1726037" y="429869"/>
                  <a:pt x="1813526" y="721969"/>
                  <a:pt x="1805059" y="765713"/>
                </a:cubicBezTo>
                <a:cubicBezTo>
                  <a:pt x="1796592" y="809457"/>
                  <a:pt x="1829048" y="593557"/>
                  <a:pt x="1635726" y="596379"/>
                </a:cubicBezTo>
                <a:cubicBezTo>
                  <a:pt x="1442404" y="599201"/>
                  <a:pt x="691693" y="762890"/>
                  <a:pt x="645126" y="782646"/>
                </a:cubicBezTo>
                <a:cubicBezTo>
                  <a:pt x="598559" y="802402"/>
                  <a:pt x="1339393" y="678224"/>
                  <a:pt x="1356326" y="714913"/>
                </a:cubicBezTo>
                <a:cubicBezTo>
                  <a:pt x="1373259" y="751602"/>
                  <a:pt x="848326" y="994312"/>
                  <a:pt x="746726" y="1002779"/>
                </a:cubicBezTo>
                <a:cubicBezTo>
                  <a:pt x="645126" y="1011246"/>
                  <a:pt x="748137" y="830624"/>
                  <a:pt x="746726" y="765713"/>
                </a:cubicBezTo>
                <a:cubicBezTo>
                  <a:pt x="745315" y="700802"/>
                  <a:pt x="678992" y="645769"/>
                  <a:pt x="738259" y="613313"/>
                </a:cubicBezTo>
                <a:cubicBezTo>
                  <a:pt x="797526" y="580857"/>
                  <a:pt x="1078337" y="583679"/>
                  <a:pt x="1102326" y="570979"/>
                </a:cubicBezTo>
                <a:cubicBezTo>
                  <a:pt x="1126315" y="558279"/>
                  <a:pt x="975325" y="545580"/>
                  <a:pt x="882192" y="537113"/>
                </a:cubicBezTo>
                <a:cubicBezTo>
                  <a:pt x="789059" y="528646"/>
                  <a:pt x="492726" y="537112"/>
                  <a:pt x="543526" y="520179"/>
                </a:cubicBezTo>
                <a:cubicBezTo>
                  <a:pt x="594326" y="503246"/>
                  <a:pt x="1102325" y="489135"/>
                  <a:pt x="1186992" y="435513"/>
                </a:cubicBezTo>
                <a:cubicBezTo>
                  <a:pt x="1271659" y="381891"/>
                  <a:pt x="1143248" y="264768"/>
                  <a:pt x="1051526" y="198446"/>
                </a:cubicBezTo>
                <a:cubicBezTo>
                  <a:pt x="959804" y="132124"/>
                  <a:pt x="811637" y="65801"/>
                  <a:pt x="636659" y="37579"/>
                </a:cubicBezTo>
                <a:cubicBezTo>
                  <a:pt x="461681" y="9357"/>
                  <a:pt x="-32208" y="29113"/>
                  <a:pt x="1659" y="29113"/>
                </a:cubicBezTo>
                <a:cubicBezTo>
                  <a:pt x="35526" y="29113"/>
                  <a:pt x="638071" y="6535"/>
                  <a:pt x="822926" y="3713"/>
                </a:cubicBezTo>
                <a:close/>
              </a:path>
            </a:pathLst>
          </a:cu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1" name="フリーフォーム: 図形 420">
            <a:extLst>
              <a:ext uri="{FF2B5EF4-FFF2-40B4-BE49-F238E27FC236}">
                <a16:creationId xmlns:a16="http://schemas.microsoft.com/office/drawing/2014/main" id="{F79B5E64-F773-48B6-8302-AA3DA8791644}"/>
              </a:ext>
            </a:extLst>
          </p:cNvPr>
          <p:cNvSpPr/>
          <p:nvPr/>
        </p:nvSpPr>
        <p:spPr>
          <a:xfrm>
            <a:off x="4579456" y="2104500"/>
            <a:ext cx="2395514" cy="2522305"/>
          </a:xfrm>
          <a:custGeom>
            <a:avLst/>
            <a:gdLst>
              <a:gd name="connsiteX0" fmla="*/ 53504 w 2395514"/>
              <a:gd name="connsiteY0" fmla="*/ 161180 h 2522305"/>
              <a:gd name="connsiteX1" fmla="*/ 942504 w 2395514"/>
              <a:gd name="connsiteY1" fmla="*/ 49420 h 2522305"/>
              <a:gd name="connsiteX2" fmla="*/ 2314104 w 2395514"/>
              <a:gd name="connsiteY2" fmla="*/ 130700 h 2522305"/>
              <a:gd name="connsiteX3" fmla="*/ 1831504 w 2395514"/>
              <a:gd name="connsiteY3" fmla="*/ 252620 h 2522305"/>
              <a:gd name="connsiteX4" fmla="*/ 2217584 w 2395514"/>
              <a:gd name="connsiteY4" fmla="*/ 262780 h 2522305"/>
              <a:gd name="connsiteX5" fmla="*/ 1867064 w 2395514"/>
              <a:gd name="connsiteY5" fmla="*/ 415180 h 2522305"/>
              <a:gd name="connsiteX6" fmla="*/ 2380144 w 2395514"/>
              <a:gd name="connsiteY6" fmla="*/ 450740 h 2522305"/>
              <a:gd name="connsiteX7" fmla="*/ 2268384 w 2395514"/>
              <a:gd name="connsiteY7" fmla="*/ 882540 h 2522305"/>
              <a:gd name="connsiteX8" fmla="*/ 2344584 w 2395514"/>
              <a:gd name="connsiteY8" fmla="*/ 2030620 h 2522305"/>
              <a:gd name="connsiteX9" fmla="*/ 2268384 w 2395514"/>
              <a:gd name="connsiteY9" fmla="*/ 1603900 h 2522305"/>
              <a:gd name="connsiteX10" fmla="*/ 1851824 w 2395514"/>
              <a:gd name="connsiteY10" fmla="*/ 745380 h 2522305"/>
              <a:gd name="connsiteX11" fmla="*/ 2187104 w 2395514"/>
              <a:gd name="connsiteY11" fmla="*/ 1685180 h 2522305"/>
              <a:gd name="connsiteX12" fmla="*/ 1653704 w 2395514"/>
              <a:gd name="connsiteY12" fmla="*/ 1233060 h 2522305"/>
              <a:gd name="connsiteX13" fmla="*/ 1633384 w 2395514"/>
              <a:gd name="connsiteY13" fmla="*/ 1598820 h 2522305"/>
              <a:gd name="connsiteX14" fmla="*/ 2110904 w 2395514"/>
              <a:gd name="connsiteY14" fmla="*/ 2503060 h 2522305"/>
              <a:gd name="connsiteX15" fmla="*/ 1790864 w 2395514"/>
              <a:gd name="connsiteY15" fmla="*/ 2167780 h 2522305"/>
              <a:gd name="connsiteX16" fmla="*/ 1353984 w 2395514"/>
              <a:gd name="connsiteY16" fmla="*/ 1593740 h 2522305"/>
              <a:gd name="connsiteX17" fmla="*/ 1668944 w 2395514"/>
              <a:gd name="connsiteY17" fmla="*/ 1085740 h 2522305"/>
              <a:gd name="connsiteX18" fmla="*/ 1582584 w 2395514"/>
              <a:gd name="connsiteY18" fmla="*/ 476140 h 2522305"/>
              <a:gd name="connsiteX19" fmla="*/ 1699424 w 2395514"/>
              <a:gd name="connsiteY19" fmla="*/ 272940 h 2522305"/>
              <a:gd name="connsiteX20" fmla="*/ 739304 w 2395514"/>
              <a:gd name="connsiteY20" fmla="*/ 3700 h 2522305"/>
              <a:gd name="connsiteX21" fmla="*/ 180504 w 2395514"/>
              <a:gd name="connsiteY21" fmla="*/ 120540 h 2522305"/>
              <a:gd name="connsiteX22" fmla="*/ 109384 w 2395514"/>
              <a:gd name="connsiteY22" fmla="*/ 181500 h 2522305"/>
              <a:gd name="connsiteX23" fmla="*/ 53504 w 2395514"/>
              <a:gd name="connsiteY23" fmla="*/ 161180 h 252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95514" h="2522305">
                <a:moveTo>
                  <a:pt x="53504" y="161180"/>
                </a:moveTo>
                <a:cubicBezTo>
                  <a:pt x="192357" y="139167"/>
                  <a:pt x="565737" y="54500"/>
                  <a:pt x="942504" y="49420"/>
                </a:cubicBezTo>
                <a:cubicBezTo>
                  <a:pt x="1319271" y="44340"/>
                  <a:pt x="2165937" y="96833"/>
                  <a:pt x="2314104" y="130700"/>
                </a:cubicBezTo>
                <a:cubicBezTo>
                  <a:pt x="2462271" y="164567"/>
                  <a:pt x="1847591" y="230607"/>
                  <a:pt x="1831504" y="252620"/>
                </a:cubicBezTo>
                <a:cubicBezTo>
                  <a:pt x="1815417" y="274633"/>
                  <a:pt x="2211657" y="235687"/>
                  <a:pt x="2217584" y="262780"/>
                </a:cubicBezTo>
                <a:cubicBezTo>
                  <a:pt x="2223511" y="289873"/>
                  <a:pt x="1839971" y="383853"/>
                  <a:pt x="1867064" y="415180"/>
                </a:cubicBezTo>
                <a:cubicBezTo>
                  <a:pt x="1894157" y="446507"/>
                  <a:pt x="2313257" y="372847"/>
                  <a:pt x="2380144" y="450740"/>
                </a:cubicBezTo>
                <a:cubicBezTo>
                  <a:pt x="2447031" y="528633"/>
                  <a:pt x="2274311" y="619227"/>
                  <a:pt x="2268384" y="882540"/>
                </a:cubicBezTo>
                <a:cubicBezTo>
                  <a:pt x="2262457" y="1145853"/>
                  <a:pt x="2344584" y="1910393"/>
                  <a:pt x="2344584" y="2030620"/>
                </a:cubicBezTo>
                <a:cubicBezTo>
                  <a:pt x="2344584" y="2150847"/>
                  <a:pt x="2350511" y="1818107"/>
                  <a:pt x="2268384" y="1603900"/>
                </a:cubicBezTo>
                <a:cubicBezTo>
                  <a:pt x="2186257" y="1389693"/>
                  <a:pt x="1865371" y="731833"/>
                  <a:pt x="1851824" y="745380"/>
                </a:cubicBezTo>
                <a:cubicBezTo>
                  <a:pt x="1838277" y="758927"/>
                  <a:pt x="2220124" y="1603900"/>
                  <a:pt x="2187104" y="1685180"/>
                </a:cubicBezTo>
                <a:cubicBezTo>
                  <a:pt x="2154084" y="1766460"/>
                  <a:pt x="1745991" y="1247453"/>
                  <a:pt x="1653704" y="1233060"/>
                </a:cubicBezTo>
                <a:cubicBezTo>
                  <a:pt x="1561417" y="1218667"/>
                  <a:pt x="1557184" y="1387153"/>
                  <a:pt x="1633384" y="1598820"/>
                </a:cubicBezTo>
                <a:cubicBezTo>
                  <a:pt x="1709584" y="1810487"/>
                  <a:pt x="2084657" y="2408233"/>
                  <a:pt x="2110904" y="2503060"/>
                </a:cubicBezTo>
                <a:cubicBezTo>
                  <a:pt x="2137151" y="2597887"/>
                  <a:pt x="1917017" y="2319333"/>
                  <a:pt x="1790864" y="2167780"/>
                </a:cubicBezTo>
                <a:cubicBezTo>
                  <a:pt x="1664711" y="2016227"/>
                  <a:pt x="1374304" y="1774080"/>
                  <a:pt x="1353984" y="1593740"/>
                </a:cubicBezTo>
                <a:cubicBezTo>
                  <a:pt x="1333664" y="1413400"/>
                  <a:pt x="1630844" y="1272007"/>
                  <a:pt x="1668944" y="1085740"/>
                </a:cubicBezTo>
                <a:cubicBezTo>
                  <a:pt x="1707044" y="899473"/>
                  <a:pt x="1577504" y="611607"/>
                  <a:pt x="1582584" y="476140"/>
                </a:cubicBezTo>
                <a:cubicBezTo>
                  <a:pt x="1587664" y="340673"/>
                  <a:pt x="1839971" y="351680"/>
                  <a:pt x="1699424" y="272940"/>
                </a:cubicBezTo>
                <a:cubicBezTo>
                  <a:pt x="1558877" y="194200"/>
                  <a:pt x="992457" y="29100"/>
                  <a:pt x="739304" y="3700"/>
                </a:cubicBezTo>
                <a:cubicBezTo>
                  <a:pt x="486151" y="-21700"/>
                  <a:pt x="285491" y="90907"/>
                  <a:pt x="180504" y="120540"/>
                </a:cubicBezTo>
                <a:cubicBezTo>
                  <a:pt x="75517" y="150173"/>
                  <a:pt x="131397" y="174727"/>
                  <a:pt x="109384" y="181500"/>
                </a:cubicBezTo>
                <a:cubicBezTo>
                  <a:pt x="87371" y="188273"/>
                  <a:pt x="-85349" y="183193"/>
                  <a:pt x="53504" y="161180"/>
                </a:cubicBezTo>
                <a:close/>
              </a:path>
            </a:pathLst>
          </a:cu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2" name="フリーフォーム: 図形 421">
            <a:extLst>
              <a:ext uri="{FF2B5EF4-FFF2-40B4-BE49-F238E27FC236}">
                <a16:creationId xmlns:a16="http://schemas.microsoft.com/office/drawing/2014/main" id="{2E7165F3-FA12-4D24-A63E-195D328E0A0E}"/>
              </a:ext>
            </a:extLst>
          </p:cNvPr>
          <p:cNvSpPr/>
          <p:nvPr/>
        </p:nvSpPr>
        <p:spPr>
          <a:xfrm>
            <a:off x="4670728" y="2143684"/>
            <a:ext cx="589649" cy="700405"/>
          </a:xfrm>
          <a:custGeom>
            <a:avLst/>
            <a:gdLst>
              <a:gd name="connsiteX0" fmla="*/ 434672 w 589649"/>
              <a:gd name="connsiteY0" fmla="*/ 76 h 700405"/>
              <a:gd name="connsiteX1" fmla="*/ 470232 w 589649"/>
              <a:gd name="connsiteY1" fmla="*/ 243916 h 700405"/>
              <a:gd name="connsiteX2" fmla="*/ 556592 w 589649"/>
              <a:gd name="connsiteY2" fmla="*/ 396316 h 700405"/>
              <a:gd name="connsiteX3" fmla="*/ 556592 w 589649"/>
              <a:gd name="connsiteY3" fmla="*/ 360756 h 700405"/>
              <a:gd name="connsiteX4" fmla="*/ 587072 w 589649"/>
              <a:gd name="connsiteY4" fmla="*/ 696036 h 700405"/>
              <a:gd name="connsiteX5" fmla="*/ 480392 w 589649"/>
              <a:gd name="connsiteY5" fmla="*/ 538556 h 700405"/>
              <a:gd name="connsiteX6" fmla="*/ 2872 w 589649"/>
              <a:gd name="connsiteY6" fmla="*/ 345516 h 700405"/>
              <a:gd name="connsiteX7" fmla="*/ 287352 w 589649"/>
              <a:gd name="connsiteY7" fmla="*/ 365836 h 700405"/>
              <a:gd name="connsiteX8" fmla="*/ 419432 w 589649"/>
              <a:gd name="connsiteY8" fmla="*/ 315036 h 700405"/>
              <a:gd name="connsiteX9" fmla="*/ 216232 w 589649"/>
              <a:gd name="connsiteY9" fmla="*/ 218516 h 700405"/>
              <a:gd name="connsiteX10" fmla="*/ 434672 w 589649"/>
              <a:gd name="connsiteY10" fmla="*/ 76 h 700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9649" h="700405">
                <a:moveTo>
                  <a:pt x="434672" y="76"/>
                </a:moveTo>
                <a:cubicBezTo>
                  <a:pt x="477005" y="4309"/>
                  <a:pt x="449912" y="177876"/>
                  <a:pt x="470232" y="243916"/>
                </a:cubicBezTo>
                <a:cubicBezTo>
                  <a:pt x="490552" y="309956"/>
                  <a:pt x="542199" y="376843"/>
                  <a:pt x="556592" y="396316"/>
                </a:cubicBezTo>
                <a:cubicBezTo>
                  <a:pt x="570985" y="415789"/>
                  <a:pt x="551512" y="310803"/>
                  <a:pt x="556592" y="360756"/>
                </a:cubicBezTo>
                <a:cubicBezTo>
                  <a:pt x="561672" y="410709"/>
                  <a:pt x="599772" y="666403"/>
                  <a:pt x="587072" y="696036"/>
                </a:cubicBezTo>
                <a:cubicBezTo>
                  <a:pt x="574372" y="725669"/>
                  <a:pt x="577759" y="596976"/>
                  <a:pt x="480392" y="538556"/>
                </a:cubicBezTo>
                <a:cubicBezTo>
                  <a:pt x="383025" y="480136"/>
                  <a:pt x="35045" y="374303"/>
                  <a:pt x="2872" y="345516"/>
                </a:cubicBezTo>
                <a:cubicBezTo>
                  <a:pt x="-29301" y="316729"/>
                  <a:pt x="217925" y="370916"/>
                  <a:pt x="287352" y="365836"/>
                </a:cubicBezTo>
                <a:cubicBezTo>
                  <a:pt x="356779" y="360756"/>
                  <a:pt x="431285" y="339589"/>
                  <a:pt x="419432" y="315036"/>
                </a:cubicBezTo>
                <a:cubicBezTo>
                  <a:pt x="407579" y="290483"/>
                  <a:pt x="215385" y="269316"/>
                  <a:pt x="216232" y="218516"/>
                </a:cubicBezTo>
                <a:cubicBezTo>
                  <a:pt x="217079" y="167716"/>
                  <a:pt x="392339" y="-4157"/>
                  <a:pt x="434672" y="76"/>
                </a:cubicBezTo>
                <a:close/>
              </a:path>
            </a:pathLst>
          </a:cu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3" name="フリーフォーム: 図形 422">
            <a:extLst>
              <a:ext uri="{FF2B5EF4-FFF2-40B4-BE49-F238E27FC236}">
                <a16:creationId xmlns:a16="http://schemas.microsoft.com/office/drawing/2014/main" id="{6A789288-6185-4E61-B149-8E33846D6BB1}"/>
              </a:ext>
            </a:extLst>
          </p:cNvPr>
          <p:cNvSpPr/>
          <p:nvPr/>
        </p:nvSpPr>
        <p:spPr>
          <a:xfrm>
            <a:off x="2437783" y="2135214"/>
            <a:ext cx="1064257" cy="2397744"/>
          </a:xfrm>
          <a:custGeom>
            <a:avLst/>
            <a:gdLst>
              <a:gd name="connsiteX0" fmla="*/ 36177 w 1064257"/>
              <a:gd name="connsiteY0" fmla="*/ 44106 h 2397744"/>
              <a:gd name="connsiteX1" fmla="*/ 1011537 w 1064257"/>
              <a:gd name="connsiteY1" fmla="*/ 49186 h 2397744"/>
              <a:gd name="connsiteX2" fmla="*/ 940417 w 1064257"/>
              <a:gd name="connsiteY2" fmla="*/ 186346 h 2397744"/>
              <a:gd name="connsiteX3" fmla="*/ 1001377 w 1064257"/>
              <a:gd name="connsiteY3" fmla="*/ 1110906 h 2397744"/>
              <a:gd name="connsiteX4" fmla="*/ 1021697 w 1064257"/>
              <a:gd name="connsiteY4" fmla="*/ 1136306 h 2397744"/>
              <a:gd name="connsiteX5" fmla="*/ 884537 w 1064257"/>
              <a:gd name="connsiteY5" fmla="*/ 1324266 h 2397744"/>
              <a:gd name="connsiteX6" fmla="*/ 691497 w 1064257"/>
              <a:gd name="connsiteY6" fmla="*/ 1461426 h 2397744"/>
              <a:gd name="connsiteX7" fmla="*/ 1031857 w 1064257"/>
              <a:gd name="connsiteY7" fmla="*/ 1425866 h 2397744"/>
              <a:gd name="connsiteX8" fmla="*/ 534017 w 1064257"/>
              <a:gd name="connsiteY8" fmla="*/ 1700186 h 2397744"/>
              <a:gd name="connsiteX9" fmla="*/ 925177 w 1064257"/>
              <a:gd name="connsiteY9" fmla="*/ 1537626 h 2397744"/>
              <a:gd name="connsiteX10" fmla="*/ 671177 w 1064257"/>
              <a:gd name="connsiteY10" fmla="*/ 1781466 h 2397744"/>
              <a:gd name="connsiteX11" fmla="*/ 981057 w 1064257"/>
              <a:gd name="connsiteY11" fmla="*/ 1679866 h 2397744"/>
              <a:gd name="connsiteX12" fmla="*/ 544177 w 1064257"/>
              <a:gd name="connsiteY12" fmla="*/ 2279306 h 2397744"/>
              <a:gd name="connsiteX13" fmla="*/ 488297 w 1064257"/>
              <a:gd name="connsiteY13" fmla="*/ 2355506 h 2397744"/>
              <a:gd name="connsiteX14" fmla="*/ 325737 w 1064257"/>
              <a:gd name="connsiteY14" fmla="*/ 1781466 h 2397744"/>
              <a:gd name="connsiteX15" fmla="*/ 254617 w 1064257"/>
              <a:gd name="connsiteY15" fmla="*/ 1801786 h 2397744"/>
              <a:gd name="connsiteX16" fmla="*/ 107297 w 1064257"/>
              <a:gd name="connsiteY16" fmla="*/ 409866 h 2397744"/>
              <a:gd name="connsiteX17" fmla="*/ 198737 w 1064257"/>
              <a:gd name="connsiteY17" fmla="*/ 587666 h 2397744"/>
              <a:gd name="connsiteX18" fmla="*/ 36177 w 1064257"/>
              <a:gd name="connsiteY18" fmla="*/ 44106 h 239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64257" h="2397744">
                <a:moveTo>
                  <a:pt x="36177" y="44106"/>
                </a:moveTo>
                <a:cubicBezTo>
                  <a:pt x="171644" y="-45641"/>
                  <a:pt x="860830" y="25479"/>
                  <a:pt x="1011537" y="49186"/>
                </a:cubicBezTo>
                <a:cubicBezTo>
                  <a:pt x="1162244" y="72893"/>
                  <a:pt x="942110" y="9393"/>
                  <a:pt x="940417" y="186346"/>
                </a:cubicBezTo>
                <a:cubicBezTo>
                  <a:pt x="938724" y="363299"/>
                  <a:pt x="987830" y="952579"/>
                  <a:pt x="1001377" y="1110906"/>
                </a:cubicBezTo>
                <a:cubicBezTo>
                  <a:pt x="1014924" y="1269233"/>
                  <a:pt x="1041170" y="1100746"/>
                  <a:pt x="1021697" y="1136306"/>
                </a:cubicBezTo>
                <a:cubicBezTo>
                  <a:pt x="1002224" y="1171866"/>
                  <a:pt x="939570" y="1270079"/>
                  <a:pt x="884537" y="1324266"/>
                </a:cubicBezTo>
                <a:cubicBezTo>
                  <a:pt x="829504" y="1378453"/>
                  <a:pt x="666944" y="1444493"/>
                  <a:pt x="691497" y="1461426"/>
                </a:cubicBezTo>
                <a:cubicBezTo>
                  <a:pt x="716050" y="1478359"/>
                  <a:pt x="1058104" y="1386073"/>
                  <a:pt x="1031857" y="1425866"/>
                </a:cubicBezTo>
                <a:cubicBezTo>
                  <a:pt x="1005610" y="1465659"/>
                  <a:pt x="551797" y="1681559"/>
                  <a:pt x="534017" y="1700186"/>
                </a:cubicBezTo>
                <a:cubicBezTo>
                  <a:pt x="516237" y="1718813"/>
                  <a:pt x="902317" y="1524079"/>
                  <a:pt x="925177" y="1537626"/>
                </a:cubicBezTo>
                <a:cubicBezTo>
                  <a:pt x="948037" y="1551173"/>
                  <a:pt x="661864" y="1757759"/>
                  <a:pt x="671177" y="1781466"/>
                </a:cubicBezTo>
                <a:cubicBezTo>
                  <a:pt x="680490" y="1805173"/>
                  <a:pt x="1002224" y="1596893"/>
                  <a:pt x="981057" y="1679866"/>
                </a:cubicBezTo>
                <a:cubicBezTo>
                  <a:pt x="959890" y="1762839"/>
                  <a:pt x="626304" y="2166699"/>
                  <a:pt x="544177" y="2279306"/>
                </a:cubicBezTo>
                <a:cubicBezTo>
                  <a:pt x="462050" y="2391913"/>
                  <a:pt x="524704" y="2438479"/>
                  <a:pt x="488297" y="2355506"/>
                </a:cubicBezTo>
                <a:cubicBezTo>
                  <a:pt x="451890" y="2272533"/>
                  <a:pt x="364684" y="1873753"/>
                  <a:pt x="325737" y="1781466"/>
                </a:cubicBezTo>
                <a:cubicBezTo>
                  <a:pt x="286790" y="1689179"/>
                  <a:pt x="291024" y="2030386"/>
                  <a:pt x="254617" y="1801786"/>
                </a:cubicBezTo>
                <a:cubicBezTo>
                  <a:pt x="218210" y="1573186"/>
                  <a:pt x="116610" y="612219"/>
                  <a:pt x="107297" y="409866"/>
                </a:cubicBezTo>
                <a:cubicBezTo>
                  <a:pt x="97984" y="207513"/>
                  <a:pt x="208897" y="646933"/>
                  <a:pt x="198737" y="587666"/>
                </a:cubicBezTo>
                <a:cubicBezTo>
                  <a:pt x="188577" y="528399"/>
                  <a:pt x="-99290" y="133853"/>
                  <a:pt x="36177" y="44106"/>
                </a:cubicBezTo>
                <a:close/>
              </a:path>
            </a:pathLst>
          </a:cu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4" name="フリーフォーム: 図形 423">
            <a:extLst>
              <a:ext uri="{FF2B5EF4-FFF2-40B4-BE49-F238E27FC236}">
                <a16:creationId xmlns:a16="http://schemas.microsoft.com/office/drawing/2014/main" id="{4029FA1F-EAE3-4C35-8ED7-7F1A8E897AA9}"/>
              </a:ext>
            </a:extLst>
          </p:cNvPr>
          <p:cNvSpPr/>
          <p:nvPr/>
        </p:nvSpPr>
        <p:spPr>
          <a:xfrm>
            <a:off x="2020589" y="2514366"/>
            <a:ext cx="277970" cy="1058972"/>
          </a:xfrm>
          <a:custGeom>
            <a:avLst/>
            <a:gdLst>
              <a:gd name="connsiteX0" fmla="*/ 78086 w 277970"/>
              <a:gd name="connsiteY0" fmla="*/ 234 h 1058972"/>
              <a:gd name="connsiteX1" fmla="*/ 24111 w 277970"/>
              <a:gd name="connsiteY1" fmla="*/ 743184 h 1058972"/>
              <a:gd name="connsiteX2" fmla="*/ 17761 w 277970"/>
              <a:gd name="connsiteY2" fmla="*/ 679684 h 1058972"/>
              <a:gd name="connsiteX3" fmla="*/ 255886 w 277970"/>
              <a:gd name="connsiteY3" fmla="*/ 1054334 h 1058972"/>
              <a:gd name="connsiteX4" fmla="*/ 249536 w 277970"/>
              <a:gd name="connsiteY4" fmla="*/ 828909 h 1058972"/>
              <a:gd name="connsiteX5" fmla="*/ 78086 w 277970"/>
              <a:gd name="connsiteY5" fmla="*/ 234 h 105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7970" h="1058972">
                <a:moveTo>
                  <a:pt x="78086" y="234"/>
                </a:moveTo>
                <a:cubicBezTo>
                  <a:pt x="40515" y="-14054"/>
                  <a:pt x="34165" y="629942"/>
                  <a:pt x="24111" y="743184"/>
                </a:cubicBezTo>
                <a:cubicBezTo>
                  <a:pt x="14057" y="856426"/>
                  <a:pt x="-20868" y="627826"/>
                  <a:pt x="17761" y="679684"/>
                </a:cubicBezTo>
                <a:cubicBezTo>
                  <a:pt x="56390" y="731542"/>
                  <a:pt x="217257" y="1029463"/>
                  <a:pt x="255886" y="1054334"/>
                </a:cubicBezTo>
                <a:cubicBezTo>
                  <a:pt x="294515" y="1079205"/>
                  <a:pt x="275994" y="1004063"/>
                  <a:pt x="249536" y="828909"/>
                </a:cubicBezTo>
                <a:cubicBezTo>
                  <a:pt x="223078" y="653755"/>
                  <a:pt x="115657" y="14522"/>
                  <a:pt x="78086" y="234"/>
                </a:cubicBezTo>
                <a:close/>
              </a:path>
            </a:pathLst>
          </a:cu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5" name="フリーフォーム: 図形 424">
            <a:extLst>
              <a:ext uri="{FF2B5EF4-FFF2-40B4-BE49-F238E27FC236}">
                <a16:creationId xmlns:a16="http://schemas.microsoft.com/office/drawing/2014/main" id="{8E104C4F-295B-42F9-9B09-C9A911FEAE80}"/>
              </a:ext>
            </a:extLst>
          </p:cNvPr>
          <p:cNvSpPr/>
          <p:nvPr/>
        </p:nvSpPr>
        <p:spPr>
          <a:xfrm>
            <a:off x="3748163" y="2460623"/>
            <a:ext cx="874917" cy="563431"/>
          </a:xfrm>
          <a:custGeom>
            <a:avLst/>
            <a:gdLst>
              <a:gd name="connsiteX0" fmla="*/ 852412 w 874917"/>
              <a:gd name="connsiteY0" fmla="*/ 2 h 563431"/>
              <a:gd name="connsiteX1" fmla="*/ 33262 w 874917"/>
              <a:gd name="connsiteY1" fmla="*/ 88902 h 563431"/>
              <a:gd name="connsiteX2" fmla="*/ 242812 w 874917"/>
              <a:gd name="connsiteY2" fmla="*/ 85727 h 563431"/>
              <a:gd name="connsiteX3" fmla="*/ 96762 w 874917"/>
              <a:gd name="connsiteY3" fmla="*/ 161927 h 563431"/>
              <a:gd name="connsiteX4" fmla="*/ 280912 w 874917"/>
              <a:gd name="connsiteY4" fmla="*/ 555627 h 563431"/>
              <a:gd name="connsiteX5" fmla="*/ 293612 w 874917"/>
              <a:gd name="connsiteY5" fmla="*/ 406402 h 563431"/>
              <a:gd name="connsiteX6" fmla="*/ 480937 w 874917"/>
              <a:gd name="connsiteY6" fmla="*/ 190502 h 563431"/>
              <a:gd name="connsiteX7" fmla="*/ 1512 w 874917"/>
              <a:gd name="connsiteY7" fmla="*/ 285752 h 563431"/>
              <a:gd name="connsiteX8" fmla="*/ 668262 w 874917"/>
              <a:gd name="connsiteY8" fmla="*/ 130177 h 563431"/>
              <a:gd name="connsiteX9" fmla="*/ 646037 w 874917"/>
              <a:gd name="connsiteY9" fmla="*/ 92077 h 563431"/>
              <a:gd name="connsiteX10" fmla="*/ 852412 w 874917"/>
              <a:gd name="connsiteY10" fmla="*/ 2 h 5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74917" h="563431">
                <a:moveTo>
                  <a:pt x="852412" y="2"/>
                </a:moveTo>
                <a:cubicBezTo>
                  <a:pt x="750283" y="-527"/>
                  <a:pt x="134862" y="74615"/>
                  <a:pt x="33262" y="88902"/>
                </a:cubicBezTo>
                <a:cubicBezTo>
                  <a:pt x="-68338" y="103189"/>
                  <a:pt x="232229" y="73556"/>
                  <a:pt x="242812" y="85727"/>
                </a:cubicBezTo>
                <a:cubicBezTo>
                  <a:pt x="253395" y="97898"/>
                  <a:pt x="90412" y="83610"/>
                  <a:pt x="96762" y="161927"/>
                </a:cubicBezTo>
                <a:cubicBezTo>
                  <a:pt x="103112" y="240244"/>
                  <a:pt x="248104" y="514881"/>
                  <a:pt x="280912" y="555627"/>
                </a:cubicBezTo>
                <a:cubicBezTo>
                  <a:pt x="313720" y="596373"/>
                  <a:pt x="260275" y="467256"/>
                  <a:pt x="293612" y="406402"/>
                </a:cubicBezTo>
                <a:cubicBezTo>
                  <a:pt x="326949" y="345548"/>
                  <a:pt x="529620" y="210610"/>
                  <a:pt x="480937" y="190502"/>
                </a:cubicBezTo>
                <a:cubicBezTo>
                  <a:pt x="432254" y="170394"/>
                  <a:pt x="-29709" y="295806"/>
                  <a:pt x="1512" y="285752"/>
                </a:cubicBezTo>
                <a:cubicBezTo>
                  <a:pt x="32733" y="275698"/>
                  <a:pt x="560841" y="162456"/>
                  <a:pt x="668262" y="130177"/>
                </a:cubicBezTo>
                <a:cubicBezTo>
                  <a:pt x="775683" y="97898"/>
                  <a:pt x="614287" y="109539"/>
                  <a:pt x="646037" y="92077"/>
                </a:cubicBezTo>
                <a:cubicBezTo>
                  <a:pt x="677787" y="74615"/>
                  <a:pt x="954541" y="531"/>
                  <a:pt x="852412" y="2"/>
                </a:cubicBezTo>
                <a:close/>
              </a:path>
            </a:pathLst>
          </a:cu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6" name="フリーフォーム: 図形 425">
            <a:extLst>
              <a:ext uri="{FF2B5EF4-FFF2-40B4-BE49-F238E27FC236}">
                <a16:creationId xmlns:a16="http://schemas.microsoft.com/office/drawing/2014/main" id="{2D61640B-8DCD-4F2C-A34D-1D9200546858}"/>
              </a:ext>
            </a:extLst>
          </p:cNvPr>
          <p:cNvSpPr/>
          <p:nvPr/>
        </p:nvSpPr>
        <p:spPr>
          <a:xfrm>
            <a:off x="5434383" y="2473777"/>
            <a:ext cx="447598" cy="490619"/>
          </a:xfrm>
          <a:custGeom>
            <a:avLst/>
            <a:gdLst>
              <a:gd name="connsiteX0" fmla="*/ 10742 w 447598"/>
              <a:gd name="connsiteY0" fmla="*/ 9073 h 490619"/>
              <a:gd name="connsiteX1" fmla="*/ 436192 w 447598"/>
              <a:gd name="connsiteY1" fmla="*/ 12248 h 490619"/>
              <a:gd name="connsiteX2" fmla="*/ 328242 w 447598"/>
              <a:gd name="connsiteY2" fmla="*/ 47173 h 490619"/>
              <a:gd name="connsiteX3" fmla="*/ 356817 w 447598"/>
              <a:gd name="connsiteY3" fmla="*/ 174173 h 490619"/>
              <a:gd name="connsiteX4" fmla="*/ 321892 w 447598"/>
              <a:gd name="connsiteY4" fmla="*/ 278948 h 490619"/>
              <a:gd name="connsiteX5" fmla="*/ 410792 w 447598"/>
              <a:gd name="connsiteY5" fmla="*/ 463098 h 490619"/>
              <a:gd name="connsiteX6" fmla="*/ 105992 w 447598"/>
              <a:gd name="connsiteY6" fmla="*/ 485323 h 490619"/>
              <a:gd name="connsiteX7" fmla="*/ 134567 w 447598"/>
              <a:gd name="connsiteY7" fmla="*/ 418648 h 490619"/>
              <a:gd name="connsiteX8" fmla="*/ 172667 w 447598"/>
              <a:gd name="connsiteY8" fmla="*/ 345623 h 490619"/>
              <a:gd name="connsiteX9" fmla="*/ 128217 w 447598"/>
              <a:gd name="connsiteY9" fmla="*/ 126548 h 490619"/>
              <a:gd name="connsiteX10" fmla="*/ 10742 w 447598"/>
              <a:gd name="connsiteY10" fmla="*/ 9073 h 490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7598" h="490619">
                <a:moveTo>
                  <a:pt x="10742" y="9073"/>
                </a:moveTo>
                <a:cubicBezTo>
                  <a:pt x="62071" y="-9977"/>
                  <a:pt x="383275" y="5898"/>
                  <a:pt x="436192" y="12248"/>
                </a:cubicBezTo>
                <a:cubicBezTo>
                  <a:pt x="489109" y="18598"/>
                  <a:pt x="341471" y="20186"/>
                  <a:pt x="328242" y="47173"/>
                </a:cubicBezTo>
                <a:cubicBezTo>
                  <a:pt x="315013" y="74161"/>
                  <a:pt x="357875" y="135544"/>
                  <a:pt x="356817" y="174173"/>
                </a:cubicBezTo>
                <a:cubicBezTo>
                  <a:pt x="355759" y="212802"/>
                  <a:pt x="312896" y="230794"/>
                  <a:pt x="321892" y="278948"/>
                </a:cubicBezTo>
                <a:cubicBezTo>
                  <a:pt x="330888" y="327102"/>
                  <a:pt x="446775" y="428702"/>
                  <a:pt x="410792" y="463098"/>
                </a:cubicBezTo>
                <a:cubicBezTo>
                  <a:pt x="374809" y="497494"/>
                  <a:pt x="152030" y="492731"/>
                  <a:pt x="105992" y="485323"/>
                </a:cubicBezTo>
                <a:cubicBezTo>
                  <a:pt x="59955" y="477915"/>
                  <a:pt x="123455" y="441931"/>
                  <a:pt x="134567" y="418648"/>
                </a:cubicBezTo>
                <a:cubicBezTo>
                  <a:pt x="145679" y="395365"/>
                  <a:pt x="173725" y="394306"/>
                  <a:pt x="172667" y="345623"/>
                </a:cubicBezTo>
                <a:cubicBezTo>
                  <a:pt x="171609" y="296940"/>
                  <a:pt x="148855" y="178936"/>
                  <a:pt x="128217" y="126548"/>
                </a:cubicBezTo>
                <a:cubicBezTo>
                  <a:pt x="107580" y="74161"/>
                  <a:pt x="-40587" y="28123"/>
                  <a:pt x="10742" y="9073"/>
                </a:cubicBezTo>
                <a:close/>
              </a:path>
            </a:pathLst>
          </a:cu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7" name="フリーフォーム: 図形 426">
            <a:extLst>
              <a:ext uri="{FF2B5EF4-FFF2-40B4-BE49-F238E27FC236}">
                <a16:creationId xmlns:a16="http://schemas.microsoft.com/office/drawing/2014/main" id="{F148C78C-BBA0-486C-B963-C0ED71A5E7AE}"/>
              </a:ext>
            </a:extLst>
          </p:cNvPr>
          <p:cNvSpPr/>
          <p:nvPr/>
        </p:nvSpPr>
        <p:spPr>
          <a:xfrm>
            <a:off x="6016200" y="2182646"/>
            <a:ext cx="1016708" cy="1383997"/>
          </a:xfrm>
          <a:custGeom>
            <a:avLst/>
            <a:gdLst>
              <a:gd name="connsiteX0" fmla="*/ 13125 w 1016708"/>
              <a:gd name="connsiteY0" fmla="*/ 4929 h 1383997"/>
              <a:gd name="connsiteX1" fmla="*/ 32175 w 1016708"/>
              <a:gd name="connsiteY1" fmla="*/ 58904 h 1383997"/>
              <a:gd name="connsiteX2" fmla="*/ 108375 w 1016708"/>
              <a:gd name="connsiteY2" fmla="*/ 316079 h 1383997"/>
              <a:gd name="connsiteX3" fmla="*/ 95675 w 1016708"/>
              <a:gd name="connsiteY3" fmla="*/ 652629 h 1383997"/>
              <a:gd name="connsiteX4" fmla="*/ 63925 w 1016708"/>
              <a:gd name="connsiteY4" fmla="*/ 1278104 h 1383997"/>
              <a:gd name="connsiteX5" fmla="*/ 98850 w 1016708"/>
              <a:gd name="connsiteY5" fmla="*/ 1036804 h 1383997"/>
              <a:gd name="connsiteX6" fmla="*/ 32175 w 1016708"/>
              <a:gd name="connsiteY6" fmla="*/ 1252704 h 1383997"/>
              <a:gd name="connsiteX7" fmla="*/ 394125 w 1016708"/>
              <a:gd name="connsiteY7" fmla="*/ 763754 h 1383997"/>
              <a:gd name="connsiteX8" fmla="*/ 333800 w 1016708"/>
              <a:gd name="connsiteY8" fmla="*/ 478004 h 1383997"/>
              <a:gd name="connsiteX9" fmla="*/ 968800 w 1016708"/>
              <a:gd name="connsiteY9" fmla="*/ 395454 h 1383997"/>
              <a:gd name="connsiteX10" fmla="*/ 803700 w 1016708"/>
              <a:gd name="connsiteY10" fmla="*/ 1357479 h 1383997"/>
              <a:gd name="connsiteX11" fmla="*/ 803700 w 1016708"/>
              <a:gd name="connsiteY11" fmla="*/ 1052679 h 1383997"/>
              <a:gd name="connsiteX12" fmla="*/ 883075 w 1016708"/>
              <a:gd name="connsiteY12" fmla="*/ 401804 h 1383997"/>
              <a:gd name="connsiteX13" fmla="*/ 981500 w 1016708"/>
              <a:gd name="connsiteY13" fmla="*/ 214479 h 1383997"/>
              <a:gd name="connsiteX14" fmla="*/ 225850 w 1016708"/>
              <a:gd name="connsiteY14" fmla="*/ 144629 h 1383997"/>
              <a:gd name="connsiteX15" fmla="*/ 13125 w 1016708"/>
              <a:gd name="connsiteY15" fmla="*/ 4929 h 1383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16708" h="1383997">
                <a:moveTo>
                  <a:pt x="13125" y="4929"/>
                </a:moveTo>
                <a:cubicBezTo>
                  <a:pt x="-19154" y="-9359"/>
                  <a:pt x="16300" y="7046"/>
                  <a:pt x="32175" y="58904"/>
                </a:cubicBezTo>
                <a:cubicBezTo>
                  <a:pt x="48050" y="110762"/>
                  <a:pt x="97792" y="217125"/>
                  <a:pt x="108375" y="316079"/>
                </a:cubicBezTo>
                <a:cubicBezTo>
                  <a:pt x="118958" y="415033"/>
                  <a:pt x="103083" y="492292"/>
                  <a:pt x="95675" y="652629"/>
                </a:cubicBezTo>
                <a:cubicBezTo>
                  <a:pt x="88267" y="812967"/>
                  <a:pt x="63396" y="1214075"/>
                  <a:pt x="63925" y="1278104"/>
                </a:cubicBezTo>
                <a:cubicBezTo>
                  <a:pt x="64454" y="1342133"/>
                  <a:pt x="104142" y="1041037"/>
                  <a:pt x="98850" y="1036804"/>
                </a:cubicBezTo>
                <a:cubicBezTo>
                  <a:pt x="93558" y="1032571"/>
                  <a:pt x="-17037" y="1298212"/>
                  <a:pt x="32175" y="1252704"/>
                </a:cubicBezTo>
                <a:cubicBezTo>
                  <a:pt x="81387" y="1207196"/>
                  <a:pt x="343854" y="892871"/>
                  <a:pt x="394125" y="763754"/>
                </a:cubicBezTo>
                <a:cubicBezTo>
                  <a:pt x="444396" y="634637"/>
                  <a:pt x="238021" y="539387"/>
                  <a:pt x="333800" y="478004"/>
                </a:cubicBezTo>
                <a:cubicBezTo>
                  <a:pt x="429579" y="416621"/>
                  <a:pt x="890483" y="248875"/>
                  <a:pt x="968800" y="395454"/>
                </a:cubicBezTo>
                <a:cubicBezTo>
                  <a:pt x="1047117" y="542033"/>
                  <a:pt x="831217" y="1247942"/>
                  <a:pt x="803700" y="1357479"/>
                </a:cubicBezTo>
                <a:cubicBezTo>
                  <a:pt x="776183" y="1467016"/>
                  <a:pt x="790471" y="1211958"/>
                  <a:pt x="803700" y="1052679"/>
                </a:cubicBezTo>
                <a:cubicBezTo>
                  <a:pt x="816929" y="893400"/>
                  <a:pt x="853442" y="541504"/>
                  <a:pt x="883075" y="401804"/>
                </a:cubicBezTo>
                <a:cubicBezTo>
                  <a:pt x="912708" y="262104"/>
                  <a:pt x="1091037" y="257341"/>
                  <a:pt x="981500" y="214479"/>
                </a:cubicBezTo>
                <a:cubicBezTo>
                  <a:pt x="871963" y="171617"/>
                  <a:pt x="383012" y="173733"/>
                  <a:pt x="225850" y="144629"/>
                </a:cubicBezTo>
                <a:cubicBezTo>
                  <a:pt x="68688" y="115525"/>
                  <a:pt x="45404" y="19217"/>
                  <a:pt x="13125" y="4929"/>
                </a:cubicBezTo>
                <a:close/>
              </a:path>
            </a:pathLst>
          </a:cu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8" name="フリーフォーム: 図形 427">
            <a:extLst>
              <a:ext uri="{FF2B5EF4-FFF2-40B4-BE49-F238E27FC236}">
                <a16:creationId xmlns:a16="http://schemas.microsoft.com/office/drawing/2014/main" id="{C53889B9-C25C-4FDD-8172-15728C7486BC}"/>
              </a:ext>
            </a:extLst>
          </p:cNvPr>
          <p:cNvSpPr/>
          <p:nvPr/>
        </p:nvSpPr>
        <p:spPr>
          <a:xfrm>
            <a:off x="7651398" y="1824923"/>
            <a:ext cx="510226" cy="1779989"/>
          </a:xfrm>
          <a:custGeom>
            <a:avLst/>
            <a:gdLst>
              <a:gd name="connsiteX0" fmla="*/ 502002 w 510226"/>
              <a:gd name="connsiteY0" fmla="*/ 48327 h 1779989"/>
              <a:gd name="connsiteX1" fmla="*/ 314677 w 510226"/>
              <a:gd name="connsiteY1" fmla="*/ 289627 h 1779989"/>
              <a:gd name="connsiteX2" fmla="*/ 152752 w 510226"/>
              <a:gd name="connsiteY2" fmla="*/ 299152 h 1779989"/>
              <a:gd name="connsiteX3" fmla="*/ 324202 w 510226"/>
              <a:gd name="connsiteY3" fmla="*/ 286452 h 1779989"/>
              <a:gd name="connsiteX4" fmla="*/ 117827 w 510226"/>
              <a:gd name="connsiteY4" fmla="*/ 432502 h 1779989"/>
              <a:gd name="connsiteX5" fmla="*/ 70202 w 510226"/>
              <a:gd name="connsiteY5" fmla="*/ 464252 h 1779989"/>
              <a:gd name="connsiteX6" fmla="*/ 51152 w 510226"/>
              <a:gd name="connsiteY6" fmla="*/ 565852 h 1779989"/>
              <a:gd name="connsiteX7" fmla="*/ 197202 w 510226"/>
              <a:gd name="connsiteY7" fmla="*/ 1458027 h 1779989"/>
              <a:gd name="connsiteX8" fmla="*/ 70202 w 510226"/>
              <a:gd name="connsiteY8" fmla="*/ 1245302 h 1779989"/>
              <a:gd name="connsiteX9" fmla="*/ 209902 w 510226"/>
              <a:gd name="connsiteY9" fmla="*/ 1766002 h 1779989"/>
              <a:gd name="connsiteX10" fmla="*/ 352 w 510226"/>
              <a:gd name="connsiteY10" fmla="*/ 581727 h 1779989"/>
              <a:gd name="connsiteX11" fmla="*/ 270227 w 510226"/>
              <a:gd name="connsiteY11" fmla="*/ 1327852 h 1779989"/>
              <a:gd name="connsiteX12" fmla="*/ 365477 w 510226"/>
              <a:gd name="connsiteY12" fmla="*/ 1705677 h 1779989"/>
              <a:gd name="connsiteX13" fmla="*/ 340077 w 510226"/>
              <a:gd name="connsiteY13" fmla="*/ 1448502 h 1779989"/>
              <a:gd name="connsiteX14" fmla="*/ 340077 w 510226"/>
              <a:gd name="connsiteY14" fmla="*/ 600777 h 1779989"/>
              <a:gd name="connsiteX15" fmla="*/ 463902 w 510226"/>
              <a:gd name="connsiteY15" fmla="*/ 1372302 h 1779989"/>
              <a:gd name="connsiteX16" fmla="*/ 502002 w 510226"/>
              <a:gd name="connsiteY16" fmla="*/ 48327 h 1779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10226" h="1779989">
                <a:moveTo>
                  <a:pt x="502002" y="48327"/>
                </a:moveTo>
                <a:cubicBezTo>
                  <a:pt x="477131" y="-132119"/>
                  <a:pt x="372885" y="247823"/>
                  <a:pt x="314677" y="289627"/>
                </a:cubicBezTo>
                <a:cubicBezTo>
                  <a:pt x="256469" y="331431"/>
                  <a:pt x="151165" y="299681"/>
                  <a:pt x="152752" y="299152"/>
                </a:cubicBezTo>
                <a:cubicBezTo>
                  <a:pt x="154339" y="298623"/>
                  <a:pt x="330023" y="264227"/>
                  <a:pt x="324202" y="286452"/>
                </a:cubicBezTo>
                <a:cubicBezTo>
                  <a:pt x="318381" y="308677"/>
                  <a:pt x="160160" y="402869"/>
                  <a:pt x="117827" y="432502"/>
                </a:cubicBezTo>
                <a:cubicBezTo>
                  <a:pt x="75494" y="462135"/>
                  <a:pt x="81314" y="442027"/>
                  <a:pt x="70202" y="464252"/>
                </a:cubicBezTo>
                <a:cubicBezTo>
                  <a:pt x="59090" y="486477"/>
                  <a:pt x="29985" y="400223"/>
                  <a:pt x="51152" y="565852"/>
                </a:cubicBezTo>
                <a:cubicBezTo>
                  <a:pt x="72319" y="731481"/>
                  <a:pt x="194027" y="1344785"/>
                  <a:pt x="197202" y="1458027"/>
                </a:cubicBezTo>
                <a:cubicBezTo>
                  <a:pt x="200377" y="1571269"/>
                  <a:pt x="68085" y="1193973"/>
                  <a:pt x="70202" y="1245302"/>
                </a:cubicBezTo>
                <a:cubicBezTo>
                  <a:pt x="72319" y="1296631"/>
                  <a:pt x="221544" y="1876598"/>
                  <a:pt x="209902" y="1766002"/>
                </a:cubicBezTo>
                <a:cubicBezTo>
                  <a:pt x="198260" y="1655406"/>
                  <a:pt x="-9702" y="654752"/>
                  <a:pt x="352" y="581727"/>
                </a:cubicBezTo>
                <a:cubicBezTo>
                  <a:pt x="10406" y="508702"/>
                  <a:pt x="209373" y="1140527"/>
                  <a:pt x="270227" y="1327852"/>
                </a:cubicBezTo>
                <a:cubicBezTo>
                  <a:pt x="331081" y="1515177"/>
                  <a:pt x="353835" y="1685569"/>
                  <a:pt x="365477" y="1705677"/>
                </a:cubicBezTo>
                <a:cubicBezTo>
                  <a:pt x="377119" y="1725785"/>
                  <a:pt x="344310" y="1632652"/>
                  <a:pt x="340077" y="1448502"/>
                </a:cubicBezTo>
                <a:cubicBezTo>
                  <a:pt x="335844" y="1264352"/>
                  <a:pt x="319440" y="613477"/>
                  <a:pt x="340077" y="600777"/>
                </a:cubicBezTo>
                <a:cubicBezTo>
                  <a:pt x="360714" y="588077"/>
                  <a:pt x="437973" y="1460673"/>
                  <a:pt x="463902" y="1372302"/>
                </a:cubicBezTo>
                <a:cubicBezTo>
                  <a:pt x="489831" y="1283931"/>
                  <a:pt x="526873" y="228773"/>
                  <a:pt x="502002" y="48327"/>
                </a:cubicBezTo>
                <a:close/>
              </a:path>
            </a:pathLst>
          </a:cu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9" name="フリーフォーム: 図形 428">
            <a:extLst>
              <a:ext uri="{FF2B5EF4-FFF2-40B4-BE49-F238E27FC236}">
                <a16:creationId xmlns:a16="http://schemas.microsoft.com/office/drawing/2014/main" id="{E2AF4EB8-DCD4-404C-B62E-FF40C94AC835}"/>
              </a:ext>
            </a:extLst>
          </p:cNvPr>
          <p:cNvSpPr/>
          <p:nvPr/>
        </p:nvSpPr>
        <p:spPr>
          <a:xfrm>
            <a:off x="7673863" y="2357294"/>
            <a:ext cx="496118" cy="1783144"/>
          </a:xfrm>
          <a:custGeom>
            <a:avLst/>
            <a:gdLst>
              <a:gd name="connsiteX0" fmla="*/ 444612 w 496118"/>
              <a:gd name="connsiteY0" fmla="*/ 62056 h 1783144"/>
              <a:gd name="connsiteX1" fmla="*/ 482712 w 496118"/>
              <a:gd name="connsiteY1" fmla="*/ 1332056 h 1783144"/>
              <a:gd name="connsiteX2" fmla="*/ 485887 w 496118"/>
              <a:gd name="connsiteY2" fmla="*/ 1179656 h 1783144"/>
              <a:gd name="connsiteX3" fmla="*/ 485887 w 496118"/>
              <a:gd name="connsiteY3" fmla="*/ 1776556 h 1783144"/>
              <a:gd name="connsiteX4" fmla="*/ 349362 w 496118"/>
              <a:gd name="connsiteY4" fmla="*/ 944706 h 1783144"/>
              <a:gd name="connsiteX5" fmla="*/ 314437 w 496118"/>
              <a:gd name="connsiteY5" fmla="*/ 1776556 h 1783144"/>
              <a:gd name="connsiteX6" fmla="*/ 3287 w 496118"/>
              <a:gd name="connsiteY6" fmla="*/ 385906 h 1783144"/>
              <a:gd name="connsiteX7" fmla="*/ 146162 w 496118"/>
              <a:gd name="connsiteY7" fmla="*/ 808181 h 1783144"/>
              <a:gd name="connsiteX8" fmla="*/ 66787 w 496118"/>
              <a:gd name="connsiteY8" fmla="*/ 217631 h 1783144"/>
              <a:gd name="connsiteX9" fmla="*/ 196962 w 496118"/>
              <a:gd name="connsiteY9" fmla="*/ 519256 h 1783144"/>
              <a:gd name="connsiteX10" fmla="*/ 250937 w 496118"/>
              <a:gd name="connsiteY10" fmla="*/ 160481 h 1783144"/>
              <a:gd name="connsiteX11" fmla="*/ 260462 w 496118"/>
              <a:gd name="connsiteY11" fmla="*/ 144606 h 1783144"/>
              <a:gd name="connsiteX12" fmla="*/ 416037 w 496118"/>
              <a:gd name="connsiteY12" fmla="*/ 468456 h 1783144"/>
              <a:gd name="connsiteX13" fmla="*/ 412862 w 496118"/>
              <a:gd name="connsiteY13" fmla="*/ 223981 h 1783144"/>
              <a:gd name="connsiteX14" fmla="*/ 444612 w 496118"/>
              <a:gd name="connsiteY14" fmla="*/ 62056 h 178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6118" h="1783144">
                <a:moveTo>
                  <a:pt x="444612" y="62056"/>
                </a:moveTo>
                <a:cubicBezTo>
                  <a:pt x="456254" y="246735"/>
                  <a:pt x="475833" y="1145789"/>
                  <a:pt x="482712" y="1332056"/>
                </a:cubicBezTo>
                <a:cubicBezTo>
                  <a:pt x="489591" y="1518323"/>
                  <a:pt x="485358" y="1105573"/>
                  <a:pt x="485887" y="1179656"/>
                </a:cubicBezTo>
                <a:cubicBezTo>
                  <a:pt x="486416" y="1253739"/>
                  <a:pt x="508641" y="1815714"/>
                  <a:pt x="485887" y="1776556"/>
                </a:cubicBezTo>
                <a:cubicBezTo>
                  <a:pt x="463133" y="1737398"/>
                  <a:pt x="377937" y="944706"/>
                  <a:pt x="349362" y="944706"/>
                </a:cubicBezTo>
                <a:cubicBezTo>
                  <a:pt x="320787" y="944706"/>
                  <a:pt x="372116" y="1869689"/>
                  <a:pt x="314437" y="1776556"/>
                </a:cubicBezTo>
                <a:cubicBezTo>
                  <a:pt x="256758" y="1683423"/>
                  <a:pt x="31333" y="547302"/>
                  <a:pt x="3287" y="385906"/>
                </a:cubicBezTo>
                <a:cubicBezTo>
                  <a:pt x="-24759" y="224510"/>
                  <a:pt x="135579" y="836227"/>
                  <a:pt x="146162" y="808181"/>
                </a:cubicBezTo>
                <a:cubicBezTo>
                  <a:pt x="156745" y="780135"/>
                  <a:pt x="58320" y="265785"/>
                  <a:pt x="66787" y="217631"/>
                </a:cubicBezTo>
                <a:cubicBezTo>
                  <a:pt x="75254" y="169477"/>
                  <a:pt x="166270" y="528781"/>
                  <a:pt x="196962" y="519256"/>
                </a:cubicBezTo>
                <a:cubicBezTo>
                  <a:pt x="227654" y="509731"/>
                  <a:pt x="240354" y="222923"/>
                  <a:pt x="250937" y="160481"/>
                </a:cubicBezTo>
                <a:cubicBezTo>
                  <a:pt x="261520" y="98039"/>
                  <a:pt x="232945" y="93277"/>
                  <a:pt x="260462" y="144606"/>
                </a:cubicBezTo>
                <a:cubicBezTo>
                  <a:pt x="287979" y="195935"/>
                  <a:pt x="390637" y="455227"/>
                  <a:pt x="416037" y="468456"/>
                </a:cubicBezTo>
                <a:cubicBezTo>
                  <a:pt x="441437" y="481685"/>
                  <a:pt x="413391" y="290656"/>
                  <a:pt x="412862" y="223981"/>
                </a:cubicBezTo>
                <a:cubicBezTo>
                  <a:pt x="412333" y="157306"/>
                  <a:pt x="432970" y="-122623"/>
                  <a:pt x="444612" y="62056"/>
                </a:cubicBezTo>
                <a:close/>
              </a:path>
            </a:pathLst>
          </a:cu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0" name="フリーフォーム: 図形 429">
            <a:extLst>
              <a:ext uri="{FF2B5EF4-FFF2-40B4-BE49-F238E27FC236}">
                <a16:creationId xmlns:a16="http://schemas.microsoft.com/office/drawing/2014/main" id="{ACF98424-DCAB-4D10-BAA0-6856C4E242E1}"/>
              </a:ext>
            </a:extLst>
          </p:cNvPr>
          <p:cNvSpPr/>
          <p:nvPr/>
        </p:nvSpPr>
        <p:spPr>
          <a:xfrm>
            <a:off x="6116896" y="2985358"/>
            <a:ext cx="1355117" cy="1854641"/>
          </a:xfrm>
          <a:custGeom>
            <a:avLst/>
            <a:gdLst>
              <a:gd name="connsiteX0" fmla="*/ 893504 w 1355117"/>
              <a:gd name="connsiteY0" fmla="*/ 8667 h 1854641"/>
              <a:gd name="connsiteX1" fmla="*/ 693479 w 1355117"/>
              <a:gd name="connsiteY1" fmla="*/ 453167 h 1854641"/>
              <a:gd name="connsiteX2" fmla="*/ 791904 w 1355117"/>
              <a:gd name="connsiteY2" fmla="*/ 853217 h 1854641"/>
              <a:gd name="connsiteX3" fmla="*/ 1338004 w 1355117"/>
              <a:gd name="connsiteY3" fmla="*/ 1716817 h 1854641"/>
              <a:gd name="connsiteX4" fmla="*/ 1125279 w 1355117"/>
              <a:gd name="connsiteY4" fmla="*/ 1412017 h 1854641"/>
              <a:gd name="connsiteX5" fmla="*/ 220404 w 1355117"/>
              <a:gd name="connsiteY5" fmla="*/ 538892 h 1854641"/>
              <a:gd name="connsiteX6" fmla="*/ 1045904 w 1355117"/>
              <a:gd name="connsiteY6" fmla="*/ 1846992 h 1854641"/>
              <a:gd name="connsiteX7" fmla="*/ 315654 w 1355117"/>
              <a:gd name="connsiteY7" fmla="*/ 1056417 h 1854641"/>
              <a:gd name="connsiteX8" fmla="*/ 7679 w 1355117"/>
              <a:gd name="connsiteY8" fmla="*/ 589692 h 1854641"/>
              <a:gd name="connsiteX9" fmla="*/ 601404 w 1355117"/>
              <a:gd name="connsiteY9" fmla="*/ 830992 h 1854641"/>
              <a:gd name="connsiteX10" fmla="*/ 515679 w 1355117"/>
              <a:gd name="connsiteY10" fmla="*/ 389667 h 1854641"/>
              <a:gd name="connsiteX11" fmla="*/ 334704 w 1355117"/>
              <a:gd name="connsiteY11" fmla="*/ 208692 h 1854641"/>
              <a:gd name="connsiteX12" fmla="*/ 525204 w 1355117"/>
              <a:gd name="connsiteY12" fmla="*/ 161067 h 1854641"/>
              <a:gd name="connsiteX13" fmla="*/ 893504 w 1355117"/>
              <a:gd name="connsiteY13" fmla="*/ 8667 h 1854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55117" h="1854641">
                <a:moveTo>
                  <a:pt x="893504" y="8667"/>
                </a:moveTo>
                <a:cubicBezTo>
                  <a:pt x="921550" y="57350"/>
                  <a:pt x="710412" y="312409"/>
                  <a:pt x="693479" y="453167"/>
                </a:cubicBezTo>
                <a:cubicBezTo>
                  <a:pt x="676546" y="593925"/>
                  <a:pt x="684483" y="642609"/>
                  <a:pt x="791904" y="853217"/>
                </a:cubicBezTo>
                <a:cubicBezTo>
                  <a:pt x="899325" y="1063825"/>
                  <a:pt x="1282442" y="1623684"/>
                  <a:pt x="1338004" y="1716817"/>
                </a:cubicBezTo>
                <a:cubicBezTo>
                  <a:pt x="1393566" y="1809950"/>
                  <a:pt x="1311546" y="1608338"/>
                  <a:pt x="1125279" y="1412017"/>
                </a:cubicBezTo>
                <a:cubicBezTo>
                  <a:pt x="939012" y="1215696"/>
                  <a:pt x="233633" y="466396"/>
                  <a:pt x="220404" y="538892"/>
                </a:cubicBezTo>
                <a:cubicBezTo>
                  <a:pt x="207175" y="611388"/>
                  <a:pt x="1030029" y="1760738"/>
                  <a:pt x="1045904" y="1846992"/>
                </a:cubicBezTo>
                <a:cubicBezTo>
                  <a:pt x="1061779" y="1933246"/>
                  <a:pt x="488691" y="1265967"/>
                  <a:pt x="315654" y="1056417"/>
                </a:cubicBezTo>
                <a:cubicBezTo>
                  <a:pt x="142617" y="846867"/>
                  <a:pt x="-39946" y="627263"/>
                  <a:pt x="7679" y="589692"/>
                </a:cubicBezTo>
                <a:cubicBezTo>
                  <a:pt x="55304" y="552121"/>
                  <a:pt x="516737" y="864330"/>
                  <a:pt x="601404" y="830992"/>
                </a:cubicBezTo>
                <a:cubicBezTo>
                  <a:pt x="686071" y="797655"/>
                  <a:pt x="560129" y="493384"/>
                  <a:pt x="515679" y="389667"/>
                </a:cubicBezTo>
                <a:cubicBezTo>
                  <a:pt x="471229" y="285950"/>
                  <a:pt x="333116" y="246792"/>
                  <a:pt x="334704" y="208692"/>
                </a:cubicBezTo>
                <a:cubicBezTo>
                  <a:pt x="336292" y="170592"/>
                  <a:pt x="428366" y="191230"/>
                  <a:pt x="525204" y="161067"/>
                </a:cubicBezTo>
                <a:cubicBezTo>
                  <a:pt x="622042" y="130904"/>
                  <a:pt x="865458" y="-40016"/>
                  <a:pt x="893504" y="8667"/>
                </a:cubicBezTo>
                <a:close/>
              </a:path>
            </a:pathLst>
          </a:cu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1" name="フリーフォーム: 図形 430">
            <a:extLst>
              <a:ext uri="{FF2B5EF4-FFF2-40B4-BE49-F238E27FC236}">
                <a16:creationId xmlns:a16="http://schemas.microsoft.com/office/drawing/2014/main" id="{D193A9DE-8C6F-4F4E-9083-BDB919941FB4}"/>
              </a:ext>
            </a:extLst>
          </p:cNvPr>
          <p:cNvSpPr/>
          <p:nvPr/>
        </p:nvSpPr>
        <p:spPr>
          <a:xfrm>
            <a:off x="5981689" y="3361845"/>
            <a:ext cx="2175798" cy="1784105"/>
          </a:xfrm>
          <a:custGeom>
            <a:avLst/>
            <a:gdLst>
              <a:gd name="connsiteX0" fmla="*/ 2098686 w 2175798"/>
              <a:gd name="connsiteY0" fmla="*/ 13180 h 1784105"/>
              <a:gd name="connsiteX1" fmla="*/ 2117736 w 2175798"/>
              <a:gd name="connsiteY1" fmla="*/ 775180 h 1784105"/>
              <a:gd name="connsiteX2" fmla="*/ 2174886 w 2175798"/>
              <a:gd name="connsiteY2" fmla="*/ 1060930 h 1784105"/>
              <a:gd name="connsiteX3" fmla="*/ 2066936 w 2175798"/>
              <a:gd name="connsiteY3" fmla="*/ 1775305 h 1784105"/>
              <a:gd name="connsiteX4" fmla="*/ 2051061 w 2175798"/>
              <a:gd name="connsiteY4" fmla="*/ 1467330 h 1784105"/>
              <a:gd name="connsiteX5" fmla="*/ 1943111 w 2175798"/>
              <a:gd name="connsiteY5" fmla="*/ 1587980 h 1784105"/>
              <a:gd name="connsiteX6" fmla="*/ 1492261 w 2175798"/>
              <a:gd name="connsiteY6" fmla="*/ 1210155 h 1784105"/>
              <a:gd name="connsiteX7" fmla="*/ 11 w 2175798"/>
              <a:gd name="connsiteY7" fmla="*/ 791055 h 1784105"/>
              <a:gd name="connsiteX8" fmla="*/ 1517661 w 2175798"/>
              <a:gd name="connsiteY8" fmla="*/ 873605 h 1784105"/>
              <a:gd name="connsiteX9" fmla="*/ 171461 w 2175798"/>
              <a:gd name="connsiteY9" fmla="*/ 454505 h 1784105"/>
              <a:gd name="connsiteX10" fmla="*/ 1393836 w 2175798"/>
              <a:gd name="connsiteY10" fmla="*/ 641830 h 1784105"/>
              <a:gd name="connsiteX11" fmla="*/ 1358911 w 2175798"/>
              <a:gd name="connsiteY11" fmla="*/ 416405 h 1784105"/>
              <a:gd name="connsiteX12" fmla="*/ 1755786 w 2175798"/>
              <a:gd name="connsiteY12" fmla="*/ 638655 h 1784105"/>
              <a:gd name="connsiteX13" fmla="*/ 1984386 w 2175798"/>
              <a:gd name="connsiteY13" fmla="*/ 695805 h 1784105"/>
              <a:gd name="connsiteX14" fmla="*/ 1952636 w 2175798"/>
              <a:gd name="connsiteY14" fmla="*/ 321155 h 1784105"/>
              <a:gd name="connsiteX15" fmla="*/ 2098686 w 2175798"/>
              <a:gd name="connsiteY15" fmla="*/ 13180 h 178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75798" h="1784105">
                <a:moveTo>
                  <a:pt x="2098686" y="13180"/>
                </a:moveTo>
                <a:cubicBezTo>
                  <a:pt x="2126203" y="88851"/>
                  <a:pt x="2105036" y="600555"/>
                  <a:pt x="2117736" y="775180"/>
                </a:cubicBezTo>
                <a:cubicBezTo>
                  <a:pt x="2130436" y="949805"/>
                  <a:pt x="2183353" y="894243"/>
                  <a:pt x="2174886" y="1060930"/>
                </a:cubicBezTo>
                <a:cubicBezTo>
                  <a:pt x="2166419" y="1227618"/>
                  <a:pt x="2087573" y="1707572"/>
                  <a:pt x="2066936" y="1775305"/>
                </a:cubicBezTo>
                <a:cubicBezTo>
                  <a:pt x="2046299" y="1843038"/>
                  <a:pt x="2071698" y="1498551"/>
                  <a:pt x="2051061" y="1467330"/>
                </a:cubicBezTo>
                <a:cubicBezTo>
                  <a:pt x="2030424" y="1436109"/>
                  <a:pt x="2036244" y="1630843"/>
                  <a:pt x="1943111" y="1587980"/>
                </a:cubicBezTo>
                <a:cubicBezTo>
                  <a:pt x="1849978" y="1545118"/>
                  <a:pt x="1816111" y="1342976"/>
                  <a:pt x="1492261" y="1210155"/>
                </a:cubicBezTo>
                <a:cubicBezTo>
                  <a:pt x="1168411" y="1077334"/>
                  <a:pt x="-4222" y="847147"/>
                  <a:pt x="11" y="791055"/>
                </a:cubicBezTo>
                <a:cubicBezTo>
                  <a:pt x="4244" y="734963"/>
                  <a:pt x="1489086" y="929697"/>
                  <a:pt x="1517661" y="873605"/>
                </a:cubicBezTo>
                <a:cubicBezTo>
                  <a:pt x="1546236" y="817513"/>
                  <a:pt x="192099" y="493134"/>
                  <a:pt x="171461" y="454505"/>
                </a:cubicBezTo>
                <a:cubicBezTo>
                  <a:pt x="150823" y="415876"/>
                  <a:pt x="1195928" y="648180"/>
                  <a:pt x="1393836" y="641830"/>
                </a:cubicBezTo>
                <a:cubicBezTo>
                  <a:pt x="1591744" y="635480"/>
                  <a:pt x="1298586" y="416934"/>
                  <a:pt x="1358911" y="416405"/>
                </a:cubicBezTo>
                <a:cubicBezTo>
                  <a:pt x="1419236" y="415876"/>
                  <a:pt x="1651540" y="592088"/>
                  <a:pt x="1755786" y="638655"/>
                </a:cubicBezTo>
                <a:cubicBezTo>
                  <a:pt x="1860032" y="685222"/>
                  <a:pt x="1951578" y="748722"/>
                  <a:pt x="1984386" y="695805"/>
                </a:cubicBezTo>
                <a:cubicBezTo>
                  <a:pt x="2017194" y="642888"/>
                  <a:pt x="1930940" y="434926"/>
                  <a:pt x="1952636" y="321155"/>
                </a:cubicBezTo>
                <a:cubicBezTo>
                  <a:pt x="1974332" y="207384"/>
                  <a:pt x="2071169" y="-62491"/>
                  <a:pt x="2098686" y="13180"/>
                </a:cubicBezTo>
                <a:close/>
              </a:path>
            </a:pathLst>
          </a:cu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2" name="フリーフォーム: 図形 431">
            <a:extLst>
              <a:ext uri="{FF2B5EF4-FFF2-40B4-BE49-F238E27FC236}">
                <a16:creationId xmlns:a16="http://schemas.microsoft.com/office/drawing/2014/main" id="{D91A604F-DEF5-415D-8C0F-700CA109063C}"/>
              </a:ext>
            </a:extLst>
          </p:cNvPr>
          <p:cNvSpPr/>
          <p:nvPr/>
        </p:nvSpPr>
        <p:spPr>
          <a:xfrm>
            <a:off x="6136865" y="3143610"/>
            <a:ext cx="1615780" cy="1584786"/>
          </a:xfrm>
          <a:custGeom>
            <a:avLst/>
            <a:gdLst>
              <a:gd name="connsiteX0" fmla="*/ 387760 w 1615780"/>
              <a:gd name="connsiteY0" fmla="*/ 2815 h 1584786"/>
              <a:gd name="connsiteX1" fmla="*/ 610010 w 1615780"/>
              <a:gd name="connsiteY1" fmla="*/ 710840 h 1584786"/>
              <a:gd name="connsiteX2" fmla="*/ 1514885 w 1615780"/>
              <a:gd name="connsiteY2" fmla="*/ 1545865 h 1584786"/>
              <a:gd name="connsiteX3" fmla="*/ 867185 w 1615780"/>
              <a:gd name="connsiteY3" fmla="*/ 1072790 h 1584786"/>
              <a:gd name="connsiteX4" fmla="*/ 1613310 w 1615780"/>
              <a:gd name="connsiteY4" fmla="*/ 1574440 h 1584786"/>
              <a:gd name="connsiteX5" fmla="*/ 556035 w 1615780"/>
              <a:gd name="connsiteY5" fmla="*/ 1415690 h 1584786"/>
              <a:gd name="connsiteX6" fmla="*/ 851310 w 1615780"/>
              <a:gd name="connsiteY6" fmla="*/ 1463315 h 1584786"/>
              <a:gd name="connsiteX7" fmla="*/ 1241835 w 1615780"/>
              <a:gd name="connsiteY7" fmla="*/ 1529990 h 1584786"/>
              <a:gd name="connsiteX8" fmla="*/ 378235 w 1615780"/>
              <a:gd name="connsiteY8" fmla="*/ 1387115 h 1584786"/>
              <a:gd name="connsiteX9" fmla="*/ 429035 w 1615780"/>
              <a:gd name="connsiteY9" fmla="*/ 1517290 h 1584786"/>
              <a:gd name="connsiteX10" fmla="*/ 133760 w 1615780"/>
              <a:gd name="connsiteY10" fmla="*/ 742590 h 1584786"/>
              <a:gd name="connsiteX11" fmla="*/ 410 w 1615780"/>
              <a:gd name="connsiteY11" fmla="*/ 469540 h 1584786"/>
              <a:gd name="connsiteX12" fmla="*/ 171860 w 1615780"/>
              <a:gd name="connsiteY12" fmla="*/ 463190 h 1584786"/>
              <a:gd name="connsiteX13" fmla="*/ 387760 w 1615780"/>
              <a:gd name="connsiteY13" fmla="*/ 2815 h 1584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15780" h="1584786">
                <a:moveTo>
                  <a:pt x="387760" y="2815"/>
                </a:moveTo>
                <a:cubicBezTo>
                  <a:pt x="460785" y="44090"/>
                  <a:pt x="422156" y="453665"/>
                  <a:pt x="610010" y="710840"/>
                </a:cubicBezTo>
                <a:cubicBezTo>
                  <a:pt x="797864" y="968015"/>
                  <a:pt x="1472023" y="1485540"/>
                  <a:pt x="1514885" y="1545865"/>
                </a:cubicBezTo>
                <a:cubicBezTo>
                  <a:pt x="1557747" y="1606190"/>
                  <a:pt x="850781" y="1068027"/>
                  <a:pt x="867185" y="1072790"/>
                </a:cubicBezTo>
                <a:cubicBezTo>
                  <a:pt x="883589" y="1077553"/>
                  <a:pt x="1665168" y="1517290"/>
                  <a:pt x="1613310" y="1574440"/>
                </a:cubicBezTo>
                <a:cubicBezTo>
                  <a:pt x="1561452" y="1631590"/>
                  <a:pt x="683035" y="1434211"/>
                  <a:pt x="556035" y="1415690"/>
                </a:cubicBezTo>
                <a:cubicBezTo>
                  <a:pt x="429035" y="1397169"/>
                  <a:pt x="851310" y="1463315"/>
                  <a:pt x="851310" y="1463315"/>
                </a:cubicBezTo>
                <a:lnTo>
                  <a:pt x="1241835" y="1529990"/>
                </a:lnTo>
                <a:cubicBezTo>
                  <a:pt x="1162989" y="1517290"/>
                  <a:pt x="513702" y="1389232"/>
                  <a:pt x="378235" y="1387115"/>
                </a:cubicBezTo>
                <a:cubicBezTo>
                  <a:pt x="242768" y="1384998"/>
                  <a:pt x="469781" y="1624711"/>
                  <a:pt x="429035" y="1517290"/>
                </a:cubicBezTo>
                <a:cubicBezTo>
                  <a:pt x="388289" y="1409869"/>
                  <a:pt x="205197" y="917215"/>
                  <a:pt x="133760" y="742590"/>
                </a:cubicBezTo>
                <a:cubicBezTo>
                  <a:pt x="62323" y="567965"/>
                  <a:pt x="-5940" y="516107"/>
                  <a:pt x="410" y="469540"/>
                </a:cubicBezTo>
                <a:cubicBezTo>
                  <a:pt x="6760" y="422973"/>
                  <a:pt x="108889" y="539919"/>
                  <a:pt x="171860" y="463190"/>
                </a:cubicBezTo>
                <a:cubicBezTo>
                  <a:pt x="234831" y="386461"/>
                  <a:pt x="314735" y="-38460"/>
                  <a:pt x="387760" y="2815"/>
                </a:cubicBezTo>
                <a:close/>
              </a:path>
            </a:pathLst>
          </a:cu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3" name="フリーフォーム: 図形 432">
            <a:extLst>
              <a:ext uri="{FF2B5EF4-FFF2-40B4-BE49-F238E27FC236}">
                <a16:creationId xmlns:a16="http://schemas.microsoft.com/office/drawing/2014/main" id="{7EB7B517-1407-4828-B4F5-22F393A2F416}"/>
              </a:ext>
            </a:extLst>
          </p:cNvPr>
          <p:cNvSpPr/>
          <p:nvPr/>
        </p:nvSpPr>
        <p:spPr>
          <a:xfrm>
            <a:off x="6165609" y="4033790"/>
            <a:ext cx="2008317" cy="2223304"/>
          </a:xfrm>
          <a:custGeom>
            <a:avLst/>
            <a:gdLst>
              <a:gd name="connsiteX0" fmla="*/ 15058 w 2008317"/>
              <a:gd name="connsiteY0" fmla="*/ 47143 h 2223304"/>
              <a:gd name="connsiteX1" fmla="*/ 840558 w 2008317"/>
              <a:gd name="connsiteY1" fmla="*/ 1439910 h 2223304"/>
              <a:gd name="connsiteX2" fmla="*/ 341024 w 2008317"/>
              <a:gd name="connsiteY2" fmla="*/ 817610 h 2223304"/>
              <a:gd name="connsiteX3" fmla="*/ 599258 w 2008317"/>
              <a:gd name="connsiteY3" fmla="*/ 1672743 h 2223304"/>
              <a:gd name="connsiteX4" fmla="*/ 590791 w 2008317"/>
              <a:gd name="connsiteY4" fmla="*/ 1630410 h 2223304"/>
              <a:gd name="connsiteX5" fmla="*/ 383358 w 2008317"/>
              <a:gd name="connsiteY5" fmla="*/ 1304443 h 2223304"/>
              <a:gd name="connsiteX6" fmla="*/ 396058 w 2008317"/>
              <a:gd name="connsiteY6" fmla="*/ 2074910 h 2223304"/>
              <a:gd name="connsiteX7" fmla="*/ 438391 w 2008317"/>
              <a:gd name="connsiteY7" fmla="*/ 1744710 h 2223304"/>
              <a:gd name="connsiteX8" fmla="*/ 666991 w 2008317"/>
              <a:gd name="connsiteY8" fmla="*/ 2223077 h 2223304"/>
              <a:gd name="connsiteX9" fmla="*/ 861724 w 2008317"/>
              <a:gd name="connsiteY9" fmla="*/ 1672743 h 2223304"/>
              <a:gd name="connsiteX10" fmla="*/ 1246958 w 2008317"/>
              <a:gd name="connsiteY10" fmla="*/ 1799743 h 2223304"/>
              <a:gd name="connsiteX11" fmla="*/ 1174991 w 2008317"/>
              <a:gd name="connsiteY11" fmla="*/ 1384877 h 2223304"/>
              <a:gd name="connsiteX12" fmla="*/ 1932758 w 2008317"/>
              <a:gd name="connsiteY12" fmla="*/ 2180743 h 2223304"/>
              <a:gd name="connsiteX13" fmla="*/ 1975091 w 2008317"/>
              <a:gd name="connsiteY13" fmla="*/ 1672743 h 2223304"/>
              <a:gd name="connsiteX14" fmla="*/ 1877724 w 2008317"/>
              <a:gd name="connsiteY14" fmla="*/ 381577 h 2223304"/>
              <a:gd name="connsiteX15" fmla="*/ 1975091 w 2008317"/>
              <a:gd name="connsiteY15" fmla="*/ 1304443 h 2223304"/>
              <a:gd name="connsiteX16" fmla="*/ 1551758 w 2008317"/>
              <a:gd name="connsiteY16" fmla="*/ 339243 h 2223304"/>
              <a:gd name="connsiteX17" fmla="*/ 1759191 w 2008317"/>
              <a:gd name="connsiteY17" fmla="*/ 690610 h 2223304"/>
              <a:gd name="connsiteX18" fmla="*/ 920991 w 2008317"/>
              <a:gd name="connsiteY18" fmla="*/ 542443 h 2223304"/>
              <a:gd name="connsiteX19" fmla="*/ 353724 w 2008317"/>
              <a:gd name="connsiteY19" fmla="*/ 347710 h 2223304"/>
              <a:gd name="connsiteX20" fmla="*/ 15058 w 2008317"/>
              <a:gd name="connsiteY20" fmla="*/ 47143 h 2223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08317" h="2223304">
                <a:moveTo>
                  <a:pt x="15058" y="47143"/>
                </a:moveTo>
                <a:cubicBezTo>
                  <a:pt x="96197" y="229176"/>
                  <a:pt x="786230" y="1311499"/>
                  <a:pt x="840558" y="1439910"/>
                </a:cubicBezTo>
                <a:cubicBezTo>
                  <a:pt x="894886" y="1568321"/>
                  <a:pt x="381241" y="778805"/>
                  <a:pt x="341024" y="817610"/>
                </a:cubicBezTo>
                <a:cubicBezTo>
                  <a:pt x="300807" y="856415"/>
                  <a:pt x="599258" y="1672743"/>
                  <a:pt x="599258" y="1672743"/>
                </a:cubicBezTo>
                <a:cubicBezTo>
                  <a:pt x="640886" y="1808210"/>
                  <a:pt x="626774" y="1691793"/>
                  <a:pt x="590791" y="1630410"/>
                </a:cubicBezTo>
                <a:cubicBezTo>
                  <a:pt x="554808" y="1569027"/>
                  <a:pt x="415814" y="1230360"/>
                  <a:pt x="383358" y="1304443"/>
                </a:cubicBezTo>
                <a:cubicBezTo>
                  <a:pt x="350902" y="1378526"/>
                  <a:pt x="386886" y="2001532"/>
                  <a:pt x="396058" y="2074910"/>
                </a:cubicBezTo>
                <a:cubicBezTo>
                  <a:pt x="405230" y="2148288"/>
                  <a:pt x="393236" y="1720016"/>
                  <a:pt x="438391" y="1744710"/>
                </a:cubicBezTo>
                <a:cubicBezTo>
                  <a:pt x="483547" y="1769405"/>
                  <a:pt x="596436" y="2235071"/>
                  <a:pt x="666991" y="2223077"/>
                </a:cubicBezTo>
                <a:cubicBezTo>
                  <a:pt x="737546" y="2211083"/>
                  <a:pt x="765063" y="1743299"/>
                  <a:pt x="861724" y="1672743"/>
                </a:cubicBezTo>
                <a:cubicBezTo>
                  <a:pt x="958385" y="1602187"/>
                  <a:pt x="1194747" y="1847721"/>
                  <a:pt x="1246958" y="1799743"/>
                </a:cubicBezTo>
                <a:cubicBezTo>
                  <a:pt x="1299169" y="1751765"/>
                  <a:pt x="1060691" y="1321377"/>
                  <a:pt x="1174991" y="1384877"/>
                </a:cubicBezTo>
                <a:cubicBezTo>
                  <a:pt x="1289291" y="1448377"/>
                  <a:pt x="1799408" y="2132765"/>
                  <a:pt x="1932758" y="2180743"/>
                </a:cubicBezTo>
                <a:cubicBezTo>
                  <a:pt x="2066108" y="2228721"/>
                  <a:pt x="1984263" y="1972604"/>
                  <a:pt x="1975091" y="1672743"/>
                </a:cubicBezTo>
                <a:cubicBezTo>
                  <a:pt x="1965919" y="1372882"/>
                  <a:pt x="1877724" y="442960"/>
                  <a:pt x="1877724" y="381577"/>
                </a:cubicBezTo>
                <a:cubicBezTo>
                  <a:pt x="1877724" y="320194"/>
                  <a:pt x="2029419" y="1311499"/>
                  <a:pt x="1975091" y="1304443"/>
                </a:cubicBezTo>
                <a:cubicBezTo>
                  <a:pt x="1920763" y="1297387"/>
                  <a:pt x="1587741" y="441549"/>
                  <a:pt x="1551758" y="339243"/>
                </a:cubicBezTo>
                <a:cubicBezTo>
                  <a:pt x="1515775" y="236937"/>
                  <a:pt x="1864319" y="656743"/>
                  <a:pt x="1759191" y="690610"/>
                </a:cubicBezTo>
                <a:cubicBezTo>
                  <a:pt x="1654063" y="724477"/>
                  <a:pt x="1155235" y="599593"/>
                  <a:pt x="920991" y="542443"/>
                </a:cubicBezTo>
                <a:cubicBezTo>
                  <a:pt x="686747" y="485293"/>
                  <a:pt x="507535" y="432377"/>
                  <a:pt x="353724" y="347710"/>
                </a:cubicBezTo>
                <a:cubicBezTo>
                  <a:pt x="199913" y="263043"/>
                  <a:pt x="-66081" y="-134890"/>
                  <a:pt x="15058" y="47143"/>
                </a:cubicBezTo>
                <a:close/>
              </a:path>
            </a:pathLst>
          </a:cu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4" name="フリーフォーム: 図形 433">
            <a:extLst>
              <a:ext uri="{FF2B5EF4-FFF2-40B4-BE49-F238E27FC236}">
                <a16:creationId xmlns:a16="http://schemas.microsoft.com/office/drawing/2014/main" id="{F04176E7-625D-451F-86EF-DAED76FC381F}"/>
              </a:ext>
            </a:extLst>
          </p:cNvPr>
          <p:cNvSpPr/>
          <p:nvPr/>
        </p:nvSpPr>
        <p:spPr>
          <a:xfrm>
            <a:off x="1398565" y="3860695"/>
            <a:ext cx="1815875" cy="1846298"/>
          </a:xfrm>
          <a:custGeom>
            <a:avLst/>
            <a:gdLst>
              <a:gd name="connsiteX0" fmla="*/ 2668 w 1815875"/>
              <a:gd name="connsiteY0" fmla="*/ 127105 h 1846298"/>
              <a:gd name="connsiteX1" fmla="*/ 455635 w 1815875"/>
              <a:gd name="connsiteY1" fmla="*/ 186372 h 1846298"/>
              <a:gd name="connsiteX2" fmla="*/ 696935 w 1815875"/>
              <a:gd name="connsiteY2" fmla="*/ 105 h 1846298"/>
              <a:gd name="connsiteX3" fmla="*/ 1471635 w 1815875"/>
              <a:gd name="connsiteY3" fmla="*/ 216005 h 1846298"/>
              <a:gd name="connsiteX4" fmla="*/ 1386968 w 1815875"/>
              <a:gd name="connsiteY4" fmla="*/ 156738 h 1846298"/>
              <a:gd name="connsiteX5" fmla="*/ 1552068 w 1815875"/>
              <a:gd name="connsiteY5" fmla="*/ 707072 h 1846298"/>
              <a:gd name="connsiteX6" fmla="*/ 1547835 w 1815875"/>
              <a:gd name="connsiteY6" fmla="*/ 605472 h 1846298"/>
              <a:gd name="connsiteX7" fmla="*/ 1662135 w 1815875"/>
              <a:gd name="connsiteY7" fmla="*/ 922972 h 1846298"/>
              <a:gd name="connsiteX8" fmla="*/ 1814535 w 1815875"/>
              <a:gd name="connsiteY8" fmla="*/ 512338 h 1846298"/>
              <a:gd name="connsiteX9" fmla="*/ 1569002 w 1815875"/>
              <a:gd name="connsiteY9" fmla="*/ 952605 h 1846298"/>
              <a:gd name="connsiteX10" fmla="*/ 1539368 w 1815875"/>
              <a:gd name="connsiteY10" fmla="*/ 1363238 h 1846298"/>
              <a:gd name="connsiteX11" fmla="*/ 1594402 w 1815875"/>
              <a:gd name="connsiteY11" fmla="*/ 1248938 h 1846298"/>
              <a:gd name="connsiteX12" fmla="*/ 1306535 w 1815875"/>
              <a:gd name="connsiteY12" fmla="*/ 1845838 h 1846298"/>
              <a:gd name="connsiteX13" fmla="*/ 1437768 w 1815875"/>
              <a:gd name="connsiteY13" fmla="*/ 1138872 h 1846298"/>
              <a:gd name="connsiteX14" fmla="*/ 938235 w 1815875"/>
              <a:gd name="connsiteY14" fmla="*/ 1202372 h 1846298"/>
              <a:gd name="connsiteX15" fmla="*/ 387902 w 1815875"/>
              <a:gd name="connsiteY15" fmla="*/ 1121938 h 1846298"/>
              <a:gd name="connsiteX16" fmla="*/ 1683302 w 1815875"/>
              <a:gd name="connsiteY16" fmla="*/ 918738 h 1846298"/>
              <a:gd name="connsiteX17" fmla="*/ 273602 w 1815875"/>
              <a:gd name="connsiteY17" fmla="*/ 910272 h 1846298"/>
              <a:gd name="connsiteX18" fmla="*/ 1044068 w 1815875"/>
              <a:gd name="connsiteY18" fmla="*/ 753638 h 1846298"/>
              <a:gd name="connsiteX19" fmla="*/ 421768 w 1815875"/>
              <a:gd name="connsiteY19" fmla="*/ 791738 h 1846298"/>
              <a:gd name="connsiteX20" fmla="*/ 1755268 w 1815875"/>
              <a:gd name="connsiteY20" fmla="*/ 664738 h 1846298"/>
              <a:gd name="connsiteX21" fmla="*/ 1276902 w 1815875"/>
              <a:gd name="connsiteY21" fmla="*/ 609705 h 1846298"/>
              <a:gd name="connsiteX22" fmla="*/ 1602868 w 1815875"/>
              <a:gd name="connsiteY22" fmla="*/ 499638 h 1846298"/>
              <a:gd name="connsiteX23" fmla="*/ 1027135 w 1815875"/>
              <a:gd name="connsiteY23" fmla="*/ 304905 h 1846298"/>
              <a:gd name="connsiteX24" fmla="*/ 315935 w 1815875"/>
              <a:gd name="connsiteY24" fmla="*/ 410738 h 1846298"/>
              <a:gd name="connsiteX25" fmla="*/ 269368 w 1815875"/>
              <a:gd name="connsiteY25" fmla="*/ 402272 h 1846298"/>
              <a:gd name="connsiteX26" fmla="*/ 2668 w 1815875"/>
              <a:gd name="connsiteY26" fmla="*/ 127105 h 184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815875" h="1846298">
                <a:moveTo>
                  <a:pt x="2668" y="127105"/>
                </a:moveTo>
                <a:cubicBezTo>
                  <a:pt x="33712" y="91122"/>
                  <a:pt x="339924" y="207539"/>
                  <a:pt x="455635" y="186372"/>
                </a:cubicBezTo>
                <a:cubicBezTo>
                  <a:pt x="571346" y="165205"/>
                  <a:pt x="527602" y="-4834"/>
                  <a:pt x="696935" y="105"/>
                </a:cubicBezTo>
                <a:cubicBezTo>
                  <a:pt x="866268" y="5044"/>
                  <a:pt x="1356630" y="189900"/>
                  <a:pt x="1471635" y="216005"/>
                </a:cubicBezTo>
                <a:cubicBezTo>
                  <a:pt x="1586640" y="242110"/>
                  <a:pt x="1373563" y="74894"/>
                  <a:pt x="1386968" y="156738"/>
                </a:cubicBezTo>
                <a:cubicBezTo>
                  <a:pt x="1400373" y="238582"/>
                  <a:pt x="1525257" y="632283"/>
                  <a:pt x="1552068" y="707072"/>
                </a:cubicBezTo>
                <a:cubicBezTo>
                  <a:pt x="1578879" y="781861"/>
                  <a:pt x="1529490" y="569489"/>
                  <a:pt x="1547835" y="605472"/>
                </a:cubicBezTo>
                <a:cubicBezTo>
                  <a:pt x="1566180" y="641455"/>
                  <a:pt x="1617685" y="938494"/>
                  <a:pt x="1662135" y="922972"/>
                </a:cubicBezTo>
                <a:cubicBezTo>
                  <a:pt x="1706585" y="907450"/>
                  <a:pt x="1830057" y="507399"/>
                  <a:pt x="1814535" y="512338"/>
                </a:cubicBezTo>
                <a:cubicBezTo>
                  <a:pt x="1799013" y="517277"/>
                  <a:pt x="1614863" y="810788"/>
                  <a:pt x="1569002" y="952605"/>
                </a:cubicBezTo>
                <a:cubicBezTo>
                  <a:pt x="1523141" y="1094422"/>
                  <a:pt x="1535135" y="1313849"/>
                  <a:pt x="1539368" y="1363238"/>
                </a:cubicBezTo>
                <a:cubicBezTo>
                  <a:pt x="1543601" y="1412627"/>
                  <a:pt x="1633207" y="1168505"/>
                  <a:pt x="1594402" y="1248938"/>
                </a:cubicBezTo>
                <a:cubicBezTo>
                  <a:pt x="1555597" y="1329371"/>
                  <a:pt x="1332641" y="1864182"/>
                  <a:pt x="1306535" y="1845838"/>
                </a:cubicBezTo>
                <a:cubicBezTo>
                  <a:pt x="1280429" y="1827494"/>
                  <a:pt x="1499151" y="1246116"/>
                  <a:pt x="1437768" y="1138872"/>
                </a:cubicBezTo>
                <a:cubicBezTo>
                  <a:pt x="1376385" y="1031628"/>
                  <a:pt x="1113213" y="1205194"/>
                  <a:pt x="938235" y="1202372"/>
                </a:cubicBezTo>
                <a:cubicBezTo>
                  <a:pt x="763257" y="1199550"/>
                  <a:pt x="263724" y="1169210"/>
                  <a:pt x="387902" y="1121938"/>
                </a:cubicBezTo>
                <a:cubicBezTo>
                  <a:pt x="512080" y="1074666"/>
                  <a:pt x="1702352" y="954016"/>
                  <a:pt x="1683302" y="918738"/>
                </a:cubicBezTo>
                <a:cubicBezTo>
                  <a:pt x="1664252" y="883460"/>
                  <a:pt x="380141" y="937789"/>
                  <a:pt x="273602" y="910272"/>
                </a:cubicBezTo>
                <a:cubicBezTo>
                  <a:pt x="167063" y="882755"/>
                  <a:pt x="1019374" y="773394"/>
                  <a:pt x="1044068" y="753638"/>
                </a:cubicBezTo>
                <a:cubicBezTo>
                  <a:pt x="1068762" y="733882"/>
                  <a:pt x="303235" y="806555"/>
                  <a:pt x="421768" y="791738"/>
                </a:cubicBezTo>
                <a:cubicBezTo>
                  <a:pt x="540301" y="776921"/>
                  <a:pt x="1612746" y="695077"/>
                  <a:pt x="1755268" y="664738"/>
                </a:cubicBezTo>
                <a:cubicBezTo>
                  <a:pt x="1897790" y="634399"/>
                  <a:pt x="1302302" y="637222"/>
                  <a:pt x="1276902" y="609705"/>
                </a:cubicBezTo>
                <a:cubicBezTo>
                  <a:pt x="1251502" y="582188"/>
                  <a:pt x="1644496" y="550438"/>
                  <a:pt x="1602868" y="499638"/>
                </a:cubicBezTo>
                <a:cubicBezTo>
                  <a:pt x="1561240" y="448838"/>
                  <a:pt x="1241624" y="319722"/>
                  <a:pt x="1027135" y="304905"/>
                </a:cubicBezTo>
                <a:cubicBezTo>
                  <a:pt x="812646" y="290088"/>
                  <a:pt x="442230" y="394510"/>
                  <a:pt x="315935" y="410738"/>
                </a:cubicBezTo>
                <a:cubicBezTo>
                  <a:pt x="189641" y="426966"/>
                  <a:pt x="318051" y="454483"/>
                  <a:pt x="269368" y="402272"/>
                </a:cubicBezTo>
                <a:cubicBezTo>
                  <a:pt x="220685" y="350061"/>
                  <a:pt x="-28376" y="163088"/>
                  <a:pt x="2668" y="127105"/>
                </a:cubicBezTo>
                <a:close/>
              </a:path>
            </a:pathLst>
          </a:cu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6" name="フリーフォーム: 図形 435">
            <a:extLst>
              <a:ext uri="{FF2B5EF4-FFF2-40B4-BE49-F238E27FC236}">
                <a16:creationId xmlns:a16="http://schemas.microsoft.com/office/drawing/2014/main" id="{C8B18BCE-CAE5-4650-8F6A-67AC78752699}"/>
              </a:ext>
            </a:extLst>
          </p:cNvPr>
          <p:cNvSpPr/>
          <p:nvPr/>
        </p:nvSpPr>
        <p:spPr>
          <a:xfrm>
            <a:off x="1440412" y="4668428"/>
            <a:ext cx="1586488" cy="2511753"/>
          </a:xfrm>
          <a:custGeom>
            <a:avLst/>
            <a:gdLst>
              <a:gd name="connsiteX0" fmla="*/ 117455 w 1586488"/>
              <a:gd name="connsiteY0" fmla="*/ 293039 h 2511753"/>
              <a:gd name="connsiteX1" fmla="*/ 964121 w 1586488"/>
              <a:gd name="connsiteY1" fmla="*/ 119472 h 2511753"/>
              <a:gd name="connsiteX2" fmla="*/ 1065721 w 1586488"/>
              <a:gd name="connsiteY2" fmla="*/ 85605 h 2511753"/>
              <a:gd name="connsiteX3" fmla="*/ 1290088 w 1586488"/>
              <a:gd name="connsiteY3" fmla="*/ 39039 h 2511753"/>
              <a:gd name="connsiteX4" fmla="*/ 1497521 w 1586488"/>
              <a:gd name="connsiteY4" fmla="*/ 9405 h 2511753"/>
              <a:gd name="connsiteX5" fmla="*/ 1383221 w 1586488"/>
              <a:gd name="connsiteY5" fmla="*/ 212605 h 2511753"/>
              <a:gd name="connsiteX6" fmla="*/ 1539855 w 1586488"/>
              <a:gd name="connsiteY6" fmla="*/ 640172 h 2511753"/>
              <a:gd name="connsiteX7" fmla="*/ 1497521 w 1586488"/>
              <a:gd name="connsiteY7" fmla="*/ 707905 h 2511753"/>
              <a:gd name="connsiteX8" fmla="*/ 1158855 w 1586488"/>
              <a:gd name="connsiteY8" fmla="*/ 1347139 h 2511753"/>
              <a:gd name="connsiteX9" fmla="*/ 545021 w 1586488"/>
              <a:gd name="connsiteY9" fmla="*/ 1567272 h 2511753"/>
              <a:gd name="connsiteX10" fmla="*/ 1586421 w 1586488"/>
              <a:gd name="connsiteY10" fmla="*/ 1245539 h 2511753"/>
              <a:gd name="connsiteX11" fmla="*/ 595821 w 1586488"/>
              <a:gd name="connsiteY11" fmla="*/ 2312339 h 2511753"/>
              <a:gd name="connsiteX12" fmla="*/ 362988 w 1586488"/>
              <a:gd name="connsiteY12" fmla="*/ 2380072 h 2511753"/>
              <a:gd name="connsiteX13" fmla="*/ 434955 w 1586488"/>
              <a:gd name="connsiteY13" fmla="*/ 2231905 h 2511753"/>
              <a:gd name="connsiteX14" fmla="*/ 113221 w 1586488"/>
              <a:gd name="connsiteY14" fmla="*/ 2409705 h 2511753"/>
              <a:gd name="connsiteX15" fmla="*/ 75121 w 1586488"/>
              <a:gd name="connsiteY15" fmla="*/ 2367372 h 2511753"/>
              <a:gd name="connsiteX16" fmla="*/ 3155 w 1586488"/>
              <a:gd name="connsiteY16" fmla="*/ 703672 h 2511753"/>
              <a:gd name="connsiteX17" fmla="*/ 189421 w 1586488"/>
              <a:gd name="connsiteY17" fmla="*/ 1402172 h 2511753"/>
              <a:gd name="connsiteX18" fmla="*/ 223288 w 1586488"/>
              <a:gd name="connsiteY18" fmla="*/ 707905 h 2511753"/>
              <a:gd name="connsiteX19" fmla="*/ 117455 w 1586488"/>
              <a:gd name="connsiteY19" fmla="*/ 293039 h 2511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586488" h="2511753">
                <a:moveTo>
                  <a:pt x="117455" y="293039"/>
                </a:moveTo>
                <a:cubicBezTo>
                  <a:pt x="240927" y="194967"/>
                  <a:pt x="806077" y="154044"/>
                  <a:pt x="964121" y="119472"/>
                </a:cubicBezTo>
                <a:cubicBezTo>
                  <a:pt x="1122165" y="84900"/>
                  <a:pt x="1011393" y="99010"/>
                  <a:pt x="1065721" y="85605"/>
                </a:cubicBezTo>
                <a:cubicBezTo>
                  <a:pt x="1120049" y="72199"/>
                  <a:pt x="1218121" y="51739"/>
                  <a:pt x="1290088" y="39039"/>
                </a:cubicBezTo>
                <a:cubicBezTo>
                  <a:pt x="1362055" y="26339"/>
                  <a:pt x="1481999" y="-19523"/>
                  <a:pt x="1497521" y="9405"/>
                </a:cubicBezTo>
                <a:cubicBezTo>
                  <a:pt x="1513043" y="38333"/>
                  <a:pt x="1376165" y="107477"/>
                  <a:pt x="1383221" y="212605"/>
                </a:cubicBezTo>
                <a:cubicBezTo>
                  <a:pt x="1390277" y="317733"/>
                  <a:pt x="1520805" y="557622"/>
                  <a:pt x="1539855" y="640172"/>
                </a:cubicBezTo>
                <a:cubicBezTo>
                  <a:pt x="1558905" y="722722"/>
                  <a:pt x="1561021" y="590077"/>
                  <a:pt x="1497521" y="707905"/>
                </a:cubicBezTo>
                <a:cubicBezTo>
                  <a:pt x="1434021" y="825733"/>
                  <a:pt x="1317605" y="1203911"/>
                  <a:pt x="1158855" y="1347139"/>
                </a:cubicBezTo>
                <a:cubicBezTo>
                  <a:pt x="1000105" y="1490367"/>
                  <a:pt x="473760" y="1584205"/>
                  <a:pt x="545021" y="1567272"/>
                </a:cubicBezTo>
                <a:cubicBezTo>
                  <a:pt x="616282" y="1550339"/>
                  <a:pt x="1577954" y="1121361"/>
                  <a:pt x="1586421" y="1245539"/>
                </a:cubicBezTo>
                <a:cubicBezTo>
                  <a:pt x="1594888" y="1369717"/>
                  <a:pt x="799726" y="2123250"/>
                  <a:pt x="595821" y="2312339"/>
                </a:cubicBezTo>
                <a:cubicBezTo>
                  <a:pt x="391916" y="2501428"/>
                  <a:pt x="389799" y="2393478"/>
                  <a:pt x="362988" y="2380072"/>
                </a:cubicBezTo>
                <a:cubicBezTo>
                  <a:pt x="336177" y="2366666"/>
                  <a:pt x="476583" y="2226966"/>
                  <a:pt x="434955" y="2231905"/>
                </a:cubicBezTo>
                <a:cubicBezTo>
                  <a:pt x="393327" y="2236844"/>
                  <a:pt x="173193" y="2387127"/>
                  <a:pt x="113221" y="2409705"/>
                </a:cubicBezTo>
                <a:cubicBezTo>
                  <a:pt x="53249" y="2432283"/>
                  <a:pt x="93465" y="2651711"/>
                  <a:pt x="75121" y="2367372"/>
                </a:cubicBezTo>
                <a:cubicBezTo>
                  <a:pt x="56777" y="2083033"/>
                  <a:pt x="-15895" y="864539"/>
                  <a:pt x="3155" y="703672"/>
                </a:cubicBezTo>
                <a:cubicBezTo>
                  <a:pt x="22205" y="542805"/>
                  <a:pt x="152732" y="1401467"/>
                  <a:pt x="189421" y="1402172"/>
                </a:cubicBezTo>
                <a:cubicBezTo>
                  <a:pt x="226110" y="1402877"/>
                  <a:pt x="233871" y="887116"/>
                  <a:pt x="223288" y="707905"/>
                </a:cubicBezTo>
                <a:cubicBezTo>
                  <a:pt x="212705" y="528694"/>
                  <a:pt x="-6017" y="391111"/>
                  <a:pt x="117455" y="293039"/>
                </a:cubicBezTo>
                <a:close/>
              </a:path>
            </a:pathLst>
          </a:cu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7" name="フリーフォーム: 図形 436">
            <a:extLst>
              <a:ext uri="{FF2B5EF4-FFF2-40B4-BE49-F238E27FC236}">
                <a16:creationId xmlns:a16="http://schemas.microsoft.com/office/drawing/2014/main" id="{C264DF77-C5F5-4B88-931F-0660E3FD3474}"/>
              </a:ext>
            </a:extLst>
          </p:cNvPr>
          <p:cNvSpPr/>
          <p:nvPr/>
        </p:nvSpPr>
        <p:spPr>
          <a:xfrm>
            <a:off x="1364192" y="6925733"/>
            <a:ext cx="1360176" cy="893709"/>
          </a:xfrm>
          <a:custGeom>
            <a:avLst/>
            <a:gdLst>
              <a:gd name="connsiteX0" fmla="*/ 20108 w 1360176"/>
              <a:gd name="connsiteY0" fmla="*/ 605367 h 893709"/>
              <a:gd name="connsiteX1" fmla="*/ 1125008 w 1360176"/>
              <a:gd name="connsiteY1" fmla="*/ 232834 h 893709"/>
              <a:gd name="connsiteX2" fmla="*/ 820208 w 1360176"/>
              <a:gd name="connsiteY2" fmla="*/ 444500 h 893709"/>
              <a:gd name="connsiteX3" fmla="*/ 1154641 w 1360176"/>
              <a:gd name="connsiteY3" fmla="*/ 131234 h 893709"/>
              <a:gd name="connsiteX4" fmla="*/ 938741 w 1360176"/>
              <a:gd name="connsiteY4" fmla="*/ 575734 h 893709"/>
              <a:gd name="connsiteX5" fmla="*/ 1353608 w 1360176"/>
              <a:gd name="connsiteY5" fmla="*/ 0 h 893709"/>
              <a:gd name="connsiteX6" fmla="*/ 1180041 w 1360176"/>
              <a:gd name="connsiteY6" fmla="*/ 571500 h 893709"/>
              <a:gd name="connsiteX7" fmla="*/ 1002241 w 1360176"/>
              <a:gd name="connsiteY7" fmla="*/ 778934 h 893709"/>
              <a:gd name="connsiteX8" fmla="*/ 803275 w 1360176"/>
              <a:gd name="connsiteY8" fmla="*/ 812800 h 893709"/>
              <a:gd name="connsiteX9" fmla="*/ 130175 w 1360176"/>
              <a:gd name="connsiteY9" fmla="*/ 829734 h 893709"/>
              <a:gd name="connsiteX10" fmla="*/ 1137708 w 1360176"/>
              <a:gd name="connsiteY10" fmla="*/ 787400 h 893709"/>
              <a:gd name="connsiteX11" fmla="*/ 451908 w 1360176"/>
              <a:gd name="connsiteY11" fmla="*/ 889000 h 893709"/>
              <a:gd name="connsiteX12" fmla="*/ 41275 w 1360176"/>
              <a:gd name="connsiteY12" fmla="*/ 859367 h 893709"/>
              <a:gd name="connsiteX13" fmla="*/ 384175 w 1360176"/>
              <a:gd name="connsiteY13" fmla="*/ 706967 h 893709"/>
              <a:gd name="connsiteX14" fmla="*/ 20108 w 1360176"/>
              <a:gd name="connsiteY14" fmla="*/ 605367 h 89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60176" h="893709">
                <a:moveTo>
                  <a:pt x="20108" y="605367"/>
                </a:moveTo>
                <a:cubicBezTo>
                  <a:pt x="143580" y="526345"/>
                  <a:pt x="991658" y="259645"/>
                  <a:pt x="1125008" y="232834"/>
                </a:cubicBezTo>
                <a:cubicBezTo>
                  <a:pt x="1258358" y="206023"/>
                  <a:pt x="815269" y="461433"/>
                  <a:pt x="820208" y="444500"/>
                </a:cubicBezTo>
                <a:cubicBezTo>
                  <a:pt x="825147" y="427567"/>
                  <a:pt x="1134886" y="109362"/>
                  <a:pt x="1154641" y="131234"/>
                </a:cubicBezTo>
                <a:cubicBezTo>
                  <a:pt x="1174396" y="153106"/>
                  <a:pt x="905580" y="597606"/>
                  <a:pt x="938741" y="575734"/>
                </a:cubicBezTo>
                <a:cubicBezTo>
                  <a:pt x="971902" y="553862"/>
                  <a:pt x="1313391" y="706"/>
                  <a:pt x="1353608" y="0"/>
                </a:cubicBezTo>
                <a:cubicBezTo>
                  <a:pt x="1393825" y="-706"/>
                  <a:pt x="1238602" y="441678"/>
                  <a:pt x="1180041" y="571500"/>
                </a:cubicBezTo>
                <a:cubicBezTo>
                  <a:pt x="1121480" y="701322"/>
                  <a:pt x="1065035" y="738717"/>
                  <a:pt x="1002241" y="778934"/>
                </a:cubicBezTo>
                <a:cubicBezTo>
                  <a:pt x="939447" y="819151"/>
                  <a:pt x="948619" y="804333"/>
                  <a:pt x="803275" y="812800"/>
                </a:cubicBezTo>
                <a:cubicBezTo>
                  <a:pt x="657931" y="821267"/>
                  <a:pt x="74436" y="833967"/>
                  <a:pt x="130175" y="829734"/>
                </a:cubicBezTo>
                <a:cubicBezTo>
                  <a:pt x="185914" y="825501"/>
                  <a:pt x="1084086" y="777522"/>
                  <a:pt x="1137708" y="787400"/>
                </a:cubicBezTo>
                <a:cubicBezTo>
                  <a:pt x="1191330" y="797278"/>
                  <a:pt x="634647" y="877005"/>
                  <a:pt x="451908" y="889000"/>
                </a:cubicBezTo>
                <a:cubicBezTo>
                  <a:pt x="269169" y="900995"/>
                  <a:pt x="52564" y="889706"/>
                  <a:pt x="41275" y="859367"/>
                </a:cubicBezTo>
                <a:cubicBezTo>
                  <a:pt x="29986" y="829028"/>
                  <a:pt x="386292" y="749300"/>
                  <a:pt x="384175" y="706967"/>
                </a:cubicBezTo>
                <a:cubicBezTo>
                  <a:pt x="382058" y="664634"/>
                  <a:pt x="-103364" y="684389"/>
                  <a:pt x="20108" y="605367"/>
                </a:cubicBezTo>
                <a:close/>
              </a:path>
            </a:pathLst>
          </a:cu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8" name="フリーフォーム: 図形 437">
            <a:extLst>
              <a:ext uri="{FF2B5EF4-FFF2-40B4-BE49-F238E27FC236}">
                <a16:creationId xmlns:a16="http://schemas.microsoft.com/office/drawing/2014/main" id="{F522F0A1-45E8-42D0-BB8B-9A22270307E8}"/>
              </a:ext>
            </a:extLst>
          </p:cNvPr>
          <p:cNvSpPr/>
          <p:nvPr/>
        </p:nvSpPr>
        <p:spPr>
          <a:xfrm>
            <a:off x="1365762" y="7805790"/>
            <a:ext cx="1407240" cy="2024010"/>
          </a:xfrm>
          <a:custGeom>
            <a:avLst/>
            <a:gdLst>
              <a:gd name="connsiteX0" fmla="*/ 124371 w 1407240"/>
              <a:gd name="connsiteY0" fmla="*/ 25877 h 2024010"/>
              <a:gd name="connsiteX1" fmla="*/ 1398605 w 1407240"/>
              <a:gd name="connsiteY1" fmla="*/ 38577 h 2024010"/>
              <a:gd name="connsiteX2" fmla="*/ 662005 w 1407240"/>
              <a:gd name="connsiteY2" fmla="*/ 233310 h 2024010"/>
              <a:gd name="connsiteX3" fmla="*/ 238671 w 1407240"/>
              <a:gd name="connsiteY3" fmla="*/ 398410 h 2024010"/>
              <a:gd name="connsiteX4" fmla="*/ 268305 w 1407240"/>
              <a:gd name="connsiteY4" fmla="*/ 897943 h 2024010"/>
              <a:gd name="connsiteX5" fmla="*/ 488438 w 1407240"/>
              <a:gd name="connsiteY5" fmla="*/ 1681110 h 2024010"/>
              <a:gd name="connsiteX6" fmla="*/ 285238 w 1407240"/>
              <a:gd name="connsiteY6" fmla="*/ 1325510 h 2024010"/>
              <a:gd name="connsiteX7" fmla="*/ 395305 w 1407240"/>
              <a:gd name="connsiteY7" fmla="*/ 2024010 h 2024010"/>
              <a:gd name="connsiteX8" fmla="*/ 272538 w 1407240"/>
              <a:gd name="connsiteY8" fmla="*/ 1321277 h 2024010"/>
              <a:gd name="connsiteX9" fmla="*/ 90505 w 1407240"/>
              <a:gd name="connsiteY9" fmla="*/ 216377 h 2024010"/>
              <a:gd name="connsiteX10" fmla="*/ 192105 w 1407240"/>
              <a:gd name="connsiteY10" fmla="*/ 368777 h 2024010"/>
              <a:gd name="connsiteX11" fmla="*/ 60871 w 1407240"/>
              <a:gd name="connsiteY11" fmla="*/ 25877 h 2024010"/>
              <a:gd name="connsiteX12" fmla="*/ 124371 w 1407240"/>
              <a:gd name="connsiteY12" fmla="*/ 25877 h 2024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07240" h="2024010">
                <a:moveTo>
                  <a:pt x="124371" y="25877"/>
                </a:moveTo>
                <a:lnTo>
                  <a:pt x="1398605" y="38577"/>
                </a:lnTo>
                <a:cubicBezTo>
                  <a:pt x="1488211" y="73149"/>
                  <a:pt x="855327" y="173338"/>
                  <a:pt x="662005" y="233310"/>
                </a:cubicBezTo>
                <a:cubicBezTo>
                  <a:pt x="468683" y="293282"/>
                  <a:pt x="304288" y="287638"/>
                  <a:pt x="238671" y="398410"/>
                </a:cubicBezTo>
                <a:cubicBezTo>
                  <a:pt x="173054" y="509182"/>
                  <a:pt x="226677" y="684160"/>
                  <a:pt x="268305" y="897943"/>
                </a:cubicBezTo>
                <a:cubicBezTo>
                  <a:pt x="309933" y="1111726"/>
                  <a:pt x="485616" y="1609849"/>
                  <a:pt x="488438" y="1681110"/>
                </a:cubicBezTo>
                <a:cubicBezTo>
                  <a:pt x="491260" y="1752371"/>
                  <a:pt x="300760" y="1268360"/>
                  <a:pt x="285238" y="1325510"/>
                </a:cubicBezTo>
                <a:cubicBezTo>
                  <a:pt x="269716" y="1382660"/>
                  <a:pt x="397422" y="2024716"/>
                  <a:pt x="395305" y="2024010"/>
                </a:cubicBezTo>
                <a:cubicBezTo>
                  <a:pt x="393188" y="2023305"/>
                  <a:pt x="323338" y="1622549"/>
                  <a:pt x="272538" y="1321277"/>
                </a:cubicBezTo>
                <a:cubicBezTo>
                  <a:pt x="221738" y="1020005"/>
                  <a:pt x="103910" y="375127"/>
                  <a:pt x="90505" y="216377"/>
                </a:cubicBezTo>
                <a:cubicBezTo>
                  <a:pt x="77099" y="57627"/>
                  <a:pt x="197044" y="400527"/>
                  <a:pt x="192105" y="368777"/>
                </a:cubicBezTo>
                <a:cubicBezTo>
                  <a:pt x="187166" y="337027"/>
                  <a:pt x="79215" y="83027"/>
                  <a:pt x="60871" y="25877"/>
                </a:cubicBezTo>
                <a:cubicBezTo>
                  <a:pt x="42527" y="-31273"/>
                  <a:pt x="-98585" y="23760"/>
                  <a:pt x="124371" y="25877"/>
                </a:cubicBezTo>
                <a:close/>
              </a:path>
            </a:pathLst>
          </a:cu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0" name="フリーフォーム: 図形 439">
            <a:extLst>
              <a:ext uri="{FF2B5EF4-FFF2-40B4-BE49-F238E27FC236}">
                <a16:creationId xmlns:a16="http://schemas.microsoft.com/office/drawing/2014/main" id="{69C88C75-F4D7-4C15-87AF-83AB463B9B12}"/>
              </a:ext>
            </a:extLst>
          </p:cNvPr>
          <p:cNvSpPr/>
          <p:nvPr/>
        </p:nvSpPr>
        <p:spPr>
          <a:xfrm>
            <a:off x="1424912" y="8118345"/>
            <a:ext cx="368088" cy="2540012"/>
          </a:xfrm>
          <a:custGeom>
            <a:avLst/>
            <a:gdLst>
              <a:gd name="connsiteX0" fmla="*/ 48288 w 368088"/>
              <a:gd name="connsiteY0" fmla="*/ 1188 h 2540012"/>
              <a:gd name="connsiteX1" fmla="*/ 247255 w 368088"/>
              <a:gd name="connsiteY1" fmla="*/ 1135722 h 2540012"/>
              <a:gd name="connsiteX2" fmla="*/ 171055 w 368088"/>
              <a:gd name="connsiteY2" fmla="*/ 996022 h 2540012"/>
              <a:gd name="connsiteX3" fmla="*/ 365788 w 368088"/>
              <a:gd name="connsiteY3" fmla="*/ 1999322 h 2540012"/>
              <a:gd name="connsiteX4" fmla="*/ 272655 w 368088"/>
              <a:gd name="connsiteY4" fmla="*/ 2160188 h 2540012"/>
              <a:gd name="connsiteX5" fmla="*/ 192221 w 368088"/>
              <a:gd name="connsiteY5" fmla="*/ 2460755 h 2540012"/>
              <a:gd name="connsiteX6" fmla="*/ 1721 w 368088"/>
              <a:gd name="connsiteY6" fmla="*/ 551522 h 2540012"/>
              <a:gd name="connsiteX7" fmla="*/ 94855 w 368088"/>
              <a:gd name="connsiteY7" fmla="*/ 911355 h 2540012"/>
              <a:gd name="connsiteX8" fmla="*/ 48288 w 368088"/>
              <a:gd name="connsiteY8" fmla="*/ 1188 h 254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8088" h="2540012">
                <a:moveTo>
                  <a:pt x="48288" y="1188"/>
                </a:moveTo>
                <a:cubicBezTo>
                  <a:pt x="73688" y="38583"/>
                  <a:pt x="226794" y="969916"/>
                  <a:pt x="247255" y="1135722"/>
                </a:cubicBezTo>
                <a:cubicBezTo>
                  <a:pt x="267716" y="1301528"/>
                  <a:pt x="151300" y="852089"/>
                  <a:pt x="171055" y="996022"/>
                </a:cubicBezTo>
                <a:cubicBezTo>
                  <a:pt x="190811" y="1139955"/>
                  <a:pt x="348855" y="1805294"/>
                  <a:pt x="365788" y="1999322"/>
                </a:cubicBezTo>
                <a:cubicBezTo>
                  <a:pt x="382721" y="2193350"/>
                  <a:pt x="301583" y="2083282"/>
                  <a:pt x="272655" y="2160188"/>
                </a:cubicBezTo>
                <a:cubicBezTo>
                  <a:pt x="243727" y="2237094"/>
                  <a:pt x="237377" y="2728866"/>
                  <a:pt x="192221" y="2460755"/>
                </a:cubicBezTo>
                <a:cubicBezTo>
                  <a:pt x="147065" y="2192644"/>
                  <a:pt x="17949" y="809755"/>
                  <a:pt x="1721" y="551522"/>
                </a:cubicBezTo>
                <a:cubicBezTo>
                  <a:pt x="-14507" y="293289"/>
                  <a:pt x="89211" y="1002372"/>
                  <a:pt x="94855" y="911355"/>
                </a:cubicBezTo>
                <a:cubicBezTo>
                  <a:pt x="100500" y="820338"/>
                  <a:pt x="22888" y="-36207"/>
                  <a:pt x="48288" y="1188"/>
                </a:cubicBezTo>
                <a:close/>
              </a:path>
            </a:pathLst>
          </a:cu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1" name="フリーフォーム: 図形 440">
            <a:extLst>
              <a:ext uri="{FF2B5EF4-FFF2-40B4-BE49-F238E27FC236}">
                <a16:creationId xmlns:a16="http://schemas.microsoft.com/office/drawing/2014/main" id="{43DBACA4-C89B-41FE-A27A-2F7EDF7808DF}"/>
              </a:ext>
            </a:extLst>
          </p:cNvPr>
          <p:cNvSpPr/>
          <p:nvPr/>
        </p:nvSpPr>
        <p:spPr>
          <a:xfrm>
            <a:off x="1378146" y="8826464"/>
            <a:ext cx="382921" cy="2447070"/>
          </a:xfrm>
          <a:custGeom>
            <a:avLst/>
            <a:gdLst>
              <a:gd name="connsiteX0" fmla="*/ 213587 w 382921"/>
              <a:gd name="connsiteY0" fmla="*/ 36 h 2447070"/>
              <a:gd name="connsiteX1" fmla="*/ 69654 w 382921"/>
              <a:gd name="connsiteY1" fmla="*/ 385269 h 2447070"/>
              <a:gd name="connsiteX2" fmla="*/ 116221 w 382921"/>
              <a:gd name="connsiteY2" fmla="*/ 1354703 h 2447070"/>
              <a:gd name="connsiteX3" fmla="*/ 86587 w 382921"/>
              <a:gd name="connsiteY3" fmla="*/ 1113403 h 2447070"/>
              <a:gd name="connsiteX4" fmla="*/ 1921 w 382921"/>
              <a:gd name="connsiteY4" fmla="*/ 2260636 h 2447070"/>
              <a:gd name="connsiteX5" fmla="*/ 44254 w 382921"/>
              <a:gd name="connsiteY5" fmla="*/ 1972769 h 2447070"/>
              <a:gd name="connsiteX6" fmla="*/ 226287 w 382921"/>
              <a:gd name="connsiteY6" fmla="*/ 2438436 h 2447070"/>
              <a:gd name="connsiteX7" fmla="*/ 234754 w 382921"/>
              <a:gd name="connsiteY7" fmla="*/ 2159036 h 2447070"/>
              <a:gd name="connsiteX8" fmla="*/ 268621 w 382921"/>
              <a:gd name="connsiteY8" fmla="*/ 838236 h 2447070"/>
              <a:gd name="connsiteX9" fmla="*/ 382921 w 382921"/>
              <a:gd name="connsiteY9" fmla="*/ 1316603 h 2447070"/>
              <a:gd name="connsiteX10" fmla="*/ 268621 w 382921"/>
              <a:gd name="connsiteY10" fmla="*/ 613869 h 2447070"/>
              <a:gd name="connsiteX11" fmla="*/ 230521 w 382921"/>
              <a:gd name="connsiteY11" fmla="*/ 406436 h 2447070"/>
              <a:gd name="connsiteX12" fmla="*/ 294021 w 382921"/>
              <a:gd name="connsiteY12" fmla="*/ 664669 h 2447070"/>
              <a:gd name="connsiteX13" fmla="*/ 128921 w 382921"/>
              <a:gd name="connsiteY13" fmla="*/ 364103 h 2447070"/>
              <a:gd name="connsiteX14" fmla="*/ 213587 w 382921"/>
              <a:gd name="connsiteY14" fmla="*/ 36 h 2447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2921" h="2447070">
                <a:moveTo>
                  <a:pt x="213587" y="36"/>
                </a:moveTo>
                <a:cubicBezTo>
                  <a:pt x="203709" y="3564"/>
                  <a:pt x="85882" y="159491"/>
                  <a:pt x="69654" y="385269"/>
                </a:cubicBezTo>
                <a:cubicBezTo>
                  <a:pt x="53426" y="611047"/>
                  <a:pt x="113399" y="1233347"/>
                  <a:pt x="116221" y="1354703"/>
                </a:cubicBezTo>
                <a:cubicBezTo>
                  <a:pt x="119043" y="1476059"/>
                  <a:pt x="105637" y="962414"/>
                  <a:pt x="86587" y="1113403"/>
                </a:cubicBezTo>
                <a:cubicBezTo>
                  <a:pt x="67537" y="1264392"/>
                  <a:pt x="8976" y="2117408"/>
                  <a:pt x="1921" y="2260636"/>
                </a:cubicBezTo>
                <a:cubicBezTo>
                  <a:pt x="-5134" y="2403864"/>
                  <a:pt x="6860" y="1943136"/>
                  <a:pt x="44254" y="1972769"/>
                </a:cubicBezTo>
                <a:cubicBezTo>
                  <a:pt x="81648" y="2002402"/>
                  <a:pt x="194537" y="2407392"/>
                  <a:pt x="226287" y="2438436"/>
                </a:cubicBezTo>
                <a:cubicBezTo>
                  <a:pt x="258037" y="2469481"/>
                  <a:pt x="227698" y="2425736"/>
                  <a:pt x="234754" y="2159036"/>
                </a:cubicBezTo>
                <a:cubicBezTo>
                  <a:pt x="241810" y="1892336"/>
                  <a:pt x="243927" y="978642"/>
                  <a:pt x="268621" y="838236"/>
                </a:cubicBezTo>
                <a:cubicBezTo>
                  <a:pt x="293316" y="697831"/>
                  <a:pt x="382921" y="1353997"/>
                  <a:pt x="382921" y="1316603"/>
                </a:cubicBezTo>
                <a:cubicBezTo>
                  <a:pt x="382921" y="1279209"/>
                  <a:pt x="294021" y="765563"/>
                  <a:pt x="268621" y="613869"/>
                </a:cubicBezTo>
                <a:cubicBezTo>
                  <a:pt x="243221" y="462175"/>
                  <a:pt x="226288" y="397969"/>
                  <a:pt x="230521" y="406436"/>
                </a:cubicBezTo>
                <a:cubicBezTo>
                  <a:pt x="234754" y="414903"/>
                  <a:pt x="310954" y="671724"/>
                  <a:pt x="294021" y="664669"/>
                </a:cubicBezTo>
                <a:cubicBezTo>
                  <a:pt x="277088" y="657614"/>
                  <a:pt x="139504" y="476286"/>
                  <a:pt x="128921" y="364103"/>
                </a:cubicBezTo>
                <a:cubicBezTo>
                  <a:pt x="118338" y="251920"/>
                  <a:pt x="223465" y="-3492"/>
                  <a:pt x="213587" y="36"/>
                </a:cubicBezTo>
                <a:close/>
              </a:path>
            </a:pathLst>
          </a:cu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2" name="フリーフォーム: 図形 441">
            <a:extLst>
              <a:ext uri="{FF2B5EF4-FFF2-40B4-BE49-F238E27FC236}">
                <a16:creationId xmlns:a16="http://schemas.microsoft.com/office/drawing/2014/main" id="{3FF8DC57-1902-4442-9D6D-210F4DA251A0}"/>
              </a:ext>
            </a:extLst>
          </p:cNvPr>
          <p:cNvSpPr/>
          <p:nvPr/>
        </p:nvSpPr>
        <p:spPr>
          <a:xfrm>
            <a:off x="6224692" y="4042352"/>
            <a:ext cx="2071518" cy="3193679"/>
          </a:xfrm>
          <a:custGeom>
            <a:avLst/>
            <a:gdLst>
              <a:gd name="connsiteX0" fmla="*/ 74508 w 2071518"/>
              <a:gd name="connsiteY0" fmla="*/ 97848 h 3193679"/>
              <a:gd name="connsiteX1" fmla="*/ 99908 w 2071518"/>
              <a:gd name="connsiteY1" fmla="*/ 148648 h 3193679"/>
              <a:gd name="connsiteX2" fmla="*/ 1154008 w 2071518"/>
              <a:gd name="connsiteY2" fmla="*/ 1304348 h 3193679"/>
              <a:gd name="connsiteX3" fmla="*/ 919058 w 2071518"/>
              <a:gd name="connsiteY3" fmla="*/ 1101148 h 3193679"/>
              <a:gd name="connsiteX4" fmla="*/ 2004908 w 2071518"/>
              <a:gd name="connsiteY4" fmla="*/ 1799648 h 3193679"/>
              <a:gd name="connsiteX5" fmla="*/ 1947758 w 2071518"/>
              <a:gd name="connsiteY5" fmla="*/ 1786948 h 3193679"/>
              <a:gd name="connsiteX6" fmla="*/ 1903308 w 2071518"/>
              <a:gd name="connsiteY6" fmla="*/ 2777548 h 3193679"/>
              <a:gd name="connsiteX7" fmla="*/ 1973158 w 2071518"/>
              <a:gd name="connsiteY7" fmla="*/ 3164898 h 3193679"/>
              <a:gd name="connsiteX8" fmla="*/ 1706458 w 2071518"/>
              <a:gd name="connsiteY8" fmla="*/ 2059998 h 3193679"/>
              <a:gd name="connsiteX9" fmla="*/ 1769958 w 2071518"/>
              <a:gd name="connsiteY9" fmla="*/ 3101398 h 3193679"/>
              <a:gd name="connsiteX10" fmla="*/ 919058 w 2071518"/>
              <a:gd name="connsiteY10" fmla="*/ 1825048 h 3193679"/>
              <a:gd name="connsiteX11" fmla="*/ 1007958 w 2071518"/>
              <a:gd name="connsiteY11" fmla="*/ 3088698 h 3193679"/>
              <a:gd name="connsiteX12" fmla="*/ 652358 w 2071518"/>
              <a:gd name="connsiteY12" fmla="*/ 1945698 h 3193679"/>
              <a:gd name="connsiteX13" fmla="*/ 372958 w 2071518"/>
              <a:gd name="connsiteY13" fmla="*/ 910648 h 3193679"/>
              <a:gd name="connsiteX14" fmla="*/ 74508 w 2071518"/>
              <a:gd name="connsiteY14" fmla="*/ 97848 h 3193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71518" h="3193679">
                <a:moveTo>
                  <a:pt x="74508" y="97848"/>
                </a:moveTo>
                <a:cubicBezTo>
                  <a:pt x="29000" y="-29152"/>
                  <a:pt x="-80009" y="-52435"/>
                  <a:pt x="99908" y="148648"/>
                </a:cubicBezTo>
                <a:cubicBezTo>
                  <a:pt x="279825" y="349731"/>
                  <a:pt x="1017483" y="1145598"/>
                  <a:pt x="1154008" y="1304348"/>
                </a:cubicBezTo>
                <a:cubicBezTo>
                  <a:pt x="1290533" y="1463098"/>
                  <a:pt x="777241" y="1018598"/>
                  <a:pt x="919058" y="1101148"/>
                </a:cubicBezTo>
                <a:cubicBezTo>
                  <a:pt x="1060875" y="1183698"/>
                  <a:pt x="1833458" y="1685348"/>
                  <a:pt x="2004908" y="1799648"/>
                </a:cubicBezTo>
                <a:cubicBezTo>
                  <a:pt x="2176358" y="1913948"/>
                  <a:pt x="1964691" y="1623965"/>
                  <a:pt x="1947758" y="1786948"/>
                </a:cubicBezTo>
                <a:cubicBezTo>
                  <a:pt x="1930825" y="1949931"/>
                  <a:pt x="1899075" y="2547890"/>
                  <a:pt x="1903308" y="2777548"/>
                </a:cubicBezTo>
                <a:cubicBezTo>
                  <a:pt x="1907541" y="3007206"/>
                  <a:pt x="2005966" y="3284490"/>
                  <a:pt x="1973158" y="3164898"/>
                </a:cubicBezTo>
                <a:cubicBezTo>
                  <a:pt x="1940350" y="3045306"/>
                  <a:pt x="1740325" y="2070581"/>
                  <a:pt x="1706458" y="2059998"/>
                </a:cubicBezTo>
                <a:cubicBezTo>
                  <a:pt x="1672591" y="2049415"/>
                  <a:pt x="1901191" y="3140556"/>
                  <a:pt x="1769958" y="3101398"/>
                </a:cubicBezTo>
                <a:cubicBezTo>
                  <a:pt x="1638725" y="3062240"/>
                  <a:pt x="1046058" y="1827165"/>
                  <a:pt x="919058" y="1825048"/>
                </a:cubicBezTo>
                <a:cubicBezTo>
                  <a:pt x="792058" y="1822931"/>
                  <a:pt x="1052408" y="3068590"/>
                  <a:pt x="1007958" y="3088698"/>
                </a:cubicBezTo>
                <a:cubicBezTo>
                  <a:pt x="963508" y="3108806"/>
                  <a:pt x="758191" y="2308706"/>
                  <a:pt x="652358" y="1945698"/>
                </a:cubicBezTo>
                <a:cubicBezTo>
                  <a:pt x="546525" y="1582690"/>
                  <a:pt x="472441" y="1219681"/>
                  <a:pt x="372958" y="910648"/>
                </a:cubicBezTo>
                <a:cubicBezTo>
                  <a:pt x="273475" y="601615"/>
                  <a:pt x="120016" y="224848"/>
                  <a:pt x="74508" y="97848"/>
                </a:cubicBezTo>
                <a:close/>
              </a:path>
            </a:pathLst>
          </a:cu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3" name="フリーフォーム: 図形 442">
            <a:extLst>
              <a:ext uri="{FF2B5EF4-FFF2-40B4-BE49-F238E27FC236}">
                <a16:creationId xmlns:a16="http://schemas.microsoft.com/office/drawing/2014/main" id="{B13CC8D3-A861-4019-BCD6-9077979B817F}"/>
              </a:ext>
            </a:extLst>
          </p:cNvPr>
          <p:cNvSpPr/>
          <p:nvPr/>
        </p:nvSpPr>
        <p:spPr>
          <a:xfrm>
            <a:off x="6347300" y="4095322"/>
            <a:ext cx="811888" cy="3272887"/>
          </a:xfrm>
          <a:custGeom>
            <a:avLst/>
            <a:gdLst>
              <a:gd name="connsiteX0" fmla="*/ 34450 w 811888"/>
              <a:gd name="connsiteY0" fmla="*/ 6778 h 3272887"/>
              <a:gd name="connsiteX1" fmla="*/ 637700 w 811888"/>
              <a:gd name="connsiteY1" fmla="*/ 1257728 h 3272887"/>
              <a:gd name="connsiteX2" fmla="*/ 459900 w 811888"/>
              <a:gd name="connsiteY2" fmla="*/ 1098978 h 3272887"/>
              <a:gd name="connsiteX3" fmla="*/ 809150 w 811888"/>
              <a:gd name="connsiteY3" fmla="*/ 2934128 h 3272887"/>
              <a:gd name="connsiteX4" fmla="*/ 625000 w 811888"/>
              <a:gd name="connsiteY4" fmla="*/ 2362628 h 3272887"/>
              <a:gd name="connsiteX5" fmla="*/ 669450 w 811888"/>
              <a:gd name="connsiteY5" fmla="*/ 3270678 h 3272887"/>
              <a:gd name="connsiteX6" fmla="*/ 212250 w 811888"/>
              <a:gd name="connsiteY6" fmla="*/ 2629328 h 3272887"/>
              <a:gd name="connsiteX7" fmla="*/ 409100 w 811888"/>
              <a:gd name="connsiteY7" fmla="*/ 2997628 h 3272887"/>
              <a:gd name="connsiteX8" fmla="*/ 231300 w 811888"/>
              <a:gd name="connsiteY8" fmla="*/ 1600628 h 3272887"/>
              <a:gd name="connsiteX9" fmla="*/ 91600 w 811888"/>
              <a:gd name="connsiteY9" fmla="*/ 794178 h 3272887"/>
              <a:gd name="connsiteX10" fmla="*/ 34450 w 811888"/>
              <a:gd name="connsiteY10" fmla="*/ 6778 h 327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11888" h="3272887">
                <a:moveTo>
                  <a:pt x="34450" y="6778"/>
                </a:moveTo>
                <a:cubicBezTo>
                  <a:pt x="125467" y="84036"/>
                  <a:pt x="566792" y="1075695"/>
                  <a:pt x="637700" y="1257728"/>
                </a:cubicBezTo>
                <a:cubicBezTo>
                  <a:pt x="708608" y="1439761"/>
                  <a:pt x="431325" y="819578"/>
                  <a:pt x="459900" y="1098978"/>
                </a:cubicBezTo>
                <a:cubicBezTo>
                  <a:pt x="488475" y="1378378"/>
                  <a:pt x="781633" y="2723520"/>
                  <a:pt x="809150" y="2934128"/>
                </a:cubicBezTo>
                <a:cubicBezTo>
                  <a:pt x="836667" y="3144736"/>
                  <a:pt x="648283" y="2306536"/>
                  <a:pt x="625000" y="2362628"/>
                </a:cubicBezTo>
                <a:cubicBezTo>
                  <a:pt x="601717" y="2418720"/>
                  <a:pt x="738242" y="3226228"/>
                  <a:pt x="669450" y="3270678"/>
                </a:cubicBezTo>
                <a:cubicBezTo>
                  <a:pt x="600658" y="3315128"/>
                  <a:pt x="255642" y="2674836"/>
                  <a:pt x="212250" y="2629328"/>
                </a:cubicBezTo>
                <a:cubicBezTo>
                  <a:pt x="168858" y="2583820"/>
                  <a:pt x="405925" y="3169078"/>
                  <a:pt x="409100" y="2997628"/>
                </a:cubicBezTo>
                <a:cubicBezTo>
                  <a:pt x="412275" y="2826178"/>
                  <a:pt x="284217" y="1967870"/>
                  <a:pt x="231300" y="1600628"/>
                </a:cubicBezTo>
                <a:cubicBezTo>
                  <a:pt x="178383" y="1233386"/>
                  <a:pt x="125467" y="1055586"/>
                  <a:pt x="91600" y="794178"/>
                </a:cubicBezTo>
                <a:cubicBezTo>
                  <a:pt x="57733" y="532770"/>
                  <a:pt x="-56567" y="-70480"/>
                  <a:pt x="34450" y="6778"/>
                </a:cubicBezTo>
                <a:close/>
              </a:path>
            </a:pathLst>
          </a:cu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4" name="フリーフォーム: 図形 443">
            <a:extLst>
              <a:ext uri="{FF2B5EF4-FFF2-40B4-BE49-F238E27FC236}">
                <a16:creationId xmlns:a16="http://schemas.microsoft.com/office/drawing/2014/main" id="{4C5A87DB-B9DC-4C64-AFD3-E062CEBFF3BD}"/>
              </a:ext>
            </a:extLst>
          </p:cNvPr>
          <p:cNvSpPr/>
          <p:nvPr/>
        </p:nvSpPr>
        <p:spPr>
          <a:xfrm>
            <a:off x="6356403" y="5582010"/>
            <a:ext cx="1838322" cy="2994523"/>
          </a:xfrm>
          <a:custGeom>
            <a:avLst/>
            <a:gdLst>
              <a:gd name="connsiteX0" fmla="*/ 1790647 w 1838322"/>
              <a:gd name="connsiteY0" fmla="*/ 488590 h 2994523"/>
              <a:gd name="connsiteX1" fmla="*/ 1777947 w 1838322"/>
              <a:gd name="connsiteY1" fmla="*/ 2368190 h 2994523"/>
              <a:gd name="connsiteX2" fmla="*/ 1777947 w 1838322"/>
              <a:gd name="connsiteY2" fmla="*/ 1999890 h 2994523"/>
              <a:gd name="connsiteX3" fmla="*/ 1816047 w 1838322"/>
              <a:gd name="connsiteY3" fmla="*/ 2952390 h 2994523"/>
              <a:gd name="connsiteX4" fmla="*/ 1708097 w 1838322"/>
              <a:gd name="connsiteY4" fmla="*/ 2768240 h 2994523"/>
              <a:gd name="connsiteX5" fmla="*/ 526997 w 1838322"/>
              <a:gd name="connsiteY5" fmla="*/ 2241190 h 2994523"/>
              <a:gd name="connsiteX6" fmla="*/ 1295347 w 1838322"/>
              <a:gd name="connsiteY6" fmla="*/ 2514240 h 2994523"/>
              <a:gd name="connsiteX7" fmla="*/ 6297 w 1838322"/>
              <a:gd name="connsiteY7" fmla="*/ 1923690 h 2994523"/>
              <a:gd name="connsiteX8" fmla="*/ 787347 w 1838322"/>
              <a:gd name="connsiteY8" fmla="*/ 2031640 h 2994523"/>
              <a:gd name="connsiteX9" fmla="*/ 425397 w 1838322"/>
              <a:gd name="connsiteY9" fmla="*/ 1663340 h 2994523"/>
              <a:gd name="connsiteX10" fmla="*/ 177747 w 1838322"/>
              <a:gd name="connsiteY10" fmla="*/ 107590 h 2994523"/>
              <a:gd name="connsiteX11" fmla="*/ 311097 w 1838322"/>
              <a:gd name="connsiteY11" fmla="*/ 869590 h 2994523"/>
              <a:gd name="connsiteX12" fmla="*/ 336497 w 1838322"/>
              <a:gd name="connsiteY12" fmla="*/ 50440 h 2994523"/>
              <a:gd name="connsiteX13" fmla="*/ 965147 w 1838322"/>
              <a:gd name="connsiteY13" fmla="*/ 526690 h 2994523"/>
              <a:gd name="connsiteX14" fmla="*/ 812747 w 1838322"/>
              <a:gd name="connsiteY14" fmla="*/ 25040 h 2994523"/>
              <a:gd name="connsiteX15" fmla="*/ 1676347 w 1838322"/>
              <a:gd name="connsiteY15" fmla="*/ 1485540 h 2994523"/>
              <a:gd name="connsiteX16" fmla="*/ 1708097 w 1838322"/>
              <a:gd name="connsiteY16" fmla="*/ 94890 h 2994523"/>
              <a:gd name="connsiteX17" fmla="*/ 1415997 w 1838322"/>
              <a:gd name="connsiteY17" fmla="*/ 831490 h 2994523"/>
              <a:gd name="connsiteX18" fmla="*/ 1676347 w 1838322"/>
              <a:gd name="connsiteY18" fmla="*/ 488590 h 2994523"/>
              <a:gd name="connsiteX19" fmla="*/ 1790647 w 1838322"/>
              <a:gd name="connsiteY19" fmla="*/ 488590 h 2994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38322" h="2994523">
                <a:moveTo>
                  <a:pt x="1790647" y="488590"/>
                </a:moveTo>
                <a:cubicBezTo>
                  <a:pt x="1807580" y="801857"/>
                  <a:pt x="1780064" y="2116307"/>
                  <a:pt x="1777947" y="2368190"/>
                </a:cubicBezTo>
                <a:cubicBezTo>
                  <a:pt x="1775830" y="2620073"/>
                  <a:pt x="1771597" y="1902523"/>
                  <a:pt x="1777947" y="1999890"/>
                </a:cubicBezTo>
                <a:cubicBezTo>
                  <a:pt x="1784297" y="2097257"/>
                  <a:pt x="1827689" y="2824332"/>
                  <a:pt x="1816047" y="2952390"/>
                </a:cubicBezTo>
                <a:cubicBezTo>
                  <a:pt x="1804405" y="3080448"/>
                  <a:pt x="1922939" y="2886773"/>
                  <a:pt x="1708097" y="2768240"/>
                </a:cubicBezTo>
                <a:cubicBezTo>
                  <a:pt x="1493255" y="2649707"/>
                  <a:pt x="595789" y="2283523"/>
                  <a:pt x="526997" y="2241190"/>
                </a:cubicBezTo>
                <a:cubicBezTo>
                  <a:pt x="458205" y="2198857"/>
                  <a:pt x="1382130" y="2567157"/>
                  <a:pt x="1295347" y="2514240"/>
                </a:cubicBezTo>
                <a:cubicBezTo>
                  <a:pt x="1208564" y="2461323"/>
                  <a:pt x="90964" y="2004123"/>
                  <a:pt x="6297" y="1923690"/>
                </a:cubicBezTo>
                <a:cubicBezTo>
                  <a:pt x="-78370" y="1843257"/>
                  <a:pt x="717497" y="2075032"/>
                  <a:pt x="787347" y="2031640"/>
                </a:cubicBezTo>
                <a:cubicBezTo>
                  <a:pt x="857197" y="1988248"/>
                  <a:pt x="526997" y="1984015"/>
                  <a:pt x="425397" y="1663340"/>
                </a:cubicBezTo>
                <a:cubicBezTo>
                  <a:pt x="323797" y="1342665"/>
                  <a:pt x="196797" y="239882"/>
                  <a:pt x="177747" y="107590"/>
                </a:cubicBezTo>
                <a:cubicBezTo>
                  <a:pt x="158697" y="-24702"/>
                  <a:pt x="284639" y="879115"/>
                  <a:pt x="311097" y="869590"/>
                </a:cubicBezTo>
                <a:cubicBezTo>
                  <a:pt x="337555" y="860065"/>
                  <a:pt x="227489" y="107590"/>
                  <a:pt x="336497" y="50440"/>
                </a:cubicBezTo>
                <a:cubicBezTo>
                  <a:pt x="445505" y="-6710"/>
                  <a:pt x="885772" y="530923"/>
                  <a:pt x="965147" y="526690"/>
                </a:cubicBezTo>
                <a:cubicBezTo>
                  <a:pt x="1044522" y="522457"/>
                  <a:pt x="694214" y="-134768"/>
                  <a:pt x="812747" y="25040"/>
                </a:cubicBezTo>
                <a:cubicBezTo>
                  <a:pt x="931280" y="184848"/>
                  <a:pt x="1527122" y="1473898"/>
                  <a:pt x="1676347" y="1485540"/>
                </a:cubicBezTo>
                <a:cubicBezTo>
                  <a:pt x="1825572" y="1497182"/>
                  <a:pt x="1751489" y="203898"/>
                  <a:pt x="1708097" y="94890"/>
                </a:cubicBezTo>
                <a:cubicBezTo>
                  <a:pt x="1664705" y="-14118"/>
                  <a:pt x="1421289" y="765873"/>
                  <a:pt x="1415997" y="831490"/>
                </a:cubicBezTo>
                <a:cubicBezTo>
                  <a:pt x="1410705" y="897107"/>
                  <a:pt x="1610730" y="546798"/>
                  <a:pt x="1676347" y="488590"/>
                </a:cubicBezTo>
                <a:cubicBezTo>
                  <a:pt x="1741964" y="430382"/>
                  <a:pt x="1773714" y="175323"/>
                  <a:pt x="1790647" y="488590"/>
                </a:cubicBezTo>
                <a:close/>
              </a:path>
            </a:pathLst>
          </a:cu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5" name="フリーフォーム: 図形 444">
            <a:extLst>
              <a:ext uri="{FF2B5EF4-FFF2-40B4-BE49-F238E27FC236}">
                <a16:creationId xmlns:a16="http://schemas.microsoft.com/office/drawing/2014/main" id="{C4F6AC2F-2068-4019-B2FB-845042B622CB}"/>
              </a:ext>
            </a:extLst>
          </p:cNvPr>
          <p:cNvSpPr/>
          <p:nvPr/>
        </p:nvSpPr>
        <p:spPr>
          <a:xfrm>
            <a:off x="6362076" y="5524286"/>
            <a:ext cx="1701782" cy="2813436"/>
          </a:xfrm>
          <a:custGeom>
            <a:avLst/>
            <a:gdLst>
              <a:gd name="connsiteX0" fmla="*/ 305424 w 1701782"/>
              <a:gd name="connsiteY0" fmla="*/ 19264 h 2813436"/>
              <a:gd name="connsiteX1" fmla="*/ 305424 w 1701782"/>
              <a:gd name="connsiteY1" fmla="*/ 120864 h 2813436"/>
              <a:gd name="connsiteX2" fmla="*/ 299074 w 1701782"/>
              <a:gd name="connsiteY2" fmla="*/ 965414 h 2813436"/>
              <a:gd name="connsiteX3" fmla="*/ 1022974 w 1701782"/>
              <a:gd name="connsiteY3" fmla="*/ 2216364 h 2813436"/>
              <a:gd name="connsiteX4" fmla="*/ 711824 w 1701782"/>
              <a:gd name="connsiteY4" fmla="*/ 1962364 h 2813436"/>
              <a:gd name="connsiteX5" fmla="*/ 362574 w 1701782"/>
              <a:gd name="connsiteY5" fmla="*/ 2006814 h 2813436"/>
              <a:gd name="connsiteX6" fmla="*/ 1696074 w 1701782"/>
              <a:gd name="connsiteY6" fmla="*/ 2260814 h 2813436"/>
              <a:gd name="connsiteX7" fmla="*/ 870574 w 1701782"/>
              <a:gd name="connsiteY7" fmla="*/ 2254464 h 2813436"/>
              <a:gd name="connsiteX8" fmla="*/ 1543674 w 1701782"/>
              <a:gd name="connsiteY8" fmla="*/ 2813264 h 2813436"/>
              <a:gd name="connsiteX9" fmla="*/ 387974 w 1701782"/>
              <a:gd name="connsiteY9" fmla="*/ 2311614 h 2813436"/>
              <a:gd name="connsiteX10" fmla="*/ 624 w 1701782"/>
              <a:gd name="connsiteY10" fmla="*/ 2070314 h 2813436"/>
              <a:gd name="connsiteX11" fmla="*/ 292724 w 1701782"/>
              <a:gd name="connsiteY11" fmla="*/ 1981414 h 2813436"/>
              <a:gd name="connsiteX12" fmla="*/ 95874 w 1701782"/>
              <a:gd name="connsiteY12" fmla="*/ 1270214 h 2813436"/>
              <a:gd name="connsiteX13" fmla="*/ 210174 w 1701782"/>
              <a:gd name="connsiteY13" fmla="*/ 133564 h 2813436"/>
              <a:gd name="connsiteX14" fmla="*/ 305424 w 1701782"/>
              <a:gd name="connsiteY14" fmla="*/ 19264 h 2813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01782" h="2813436">
                <a:moveTo>
                  <a:pt x="305424" y="19264"/>
                </a:moveTo>
                <a:cubicBezTo>
                  <a:pt x="321299" y="17147"/>
                  <a:pt x="306482" y="-36828"/>
                  <a:pt x="305424" y="120864"/>
                </a:cubicBezTo>
                <a:cubicBezTo>
                  <a:pt x="304366" y="278556"/>
                  <a:pt x="179482" y="616164"/>
                  <a:pt x="299074" y="965414"/>
                </a:cubicBezTo>
                <a:cubicBezTo>
                  <a:pt x="418666" y="1314664"/>
                  <a:pt x="954182" y="2050206"/>
                  <a:pt x="1022974" y="2216364"/>
                </a:cubicBezTo>
                <a:cubicBezTo>
                  <a:pt x="1091766" y="2382522"/>
                  <a:pt x="821891" y="1997289"/>
                  <a:pt x="711824" y="1962364"/>
                </a:cubicBezTo>
                <a:cubicBezTo>
                  <a:pt x="601757" y="1927439"/>
                  <a:pt x="198532" y="1957072"/>
                  <a:pt x="362574" y="2006814"/>
                </a:cubicBezTo>
                <a:cubicBezTo>
                  <a:pt x="526616" y="2056556"/>
                  <a:pt x="1611407" y="2219539"/>
                  <a:pt x="1696074" y="2260814"/>
                </a:cubicBezTo>
                <a:cubicBezTo>
                  <a:pt x="1780741" y="2302089"/>
                  <a:pt x="895974" y="2162389"/>
                  <a:pt x="870574" y="2254464"/>
                </a:cubicBezTo>
                <a:cubicBezTo>
                  <a:pt x="845174" y="2346539"/>
                  <a:pt x="1624107" y="2803739"/>
                  <a:pt x="1543674" y="2813264"/>
                </a:cubicBezTo>
                <a:cubicBezTo>
                  <a:pt x="1463241" y="2822789"/>
                  <a:pt x="645149" y="2435439"/>
                  <a:pt x="387974" y="2311614"/>
                </a:cubicBezTo>
                <a:cubicBezTo>
                  <a:pt x="130799" y="2187789"/>
                  <a:pt x="16499" y="2125347"/>
                  <a:pt x="624" y="2070314"/>
                </a:cubicBezTo>
                <a:cubicBezTo>
                  <a:pt x="-15251" y="2015281"/>
                  <a:pt x="276849" y="2114764"/>
                  <a:pt x="292724" y="1981414"/>
                </a:cubicBezTo>
                <a:cubicBezTo>
                  <a:pt x="308599" y="1848064"/>
                  <a:pt x="109632" y="1578189"/>
                  <a:pt x="95874" y="1270214"/>
                </a:cubicBezTo>
                <a:cubicBezTo>
                  <a:pt x="82116" y="962239"/>
                  <a:pt x="173132" y="338881"/>
                  <a:pt x="210174" y="133564"/>
                </a:cubicBezTo>
                <a:cubicBezTo>
                  <a:pt x="247216" y="-71753"/>
                  <a:pt x="289549" y="21381"/>
                  <a:pt x="305424" y="19264"/>
                </a:cubicBezTo>
                <a:close/>
              </a:path>
            </a:pathLst>
          </a:cu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6" name="フリーフォーム: 図形 445">
            <a:extLst>
              <a:ext uri="{FF2B5EF4-FFF2-40B4-BE49-F238E27FC236}">
                <a16:creationId xmlns:a16="http://schemas.microsoft.com/office/drawing/2014/main" id="{45466614-BFDA-4902-BDCA-8959733E7614}"/>
              </a:ext>
            </a:extLst>
          </p:cNvPr>
          <p:cNvSpPr/>
          <p:nvPr/>
        </p:nvSpPr>
        <p:spPr>
          <a:xfrm>
            <a:off x="7527149" y="7783200"/>
            <a:ext cx="699046" cy="3067018"/>
          </a:xfrm>
          <a:custGeom>
            <a:avLst/>
            <a:gdLst>
              <a:gd name="connsiteX0" fmla="*/ 467501 w 699046"/>
              <a:gd name="connsiteY0" fmla="*/ 154300 h 3067018"/>
              <a:gd name="connsiteX1" fmla="*/ 651651 w 699046"/>
              <a:gd name="connsiteY1" fmla="*/ 954400 h 3067018"/>
              <a:gd name="connsiteX2" fmla="*/ 670701 w 699046"/>
              <a:gd name="connsiteY2" fmla="*/ 833750 h 3067018"/>
              <a:gd name="connsiteX3" fmla="*/ 632601 w 699046"/>
              <a:gd name="connsiteY3" fmla="*/ 1754500 h 3067018"/>
              <a:gd name="connsiteX4" fmla="*/ 645301 w 699046"/>
              <a:gd name="connsiteY4" fmla="*/ 1583050 h 3067018"/>
              <a:gd name="connsiteX5" fmla="*/ 689751 w 699046"/>
              <a:gd name="connsiteY5" fmla="*/ 2992750 h 3067018"/>
              <a:gd name="connsiteX6" fmla="*/ 588151 w 699046"/>
              <a:gd name="connsiteY6" fmla="*/ 2827650 h 3067018"/>
              <a:gd name="connsiteX7" fmla="*/ 562751 w 699046"/>
              <a:gd name="connsiteY7" fmla="*/ 2459350 h 3067018"/>
              <a:gd name="connsiteX8" fmla="*/ 518301 w 699046"/>
              <a:gd name="connsiteY8" fmla="*/ 2681600 h 3067018"/>
              <a:gd name="connsiteX9" fmla="*/ 518301 w 699046"/>
              <a:gd name="connsiteY9" fmla="*/ 2541900 h 3067018"/>
              <a:gd name="connsiteX10" fmla="*/ 384951 w 699046"/>
              <a:gd name="connsiteY10" fmla="*/ 2745100 h 3067018"/>
              <a:gd name="connsiteX11" fmla="*/ 550051 w 699046"/>
              <a:gd name="connsiteY11" fmla="*/ 1919600 h 3067018"/>
              <a:gd name="connsiteX12" fmla="*/ 410351 w 699046"/>
              <a:gd name="connsiteY12" fmla="*/ 567050 h 3067018"/>
              <a:gd name="connsiteX13" fmla="*/ 689751 w 699046"/>
              <a:gd name="connsiteY13" fmla="*/ 1138550 h 3067018"/>
              <a:gd name="connsiteX14" fmla="*/ 3951 w 699046"/>
              <a:gd name="connsiteY14" fmla="*/ 8250 h 3067018"/>
              <a:gd name="connsiteX15" fmla="*/ 410351 w 699046"/>
              <a:gd name="connsiteY15" fmla="*/ 605150 h 3067018"/>
              <a:gd name="connsiteX16" fmla="*/ 467501 w 699046"/>
              <a:gd name="connsiteY16" fmla="*/ 154300 h 3067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99046" h="3067018">
                <a:moveTo>
                  <a:pt x="467501" y="154300"/>
                </a:moveTo>
                <a:cubicBezTo>
                  <a:pt x="507718" y="212508"/>
                  <a:pt x="617784" y="841158"/>
                  <a:pt x="651651" y="954400"/>
                </a:cubicBezTo>
                <a:cubicBezTo>
                  <a:pt x="685518" y="1067642"/>
                  <a:pt x="673876" y="700400"/>
                  <a:pt x="670701" y="833750"/>
                </a:cubicBezTo>
                <a:cubicBezTo>
                  <a:pt x="667526" y="967100"/>
                  <a:pt x="636834" y="1629617"/>
                  <a:pt x="632601" y="1754500"/>
                </a:cubicBezTo>
                <a:cubicBezTo>
                  <a:pt x="628368" y="1879383"/>
                  <a:pt x="635776" y="1376675"/>
                  <a:pt x="645301" y="1583050"/>
                </a:cubicBezTo>
                <a:cubicBezTo>
                  <a:pt x="654826" y="1789425"/>
                  <a:pt x="699276" y="2785317"/>
                  <a:pt x="689751" y="2992750"/>
                </a:cubicBezTo>
                <a:cubicBezTo>
                  <a:pt x="680226" y="3200183"/>
                  <a:pt x="609318" y="2916550"/>
                  <a:pt x="588151" y="2827650"/>
                </a:cubicBezTo>
                <a:cubicBezTo>
                  <a:pt x="566984" y="2738750"/>
                  <a:pt x="574393" y="2483692"/>
                  <a:pt x="562751" y="2459350"/>
                </a:cubicBezTo>
                <a:cubicBezTo>
                  <a:pt x="551109" y="2435008"/>
                  <a:pt x="525709" y="2667842"/>
                  <a:pt x="518301" y="2681600"/>
                </a:cubicBezTo>
                <a:cubicBezTo>
                  <a:pt x="510893" y="2695358"/>
                  <a:pt x="540526" y="2531317"/>
                  <a:pt x="518301" y="2541900"/>
                </a:cubicBezTo>
                <a:cubicBezTo>
                  <a:pt x="496076" y="2552483"/>
                  <a:pt x="379659" y="2848817"/>
                  <a:pt x="384951" y="2745100"/>
                </a:cubicBezTo>
                <a:cubicBezTo>
                  <a:pt x="390243" y="2641383"/>
                  <a:pt x="545818" y="2282608"/>
                  <a:pt x="550051" y="1919600"/>
                </a:cubicBezTo>
                <a:cubicBezTo>
                  <a:pt x="554284" y="1556592"/>
                  <a:pt x="387068" y="697225"/>
                  <a:pt x="410351" y="567050"/>
                </a:cubicBezTo>
                <a:cubicBezTo>
                  <a:pt x="433634" y="436875"/>
                  <a:pt x="757484" y="1231683"/>
                  <a:pt x="689751" y="1138550"/>
                </a:cubicBezTo>
                <a:cubicBezTo>
                  <a:pt x="622018" y="1045417"/>
                  <a:pt x="50518" y="97150"/>
                  <a:pt x="3951" y="8250"/>
                </a:cubicBezTo>
                <a:cubicBezTo>
                  <a:pt x="-42616" y="-80650"/>
                  <a:pt x="336268" y="577633"/>
                  <a:pt x="410351" y="605150"/>
                </a:cubicBezTo>
                <a:cubicBezTo>
                  <a:pt x="484434" y="632667"/>
                  <a:pt x="427284" y="96092"/>
                  <a:pt x="467501" y="154300"/>
                </a:cubicBezTo>
                <a:close/>
              </a:path>
            </a:pathLst>
          </a:cu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7" name="フリーフォーム: 図形 446">
            <a:extLst>
              <a:ext uri="{FF2B5EF4-FFF2-40B4-BE49-F238E27FC236}">
                <a16:creationId xmlns:a16="http://schemas.microsoft.com/office/drawing/2014/main" id="{EB3DD2D2-F949-4A4C-A28D-527B0EE3E4FB}"/>
              </a:ext>
            </a:extLst>
          </p:cNvPr>
          <p:cNvSpPr/>
          <p:nvPr/>
        </p:nvSpPr>
        <p:spPr>
          <a:xfrm>
            <a:off x="7390607" y="8623231"/>
            <a:ext cx="883322" cy="2664958"/>
          </a:xfrm>
          <a:custGeom>
            <a:avLst/>
            <a:gdLst>
              <a:gd name="connsiteX0" fmla="*/ 574833 w 883322"/>
              <a:gd name="connsiteY0" fmla="*/ 7689 h 2664958"/>
              <a:gd name="connsiteX1" fmla="*/ 788193 w 883322"/>
              <a:gd name="connsiteY1" fmla="*/ 1094809 h 2664958"/>
              <a:gd name="connsiteX2" fmla="*/ 783113 w 883322"/>
              <a:gd name="connsiteY2" fmla="*/ 1130369 h 2664958"/>
              <a:gd name="connsiteX3" fmla="*/ 605313 w 883322"/>
              <a:gd name="connsiteY3" fmla="*/ 1745049 h 2664958"/>
              <a:gd name="connsiteX4" fmla="*/ 651033 w 883322"/>
              <a:gd name="connsiteY4" fmla="*/ 1679009 h 2664958"/>
              <a:gd name="connsiteX5" fmla="*/ 762793 w 883322"/>
              <a:gd name="connsiteY5" fmla="*/ 1999049 h 2664958"/>
              <a:gd name="connsiteX6" fmla="*/ 625633 w 883322"/>
              <a:gd name="connsiteY6" fmla="*/ 1963489 h 2664958"/>
              <a:gd name="connsiteX7" fmla="*/ 747553 w 883322"/>
              <a:gd name="connsiteY7" fmla="*/ 2049849 h 2664958"/>
              <a:gd name="connsiteX8" fmla="*/ 727233 w 883322"/>
              <a:gd name="connsiteY8" fmla="*/ 2344489 h 2664958"/>
              <a:gd name="connsiteX9" fmla="*/ 473233 w 883322"/>
              <a:gd name="connsiteY9" fmla="*/ 2435929 h 2664958"/>
              <a:gd name="connsiteX10" fmla="*/ 148113 w 883322"/>
              <a:gd name="connsiteY10" fmla="*/ 2659449 h 2664958"/>
              <a:gd name="connsiteX11" fmla="*/ 36353 w 883322"/>
              <a:gd name="connsiteY11" fmla="*/ 2598489 h 2664958"/>
              <a:gd name="connsiteX12" fmla="*/ 767873 w 883322"/>
              <a:gd name="connsiteY12" fmla="*/ 2618809 h 2664958"/>
              <a:gd name="connsiteX13" fmla="*/ 864393 w 883322"/>
              <a:gd name="connsiteY13" fmla="*/ 2420689 h 2664958"/>
              <a:gd name="connsiteX14" fmla="*/ 590073 w 883322"/>
              <a:gd name="connsiteY14" fmla="*/ 1988889 h 2664958"/>
              <a:gd name="connsiteX15" fmla="*/ 625633 w 883322"/>
              <a:gd name="connsiteY15" fmla="*/ 1145609 h 2664958"/>
              <a:gd name="connsiteX16" fmla="*/ 574833 w 883322"/>
              <a:gd name="connsiteY16" fmla="*/ 637609 h 2664958"/>
              <a:gd name="connsiteX17" fmla="*/ 574833 w 883322"/>
              <a:gd name="connsiteY17" fmla="*/ 7689 h 2664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83322" h="2664958">
                <a:moveTo>
                  <a:pt x="574833" y="7689"/>
                </a:moveTo>
                <a:cubicBezTo>
                  <a:pt x="610393" y="83889"/>
                  <a:pt x="753480" y="907696"/>
                  <a:pt x="788193" y="1094809"/>
                </a:cubicBezTo>
                <a:cubicBezTo>
                  <a:pt x="822906" y="1281922"/>
                  <a:pt x="813593" y="1021996"/>
                  <a:pt x="783113" y="1130369"/>
                </a:cubicBezTo>
                <a:cubicBezTo>
                  <a:pt x="752633" y="1238742"/>
                  <a:pt x="627326" y="1653609"/>
                  <a:pt x="605313" y="1745049"/>
                </a:cubicBezTo>
                <a:cubicBezTo>
                  <a:pt x="583300" y="1836489"/>
                  <a:pt x="624786" y="1636676"/>
                  <a:pt x="651033" y="1679009"/>
                </a:cubicBezTo>
                <a:cubicBezTo>
                  <a:pt x="677280" y="1721342"/>
                  <a:pt x="767026" y="1951636"/>
                  <a:pt x="762793" y="1999049"/>
                </a:cubicBezTo>
                <a:cubicBezTo>
                  <a:pt x="758560" y="2046462"/>
                  <a:pt x="628173" y="1955022"/>
                  <a:pt x="625633" y="1963489"/>
                </a:cubicBezTo>
                <a:cubicBezTo>
                  <a:pt x="623093" y="1971956"/>
                  <a:pt x="730620" y="1986349"/>
                  <a:pt x="747553" y="2049849"/>
                </a:cubicBezTo>
                <a:cubicBezTo>
                  <a:pt x="764486" y="2113349"/>
                  <a:pt x="772953" y="2280142"/>
                  <a:pt x="727233" y="2344489"/>
                </a:cubicBezTo>
                <a:cubicBezTo>
                  <a:pt x="681513" y="2408836"/>
                  <a:pt x="569753" y="2383436"/>
                  <a:pt x="473233" y="2435929"/>
                </a:cubicBezTo>
                <a:cubicBezTo>
                  <a:pt x="376713" y="2488422"/>
                  <a:pt x="220926" y="2632356"/>
                  <a:pt x="148113" y="2659449"/>
                </a:cubicBezTo>
                <a:cubicBezTo>
                  <a:pt x="75300" y="2686542"/>
                  <a:pt x="-66940" y="2605262"/>
                  <a:pt x="36353" y="2598489"/>
                </a:cubicBezTo>
                <a:cubicBezTo>
                  <a:pt x="139646" y="2591716"/>
                  <a:pt x="629866" y="2648442"/>
                  <a:pt x="767873" y="2618809"/>
                </a:cubicBezTo>
                <a:cubicBezTo>
                  <a:pt x="905880" y="2589176"/>
                  <a:pt x="894026" y="2525676"/>
                  <a:pt x="864393" y="2420689"/>
                </a:cubicBezTo>
                <a:cubicBezTo>
                  <a:pt x="834760" y="2315702"/>
                  <a:pt x="629866" y="2201402"/>
                  <a:pt x="590073" y="1988889"/>
                </a:cubicBezTo>
                <a:cubicBezTo>
                  <a:pt x="550280" y="1776376"/>
                  <a:pt x="628173" y="1370822"/>
                  <a:pt x="625633" y="1145609"/>
                </a:cubicBezTo>
                <a:cubicBezTo>
                  <a:pt x="623093" y="920396"/>
                  <a:pt x="582453" y="833189"/>
                  <a:pt x="574833" y="637609"/>
                </a:cubicBezTo>
                <a:cubicBezTo>
                  <a:pt x="567213" y="442029"/>
                  <a:pt x="539273" y="-68511"/>
                  <a:pt x="574833" y="7689"/>
                </a:cubicBezTo>
                <a:close/>
              </a:path>
            </a:pathLst>
          </a:cu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8" name="フリーフォーム: 図形 447">
            <a:extLst>
              <a:ext uri="{FF2B5EF4-FFF2-40B4-BE49-F238E27FC236}">
                <a16:creationId xmlns:a16="http://schemas.microsoft.com/office/drawing/2014/main" id="{9C0B0D23-7B62-404A-BCDA-49B4A3090D56}"/>
              </a:ext>
            </a:extLst>
          </p:cNvPr>
          <p:cNvSpPr/>
          <p:nvPr/>
        </p:nvSpPr>
        <p:spPr>
          <a:xfrm>
            <a:off x="1468914" y="4085440"/>
            <a:ext cx="1487834" cy="413769"/>
          </a:xfrm>
          <a:custGeom>
            <a:avLst/>
            <a:gdLst>
              <a:gd name="connsiteX0" fmla="*/ 229711 w 1487834"/>
              <a:gd name="connsiteY0" fmla="*/ 200810 h 413769"/>
              <a:gd name="connsiteX1" fmla="*/ 1115536 w 1487834"/>
              <a:gd name="connsiteY1" fmla="*/ 178585 h 413769"/>
              <a:gd name="connsiteX2" fmla="*/ 921861 w 1487834"/>
              <a:gd name="connsiteY2" fmla="*/ 146835 h 413769"/>
              <a:gd name="connsiteX3" fmla="*/ 1204436 w 1487834"/>
              <a:gd name="connsiteY3" fmla="*/ 178585 h 413769"/>
              <a:gd name="connsiteX4" fmla="*/ 1353661 w 1487834"/>
              <a:gd name="connsiteY4" fmla="*/ 200810 h 413769"/>
              <a:gd name="connsiteX5" fmla="*/ 1360011 w 1487834"/>
              <a:gd name="connsiteY5" fmla="*/ 283360 h 413769"/>
              <a:gd name="connsiteX6" fmla="*/ 1128236 w 1487834"/>
              <a:gd name="connsiteY6" fmla="*/ 362735 h 413769"/>
              <a:gd name="connsiteX7" fmla="*/ 480536 w 1487834"/>
              <a:gd name="connsiteY7" fmla="*/ 372260 h 413769"/>
              <a:gd name="connsiteX8" fmla="*/ 26511 w 1487834"/>
              <a:gd name="connsiteY8" fmla="*/ 369085 h 413769"/>
              <a:gd name="connsiteX9" fmla="*/ 1280636 w 1487834"/>
              <a:gd name="connsiteY9" fmla="*/ 413535 h 413769"/>
              <a:gd name="connsiteX10" fmla="*/ 1487011 w 1487834"/>
              <a:gd name="connsiteY10" fmla="*/ 346860 h 413769"/>
              <a:gd name="connsiteX11" fmla="*/ 1328261 w 1487834"/>
              <a:gd name="connsiteY11" fmla="*/ 121435 h 413769"/>
              <a:gd name="connsiteX12" fmla="*/ 782161 w 1487834"/>
              <a:gd name="connsiteY12" fmla="*/ 785 h 413769"/>
              <a:gd name="connsiteX13" fmla="*/ 328136 w 1487834"/>
              <a:gd name="connsiteY13" fmla="*/ 70635 h 413769"/>
              <a:gd name="connsiteX14" fmla="*/ 13811 w 1487834"/>
              <a:gd name="connsiteY14" fmla="*/ 96035 h 413769"/>
              <a:gd name="connsiteX15" fmla="*/ 436086 w 1487834"/>
              <a:gd name="connsiteY15" fmla="*/ 140485 h 413769"/>
              <a:gd name="connsiteX16" fmla="*/ 229711 w 1487834"/>
              <a:gd name="connsiteY16" fmla="*/ 200810 h 41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87834" h="413769">
                <a:moveTo>
                  <a:pt x="229711" y="200810"/>
                </a:moveTo>
                <a:cubicBezTo>
                  <a:pt x="342953" y="207160"/>
                  <a:pt x="1000178" y="187581"/>
                  <a:pt x="1115536" y="178585"/>
                </a:cubicBezTo>
                <a:cubicBezTo>
                  <a:pt x="1230894" y="169589"/>
                  <a:pt x="907044" y="146835"/>
                  <a:pt x="921861" y="146835"/>
                </a:cubicBezTo>
                <a:cubicBezTo>
                  <a:pt x="936678" y="146835"/>
                  <a:pt x="1132469" y="169589"/>
                  <a:pt x="1204436" y="178585"/>
                </a:cubicBezTo>
                <a:cubicBezTo>
                  <a:pt x="1276403" y="187581"/>
                  <a:pt x="1327732" y="183348"/>
                  <a:pt x="1353661" y="200810"/>
                </a:cubicBezTo>
                <a:cubicBezTo>
                  <a:pt x="1379590" y="218272"/>
                  <a:pt x="1397582" y="256372"/>
                  <a:pt x="1360011" y="283360"/>
                </a:cubicBezTo>
                <a:cubicBezTo>
                  <a:pt x="1322440" y="310348"/>
                  <a:pt x="1274815" y="347918"/>
                  <a:pt x="1128236" y="362735"/>
                </a:cubicBezTo>
                <a:cubicBezTo>
                  <a:pt x="981657" y="377552"/>
                  <a:pt x="480536" y="372260"/>
                  <a:pt x="480536" y="372260"/>
                </a:cubicBezTo>
                <a:cubicBezTo>
                  <a:pt x="296915" y="373318"/>
                  <a:pt x="-106839" y="362206"/>
                  <a:pt x="26511" y="369085"/>
                </a:cubicBezTo>
                <a:cubicBezTo>
                  <a:pt x="159861" y="375964"/>
                  <a:pt x="1037219" y="417239"/>
                  <a:pt x="1280636" y="413535"/>
                </a:cubicBezTo>
                <a:cubicBezTo>
                  <a:pt x="1524053" y="409831"/>
                  <a:pt x="1479074" y="395543"/>
                  <a:pt x="1487011" y="346860"/>
                </a:cubicBezTo>
                <a:cubicBezTo>
                  <a:pt x="1494948" y="298177"/>
                  <a:pt x="1445736" y="179114"/>
                  <a:pt x="1328261" y="121435"/>
                </a:cubicBezTo>
                <a:cubicBezTo>
                  <a:pt x="1210786" y="63756"/>
                  <a:pt x="948849" y="9252"/>
                  <a:pt x="782161" y="785"/>
                </a:cubicBezTo>
                <a:cubicBezTo>
                  <a:pt x="615474" y="-7682"/>
                  <a:pt x="456194" y="54760"/>
                  <a:pt x="328136" y="70635"/>
                </a:cubicBezTo>
                <a:cubicBezTo>
                  <a:pt x="200078" y="86510"/>
                  <a:pt x="-4181" y="84393"/>
                  <a:pt x="13811" y="96035"/>
                </a:cubicBezTo>
                <a:cubicBezTo>
                  <a:pt x="31803" y="107677"/>
                  <a:pt x="400103" y="122493"/>
                  <a:pt x="436086" y="140485"/>
                </a:cubicBezTo>
                <a:cubicBezTo>
                  <a:pt x="472069" y="158477"/>
                  <a:pt x="116469" y="194460"/>
                  <a:pt x="229711" y="200810"/>
                </a:cubicBezTo>
                <a:close/>
              </a:path>
            </a:pathLst>
          </a:cu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9" name="フリーフォーム: 図形 448">
            <a:extLst>
              <a:ext uri="{FF2B5EF4-FFF2-40B4-BE49-F238E27FC236}">
                <a16:creationId xmlns:a16="http://schemas.microsoft.com/office/drawing/2014/main" id="{4150A0E4-745E-4D28-9FDC-D2B09B155770}"/>
              </a:ext>
            </a:extLst>
          </p:cNvPr>
          <p:cNvSpPr/>
          <p:nvPr/>
        </p:nvSpPr>
        <p:spPr>
          <a:xfrm>
            <a:off x="1504707" y="4219507"/>
            <a:ext cx="1026161" cy="786254"/>
          </a:xfrm>
          <a:custGeom>
            <a:avLst/>
            <a:gdLst>
              <a:gd name="connsiteX0" fmla="*/ 108193 w 1026161"/>
              <a:gd name="connsiteY0" fmla="*/ 257243 h 786254"/>
              <a:gd name="connsiteX1" fmla="*/ 57393 w 1026161"/>
              <a:gd name="connsiteY1" fmla="*/ 365193 h 786254"/>
              <a:gd name="connsiteX2" fmla="*/ 412993 w 1026161"/>
              <a:gd name="connsiteY2" fmla="*/ 381068 h 786254"/>
              <a:gd name="connsiteX3" fmla="*/ 1000368 w 1026161"/>
              <a:gd name="connsiteY3" fmla="*/ 365193 h 786254"/>
              <a:gd name="connsiteX4" fmla="*/ 774943 w 1026161"/>
              <a:gd name="connsiteY4" fmla="*/ 409643 h 786254"/>
              <a:gd name="connsiteX5" fmla="*/ 57393 w 1026161"/>
              <a:gd name="connsiteY5" fmla="*/ 422343 h 786254"/>
              <a:gd name="connsiteX6" fmla="*/ 193918 w 1026161"/>
              <a:gd name="connsiteY6" fmla="*/ 542993 h 786254"/>
              <a:gd name="connsiteX7" fmla="*/ 1006718 w 1026161"/>
              <a:gd name="connsiteY7" fmla="*/ 533468 h 786254"/>
              <a:gd name="connsiteX8" fmla="*/ 714618 w 1026161"/>
              <a:gd name="connsiteY8" fmla="*/ 565218 h 786254"/>
              <a:gd name="connsiteX9" fmla="*/ 70093 w 1026161"/>
              <a:gd name="connsiteY9" fmla="*/ 606493 h 786254"/>
              <a:gd name="connsiteX10" fmla="*/ 47868 w 1026161"/>
              <a:gd name="connsiteY10" fmla="*/ 771593 h 786254"/>
              <a:gd name="connsiteX11" fmla="*/ 243 w 1026161"/>
              <a:gd name="connsiteY11" fmla="*/ 187393 h 786254"/>
              <a:gd name="connsiteX12" fmla="*/ 70093 w 1026161"/>
              <a:gd name="connsiteY12" fmla="*/ 161993 h 786254"/>
              <a:gd name="connsiteX13" fmla="*/ 184393 w 1026161"/>
              <a:gd name="connsiteY13" fmla="*/ 68 h 786254"/>
              <a:gd name="connsiteX14" fmla="*/ 66918 w 1026161"/>
              <a:gd name="connsiteY14" fmla="*/ 142943 h 786254"/>
              <a:gd name="connsiteX15" fmla="*/ 108193 w 1026161"/>
              <a:gd name="connsiteY15" fmla="*/ 257243 h 786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26161" h="786254">
                <a:moveTo>
                  <a:pt x="108193" y="257243"/>
                </a:moveTo>
                <a:cubicBezTo>
                  <a:pt x="106605" y="294285"/>
                  <a:pt x="6593" y="344556"/>
                  <a:pt x="57393" y="365193"/>
                </a:cubicBezTo>
                <a:cubicBezTo>
                  <a:pt x="108193" y="385830"/>
                  <a:pt x="255831" y="381068"/>
                  <a:pt x="412993" y="381068"/>
                </a:cubicBezTo>
                <a:cubicBezTo>
                  <a:pt x="570155" y="381068"/>
                  <a:pt x="940043" y="360431"/>
                  <a:pt x="1000368" y="365193"/>
                </a:cubicBezTo>
                <a:cubicBezTo>
                  <a:pt x="1060693" y="369956"/>
                  <a:pt x="932105" y="400118"/>
                  <a:pt x="774943" y="409643"/>
                </a:cubicBezTo>
                <a:cubicBezTo>
                  <a:pt x="617781" y="419168"/>
                  <a:pt x="154231" y="400118"/>
                  <a:pt x="57393" y="422343"/>
                </a:cubicBezTo>
                <a:cubicBezTo>
                  <a:pt x="-39445" y="444568"/>
                  <a:pt x="35697" y="524472"/>
                  <a:pt x="193918" y="542993"/>
                </a:cubicBezTo>
                <a:cubicBezTo>
                  <a:pt x="352139" y="561514"/>
                  <a:pt x="919935" y="529764"/>
                  <a:pt x="1006718" y="533468"/>
                </a:cubicBezTo>
                <a:cubicBezTo>
                  <a:pt x="1093501" y="537172"/>
                  <a:pt x="870722" y="553047"/>
                  <a:pt x="714618" y="565218"/>
                </a:cubicBezTo>
                <a:cubicBezTo>
                  <a:pt x="558514" y="577389"/>
                  <a:pt x="181218" y="572097"/>
                  <a:pt x="70093" y="606493"/>
                </a:cubicBezTo>
                <a:cubicBezTo>
                  <a:pt x="-41032" y="640889"/>
                  <a:pt x="59510" y="841443"/>
                  <a:pt x="47868" y="771593"/>
                </a:cubicBezTo>
                <a:cubicBezTo>
                  <a:pt x="36226" y="701743"/>
                  <a:pt x="-3461" y="288993"/>
                  <a:pt x="243" y="187393"/>
                </a:cubicBezTo>
                <a:cubicBezTo>
                  <a:pt x="3947" y="85793"/>
                  <a:pt x="39401" y="193214"/>
                  <a:pt x="70093" y="161993"/>
                </a:cubicBezTo>
                <a:cubicBezTo>
                  <a:pt x="100785" y="130772"/>
                  <a:pt x="184922" y="3243"/>
                  <a:pt x="184393" y="68"/>
                </a:cubicBezTo>
                <a:cubicBezTo>
                  <a:pt x="183864" y="-3107"/>
                  <a:pt x="75385" y="105372"/>
                  <a:pt x="66918" y="142943"/>
                </a:cubicBezTo>
                <a:cubicBezTo>
                  <a:pt x="58451" y="180514"/>
                  <a:pt x="109781" y="220201"/>
                  <a:pt x="108193" y="257243"/>
                </a:cubicBezTo>
                <a:close/>
              </a:path>
            </a:pathLst>
          </a:cu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0" name="フリーフォーム: 図形 449">
            <a:extLst>
              <a:ext uri="{FF2B5EF4-FFF2-40B4-BE49-F238E27FC236}">
                <a16:creationId xmlns:a16="http://schemas.microsoft.com/office/drawing/2014/main" id="{3117D596-589F-4372-AAC4-E5915A8F412B}"/>
              </a:ext>
            </a:extLst>
          </p:cNvPr>
          <p:cNvSpPr/>
          <p:nvPr/>
        </p:nvSpPr>
        <p:spPr>
          <a:xfrm>
            <a:off x="1485651" y="1617084"/>
            <a:ext cx="3607968" cy="516516"/>
          </a:xfrm>
          <a:custGeom>
            <a:avLst/>
            <a:gdLst>
              <a:gd name="connsiteX0" fmla="*/ 111374 w 3607968"/>
              <a:gd name="connsiteY0" fmla="*/ 125991 h 516516"/>
              <a:gd name="connsiteX1" fmla="*/ 171699 w 3607968"/>
              <a:gd name="connsiteY1" fmla="*/ 125991 h 516516"/>
              <a:gd name="connsiteX2" fmla="*/ 3302249 w 3607968"/>
              <a:gd name="connsiteY2" fmla="*/ 78366 h 516516"/>
              <a:gd name="connsiteX3" fmla="*/ 3489574 w 3607968"/>
              <a:gd name="connsiteY3" fmla="*/ 37091 h 516516"/>
              <a:gd name="connsiteX4" fmla="*/ 3305424 w 3607968"/>
              <a:gd name="connsiteY4" fmla="*/ 37091 h 516516"/>
              <a:gd name="connsiteX5" fmla="*/ 3340349 w 3607968"/>
              <a:gd name="connsiteY5" fmla="*/ 516516 h 516516"/>
              <a:gd name="connsiteX6" fmla="*/ 3267324 w 3607968"/>
              <a:gd name="connsiteY6" fmla="*/ 40266 h 516516"/>
              <a:gd name="connsiteX7" fmla="*/ 2873624 w 3607968"/>
              <a:gd name="connsiteY7" fmla="*/ 62491 h 516516"/>
              <a:gd name="connsiteX8" fmla="*/ 1235324 w 3607968"/>
              <a:gd name="connsiteY8" fmla="*/ 30741 h 516516"/>
              <a:gd name="connsiteX9" fmla="*/ 270124 w 3607968"/>
              <a:gd name="connsiteY9" fmla="*/ 46616 h 516516"/>
              <a:gd name="connsiteX10" fmla="*/ 44699 w 3607968"/>
              <a:gd name="connsiteY10" fmla="*/ 94241 h 516516"/>
              <a:gd name="connsiteX11" fmla="*/ 1009899 w 3607968"/>
              <a:gd name="connsiteY11" fmla="*/ 62491 h 516516"/>
              <a:gd name="connsiteX12" fmla="*/ 111374 w 3607968"/>
              <a:gd name="connsiteY12" fmla="*/ 125991 h 516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07968" h="516516">
                <a:moveTo>
                  <a:pt x="111374" y="125991"/>
                </a:moveTo>
                <a:cubicBezTo>
                  <a:pt x="-124370" y="129959"/>
                  <a:pt x="171699" y="125991"/>
                  <a:pt x="171699" y="125991"/>
                </a:cubicBezTo>
                <a:lnTo>
                  <a:pt x="3302249" y="78366"/>
                </a:lnTo>
                <a:cubicBezTo>
                  <a:pt x="3855228" y="63549"/>
                  <a:pt x="3489045" y="43970"/>
                  <a:pt x="3489574" y="37091"/>
                </a:cubicBezTo>
                <a:cubicBezTo>
                  <a:pt x="3490103" y="30212"/>
                  <a:pt x="3330295" y="-42813"/>
                  <a:pt x="3305424" y="37091"/>
                </a:cubicBezTo>
                <a:cubicBezTo>
                  <a:pt x="3280553" y="116995"/>
                  <a:pt x="3346699" y="515987"/>
                  <a:pt x="3340349" y="516516"/>
                </a:cubicBezTo>
                <a:cubicBezTo>
                  <a:pt x="3333999" y="517045"/>
                  <a:pt x="3345111" y="115937"/>
                  <a:pt x="3267324" y="40266"/>
                </a:cubicBezTo>
                <a:cubicBezTo>
                  <a:pt x="3189537" y="-35405"/>
                  <a:pt x="3212291" y="64078"/>
                  <a:pt x="2873624" y="62491"/>
                </a:cubicBezTo>
                <a:cubicBezTo>
                  <a:pt x="2534957" y="60903"/>
                  <a:pt x="1235324" y="30741"/>
                  <a:pt x="1235324" y="30741"/>
                </a:cubicBezTo>
                <a:cubicBezTo>
                  <a:pt x="801407" y="28095"/>
                  <a:pt x="468561" y="36033"/>
                  <a:pt x="270124" y="46616"/>
                </a:cubicBezTo>
                <a:cubicBezTo>
                  <a:pt x="71687" y="57199"/>
                  <a:pt x="-78597" y="91595"/>
                  <a:pt x="44699" y="94241"/>
                </a:cubicBezTo>
                <a:cubicBezTo>
                  <a:pt x="167995" y="96887"/>
                  <a:pt x="1003020" y="57199"/>
                  <a:pt x="1009899" y="62491"/>
                </a:cubicBezTo>
                <a:cubicBezTo>
                  <a:pt x="1016778" y="67783"/>
                  <a:pt x="551376" y="96887"/>
                  <a:pt x="111374" y="125991"/>
                </a:cubicBezTo>
                <a:close/>
              </a:path>
            </a:pathLst>
          </a:cu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1" name="フリーフォーム: 図形 450">
            <a:extLst>
              <a:ext uri="{FF2B5EF4-FFF2-40B4-BE49-F238E27FC236}">
                <a16:creationId xmlns:a16="http://schemas.microsoft.com/office/drawing/2014/main" id="{E0910472-81FE-4B23-9D3B-58947BC7026D}"/>
              </a:ext>
            </a:extLst>
          </p:cNvPr>
          <p:cNvSpPr/>
          <p:nvPr/>
        </p:nvSpPr>
        <p:spPr>
          <a:xfrm>
            <a:off x="1518166" y="1598427"/>
            <a:ext cx="2431611" cy="531998"/>
          </a:xfrm>
          <a:custGeom>
            <a:avLst/>
            <a:gdLst>
              <a:gd name="connsiteX0" fmla="*/ 288409 w 2431611"/>
              <a:gd name="connsiteY0" fmla="*/ 8123 h 531998"/>
              <a:gd name="connsiteX1" fmla="*/ 85209 w 2431611"/>
              <a:gd name="connsiteY1" fmla="*/ 160523 h 531998"/>
              <a:gd name="connsiteX2" fmla="*/ 85209 w 2431611"/>
              <a:gd name="connsiteY2" fmla="*/ 420873 h 531998"/>
              <a:gd name="connsiteX3" fmla="*/ 316984 w 2431611"/>
              <a:gd name="connsiteY3" fmla="*/ 404998 h 531998"/>
              <a:gd name="connsiteX4" fmla="*/ 1574284 w 2431611"/>
              <a:gd name="connsiteY4" fmla="*/ 458973 h 531998"/>
              <a:gd name="connsiteX5" fmla="*/ 1596509 w 2431611"/>
              <a:gd name="connsiteY5" fmla="*/ 481198 h 531998"/>
              <a:gd name="connsiteX6" fmla="*/ 1656834 w 2431611"/>
              <a:gd name="connsiteY6" fmla="*/ 465323 h 531998"/>
              <a:gd name="connsiteX7" fmla="*/ 2428359 w 2431611"/>
              <a:gd name="connsiteY7" fmla="*/ 474848 h 531998"/>
              <a:gd name="connsiteX8" fmla="*/ 1952109 w 2431611"/>
              <a:gd name="connsiteY8" fmla="*/ 531998 h 531998"/>
              <a:gd name="connsiteX9" fmla="*/ 358259 w 2431611"/>
              <a:gd name="connsiteY9" fmla="*/ 516123 h 531998"/>
              <a:gd name="connsiteX10" fmla="*/ 9009 w 2431611"/>
              <a:gd name="connsiteY10" fmla="*/ 452623 h 531998"/>
              <a:gd name="connsiteX11" fmla="*/ 104259 w 2431611"/>
              <a:gd name="connsiteY11" fmla="*/ 20823 h 531998"/>
              <a:gd name="connsiteX12" fmla="*/ 116959 w 2431611"/>
              <a:gd name="connsiteY12" fmla="*/ 62098 h 531998"/>
              <a:gd name="connsiteX13" fmla="*/ 288409 w 2431611"/>
              <a:gd name="connsiteY13" fmla="*/ 8123 h 531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31611" h="531998">
                <a:moveTo>
                  <a:pt x="288409" y="8123"/>
                </a:moveTo>
                <a:cubicBezTo>
                  <a:pt x="283117" y="24527"/>
                  <a:pt x="119076" y="91731"/>
                  <a:pt x="85209" y="160523"/>
                </a:cubicBezTo>
                <a:cubicBezTo>
                  <a:pt x="51342" y="229315"/>
                  <a:pt x="46580" y="380127"/>
                  <a:pt x="85209" y="420873"/>
                </a:cubicBezTo>
                <a:cubicBezTo>
                  <a:pt x="123838" y="461619"/>
                  <a:pt x="68805" y="398648"/>
                  <a:pt x="316984" y="404998"/>
                </a:cubicBezTo>
                <a:cubicBezTo>
                  <a:pt x="565163" y="411348"/>
                  <a:pt x="1361030" y="446273"/>
                  <a:pt x="1574284" y="458973"/>
                </a:cubicBezTo>
                <a:cubicBezTo>
                  <a:pt x="1787538" y="471673"/>
                  <a:pt x="1582751" y="480140"/>
                  <a:pt x="1596509" y="481198"/>
                </a:cubicBezTo>
                <a:cubicBezTo>
                  <a:pt x="1610267" y="482256"/>
                  <a:pt x="1656834" y="465323"/>
                  <a:pt x="1656834" y="465323"/>
                </a:cubicBezTo>
                <a:cubicBezTo>
                  <a:pt x="1795476" y="464265"/>
                  <a:pt x="2379147" y="463736"/>
                  <a:pt x="2428359" y="474848"/>
                </a:cubicBezTo>
                <a:cubicBezTo>
                  <a:pt x="2477571" y="485960"/>
                  <a:pt x="1952109" y="531998"/>
                  <a:pt x="1952109" y="531998"/>
                </a:cubicBezTo>
                <a:lnTo>
                  <a:pt x="358259" y="516123"/>
                </a:lnTo>
                <a:cubicBezTo>
                  <a:pt x="34409" y="502894"/>
                  <a:pt x="51342" y="535173"/>
                  <a:pt x="9009" y="452623"/>
                </a:cubicBezTo>
                <a:cubicBezTo>
                  <a:pt x="-33324" y="370073"/>
                  <a:pt x="86267" y="85910"/>
                  <a:pt x="104259" y="20823"/>
                </a:cubicBezTo>
                <a:cubicBezTo>
                  <a:pt x="122251" y="-44264"/>
                  <a:pt x="89442" y="64215"/>
                  <a:pt x="116959" y="62098"/>
                </a:cubicBezTo>
                <a:cubicBezTo>
                  <a:pt x="144476" y="59981"/>
                  <a:pt x="293701" y="-8281"/>
                  <a:pt x="288409" y="8123"/>
                </a:cubicBezTo>
                <a:close/>
              </a:path>
            </a:pathLst>
          </a:cu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5" name="フリーフォーム: 図形 454">
            <a:extLst>
              <a:ext uri="{FF2B5EF4-FFF2-40B4-BE49-F238E27FC236}">
                <a16:creationId xmlns:a16="http://schemas.microsoft.com/office/drawing/2014/main" id="{7ABA5A90-39FE-4082-9AE8-868E7A143B86}"/>
              </a:ext>
            </a:extLst>
          </p:cNvPr>
          <p:cNvSpPr/>
          <p:nvPr/>
        </p:nvSpPr>
        <p:spPr>
          <a:xfrm>
            <a:off x="4314948" y="1668018"/>
            <a:ext cx="2735289" cy="523759"/>
          </a:xfrm>
          <a:custGeom>
            <a:avLst/>
            <a:gdLst>
              <a:gd name="connsiteX0" fmla="*/ 714252 w 2735289"/>
              <a:gd name="connsiteY0" fmla="*/ 16849 h 523759"/>
              <a:gd name="connsiteX1" fmla="*/ 2619252 w 2735289"/>
              <a:gd name="connsiteY1" fmla="*/ 38015 h 523759"/>
              <a:gd name="connsiteX2" fmla="*/ 2534585 w 2735289"/>
              <a:gd name="connsiteY2" fmla="*/ 33782 h 523759"/>
              <a:gd name="connsiteX3" fmla="*/ 2615019 w 2735289"/>
              <a:gd name="connsiteY3" fmla="*/ 516382 h 523759"/>
              <a:gd name="connsiteX4" fmla="*/ 2534585 w 2735289"/>
              <a:gd name="connsiteY4" fmla="*/ 317415 h 523759"/>
              <a:gd name="connsiteX5" fmla="*/ 2352552 w 2735289"/>
              <a:gd name="connsiteY5" fmla="*/ 198882 h 523759"/>
              <a:gd name="connsiteX6" fmla="*/ 947085 w 2735289"/>
              <a:gd name="connsiteY6" fmla="*/ 313182 h 523759"/>
              <a:gd name="connsiteX7" fmla="*/ 2212852 w 2735289"/>
              <a:gd name="connsiteY7" fmla="*/ 359749 h 523759"/>
              <a:gd name="connsiteX8" fmla="*/ 15752 w 2735289"/>
              <a:gd name="connsiteY8" fmla="*/ 368215 h 523759"/>
              <a:gd name="connsiteX9" fmla="*/ 1201085 w 2735289"/>
              <a:gd name="connsiteY9" fmla="*/ 203115 h 523759"/>
              <a:gd name="connsiteX10" fmla="*/ 714252 w 2735289"/>
              <a:gd name="connsiteY10" fmla="*/ 16849 h 523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35289" h="523759">
                <a:moveTo>
                  <a:pt x="714252" y="16849"/>
                </a:moveTo>
                <a:cubicBezTo>
                  <a:pt x="950613" y="-10668"/>
                  <a:pt x="2315863" y="35193"/>
                  <a:pt x="2619252" y="38015"/>
                </a:cubicBezTo>
                <a:cubicBezTo>
                  <a:pt x="2922641" y="40837"/>
                  <a:pt x="2535290" y="-45946"/>
                  <a:pt x="2534585" y="33782"/>
                </a:cubicBezTo>
                <a:cubicBezTo>
                  <a:pt x="2533880" y="113510"/>
                  <a:pt x="2615019" y="469110"/>
                  <a:pt x="2615019" y="516382"/>
                </a:cubicBezTo>
                <a:cubicBezTo>
                  <a:pt x="2615019" y="563654"/>
                  <a:pt x="2578330" y="370332"/>
                  <a:pt x="2534585" y="317415"/>
                </a:cubicBezTo>
                <a:cubicBezTo>
                  <a:pt x="2490841" y="264498"/>
                  <a:pt x="2617135" y="199587"/>
                  <a:pt x="2352552" y="198882"/>
                </a:cubicBezTo>
                <a:cubicBezTo>
                  <a:pt x="2087969" y="198177"/>
                  <a:pt x="970368" y="286371"/>
                  <a:pt x="947085" y="313182"/>
                </a:cubicBezTo>
                <a:cubicBezTo>
                  <a:pt x="923802" y="339993"/>
                  <a:pt x="2368074" y="350577"/>
                  <a:pt x="2212852" y="359749"/>
                </a:cubicBezTo>
                <a:cubicBezTo>
                  <a:pt x="2057630" y="368921"/>
                  <a:pt x="184380" y="394321"/>
                  <a:pt x="15752" y="368215"/>
                </a:cubicBezTo>
                <a:cubicBezTo>
                  <a:pt x="-152876" y="342109"/>
                  <a:pt x="1085374" y="253915"/>
                  <a:pt x="1201085" y="203115"/>
                </a:cubicBezTo>
                <a:cubicBezTo>
                  <a:pt x="1316796" y="152315"/>
                  <a:pt x="477891" y="44366"/>
                  <a:pt x="714252" y="16849"/>
                </a:cubicBezTo>
                <a:close/>
              </a:path>
            </a:pathLst>
          </a:cu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6" name="フリーフォーム: 図形 455">
            <a:extLst>
              <a:ext uri="{FF2B5EF4-FFF2-40B4-BE49-F238E27FC236}">
                <a16:creationId xmlns:a16="http://schemas.microsoft.com/office/drawing/2014/main" id="{93A47079-F7BF-48A7-A9D5-9E56E2217533}"/>
              </a:ext>
            </a:extLst>
          </p:cNvPr>
          <p:cNvSpPr/>
          <p:nvPr/>
        </p:nvSpPr>
        <p:spPr>
          <a:xfrm>
            <a:off x="2817639" y="1670160"/>
            <a:ext cx="2431912" cy="454973"/>
          </a:xfrm>
          <a:custGeom>
            <a:avLst/>
            <a:gdLst>
              <a:gd name="connsiteX0" fmla="*/ 132994 w 2431912"/>
              <a:gd name="connsiteY0" fmla="*/ 10473 h 454973"/>
              <a:gd name="connsiteX1" fmla="*/ 204961 w 2431912"/>
              <a:gd name="connsiteY1" fmla="*/ 18940 h 454973"/>
              <a:gd name="connsiteX2" fmla="*/ 1843261 w 2431912"/>
              <a:gd name="connsiteY2" fmla="*/ 99373 h 454973"/>
              <a:gd name="connsiteX3" fmla="*/ 738361 w 2431912"/>
              <a:gd name="connsiteY3" fmla="*/ 171340 h 454973"/>
              <a:gd name="connsiteX4" fmla="*/ 2431694 w 2431912"/>
              <a:gd name="connsiteY4" fmla="*/ 205207 h 454973"/>
              <a:gd name="connsiteX5" fmla="*/ 852661 w 2431912"/>
              <a:gd name="connsiteY5" fmla="*/ 361840 h 454973"/>
              <a:gd name="connsiteX6" fmla="*/ 221894 w 2431912"/>
              <a:gd name="connsiteY6" fmla="*/ 454973 h 454973"/>
              <a:gd name="connsiteX7" fmla="*/ 1322561 w 2431912"/>
              <a:gd name="connsiteY7" fmla="*/ 281407 h 454973"/>
              <a:gd name="connsiteX8" fmla="*/ 82194 w 2431912"/>
              <a:gd name="connsiteY8" fmla="*/ 23173 h 454973"/>
              <a:gd name="connsiteX9" fmla="*/ 132994 w 2431912"/>
              <a:gd name="connsiteY9" fmla="*/ 10473 h 454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1912" h="454973">
                <a:moveTo>
                  <a:pt x="132994" y="10473"/>
                </a:moveTo>
                <a:cubicBezTo>
                  <a:pt x="153455" y="9768"/>
                  <a:pt x="204961" y="18940"/>
                  <a:pt x="204961" y="18940"/>
                </a:cubicBezTo>
                <a:cubicBezTo>
                  <a:pt x="490005" y="33757"/>
                  <a:pt x="1754361" y="73973"/>
                  <a:pt x="1843261" y="99373"/>
                </a:cubicBezTo>
                <a:cubicBezTo>
                  <a:pt x="1932161" y="124773"/>
                  <a:pt x="640289" y="153701"/>
                  <a:pt x="738361" y="171340"/>
                </a:cubicBezTo>
                <a:cubicBezTo>
                  <a:pt x="836433" y="188979"/>
                  <a:pt x="2412644" y="173457"/>
                  <a:pt x="2431694" y="205207"/>
                </a:cubicBezTo>
                <a:cubicBezTo>
                  <a:pt x="2450744" y="236957"/>
                  <a:pt x="1220961" y="320212"/>
                  <a:pt x="852661" y="361840"/>
                </a:cubicBezTo>
                <a:cubicBezTo>
                  <a:pt x="484361" y="403468"/>
                  <a:pt x="221894" y="454973"/>
                  <a:pt x="221894" y="454973"/>
                </a:cubicBezTo>
                <a:cubicBezTo>
                  <a:pt x="300211" y="441568"/>
                  <a:pt x="1345844" y="353374"/>
                  <a:pt x="1322561" y="281407"/>
                </a:cubicBezTo>
                <a:cubicBezTo>
                  <a:pt x="1299278" y="209440"/>
                  <a:pt x="284688" y="66917"/>
                  <a:pt x="82194" y="23173"/>
                </a:cubicBezTo>
                <a:cubicBezTo>
                  <a:pt x="-120300" y="-20571"/>
                  <a:pt x="112533" y="11178"/>
                  <a:pt x="132994" y="10473"/>
                </a:cubicBezTo>
                <a:close/>
              </a:path>
            </a:pathLst>
          </a:cu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7" name="フリーフォーム: 図形 456">
            <a:extLst>
              <a:ext uri="{FF2B5EF4-FFF2-40B4-BE49-F238E27FC236}">
                <a16:creationId xmlns:a16="http://schemas.microsoft.com/office/drawing/2014/main" id="{07B63A3D-D987-4F56-B952-8850044A8616}"/>
              </a:ext>
            </a:extLst>
          </p:cNvPr>
          <p:cNvSpPr/>
          <p:nvPr/>
        </p:nvSpPr>
        <p:spPr>
          <a:xfrm>
            <a:off x="5287257" y="1897745"/>
            <a:ext cx="1695510" cy="170542"/>
          </a:xfrm>
          <a:custGeom>
            <a:avLst/>
            <a:gdLst>
              <a:gd name="connsiteX0" fmla="*/ 383293 w 1695510"/>
              <a:gd name="connsiteY0" fmla="*/ 150130 h 170542"/>
              <a:gd name="connsiteX1" fmla="*/ 1653293 w 1695510"/>
              <a:gd name="connsiteY1" fmla="*/ 153305 h 170542"/>
              <a:gd name="connsiteX2" fmla="*/ 1307218 w 1695510"/>
              <a:gd name="connsiteY2" fmla="*/ 32655 h 170542"/>
              <a:gd name="connsiteX3" fmla="*/ 465843 w 1695510"/>
              <a:gd name="connsiteY3" fmla="*/ 58055 h 170542"/>
              <a:gd name="connsiteX4" fmla="*/ 1602493 w 1695510"/>
              <a:gd name="connsiteY4" fmla="*/ 905 h 170542"/>
              <a:gd name="connsiteX5" fmla="*/ 1027818 w 1695510"/>
              <a:gd name="connsiteY5" fmla="*/ 112030 h 170542"/>
              <a:gd name="connsiteX6" fmla="*/ 656343 w 1695510"/>
              <a:gd name="connsiteY6" fmla="*/ 86630 h 170542"/>
              <a:gd name="connsiteX7" fmla="*/ 2293 w 1695510"/>
              <a:gd name="connsiteY7" fmla="*/ 166005 h 170542"/>
              <a:gd name="connsiteX8" fmla="*/ 437268 w 1695510"/>
              <a:gd name="connsiteY8" fmla="*/ 159655 h 170542"/>
              <a:gd name="connsiteX9" fmla="*/ 383293 w 1695510"/>
              <a:gd name="connsiteY9" fmla="*/ 150130 h 170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95510" h="170542">
                <a:moveTo>
                  <a:pt x="383293" y="150130"/>
                </a:moveTo>
                <a:cubicBezTo>
                  <a:pt x="585964" y="149072"/>
                  <a:pt x="1499306" y="172884"/>
                  <a:pt x="1653293" y="153305"/>
                </a:cubicBezTo>
                <a:cubicBezTo>
                  <a:pt x="1807280" y="133726"/>
                  <a:pt x="1505126" y="48530"/>
                  <a:pt x="1307218" y="32655"/>
                </a:cubicBezTo>
                <a:cubicBezTo>
                  <a:pt x="1109310" y="16780"/>
                  <a:pt x="416631" y="63347"/>
                  <a:pt x="465843" y="58055"/>
                </a:cubicBezTo>
                <a:cubicBezTo>
                  <a:pt x="515055" y="52763"/>
                  <a:pt x="1508831" y="-8091"/>
                  <a:pt x="1602493" y="905"/>
                </a:cubicBezTo>
                <a:cubicBezTo>
                  <a:pt x="1696156" y="9901"/>
                  <a:pt x="1185510" y="97743"/>
                  <a:pt x="1027818" y="112030"/>
                </a:cubicBezTo>
                <a:cubicBezTo>
                  <a:pt x="870126" y="126317"/>
                  <a:pt x="827264" y="77634"/>
                  <a:pt x="656343" y="86630"/>
                </a:cubicBezTo>
                <a:cubicBezTo>
                  <a:pt x="485422" y="95626"/>
                  <a:pt x="38805" y="153834"/>
                  <a:pt x="2293" y="166005"/>
                </a:cubicBezTo>
                <a:cubicBezTo>
                  <a:pt x="-34219" y="178176"/>
                  <a:pt x="376414" y="162301"/>
                  <a:pt x="437268" y="159655"/>
                </a:cubicBezTo>
                <a:cubicBezTo>
                  <a:pt x="498122" y="157009"/>
                  <a:pt x="180622" y="151188"/>
                  <a:pt x="383293" y="150130"/>
                </a:cubicBezTo>
                <a:close/>
              </a:path>
            </a:pathLst>
          </a:cu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8" name="フリーフォーム: 図形 457">
            <a:extLst>
              <a:ext uri="{FF2B5EF4-FFF2-40B4-BE49-F238E27FC236}">
                <a16:creationId xmlns:a16="http://schemas.microsoft.com/office/drawing/2014/main" id="{43476C2F-3C5F-4053-8000-2E4BEE0F85F5}"/>
              </a:ext>
            </a:extLst>
          </p:cNvPr>
          <p:cNvSpPr/>
          <p:nvPr/>
        </p:nvSpPr>
        <p:spPr>
          <a:xfrm>
            <a:off x="6571861" y="1609546"/>
            <a:ext cx="1604239" cy="645277"/>
          </a:xfrm>
          <a:custGeom>
            <a:avLst/>
            <a:gdLst>
              <a:gd name="connsiteX0" fmla="*/ 105164 w 1604239"/>
              <a:gd name="connsiteY0" fmla="*/ 101779 h 645277"/>
              <a:gd name="connsiteX1" fmla="*/ 1514864 w 1604239"/>
              <a:gd name="connsiteY1" fmla="*/ 50979 h 645277"/>
              <a:gd name="connsiteX2" fmla="*/ 1095764 w 1604239"/>
              <a:gd name="connsiteY2" fmla="*/ 76379 h 645277"/>
              <a:gd name="connsiteX3" fmla="*/ 1578364 w 1604239"/>
              <a:gd name="connsiteY3" fmla="*/ 179 h 645277"/>
              <a:gd name="connsiteX4" fmla="*/ 1527564 w 1604239"/>
              <a:gd name="connsiteY4" fmla="*/ 101779 h 645277"/>
              <a:gd name="connsiteX5" fmla="*/ 1432314 w 1604239"/>
              <a:gd name="connsiteY5" fmla="*/ 581204 h 645277"/>
              <a:gd name="connsiteX6" fmla="*/ 1492639 w 1604239"/>
              <a:gd name="connsiteY6" fmla="*/ 454204 h 645277"/>
              <a:gd name="connsiteX7" fmla="*/ 1445014 w 1604239"/>
              <a:gd name="connsiteY7" fmla="*/ 505004 h 645277"/>
              <a:gd name="connsiteX8" fmla="*/ 389 w 1604239"/>
              <a:gd name="connsiteY8" fmla="*/ 644704 h 645277"/>
              <a:gd name="connsiteX9" fmla="*/ 1289439 w 1604239"/>
              <a:gd name="connsiteY9" fmla="*/ 552629 h 645277"/>
              <a:gd name="connsiteX10" fmla="*/ 222639 w 1604239"/>
              <a:gd name="connsiteY10" fmla="*/ 505004 h 645277"/>
              <a:gd name="connsiteX11" fmla="*/ 1270389 w 1604239"/>
              <a:gd name="connsiteY11" fmla="*/ 289104 h 645277"/>
              <a:gd name="connsiteX12" fmla="*/ 117864 w 1604239"/>
              <a:gd name="connsiteY12" fmla="*/ 263704 h 645277"/>
              <a:gd name="connsiteX13" fmla="*/ 660789 w 1604239"/>
              <a:gd name="connsiteY13" fmla="*/ 241479 h 645277"/>
              <a:gd name="connsiteX14" fmla="*/ 105164 w 1604239"/>
              <a:gd name="connsiteY14" fmla="*/ 101779 h 645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04239" h="645277">
                <a:moveTo>
                  <a:pt x="105164" y="101779"/>
                </a:moveTo>
                <a:cubicBezTo>
                  <a:pt x="247510" y="70029"/>
                  <a:pt x="1349764" y="55212"/>
                  <a:pt x="1514864" y="50979"/>
                </a:cubicBezTo>
                <a:cubicBezTo>
                  <a:pt x="1679964" y="46746"/>
                  <a:pt x="1085181" y="84846"/>
                  <a:pt x="1095764" y="76379"/>
                </a:cubicBezTo>
                <a:cubicBezTo>
                  <a:pt x="1106347" y="67912"/>
                  <a:pt x="1506397" y="-4054"/>
                  <a:pt x="1578364" y="179"/>
                </a:cubicBezTo>
                <a:cubicBezTo>
                  <a:pt x="1650331" y="4412"/>
                  <a:pt x="1551906" y="4941"/>
                  <a:pt x="1527564" y="101779"/>
                </a:cubicBezTo>
                <a:cubicBezTo>
                  <a:pt x="1503222" y="198617"/>
                  <a:pt x="1438135" y="522467"/>
                  <a:pt x="1432314" y="581204"/>
                </a:cubicBezTo>
                <a:cubicBezTo>
                  <a:pt x="1426493" y="639942"/>
                  <a:pt x="1490522" y="466904"/>
                  <a:pt x="1492639" y="454204"/>
                </a:cubicBezTo>
                <a:cubicBezTo>
                  <a:pt x="1494756" y="441504"/>
                  <a:pt x="1693722" y="473254"/>
                  <a:pt x="1445014" y="505004"/>
                </a:cubicBezTo>
                <a:cubicBezTo>
                  <a:pt x="1196306" y="536754"/>
                  <a:pt x="26318" y="636767"/>
                  <a:pt x="389" y="644704"/>
                </a:cubicBezTo>
                <a:cubicBezTo>
                  <a:pt x="-25540" y="652641"/>
                  <a:pt x="1252397" y="575912"/>
                  <a:pt x="1289439" y="552629"/>
                </a:cubicBezTo>
                <a:cubicBezTo>
                  <a:pt x="1326481" y="529346"/>
                  <a:pt x="225814" y="548925"/>
                  <a:pt x="222639" y="505004"/>
                </a:cubicBezTo>
                <a:cubicBezTo>
                  <a:pt x="219464" y="461083"/>
                  <a:pt x="1287851" y="329321"/>
                  <a:pt x="1270389" y="289104"/>
                </a:cubicBezTo>
                <a:cubicBezTo>
                  <a:pt x="1252927" y="248887"/>
                  <a:pt x="219464" y="271642"/>
                  <a:pt x="117864" y="263704"/>
                </a:cubicBezTo>
                <a:cubicBezTo>
                  <a:pt x="16264" y="255767"/>
                  <a:pt x="667139" y="263704"/>
                  <a:pt x="660789" y="241479"/>
                </a:cubicBezTo>
                <a:cubicBezTo>
                  <a:pt x="654439" y="219254"/>
                  <a:pt x="-37182" y="133529"/>
                  <a:pt x="105164" y="101779"/>
                </a:cubicBezTo>
                <a:close/>
              </a:path>
            </a:pathLst>
          </a:cu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9" name="フリーフォーム: 図形 458">
            <a:extLst>
              <a:ext uri="{FF2B5EF4-FFF2-40B4-BE49-F238E27FC236}">
                <a16:creationId xmlns:a16="http://schemas.microsoft.com/office/drawing/2014/main" id="{BBB0DE19-5B51-46EC-84A8-2D9B26DB8AE9}"/>
              </a:ext>
            </a:extLst>
          </p:cNvPr>
          <p:cNvSpPr/>
          <p:nvPr/>
        </p:nvSpPr>
        <p:spPr>
          <a:xfrm>
            <a:off x="1358594" y="4053282"/>
            <a:ext cx="1979453" cy="1631678"/>
          </a:xfrm>
          <a:custGeom>
            <a:avLst/>
            <a:gdLst>
              <a:gd name="connsiteX0" fmla="*/ 327966 w 1979453"/>
              <a:gd name="connsiteY0" fmla="*/ 558 h 1631678"/>
              <a:gd name="connsiteX1" fmla="*/ 399086 w 1979453"/>
              <a:gd name="connsiteY1" fmla="*/ 71678 h 1631678"/>
              <a:gd name="connsiteX2" fmla="*/ 1862126 w 1979453"/>
              <a:gd name="connsiteY2" fmla="*/ 335838 h 1631678"/>
              <a:gd name="connsiteX3" fmla="*/ 1867206 w 1979453"/>
              <a:gd name="connsiteY3" fmla="*/ 41198 h 1631678"/>
              <a:gd name="connsiteX4" fmla="*/ 1679246 w 1979453"/>
              <a:gd name="connsiteY4" fmla="*/ 483158 h 1631678"/>
              <a:gd name="connsiteX5" fmla="*/ 1582726 w 1979453"/>
              <a:gd name="connsiteY5" fmla="*/ 1621078 h 1631678"/>
              <a:gd name="connsiteX6" fmla="*/ 1674166 w 1979453"/>
              <a:gd name="connsiteY6" fmla="*/ 1041958 h 1631678"/>
              <a:gd name="connsiteX7" fmla="*/ 1115366 w 1979453"/>
              <a:gd name="connsiteY7" fmla="*/ 874318 h 1631678"/>
              <a:gd name="connsiteX8" fmla="*/ 775006 w 1979453"/>
              <a:gd name="connsiteY8" fmla="*/ 793038 h 1631678"/>
              <a:gd name="connsiteX9" fmla="*/ 810566 w 1979453"/>
              <a:gd name="connsiteY9" fmla="*/ 848918 h 1631678"/>
              <a:gd name="connsiteX10" fmla="*/ 510846 w 1979453"/>
              <a:gd name="connsiteY10" fmla="*/ 823518 h 1631678"/>
              <a:gd name="connsiteX11" fmla="*/ 190806 w 1979453"/>
              <a:gd name="connsiteY11" fmla="*/ 437438 h 1631678"/>
              <a:gd name="connsiteX12" fmla="*/ 1191566 w 1979453"/>
              <a:gd name="connsiteY12" fmla="*/ 671118 h 1631678"/>
              <a:gd name="connsiteX13" fmla="*/ 33326 w 1979453"/>
              <a:gd name="connsiteY13" fmla="*/ 97078 h 1631678"/>
              <a:gd name="connsiteX14" fmla="*/ 327966 w 1979453"/>
              <a:gd name="connsiteY14" fmla="*/ 558 h 1631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79453" h="1631678">
                <a:moveTo>
                  <a:pt x="327966" y="558"/>
                </a:moveTo>
                <a:cubicBezTo>
                  <a:pt x="388926" y="-3675"/>
                  <a:pt x="143393" y="15798"/>
                  <a:pt x="399086" y="71678"/>
                </a:cubicBezTo>
                <a:cubicBezTo>
                  <a:pt x="654779" y="127558"/>
                  <a:pt x="1617439" y="340918"/>
                  <a:pt x="1862126" y="335838"/>
                </a:cubicBezTo>
                <a:cubicBezTo>
                  <a:pt x="2106813" y="330758"/>
                  <a:pt x="1897686" y="16645"/>
                  <a:pt x="1867206" y="41198"/>
                </a:cubicBezTo>
                <a:cubicBezTo>
                  <a:pt x="1836726" y="65751"/>
                  <a:pt x="1726659" y="219845"/>
                  <a:pt x="1679246" y="483158"/>
                </a:cubicBezTo>
                <a:cubicBezTo>
                  <a:pt x="1631833" y="746471"/>
                  <a:pt x="1583573" y="1527945"/>
                  <a:pt x="1582726" y="1621078"/>
                </a:cubicBezTo>
                <a:cubicBezTo>
                  <a:pt x="1581879" y="1714211"/>
                  <a:pt x="1752059" y="1166418"/>
                  <a:pt x="1674166" y="1041958"/>
                </a:cubicBezTo>
                <a:cubicBezTo>
                  <a:pt x="1596273" y="917498"/>
                  <a:pt x="1265226" y="915805"/>
                  <a:pt x="1115366" y="874318"/>
                </a:cubicBezTo>
                <a:cubicBezTo>
                  <a:pt x="965506" y="832831"/>
                  <a:pt x="825806" y="797271"/>
                  <a:pt x="775006" y="793038"/>
                </a:cubicBezTo>
                <a:cubicBezTo>
                  <a:pt x="724206" y="788805"/>
                  <a:pt x="854593" y="843838"/>
                  <a:pt x="810566" y="848918"/>
                </a:cubicBezTo>
                <a:cubicBezTo>
                  <a:pt x="766539" y="853998"/>
                  <a:pt x="614139" y="892098"/>
                  <a:pt x="510846" y="823518"/>
                </a:cubicBezTo>
                <a:cubicBezTo>
                  <a:pt x="407553" y="754938"/>
                  <a:pt x="77353" y="462838"/>
                  <a:pt x="190806" y="437438"/>
                </a:cubicBezTo>
                <a:cubicBezTo>
                  <a:pt x="304259" y="412038"/>
                  <a:pt x="1217813" y="727845"/>
                  <a:pt x="1191566" y="671118"/>
                </a:cubicBezTo>
                <a:cubicBezTo>
                  <a:pt x="1165319" y="614391"/>
                  <a:pt x="179799" y="204605"/>
                  <a:pt x="33326" y="97078"/>
                </a:cubicBezTo>
                <a:cubicBezTo>
                  <a:pt x="-113147" y="-10449"/>
                  <a:pt x="267006" y="4791"/>
                  <a:pt x="327966" y="558"/>
                </a:cubicBezTo>
                <a:close/>
              </a:path>
            </a:pathLst>
          </a:cu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0" name="フリーフォーム: 図形 459">
            <a:extLst>
              <a:ext uri="{FF2B5EF4-FFF2-40B4-BE49-F238E27FC236}">
                <a16:creationId xmlns:a16="http://schemas.microsoft.com/office/drawing/2014/main" id="{794A4FC9-188D-4DA9-B25C-391AD7E8A685}"/>
              </a:ext>
            </a:extLst>
          </p:cNvPr>
          <p:cNvSpPr/>
          <p:nvPr/>
        </p:nvSpPr>
        <p:spPr>
          <a:xfrm>
            <a:off x="1955285" y="10188567"/>
            <a:ext cx="391465" cy="1080336"/>
          </a:xfrm>
          <a:custGeom>
            <a:avLst/>
            <a:gdLst>
              <a:gd name="connsiteX0" fmla="*/ 515 w 391465"/>
              <a:gd name="connsiteY0" fmla="*/ 8 h 1080336"/>
              <a:gd name="connsiteX1" fmla="*/ 276740 w 391465"/>
              <a:gd name="connsiteY1" fmla="*/ 479433 h 1080336"/>
              <a:gd name="connsiteX2" fmla="*/ 264040 w 391465"/>
              <a:gd name="connsiteY2" fmla="*/ 447683 h 1080336"/>
              <a:gd name="connsiteX3" fmla="*/ 273565 w 391465"/>
              <a:gd name="connsiteY3" fmla="*/ 1066808 h 1080336"/>
              <a:gd name="connsiteX4" fmla="*/ 295790 w 391465"/>
              <a:gd name="connsiteY4" fmla="*/ 889008 h 1080336"/>
              <a:gd name="connsiteX5" fmla="*/ 321190 w 391465"/>
              <a:gd name="connsiteY5" fmla="*/ 1060458 h 1080336"/>
              <a:gd name="connsiteX6" fmla="*/ 371990 w 391465"/>
              <a:gd name="connsiteY6" fmla="*/ 949333 h 1080336"/>
              <a:gd name="connsiteX7" fmla="*/ 384690 w 391465"/>
              <a:gd name="connsiteY7" fmla="*/ 885833 h 1080336"/>
              <a:gd name="connsiteX8" fmla="*/ 356115 w 391465"/>
              <a:gd name="connsiteY8" fmla="*/ 492133 h 1080336"/>
              <a:gd name="connsiteX9" fmla="*/ 515 w 391465"/>
              <a:gd name="connsiteY9" fmla="*/ 8 h 1080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1465" h="1080336">
                <a:moveTo>
                  <a:pt x="515" y="8"/>
                </a:moveTo>
                <a:cubicBezTo>
                  <a:pt x="-12714" y="-2109"/>
                  <a:pt x="232819" y="404821"/>
                  <a:pt x="276740" y="479433"/>
                </a:cubicBezTo>
                <a:cubicBezTo>
                  <a:pt x="320661" y="554046"/>
                  <a:pt x="264569" y="349787"/>
                  <a:pt x="264040" y="447683"/>
                </a:cubicBezTo>
                <a:cubicBezTo>
                  <a:pt x="263511" y="545579"/>
                  <a:pt x="268273" y="993254"/>
                  <a:pt x="273565" y="1066808"/>
                </a:cubicBezTo>
                <a:cubicBezTo>
                  <a:pt x="278857" y="1140362"/>
                  <a:pt x="287853" y="890066"/>
                  <a:pt x="295790" y="889008"/>
                </a:cubicBezTo>
                <a:cubicBezTo>
                  <a:pt x="303727" y="887950"/>
                  <a:pt x="308490" y="1050404"/>
                  <a:pt x="321190" y="1060458"/>
                </a:cubicBezTo>
                <a:cubicBezTo>
                  <a:pt x="333890" y="1070512"/>
                  <a:pt x="361407" y="978437"/>
                  <a:pt x="371990" y="949333"/>
                </a:cubicBezTo>
                <a:cubicBezTo>
                  <a:pt x="382573" y="920229"/>
                  <a:pt x="387336" y="962033"/>
                  <a:pt x="384690" y="885833"/>
                </a:cubicBezTo>
                <a:cubicBezTo>
                  <a:pt x="382044" y="809633"/>
                  <a:pt x="414852" y="640829"/>
                  <a:pt x="356115" y="492133"/>
                </a:cubicBezTo>
                <a:cubicBezTo>
                  <a:pt x="297378" y="343437"/>
                  <a:pt x="13744" y="2125"/>
                  <a:pt x="515" y="8"/>
                </a:cubicBezTo>
                <a:close/>
              </a:path>
            </a:pathLst>
          </a:custGeom>
          <a:solidFill>
            <a:srgbClr val="4472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1" name="フリーフォーム: 図形 460">
            <a:extLst>
              <a:ext uri="{FF2B5EF4-FFF2-40B4-BE49-F238E27FC236}">
                <a16:creationId xmlns:a16="http://schemas.microsoft.com/office/drawing/2014/main" id="{00FC4FD2-5741-4508-9D56-367EA1BF9CA8}"/>
              </a:ext>
            </a:extLst>
          </p:cNvPr>
          <p:cNvSpPr/>
          <p:nvPr/>
        </p:nvSpPr>
        <p:spPr>
          <a:xfrm>
            <a:off x="6708738" y="10256757"/>
            <a:ext cx="808859" cy="1010752"/>
          </a:xfrm>
          <a:custGeom>
            <a:avLst/>
            <a:gdLst>
              <a:gd name="connsiteX0" fmla="*/ 708062 w 808859"/>
              <a:gd name="connsiteY0" fmla="*/ 185818 h 1010752"/>
              <a:gd name="connsiteX1" fmla="*/ 425487 w 808859"/>
              <a:gd name="connsiteY1" fmla="*/ 557293 h 1010752"/>
              <a:gd name="connsiteX2" fmla="*/ 562012 w 808859"/>
              <a:gd name="connsiteY2" fmla="*/ 462043 h 1010752"/>
              <a:gd name="connsiteX3" fmla="*/ 358812 w 808859"/>
              <a:gd name="connsiteY3" fmla="*/ 957343 h 1010752"/>
              <a:gd name="connsiteX4" fmla="*/ 377862 w 808859"/>
              <a:gd name="connsiteY4" fmla="*/ 925593 h 1010752"/>
              <a:gd name="connsiteX5" fmla="*/ 473112 w 808859"/>
              <a:gd name="connsiteY5" fmla="*/ 931943 h 1010752"/>
              <a:gd name="connsiteX6" fmla="*/ 6387 w 808859"/>
              <a:gd name="connsiteY6" fmla="*/ 1008143 h 1010752"/>
              <a:gd name="connsiteX7" fmla="*/ 206412 w 808859"/>
              <a:gd name="connsiteY7" fmla="*/ 823993 h 1010752"/>
              <a:gd name="connsiteX8" fmla="*/ 269912 w 808859"/>
              <a:gd name="connsiteY8" fmla="*/ 604918 h 1010752"/>
              <a:gd name="connsiteX9" fmla="*/ 304837 w 808859"/>
              <a:gd name="connsiteY9" fmla="*/ 433468 h 1010752"/>
              <a:gd name="connsiteX10" fmla="*/ 806487 w 808859"/>
              <a:gd name="connsiteY10" fmla="*/ 1668 h 1010752"/>
              <a:gd name="connsiteX11" fmla="*/ 501687 w 808859"/>
              <a:gd name="connsiteY11" fmla="*/ 281068 h 1010752"/>
              <a:gd name="connsiteX12" fmla="*/ 708062 w 808859"/>
              <a:gd name="connsiteY12" fmla="*/ 185818 h 1010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8859" h="1010752">
                <a:moveTo>
                  <a:pt x="708062" y="185818"/>
                </a:moveTo>
                <a:cubicBezTo>
                  <a:pt x="695362" y="231855"/>
                  <a:pt x="449829" y="511256"/>
                  <a:pt x="425487" y="557293"/>
                </a:cubicBezTo>
                <a:cubicBezTo>
                  <a:pt x="401145" y="603331"/>
                  <a:pt x="573124" y="395368"/>
                  <a:pt x="562012" y="462043"/>
                </a:cubicBezTo>
                <a:cubicBezTo>
                  <a:pt x="550899" y="528718"/>
                  <a:pt x="389504" y="880085"/>
                  <a:pt x="358812" y="957343"/>
                </a:cubicBezTo>
                <a:cubicBezTo>
                  <a:pt x="328120" y="1034601"/>
                  <a:pt x="358812" y="929826"/>
                  <a:pt x="377862" y="925593"/>
                </a:cubicBezTo>
                <a:cubicBezTo>
                  <a:pt x="396912" y="921360"/>
                  <a:pt x="535024" y="918185"/>
                  <a:pt x="473112" y="931943"/>
                </a:cubicBezTo>
                <a:cubicBezTo>
                  <a:pt x="411200" y="945701"/>
                  <a:pt x="50837" y="1026135"/>
                  <a:pt x="6387" y="1008143"/>
                </a:cubicBezTo>
                <a:cubicBezTo>
                  <a:pt x="-38063" y="990151"/>
                  <a:pt x="162491" y="891197"/>
                  <a:pt x="206412" y="823993"/>
                </a:cubicBezTo>
                <a:cubicBezTo>
                  <a:pt x="250333" y="756789"/>
                  <a:pt x="253508" y="670005"/>
                  <a:pt x="269912" y="604918"/>
                </a:cubicBezTo>
                <a:cubicBezTo>
                  <a:pt x="286316" y="539831"/>
                  <a:pt x="215408" y="534010"/>
                  <a:pt x="304837" y="433468"/>
                </a:cubicBezTo>
                <a:cubicBezTo>
                  <a:pt x="394266" y="332926"/>
                  <a:pt x="773679" y="27068"/>
                  <a:pt x="806487" y="1668"/>
                </a:cubicBezTo>
                <a:cubicBezTo>
                  <a:pt x="839295" y="-23732"/>
                  <a:pt x="521266" y="248789"/>
                  <a:pt x="501687" y="281068"/>
                </a:cubicBezTo>
                <a:cubicBezTo>
                  <a:pt x="482108" y="313347"/>
                  <a:pt x="720762" y="139781"/>
                  <a:pt x="708062" y="185818"/>
                </a:cubicBezTo>
                <a:close/>
              </a:path>
            </a:pathLst>
          </a:custGeom>
          <a:solidFill>
            <a:srgbClr val="4472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2" name="フリーフォーム: 図形 461">
            <a:extLst>
              <a:ext uri="{FF2B5EF4-FFF2-40B4-BE49-F238E27FC236}">
                <a16:creationId xmlns:a16="http://schemas.microsoft.com/office/drawing/2014/main" id="{AF25EF43-2D27-432A-AC92-78D0CB20864B}"/>
              </a:ext>
            </a:extLst>
          </p:cNvPr>
          <p:cNvSpPr/>
          <p:nvPr/>
        </p:nvSpPr>
        <p:spPr>
          <a:xfrm>
            <a:off x="7602307" y="8576026"/>
            <a:ext cx="419911" cy="1116277"/>
          </a:xfrm>
          <a:custGeom>
            <a:avLst/>
            <a:gdLst>
              <a:gd name="connsiteX0" fmla="*/ 419860 w 419911"/>
              <a:gd name="connsiteY0" fmla="*/ 178507 h 1116277"/>
              <a:gd name="connsiteX1" fmla="*/ 271693 w 419911"/>
              <a:gd name="connsiteY1" fmla="*/ 428274 h 1116277"/>
              <a:gd name="connsiteX2" fmla="*/ 305560 w 419911"/>
              <a:gd name="connsiteY2" fmla="*/ 390174 h 1116277"/>
              <a:gd name="connsiteX3" fmla="*/ 165860 w 419911"/>
              <a:gd name="connsiteY3" fmla="*/ 932041 h 1116277"/>
              <a:gd name="connsiteX4" fmla="*/ 165860 w 419911"/>
              <a:gd name="connsiteY4" fmla="*/ 821974 h 1116277"/>
              <a:gd name="connsiteX5" fmla="*/ 760 w 419911"/>
              <a:gd name="connsiteY5" fmla="*/ 1105607 h 1116277"/>
              <a:gd name="connsiteX6" fmla="*/ 242060 w 419911"/>
              <a:gd name="connsiteY6" fmla="*/ 381707 h 1116277"/>
              <a:gd name="connsiteX7" fmla="*/ 284393 w 419911"/>
              <a:gd name="connsiteY7" fmla="*/ 707 h 1116277"/>
              <a:gd name="connsiteX8" fmla="*/ 288626 w 419911"/>
              <a:gd name="connsiteY8" fmla="*/ 284341 h 1116277"/>
              <a:gd name="connsiteX9" fmla="*/ 419860 w 419911"/>
              <a:gd name="connsiteY9" fmla="*/ 178507 h 111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9911" h="1116277">
                <a:moveTo>
                  <a:pt x="419860" y="178507"/>
                </a:moveTo>
                <a:cubicBezTo>
                  <a:pt x="417038" y="202496"/>
                  <a:pt x="290743" y="392996"/>
                  <a:pt x="271693" y="428274"/>
                </a:cubicBezTo>
                <a:cubicBezTo>
                  <a:pt x="252643" y="463552"/>
                  <a:pt x="323199" y="306213"/>
                  <a:pt x="305560" y="390174"/>
                </a:cubicBezTo>
                <a:cubicBezTo>
                  <a:pt x="287921" y="474135"/>
                  <a:pt x="189143" y="860074"/>
                  <a:pt x="165860" y="932041"/>
                </a:cubicBezTo>
                <a:cubicBezTo>
                  <a:pt x="142577" y="1004008"/>
                  <a:pt x="193377" y="793046"/>
                  <a:pt x="165860" y="821974"/>
                </a:cubicBezTo>
                <a:cubicBezTo>
                  <a:pt x="138343" y="850902"/>
                  <a:pt x="-11940" y="1178985"/>
                  <a:pt x="760" y="1105607"/>
                </a:cubicBezTo>
                <a:cubicBezTo>
                  <a:pt x="13460" y="1032229"/>
                  <a:pt x="194788" y="565857"/>
                  <a:pt x="242060" y="381707"/>
                </a:cubicBezTo>
                <a:cubicBezTo>
                  <a:pt x="289332" y="197557"/>
                  <a:pt x="276632" y="16935"/>
                  <a:pt x="284393" y="707"/>
                </a:cubicBezTo>
                <a:cubicBezTo>
                  <a:pt x="292154" y="-15521"/>
                  <a:pt x="269576" y="252591"/>
                  <a:pt x="288626" y="284341"/>
                </a:cubicBezTo>
                <a:cubicBezTo>
                  <a:pt x="307676" y="316091"/>
                  <a:pt x="422682" y="154518"/>
                  <a:pt x="419860" y="178507"/>
                </a:cubicBezTo>
                <a:close/>
              </a:path>
            </a:pathLst>
          </a:custGeom>
          <a:solidFill>
            <a:srgbClr val="4472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4" name="フリーフォーム: 図形 463">
            <a:extLst>
              <a:ext uri="{FF2B5EF4-FFF2-40B4-BE49-F238E27FC236}">
                <a16:creationId xmlns:a16="http://schemas.microsoft.com/office/drawing/2014/main" id="{77E05F17-44BE-427B-A5C4-073CF52E09D1}"/>
              </a:ext>
            </a:extLst>
          </p:cNvPr>
          <p:cNvSpPr/>
          <p:nvPr/>
        </p:nvSpPr>
        <p:spPr>
          <a:xfrm>
            <a:off x="7238942" y="2505332"/>
            <a:ext cx="364764" cy="1180967"/>
          </a:xfrm>
          <a:custGeom>
            <a:avLst/>
            <a:gdLst>
              <a:gd name="connsiteX0" fmla="*/ 122825 w 364764"/>
              <a:gd name="connsiteY0" fmla="*/ 13501 h 1180967"/>
              <a:gd name="connsiteX1" fmla="*/ 270991 w 364764"/>
              <a:gd name="connsiteY1" fmla="*/ 627335 h 1180967"/>
              <a:gd name="connsiteX2" fmla="*/ 270991 w 364764"/>
              <a:gd name="connsiteY2" fmla="*/ 546901 h 1180967"/>
              <a:gd name="connsiteX3" fmla="*/ 351425 w 364764"/>
              <a:gd name="connsiteY3" fmla="*/ 1148035 h 1180967"/>
              <a:gd name="connsiteX4" fmla="*/ 347191 w 364764"/>
              <a:gd name="connsiteY4" fmla="*/ 1084535 h 1180967"/>
              <a:gd name="connsiteX5" fmla="*/ 182091 w 364764"/>
              <a:gd name="connsiteY5" fmla="*/ 936368 h 1180967"/>
              <a:gd name="connsiteX6" fmla="*/ 58 w 364764"/>
              <a:gd name="connsiteY6" fmla="*/ 872868 h 1180967"/>
              <a:gd name="connsiteX7" fmla="*/ 160925 w 364764"/>
              <a:gd name="connsiteY7" fmla="*/ 894035 h 1180967"/>
              <a:gd name="connsiteX8" fmla="*/ 38158 w 364764"/>
              <a:gd name="connsiteY8" fmla="*/ 813601 h 1180967"/>
              <a:gd name="connsiteX9" fmla="*/ 63558 w 364764"/>
              <a:gd name="connsiteY9" fmla="*/ 568068 h 1180967"/>
              <a:gd name="connsiteX10" fmla="*/ 220191 w 364764"/>
              <a:gd name="connsiteY10" fmla="*/ 26201 h 1180967"/>
              <a:gd name="connsiteX11" fmla="*/ 165158 w 364764"/>
              <a:gd name="connsiteY11" fmla="*/ 187068 h 1180967"/>
              <a:gd name="connsiteX12" fmla="*/ 122825 w 364764"/>
              <a:gd name="connsiteY12" fmla="*/ 13501 h 1180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4764" h="1180967">
                <a:moveTo>
                  <a:pt x="122825" y="13501"/>
                </a:moveTo>
                <a:cubicBezTo>
                  <a:pt x="140464" y="86879"/>
                  <a:pt x="246297" y="538435"/>
                  <a:pt x="270991" y="627335"/>
                </a:cubicBezTo>
                <a:cubicBezTo>
                  <a:pt x="295685" y="716235"/>
                  <a:pt x="257585" y="460118"/>
                  <a:pt x="270991" y="546901"/>
                </a:cubicBezTo>
                <a:cubicBezTo>
                  <a:pt x="284397" y="633684"/>
                  <a:pt x="338725" y="1058429"/>
                  <a:pt x="351425" y="1148035"/>
                </a:cubicBezTo>
                <a:cubicBezTo>
                  <a:pt x="364125" y="1237641"/>
                  <a:pt x="375413" y="1119813"/>
                  <a:pt x="347191" y="1084535"/>
                </a:cubicBezTo>
                <a:cubicBezTo>
                  <a:pt x="318969" y="1049257"/>
                  <a:pt x="239946" y="971646"/>
                  <a:pt x="182091" y="936368"/>
                </a:cubicBezTo>
                <a:cubicBezTo>
                  <a:pt x="124236" y="901090"/>
                  <a:pt x="3586" y="879923"/>
                  <a:pt x="58" y="872868"/>
                </a:cubicBezTo>
                <a:cubicBezTo>
                  <a:pt x="-3470" y="865813"/>
                  <a:pt x="154575" y="903913"/>
                  <a:pt x="160925" y="894035"/>
                </a:cubicBezTo>
                <a:cubicBezTo>
                  <a:pt x="167275" y="884157"/>
                  <a:pt x="54386" y="867929"/>
                  <a:pt x="38158" y="813601"/>
                </a:cubicBezTo>
                <a:cubicBezTo>
                  <a:pt x="21930" y="759273"/>
                  <a:pt x="33219" y="699301"/>
                  <a:pt x="63558" y="568068"/>
                </a:cubicBezTo>
                <a:cubicBezTo>
                  <a:pt x="93897" y="436835"/>
                  <a:pt x="203258" y="89701"/>
                  <a:pt x="220191" y="26201"/>
                </a:cubicBezTo>
                <a:cubicBezTo>
                  <a:pt x="237124" y="-37299"/>
                  <a:pt x="179269" y="184246"/>
                  <a:pt x="165158" y="187068"/>
                </a:cubicBezTo>
                <a:cubicBezTo>
                  <a:pt x="151047" y="189890"/>
                  <a:pt x="105186" y="-59877"/>
                  <a:pt x="122825" y="13501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5" name="フリーフォーム: 図形 464">
            <a:extLst>
              <a:ext uri="{FF2B5EF4-FFF2-40B4-BE49-F238E27FC236}">
                <a16:creationId xmlns:a16="http://schemas.microsoft.com/office/drawing/2014/main" id="{FCE0243B-E844-4368-89F4-E76F154687E7}"/>
              </a:ext>
            </a:extLst>
          </p:cNvPr>
          <p:cNvSpPr/>
          <p:nvPr/>
        </p:nvSpPr>
        <p:spPr>
          <a:xfrm>
            <a:off x="5778919" y="7767144"/>
            <a:ext cx="853773" cy="1440039"/>
          </a:xfrm>
          <a:custGeom>
            <a:avLst/>
            <a:gdLst>
              <a:gd name="connsiteX0" fmla="*/ 161506 w 853773"/>
              <a:gd name="connsiteY0" fmla="*/ 94156 h 1440039"/>
              <a:gd name="connsiteX1" fmla="*/ 596481 w 853773"/>
              <a:gd name="connsiteY1" fmla="*/ 827581 h 1440039"/>
              <a:gd name="connsiteX2" fmla="*/ 520281 w 853773"/>
              <a:gd name="connsiteY2" fmla="*/ 754556 h 1440039"/>
              <a:gd name="connsiteX3" fmla="*/ 710781 w 853773"/>
              <a:gd name="connsiteY3" fmla="*/ 957756 h 1440039"/>
              <a:gd name="connsiteX4" fmla="*/ 523456 w 853773"/>
              <a:gd name="connsiteY4" fmla="*/ 926006 h 1440039"/>
              <a:gd name="connsiteX5" fmla="*/ 679031 w 853773"/>
              <a:gd name="connsiteY5" fmla="*/ 1011731 h 1440039"/>
              <a:gd name="connsiteX6" fmla="*/ 221831 w 853773"/>
              <a:gd name="connsiteY6" fmla="*/ 668831 h 1440039"/>
              <a:gd name="connsiteX7" fmla="*/ 599656 w 853773"/>
              <a:gd name="connsiteY7" fmla="*/ 1176831 h 1440039"/>
              <a:gd name="connsiteX8" fmla="*/ 853656 w 853773"/>
              <a:gd name="connsiteY8" fmla="*/ 1427656 h 1440039"/>
              <a:gd name="connsiteX9" fmla="*/ 625056 w 853773"/>
              <a:gd name="connsiteY9" fmla="*/ 1291131 h 1440039"/>
              <a:gd name="connsiteX10" fmla="*/ 123406 w 853773"/>
              <a:gd name="connsiteY10" fmla="*/ 367206 h 1440039"/>
              <a:gd name="connsiteX11" fmla="*/ 377406 w 853773"/>
              <a:gd name="connsiteY11" fmla="*/ 751381 h 1440039"/>
              <a:gd name="connsiteX12" fmla="*/ 98006 w 853773"/>
              <a:gd name="connsiteY12" fmla="*/ 249731 h 1440039"/>
              <a:gd name="connsiteX13" fmla="*/ 5931 w 853773"/>
              <a:gd name="connsiteY13" fmla="*/ 5256 h 1440039"/>
              <a:gd name="connsiteX14" fmla="*/ 244056 w 853773"/>
              <a:gd name="connsiteY14" fmla="*/ 465631 h 1440039"/>
              <a:gd name="connsiteX15" fmla="*/ 161506 w 853773"/>
              <a:gd name="connsiteY15" fmla="*/ 94156 h 1440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53773" h="1440039">
                <a:moveTo>
                  <a:pt x="161506" y="94156"/>
                </a:moveTo>
                <a:cubicBezTo>
                  <a:pt x="220243" y="154481"/>
                  <a:pt x="536685" y="717514"/>
                  <a:pt x="596481" y="827581"/>
                </a:cubicBezTo>
                <a:cubicBezTo>
                  <a:pt x="656277" y="937648"/>
                  <a:pt x="501231" y="732860"/>
                  <a:pt x="520281" y="754556"/>
                </a:cubicBezTo>
                <a:cubicBezTo>
                  <a:pt x="539331" y="776252"/>
                  <a:pt x="710252" y="929181"/>
                  <a:pt x="710781" y="957756"/>
                </a:cubicBezTo>
                <a:cubicBezTo>
                  <a:pt x="711310" y="986331"/>
                  <a:pt x="528748" y="917010"/>
                  <a:pt x="523456" y="926006"/>
                </a:cubicBezTo>
                <a:cubicBezTo>
                  <a:pt x="518164" y="935002"/>
                  <a:pt x="729302" y="1054594"/>
                  <a:pt x="679031" y="1011731"/>
                </a:cubicBezTo>
                <a:cubicBezTo>
                  <a:pt x="628760" y="968868"/>
                  <a:pt x="235060" y="641314"/>
                  <a:pt x="221831" y="668831"/>
                </a:cubicBezTo>
                <a:cubicBezTo>
                  <a:pt x="208602" y="696348"/>
                  <a:pt x="494352" y="1050360"/>
                  <a:pt x="599656" y="1176831"/>
                </a:cubicBezTo>
                <a:cubicBezTo>
                  <a:pt x="704960" y="1303302"/>
                  <a:pt x="849423" y="1408606"/>
                  <a:pt x="853656" y="1427656"/>
                </a:cubicBezTo>
                <a:cubicBezTo>
                  <a:pt x="857889" y="1446706"/>
                  <a:pt x="746764" y="1467873"/>
                  <a:pt x="625056" y="1291131"/>
                </a:cubicBezTo>
                <a:cubicBezTo>
                  <a:pt x="503348" y="1114389"/>
                  <a:pt x="164681" y="457164"/>
                  <a:pt x="123406" y="367206"/>
                </a:cubicBezTo>
                <a:cubicBezTo>
                  <a:pt x="82131" y="277248"/>
                  <a:pt x="381639" y="770960"/>
                  <a:pt x="377406" y="751381"/>
                </a:cubicBezTo>
                <a:cubicBezTo>
                  <a:pt x="373173" y="731802"/>
                  <a:pt x="159918" y="374085"/>
                  <a:pt x="98006" y="249731"/>
                </a:cubicBezTo>
                <a:cubicBezTo>
                  <a:pt x="36093" y="125377"/>
                  <a:pt x="-18411" y="-30727"/>
                  <a:pt x="5931" y="5256"/>
                </a:cubicBezTo>
                <a:cubicBezTo>
                  <a:pt x="30273" y="41239"/>
                  <a:pt x="216539" y="446581"/>
                  <a:pt x="244056" y="465631"/>
                </a:cubicBezTo>
                <a:cubicBezTo>
                  <a:pt x="271573" y="484681"/>
                  <a:pt x="102769" y="33831"/>
                  <a:pt x="161506" y="94156"/>
                </a:cubicBezTo>
                <a:close/>
              </a:path>
            </a:pathLst>
          </a:custGeom>
          <a:solidFill>
            <a:srgbClr val="4472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6" name="フリーフォーム: 図形 465">
            <a:extLst>
              <a:ext uri="{FF2B5EF4-FFF2-40B4-BE49-F238E27FC236}">
                <a16:creationId xmlns:a16="http://schemas.microsoft.com/office/drawing/2014/main" id="{50EE1063-3F6B-48CE-99DF-2ED10C76CB88}"/>
              </a:ext>
            </a:extLst>
          </p:cNvPr>
          <p:cNvSpPr/>
          <p:nvPr/>
        </p:nvSpPr>
        <p:spPr>
          <a:xfrm>
            <a:off x="5817915" y="7738001"/>
            <a:ext cx="525983" cy="1560509"/>
          </a:xfrm>
          <a:custGeom>
            <a:avLst/>
            <a:gdLst>
              <a:gd name="connsiteX0" fmla="*/ 208235 w 525983"/>
              <a:gd name="connsiteY0" fmla="*/ 278874 h 1560509"/>
              <a:gd name="connsiteX1" fmla="*/ 81235 w 525983"/>
              <a:gd name="connsiteY1" fmla="*/ 472549 h 1560509"/>
              <a:gd name="connsiteX2" fmla="*/ 157435 w 525983"/>
              <a:gd name="connsiteY2" fmla="*/ 1123424 h 1560509"/>
              <a:gd name="connsiteX3" fmla="*/ 135210 w 525983"/>
              <a:gd name="connsiteY3" fmla="*/ 1031349 h 1560509"/>
              <a:gd name="connsiteX4" fmla="*/ 487635 w 525983"/>
              <a:gd name="connsiteY4" fmla="*/ 1358374 h 1560509"/>
              <a:gd name="connsiteX5" fmla="*/ 408260 w 525983"/>
              <a:gd name="connsiteY5" fmla="*/ 1352024 h 1560509"/>
              <a:gd name="connsiteX6" fmla="*/ 525735 w 525983"/>
              <a:gd name="connsiteY6" fmla="*/ 1558399 h 1560509"/>
              <a:gd name="connsiteX7" fmla="*/ 370160 w 525983"/>
              <a:gd name="connsiteY7" fmla="*/ 1405999 h 1560509"/>
              <a:gd name="connsiteX8" fmla="*/ 11385 w 525983"/>
              <a:gd name="connsiteY8" fmla="*/ 675749 h 1560509"/>
              <a:gd name="connsiteX9" fmla="*/ 84410 w 525983"/>
              <a:gd name="connsiteY9" fmla="*/ 2649 h 1560509"/>
              <a:gd name="connsiteX10" fmla="*/ 33610 w 525983"/>
              <a:gd name="connsiteY10" fmla="*/ 434449 h 1560509"/>
              <a:gd name="connsiteX11" fmla="*/ 255860 w 525983"/>
              <a:gd name="connsiteY11" fmla="*/ 253474 h 1560509"/>
              <a:gd name="connsiteX12" fmla="*/ 208235 w 525983"/>
              <a:gd name="connsiteY12" fmla="*/ 278874 h 1560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5983" h="1560509">
                <a:moveTo>
                  <a:pt x="208235" y="278874"/>
                </a:moveTo>
                <a:cubicBezTo>
                  <a:pt x="179131" y="315386"/>
                  <a:pt x="89702" y="331791"/>
                  <a:pt x="81235" y="472549"/>
                </a:cubicBezTo>
                <a:cubicBezTo>
                  <a:pt x="72768" y="613307"/>
                  <a:pt x="148439" y="1030291"/>
                  <a:pt x="157435" y="1123424"/>
                </a:cubicBezTo>
                <a:cubicBezTo>
                  <a:pt x="166431" y="1216557"/>
                  <a:pt x="80177" y="992191"/>
                  <a:pt x="135210" y="1031349"/>
                </a:cubicBezTo>
                <a:cubicBezTo>
                  <a:pt x="190243" y="1070507"/>
                  <a:pt x="442127" y="1304928"/>
                  <a:pt x="487635" y="1358374"/>
                </a:cubicBezTo>
                <a:cubicBezTo>
                  <a:pt x="533143" y="1411820"/>
                  <a:pt x="401910" y="1318687"/>
                  <a:pt x="408260" y="1352024"/>
                </a:cubicBezTo>
                <a:cubicBezTo>
                  <a:pt x="414610" y="1385362"/>
                  <a:pt x="532085" y="1549403"/>
                  <a:pt x="525735" y="1558399"/>
                </a:cubicBezTo>
                <a:cubicBezTo>
                  <a:pt x="519385" y="1567395"/>
                  <a:pt x="455885" y="1553107"/>
                  <a:pt x="370160" y="1405999"/>
                </a:cubicBezTo>
                <a:cubicBezTo>
                  <a:pt x="284435" y="1258891"/>
                  <a:pt x="59010" y="909641"/>
                  <a:pt x="11385" y="675749"/>
                </a:cubicBezTo>
                <a:cubicBezTo>
                  <a:pt x="-36240" y="441857"/>
                  <a:pt x="80706" y="42866"/>
                  <a:pt x="84410" y="2649"/>
                </a:cubicBezTo>
                <a:cubicBezTo>
                  <a:pt x="88114" y="-37568"/>
                  <a:pt x="5035" y="392645"/>
                  <a:pt x="33610" y="434449"/>
                </a:cubicBezTo>
                <a:cubicBezTo>
                  <a:pt x="62185" y="476253"/>
                  <a:pt x="232577" y="280991"/>
                  <a:pt x="255860" y="253474"/>
                </a:cubicBezTo>
                <a:cubicBezTo>
                  <a:pt x="279143" y="225957"/>
                  <a:pt x="237339" y="242362"/>
                  <a:pt x="208235" y="278874"/>
                </a:cubicBezTo>
                <a:close/>
              </a:path>
            </a:pathLst>
          </a:custGeom>
          <a:solidFill>
            <a:srgbClr val="4472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7" name="楕円 466">
            <a:extLst>
              <a:ext uri="{FF2B5EF4-FFF2-40B4-BE49-F238E27FC236}">
                <a16:creationId xmlns:a16="http://schemas.microsoft.com/office/drawing/2014/main" id="{3AC6E7F3-46E1-4746-8137-316F1753D93D}"/>
              </a:ext>
            </a:extLst>
          </p:cNvPr>
          <p:cNvSpPr/>
          <p:nvPr/>
        </p:nvSpPr>
        <p:spPr>
          <a:xfrm>
            <a:off x="4017433" y="5232400"/>
            <a:ext cx="397933" cy="397933"/>
          </a:xfrm>
          <a:prstGeom prst="ellipse">
            <a:avLst/>
          </a:prstGeom>
          <a:solidFill>
            <a:srgbClr val="FF0000">
              <a:alpha val="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4" name="楕円 533">
            <a:extLst>
              <a:ext uri="{FF2B5EF4-FFF2-40B4-BE49-F238E27FC236}">
                <a16:creationId xmlns:a16="http://schemas.microsoft.com/office/drawing/2014/main" id="{4E054404-0328-4078-B94E-C0E420F88DDE}"/>
              </a:ext>
            </a:extLst>
          </p:cNvPr>
          <p:cNvSpPr/>
          <p:nvPr/>
        </p:nvSpPr>
        <p:spPr>
          <a:xfrm>
            <a:off x="5160640" y="5232400"/>
            <a:ext cx="397933" cy="397933"/>
          </a:xfrm>
          <a:prstGeom prst="ellipse">
            <a:avLst/>
          </a:prstGeom>
          <a:solidFill>
            <a:srgbClr val="FF0000">
              <a:alpha val="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8" name="フリーフォーム: 図形 467">
            <a:extLst>
              <a:ext uri="{FF2B5EF4-FFF2-40B4-BE49-F238E27FC236}">
                <a16:creationId xmlns:a16="http://schemas.microsoft.com/office/drawing/2014/main" id="{DB82935A-DE2C-460A-8682-A9AF671EEB07}"/>
              </a:ext>
            </a:extLst>
          </p:cNvPr>
          <p:cNvSpPr/>
          <p:nvPr/>
        </p:nvSpPr>
        <p:spPr>
          <a:xfrm>
            <a:off x="4365016" y="3808591"/>
            <a:ext cx="690601" cy="243301"/>
          </a:xfrm>
          <a:custGeom>
            <a:avLst/>
            <a:gdLst>
              <a:gd name="connsiteX0" fmla="*/ 3784 w 690601"/>
              <a:gd name="connsiteY0" fmla="*/ 242709 h 243301"/>
              <a:gd name="connsiteX1" fmla="*/ 596451 w 690601"/>
              <a:gd name="connsiteY1" fmla="*/ 136876 h 243301"/>
              <a:gd name="connsiteX2" fmla="*/ 452517 w 690601"/>
              <a:gd name="connsiteY2" fmla="*/ 153809 h 243301"/>
              <a:gd name="connsiteX3" fmla="*/ 689584 w 690601"/>
              <a:gd name="connsiteY3" fmla="*/ 162276 h 243301"/>
              <a:gd name="connsiteX4" fmla="*/ 537184 w 690601"/>
              <a:gd name="connsiteY4" fmla="*/ 187676 h 243301"/>
              <a:gd name="connsiteX5" fmla="*/ 511784 w 690601"/>
              <a:gd name="connsiteY5" fmla="*/ 98776 h 243301"/>
              <a:gd name="connsiteX6" fmla="*/ 240851 w 690601"/>
              <a:gd name="connsiteY6" fmla="*/ 1409 h 243301"/>
              <a:gd name="connsiteX7" fmla="*/ 460984 w 690601"/>
              <a:gd name="connsiteY7" fmla="*/ 43742 h 243301"/>
              <a:gd name="connsiteX8" fmla="*/ 346684 w 690601"/>
              <a:gd name="connsiteY8" fmla="*/ 81842 h 243301"/>
              <a:gd name="connsiteX9" fmla="*/ 3784 w 690601"/>
              <a:gd name="connsiteY9" fmla="*/ 242709 h 243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0601" h="243301">
                <a:moveTo>
                  <a:pt x="3784" y="242709"/>
                </a:moveTo>
                <a:cubicBezTo>
                  <a:pt x="45412" y="251881"/>
                  <a:pt x="521662" y="151693"/>
                  <a:pt x="596451" y="136876"/>
                </a:cubicBezTo>
                <a:cubicBezTo>
                  <a:pt x="671240" y="122059"/>
                  <a:pt x="436995" y="149576"/>
                  <a:pt x="452517" y="153809"/>
                </a:cubicBezTo>
                <a:cubicBezTo>
                  <a:pt x="468039" y="158042"/>
                  <a:pt x="675473" y="156631"/>
                  <a:pt x="689584" y="162276"/>
                </a:cubicBezTo>
                <a:cubicBezTo>
                  <a:pt x="703695" y="167920"/>
                  <a:pt x="566817" y="198259"/>
                  <a:pt x="537184" y="187676"/>
                </a:cubicBezTo>
                <a:cubicBezTo>
                  <a:pt x="507551" y="177093"/>
                  <a:pt x="561173" y="129820"/>
                  <a:pt x="511784" y="98776"/>
                </a:cubicBezTo>
                <a:cubicBezTo>
                  <a:pt x="462395" y="67732"/>
                  <a:pt x="249318" y="10581"/>
                  <a:pt x="240851" y="1409"/>
                </a:cubicBezTo>
                <a:cubicBezTo>
                  <a:pt x="232384" y="-7763"/>
                  <a:pt x="443345" y="30336"/>
                  <a:pt x="460984" y="43742"/>
                </a:cubicBezTo>
                <a:cubicBezTo>
                  <a:pt x="478623" y="57148"/>
                  <a:pt x="417240" y="47975"/>
                  <a:pt x="346684" y="81842"/>
                </a:cubicBezTo>
                <a:cubicBezTo>
                  <a:pt x="276128" y="115709"/>
                  <a:pt x="-37844" y="233537"/>
                  <a:pt x="3784" y="242709"/>
                </a:cubicBezTo>
                <a:close/>
              </a:path>
            </a:pathLst>
          </a:custGeom>
          <a:solidFill>
            <a:srgbClr val="4472C4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9" name="フリーフォーム: 図形 468">
            <a:extLst>
              <a:ext uri="{FF2B5EF4-FFF2-40B4-BE49-F238E27FC236}">
                <a16:creationId xmlns:a16="http://schemas.microsoft.com/office/drawing/2014/main" id="{1D64C006-A823-4EDC-8712-7EBD1F111B33}"/>
              </a:ext>
            </a:extLst>
          </p:cNvPr>
          <p:cNvSpPr/>
          <p:nvPr/>
        </p:nvSpPr>
        <p:spPr>
          <a:xfrm>
            <a:off x="4845784" y="3596342"/>
            <a:ext cx="1211743" cy="1025307"/>
          </a:xfrm>
          <a:custGeom>
            <a:avLst/>
            <a:gdLst>
              <a:gd name="connsiteX0" fmla="*/ 1383 w 1211743"/>
              <a:gd name="connsiteY0" fmla="*/ 6225 h 1025307"/>
              <a:gd name="connsiteX1" fmla="*/ 623683 w 1211743"/>
              <a:gd name="connsiteY1" fmla="*/ 4108 h 1025307"/>
              <a:gd name="connsiteX2" fmla="*/ 522083 w 1211743"/>
              <a:gd name="connsiteY2" fmla="*/ 37975 h 1025307"/>
              <a:gd name="connsiteX3" fmla="*/ 896733 w 1211743"/>
              <a:gd name="connsiteY3" fmla="*/ 311025 h 1025307"/>
              <a:gd name="connsiteX4" fmla="*/ 867099 w 1211743"/>
              <a:gd name="connsiteY4" fmla="*/ 340658 h 1025307"/>
              <a:gd name="connsiteX5" fmla="*/ 1207883 w 1211743"/>
              <a:gd name="connsiteY5" fmla="*/ 757641 h 1025307"/>
              <a:gd name="connsiteX6" fmla="*/ 1055483 w 1211743"/>
              <a:gd name="connsiteY6" fmla="*/ 706841 h 1025307"/>
              <a:gd name="connsiteX7" fmla="*/ 1125333 w 1211743"/>
              <a:gd name="connsiteY7" fmla="*/ 1020108 h 1025307"/>
              <a:gd name="connsiteX8" fmla="*/ 1027966 w 1211743"/>
              <a:gd name="connsiteY8" fmla="*/ 867708 h 1025307"/>
              <a:gd name="connsiteX9" fmla="*/ 765499 w 1211743"/>
              <a:gd name="connsiteY9" fmla="*/ 429558 h 1025307"/>
              <a:gd name="connsiteX10" fmla="*/ 776083 w 1211743"/>
              <a:gd name="connsiteY10" fmla="*/ 533275 h 1025307"/>
              <a:gd name="connsiteX11" fmla="*/ 680833 w 1211743"/>
              <a:gd name="connsiteY11" fmla="*/ 243291 h 1025307"/>
              <a:gd name="connsiteX12" fmla="*/ 227866 w 1211743"/>
              <a:gd name="connsiteY12" fmla="*/ 220008 h 1025307"/>
              <a:gd name="connsiteX13" fmla="*/ 562299 w 1211743"/>
              <a:gd name="connsiteY13" fmla="*/ 186141 h 1025307"/>
              <a:gd name="connsiteX14" fmla="*/ 160133 w 1211743"/>
              <a:gd name="connsiteY14" fmla="*/ 97241 h 1025307"/>
              <a:gd name="connsiteX15" fmla="*/ 447999 w 1211743"/>
              <a:gd name="connsiteY15" fmla="*/ 54908 h 1025307"/>
              <a:gd name="connsiteX16" fmla="*/ 1383 w 1211743"/>
              <a:gd name="connsiteY16" fmla="*/ 6225 h 1025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1743" h="1025307">
                <a:moveTo>
                  <a:pt x="1383" y="6225"/>
                </a:moveTo>
                <a:cubicBezTo>
                  <a:pt x="30664" y="-2242"/>
                  <a:pt x="536900" y="-1184"/>
                  <a:pt x="623683" y="4108"/>
                </a:cubicBezTo>
                <a:cubicBezTo>
                  <a:pt x="710466" y="9400"/>
                  <a:pt x="476575" y="-13178"/>
                  <a:pt x="522083" y="37975"/>
                </a:cubicBezTo>
                <a:cubicBezTo>
                  <a:pt x="567591" y="89128"/>
                  <a:pt x="839230" y="260578"/>
                  <a:pt x="896733" y="311025"/>
                </a:cubicBezTo>
                <a:cubicBezTo>
                  <a:pt x="954236" y="361472"/>
                  <a:pt x="815241" y="266222"/>
                  <a:pt x="867099" y="340658"/>
                </a:cubicBezTo>
                <a:cubicBezTo>
                  <a:pt x="918957" y="415094"/>
                  <a:pt x="1176486" y="696611"/>
                  <a:pt x="1207883" y="757641"/>
                </a:cubicBezTo>
                <a:cubicBezTo>
                  <a:pt x="1239280" y="818671"/>
                  <a:pt x="1069241" y="663097"/>
                  <a:pt x="1055483" y="706841"/>
                </a:cubicBezTo>
                <a:cubicBezTo>
                  <a:pt x="1041725" y="750586"/>
                  <a:pt x="1129919" y="993297"/>
                  <a:pt x="1125333" y="1020108"/>
                </a:cubicBezTo>
                <a:cubicBezTo>
                  <a:pt x="1120747" y="1046919"/>
                  <a:pt x="1087938" y="966133"/>
                  <a:pt x="1027966" y="867708"/>
                </a:cubicBezTo>
                <a:cubicBezTo>
                  <a:pt x="967994" y="769283"/>
                  <a:pt x="807480" y="485297"/>
                  <a:pt x="765499" y="429558"/>
                </a:cubicBezTo>
                <a:cubicBezTo>
                  <a:pt x="723518" y="373819"/>
                  <a:pt x="790194" y="564319"/>
                  <a:pt x="776083" y="533275"/>
                </a:cubicBezTo>
                <a:cubicBezTo>
                  <a:pt x="761972" y="502231"/>
                  <a:pt x="772202" y="295502"/>
                  <a:pt x="680833" y="243291"/>
                </a:cubicBezTo>
                <a:cubicBezTo>
                  <a:pt x="589464" y="191080"/>
                  <a:pt x="247622" y="229533"/>
                  <a:pt x="227866" y="220008"/>
                </a:cubicBezTo>
                <a:cubicBezTo>
                  <a:pt x="208110" y="210483"/>
                  <a:pt x="573588" y="206602"/>
                  <a:pt x="562299" y="186141"/>
                </a:cubicBezTo>
                <a:cubicBezTo>
                  <a:pt x="551010" y="165680"/>
                  <a:pt x="179183" y="119113"/>
                  <a:pt x="160133" y="97241"/>
                </a:cubicBezTo>
                <a:cubicBezTo>
                  <a:pt x="141083" y="75369"/>
                  <a:pt x="479043" y="70077"/>
                  <a:pt x="447999" y="54908"/>
                </a:cubicBezTo>
                <a:cubicBezTo>
                  <a:pt x="416955" y="39739"/>
                  <a:pt x="-27898" y="14692"/>
                  <a:pt x="1383" y="6225"/>
                </a:cubicBezTo>
                <a:close/>
              </a:path>
            </a:pathLst>
          </a:custGeom>
          <a:solidFill>
            <a:srgbClr val="4472C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0" name="フリーフォーム: 図形 469">
            <a:extLst>
              <a:ext uri="{FF2B5EF4-FFF2-40B4-BE49-F238E27FC236}">
                <a16:creationId xmlns:a16="http://schemas.microsoft.com/office/drawing/2014/main" id="{A460538F-2F57-4122-84C3-F70DAFA88E0C}"/>
              </a:ext>
            </a:extLst>
          </p:cNvPr>
          <p:cNvSpPr/>
          <p:nvPr/>
        </p:nvSpPr>
        <p:spPr>
          <a:xfrm>
            <a:off x="5068465" y="3680744"/>
            <a:ext cx="981141" cy="745389"/>
          </a:xfrm>
          <a:custGeom>
            <a:avLst/>
            <a:gdLst>
              <a:gd name="connsiteX0" fmla="*/ 952 w 981141"/>
              <a:gd name="connsiteY0" fmla="*/ 6489 h 745389"/>
              <a:gd name="connsiteX1" fmla="*/ 413702 w 981141"/>
              <a:gd name="connsiteY1" fmla="*/ 201223 h 745389"/>
              <a:gd name="connsiteX2" fmla="*/ 369252 w 981141"/>
              <a:gd name="connsiteY2" fmla="*/ 218156 h 745389"/>
              <a:gd name="connsiteX3" fmla="*/ 458152 w 981141"/>
              <a:gd name="connsiteY3" fmla="*/ 260489 h 745389"/>
              <a:gd name="connsiteX4" fmla="*/ 316335 w 981141"/>
              <a:gd name="connsiteY4" fmla="*/ 309173 h 745389"/>
              <a:gd name="connsiteX5" fmla="*/ 534352 w 981141"/>
              <a:gd name="connsiteY5" fmla="*/ 332456 h 745389"/>
              <a:gd name="connsiteX6" fmla="*/ 856085 w 981141"/>
              <a:gd name="connsiteY6" fmla="*/ 730389 h 745389"/>
              <a:gd name="connsiteX7" fmla="*/ 627485 w 981141"/>
              <a:gd name="connsiteY7" fmla="*/ 537773 h 745389"/>
              <a:gd name="connsiteX8" fmla="*/ 826452 w 981141"/>
              <a:gd name="connsiteY8" fmla="*/ 554706 h 745389"/>
              <a:gd name="connsiteX9" fmla="*/ 820102 w 981141"/>
              <a:gd name="connsiteY9" fmla="*/ 444639 h 745389"/>
              <a:gd name="connsiteX10" fmla="*/ 978852 w 981141"/>
              <a:gd name="connsiteY10" fmla="*/ 740973 h 745389"/>
              <a:gd name="connsiteX11" fmla="*/ 682518 w 981141"/>
              <a:gd name="connsiteY11" fmla="*/ 175823 h 745389"/>
              <a:gd name="connsiteX12" fmla="*/ 284585 w 981141"/>
              <a:gd name="connsiteY12" fmla="*/ 139 h 745389"/>
              <a:gd name="connsiteX13" fmla="*/ 547052 w 981141"/>
              <a:gd name="connsiteY13" fmla="*/ 144073 h 745389"/>
              <a:gd name="connsiteX14" fmla="*/ 952 w 981141"/>
              <a:gd name="connsiteY14" fmla="*/ 6489 h 745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81141" h="745389">
                <a:moveTo>
                  <a:pt x="952" y="6489"/>
                </a:moveTo>
                <a:cubicBezTo>
                  <a:pt x="-21273" y="16014"/>
                  <a:pt x="352319" y="165945"/>
                  <a:pt x="413702" y="201223"/>
                </a:cubicBezTo>
                <a:cubicBezTo>
                  <a:pt x="475085" y="236501"/>
                  <a:pt x="361844" y="208278"/>
                  <a:pt x="369252" y="218156"/>
                </a:cubicBezTo>
                <a:cubicBezTo>
                  <a:pt x="376660" y="228034"/>
                  <a:pt x="466971" y="245320"/>
                  <a:pt x="458152" y="260489"/>
                </a:cubicBezTo>
                <a:cubicBezTo>
                  <a:pt x="449333" y="275658"/>
                  <a:pt x="303635" y="297179"/>
                  <a:pt x="316335" y="309173"/>
                </a:cubicBezTo>
                <a:cubicBezTo>
                  <a:pt x="329035" y="321168"/>
                  <a:pt x="444394" y="262253"/>
                  <a:pt x="534352" y="332456"/>
                </a:cubicBezTo>
                <a:cubicBezTo>
                  <a:pt x="624310" y="402659"/>
                  <a:pt x="840563" y="696170"/>
                  <a:pt x="856085" y="730389"/>
                </a:cubicBezTo>
                <a:cubicBezTo>
                  <a:pt x="871607" y="764608"/>
                  <a:pt x="632424" y="567053"/>
                  <a:pt x="627485" y="537773"/>
                </a:cubicBezTo>
                <a:cubicBezTo>
                  <a:pt x="622546" y="508493"/>
                  <a:pt x="794349" y="570228"/>
                  <a:pt x="826452" y="554706"/>
                </a:cubicBezTo>
                <a:cubicBezTo>
                  <a:pt x="858555" y="539184"/>
                  <a:pt x="794702" y="413595"/>
                  <a:pt x="820102" y="444639"/>
                </a:cubicBezTo>
                <a:cubicBezTo>
                  <a:pt x="845502" y="475683"/>
                  <a:pt x="1001783" y="785776"/>
                  <a:pt x="978852" y="740973"/>
                </a:cubicBezTo>
                <a:cubicBezTo>
                  <a:pt x="955921" y="696170"/>
                  <a:pt x="798229" y="299295"/>
                  <a:pt x="682518" y="175823"/>
                </a:cubicBezTo>
                <a:cubicBezTo>
                  <a:pt x="566807" y="52351"/>
                  <a:pt x="307163" y="5431"/>
                  <a:pt x="284585" y="139"/>
                </a:cubicBezTo>
                <a:cubicBezTo>
                  <a:pt x="262007" y="-5153"/>
                  <a:pt x="594677" y="142309"/>
                  <a:pt x="547052" y="144073"/>
                </a:cubicBezTo>
                <a:cubicBezTo>
                  <a:pt x="499427" y="145837"/>
                  <a:pt x="23177" y="-3036"/>
                  <a:pt x="952" y="6489"/>
                </a:cubicBezTo>
                <a:close/>
              </a:path>
            </a:pathLst>
          </a:custGeom>
          <a:solidFill>
            <a:srgbClr val="4472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1" name="フリーフォーム: 図形 470">
            <a:extLst>
              <a:ext uri="{FF2B5EF4-FFF2-40B4-BE49-F238E27FC236}">
                <a16:creationId xmlns:a16="http://schemas.microsoft.com/office/drawing/2014/main" id="{6875B8B1-9F96-4176-8756-47DD1BA25005}"/>
              </a:ext>
            </a:extLst>
          </p:cNvPr>
          <p:cNvSpPr/>
          <p:nvPr/>
        </p:nvSpPr>
        <p:spPr>
          <a:xfrm>
            <a:off x="4606741" y="6040544"/>
            <a:ext cx="179884" cy="34547"/>
          </a:xfrm>
          <a:custGeom>
            <a:avLst/>
            <a:gdLst>
              <a:gd name="connsiteX0" fmla="*/ 3359 w 179884"/>
              <a:gd name="connsiteY0" fmla="*/ 34289 h 34547"/>
              <a:gd name="connsiteX1" fmla="*/ 179042 w 179884"/>
              <a:gd name="connsiteY1" fmla="*/ 15239 h 34547"/>
              <a:gd name="connsiteX2" fmla="*/ 68976 w 179884"/>
              <a:gd name="connsiteY2" fmla="*/ 423 h 34547"/>
              <a:gd name="connsiteX3" fmla="*/ 3359 w 179884"/>
              <a:gd name="connsiteY3" fmla="*/ 34289 h 34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884" h="34547">
                <a:moveTo>
                  <a:pt x="3359" y="34289"/>
                </a:moveTo>
                <a:cubicBezTo>
                  <a:pt x="21703" y="36758"/>
                  <a:pt x="168106" y="20883"/>
                  <a:pt x="179042" y="15239"/>
                </a:cubicBezTo>
                <a:cubicBezTo>
                  <a:pt x="189978" y="9595"/>
                  <a:pt x="91201" y="-2399"/>
                  <a:pt x="68976" y="423"/>
                </a:cubicBezTo>
                <a:cubicBezTo>
                  <a:pt x="46751" y="3245"/>
                  <a:pt x="-14985" y="31820"/>
                  <a:pt x="3359" y="34289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3" name="フリーフォーム: 図形 472">
            <a:extLst>
              <a:ext uri="{FF2B5EF4-FFF2-40B4-BE49-F238E27FC236}">
                <a16:creationId xmlns:a16="http://schemas.microsoft.com/office/drawing/2014/main" id="{BDE3CEB6-B884-4F4D-8A1E-D7BC2AF87919}"/>
              </a:ext>
            </a:extLst>
          </p:cNvPr>
          <p:cNvSpPr/>
          <p:nvPr/>
        </p:nvSpPr>
        <p:spPr>
          <a:xfrm>
            <a:off x="5016581" y="6830144"/>
            <a:ext cx="614766" cy="1179544"/>
          </a:xfrm>
          <a:custGeom>
            <a:avLst/>
            <a:gdLst>
              <a:gd name="connsiteX0" fmla="*/ 277202 w 614766"/>
              <a:gd name="connsiteY0" fmla="*/ 40556 h 1179544"/>
              <a:gd name="connsiteX1" fmla="*/ 423252 w 614766"/>
              <a:gd name="connsiteY1" fmla="*/ 237406 h 1179544"/>
              <a:gd name="connsiteX2" fmla="*/ 192536 w 614766"/>
              <a:gd name="connsiteY2" fmla="*/ 533739 h 1179544"/>
              <a:gd name="connsiteX3" fmla="*/ 315302 w 614766"/>
              <a:gd name="connsiteY3" fmla="*/ 430023 h 1179544"/>
              <a:gd name="connsiteX4" fmla="*/ 192536 w 614766"/>
              <a:gd name="connsiteY4" fmla="*/ 728473 h 1179544"/>
              <a:gd name="connsiteX5" fmla="*/ 300486 w 614766"/>
              <a:gd name="connsiteY5" fmla="*/ 626873 h 1179544"/>
              <a:gd name="connsiteX6" fmla="*/ 2036 w 614766"/>
              <a:gd name="connsiteY6" fmla="*/ 1115823 h 1179544"/>
              <a:gd name="connsiteX7" fmla="*/ 162902 w 614766"/>
              <a:gd name="connsiteY7" fmla="*/ 910506 h 1179544"/>
              <a:gd name="connsiteX8" fmla="*/ 35902 w 614766"/>
              <a:gd name="connsiteY8" fmla="*/ 1179323 h 1179544"/>
              <a:gd name="connsiteX9" fmla="*/ 194652 w 614766"/>
              <a:gd name="connsiteY9" fmla="*/ 944373 h 1179544"/>
              <a:gd name="connsiteX10" fmla="*/ 558719 w 614766"/>
              <a:gd name="connsiteY10" fmla="*/ 353823 h 1179544"/>
              <a:gd name="connsiteX11" fmla="*/ 476169 w 614766"/>
              <a:gd name="connsiteY11" fmla="*/ 444839 h 1179544"/>
              <a:gd name="connsiteX12" fmla="*/ 613752 w 614766"/>
              <a:gd name="connsiteY12" fmla="*/ 267039 h 1179544"/>
              <a:gd name="connsiteX13" fmla="*/ 539669 w 614766"/>
              <a:gd name="connsiteY13" fmla="*/ 173906 h 1179544"/>
              <a:gd name="connsiteX14" fmla="*/ 558719 w 614766"/>
              <a:gd name="connsiteY14" fmla="*/ 173906 h 1179544"/>
              <a:gd name="connsiteX15" fmla="*/ 448652 w 614766"/>
              <a:gd name="connsiteY15" fmla="*/ 339 h 1179544"/>
              <a:gd name="connsiteX16" fmla="*/ 471936 w 614766"/>
              <a:gd name="connsiteY16" fmla="*/ 127339 h 1179544"/>
              <a:gd name="connsiteX17" fmla="*/ 277202 w 614766"/>
              <a:gd name="connsiteY17" fmla="*/ 40556 h 1179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14766" h="1179544">
                <a:moveTo>
                  <a:pt x="277202" y="40556"/>
                </a:moveTo>
                <a:cubicBezTo>
                  <a:pt x="269088" y="58900"/>
                  <a:pt x="437363" y="155209"/>
                  <a:pt x="423252" y="237406"/>
                </a:cubicBezTo>
                <a:cubicBezTo>
                  <a:pt x="409141" y="319603"/>
                  <a:pt x="210528" y="501636"/>
                  <a:pt x="192536" y="533739"/>
                </a:cubicBezTo>
                <a:cubicBezTo>
                  <a:pt x="174544" y="565842"/>
                  <a:pt x="315302" y="397567"/>
                  <a:pt x="315302" y="430023"/>
                </a:cubicBezTo>
                <a:cubicBezTo>
                  <a:pt x="315302" y="462479"/>
                  <a:pt x="195005" y="695665"/>
                  <a:pt x="192536" y="728473"/>
                </a:cubicBezTo>
                <a:cubicBezTo>
                  <a:pt x="190067" y="761281"/>
                  <a:pt x="332236" y="562315"/>
                  <a:pt x="300486" y="626873"/>
                </a:cubicBezTo>
                <a:cubicBezTo>
                  <a:pt x="268736" y="691431"/>
                  <a:pt x="24967" y="1068551"/>
                  <a:pt x="2036" y="1115823"/>
                </a:cubicBezTo>
                <a:cubicBezTo>
                  <a:pt x="-20895" y="1163095"/>
                  <a:pt x="157258" y="899923"/>
                  <a:pt x="162902" y="910506"/>
                </a:cubicBezTo>
                <a:cubicBezTo>
                  <a:pt x="168546" y="921089"/>
                  <a:pt x="30610" y="1173679"/>
                  <a:pt x="35902" y="1179323"/>
                </a:cubicBezTo>
                <a:cubicBezTo>
                  <a:pt x="41194" y="1184967"/>
                  <a:pt x="107516" y="1081956"/>
                  <a:pt x="194652" y="944373"/>
                </a:cubicBezTo>
                <a:cubicBezTo>
                  <a:pt x="281788" y="806790"/>
                  <a:pt x="511800" y="437079"/>
                  <a:pt x="558719" y="353823"/>
                </a:cubicBezTo>
                <a:cubicBezTo>
                  <a:pt x="605639" y="270567"/>
                  <a:pt x="466997" y="459303"/>
                  <a:pt x="476169" y="444839"/>
                </a:cubicBezTo>
                <a:cubicBezTo>
                  <a:pt x="485341" y="430375"/>
                  <a:pt x="603169" y="312194"/>
                  <a:pt x="613752" y="267039"/>
                </a:cubicBezTo>
                <a:cubicBezTo>
                  <a:pt x="624335" y="221884"/>
                  <a:pt x="548841" y="189428"/>
                  <a:pt x="539669" y="173906"/>
                </a:cubicBezTo>
                <a:cubicBezTo>
                  <a:pt x="530497" y="158384"/>
                  <a:pt x="573889" y="202834"/>
                  <a:pt x="558719" y="173906"/>
                </a:cubicBezTo>
                <a:cubicBezTo>
                  <a:pt x="543549" y="144978"/>
                  <a:pt x="463116" y="8100"/>
                  <a:pt x="448652" y="339"/>
                </a:cubicBezTo>
                <a:cubicBezTo>
                  <a:pt x="434188" y="-7422"/>
                  <a:pt x="494514" y="120283"/>
                  <a:pt x="471936" y="127339"/>
                </a:cubicBezTo>
                <a:cubicBezTo>
                  <a:pt x="449358" y="134395"/>
                  <a:pt x="285316" y="22212"/>
                  <a:pt x="277202" y="40556"/>
                </a:cubicBezTo>
                <a:close/>
              </a:path>
            </a:pathLst>
          </a:custGeom>
          <a:solidFill>
            <a:srgbClr val="4472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5" name="フリーフォーム: 図形 474">
            <a:extLst>
              <a:ext uri="{FF2B5EF4-FFF2-40B4-BE49-F238E27FC236}">
                <a16:creationId xmlns:a16="http://schemas.microsoft.com/office/drawing/2014/main" id="{EF72C0FB-7CA0-4562-9B1B-2AD200C59D01}"/>
              </a:ext>
            </a:extLst>
          </p:cNvPr>
          <p:cNvSpPr/>
          <p:nvPr/>
        </p:nvSpPr>
        <p:spPr>
          <a:xfrm>
            <a:off x="4546378" y="6843483"/>
            <a:ext cx="545687" cy="633222"/>
          </a:xfrm>
          <a:custGeom>
            <a:avLst/>
            <a:gdLst>
              <a:gd name="connsiteX0" fmla="*/ 535739 w 545687"/>
              <a:gd name="connsiteY0" fmla="*/ 3934 h 633222"/>
              <a:gd name="connsiteX1" fmla="*/ 446839 w 545687"/>
              <a:gd name="connsiteY1" fmla="*/ 181734 h 633222"/>
              <a:gd name="connsiteX2" fmla="*/ 544205 w 545687"/>
              <a:gd name="connsiteY2" fmla="*/ 302384 h 633222"/>
              <a:gd name="connsiteX3" fmla="*/ 353705 w 545687"/>
              <a:gd name="connsiteY3" fmla="*/ 495000 h 633222"/>
              <a:gd name="connsiteX4" fmla="*/ 171672 w 545687"/>
              <a:gd name="connsiteY4" fmla="*/ 632584 h 633222"/>
              <a:gd name="connsiteX5" fmla="*/ 362172 w 545687"/>
              <a:gd name="connsiteY5" fmla="*/ 439967 h 633222"/>
              <a:gd name="connsiteX6" fmla="*/ 330422 w 545687"/>
              <a:gd name="connsiteY6" fmla="*/ 363767 h 633222"/>
              <a:gd name="connsiteX7" fmla="*/ 222 w 545687"/>
              <a:gd name="connsiteY7" fmla="*/ 327784 h 633222"/>
              <a:gd name="connsiteX8" fmla="*/ 277505 w 545687"/>
              <a:gd name="connsiteY8" fmla="*/ 298150 h 633222"/>
              <a:gd name="connsiteX9" fmla="*/ 178022 w 545687"/>
              <a:gd name="connsiteY9" fmla="*/ 298150 h 633222"/>
              <a:gd name="connsiteX10" fmla="*/ 406622 w 545687"/>
              <a:gd name="connsiteY10" fmla="*/ 194434 h 633222"/>
              <a:gd name="connsiteX11" fmla="*/ 434139 w 545687"/>
              <a:gd name="connsiteY11" fmla="*/ 116117 h 633222"/>
              <a:gd name="connsiteX12" fmla="*/ 465889 w 545687"/>
              <a:gd name="connsiteY12" fmla="*/ 61084 h 633222"/>
              <a:gd name="connsiteX13" fmla="*/ 535739 w 545687"/>
              <a:gd name="connsiteY13" fmla="*/ 3934 h 63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5687" h="633222">
                <a:moveTo>
                  <a:pt x="535739" y="3934"/>
                </a:moveTo>
                <a:cubicBezTo>
                  <a:pt x="532564" y="24042"/>
                  <a:pt x="445428" y="131992"/>
                  <a:pt x="446839" y="181734"/>
                </a:cubicBezTo>
                <a:cubicBezTo>
                  <a:pt x="448250" y="231476"/>
                  <a:pt x="559727" y="250173"/>
                  <a:pt x="544205" y="302384"/>
                </a:cubicBezTo>
                <a:cubicBezTo>
                  <a:pt x="528683" y="354595"/>
                  <a:pt x="415794" y="439967"/>
                  <a:pt x="353705" y="495000"/>
                </a:cubicBezTo>
                <a:cubicBezTo>
                  <a:pt x="291616" y="550033"/>
                  <a:pt x="170261" y="641756"/>
                  <a:pt x="171672" y="632584"/>
                </a:cubicBezTo>
                <a:cubicBezTo>
                  <a:pt x="173083" y="623412"/>
                  <a:pt x="335714" y="484770"/>
                  <a:pt x="362172" y="439967"/>
                </a:cubicBezTo>
                <a:cubicBezTo>
                  <a:pt x="388630" y="395164"/>
                  <a:pt x="390747" y="382464"/>
                  <a:pt x="330422" y="363767"/>
                </a:cubicBezTo>
                <a:cubicBezTo>
                  <a:pt x="270097" y="345070"/>
                  <a:pt x="9041" y="338720"/>
                  <a:pt x="222" y="327784"/>
                </a:cubicBezTo>
                <a:cubicBezTo>
                  <a:pt x="-8598" y="316848"/>
                  <a:pt x="247872" y="303089"/>
                  <a:pt x="277505" y="298150"/>
                </a:cubicBezTo>
                <a:cubicBezTo>
                  <a:pt x="307138" y="293211"/>
                  <a:pt x="156503" y="315436"/>
                  <a:pt x="178022" y="298150"/>
                </a:cubicBezTo>
                <a:cubicBezTo>
                  <a:pt x="199541" y="280864"/>
                  <a:pt x="363936" y="224773"/>
                  <a:pt x="406622" y="194434"/>
                </a:cubicBezTo>
                <a:cubicBezTo>
                  <a:pt x="449308" y="164095"/>
                  <a:pt x="424261" y="138342"/>
                  <a:pt x="434139" y="116117"/>
                </a:cubicBezTo>
                <a:cubicBezTo>
                  <a:pt x="444017" y="93892"/>
                  <a:pt x="450014" y="75548"/>
                  <a:pt x="465889" y="61084"/>
                </a:cubicBezTo>
                <a:cubicBezTo>
                  <a:pt x="481764" y="46620"/>
                  <a:pt x="538914" y="-16174"/>
                  <a:pt x="535739" y="3934"/>
                </a:cubicBezTo>
                <a:close/>
              </a:path>
            </a:pathLst>
          </a:custGeom>
          <a:solidFill>
            <a:srgbClr val="4472C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6" name="フリーフォーム: 図形 475">
            <a:extLst>
              <a:ext uri="{FF2B5EF4-FFF2-40B4-BE49-F238E27FC236}">
                <a16:creationId xmlns:a16="http://schemas.microsoft.com/office/drawing/2014/main" id="{6DD4BF85-CAF7-42DE-8939-7A3D55864482}"/>
              </a:ext>
            </a:extLst>
          </p:cNvPr>
          <p:cNvSpPr/>
          <p:nvPr/>
        </p:nvSpPr>
        <p:spPr>
          <a:xfrm>
            <a:off x="4135881" y="6886672"/>
            <a:ext cx="612082" cy="638377"/>
          </a:xfrm>
          <a:custGeom>
            <a:avLst/>
            <a:gdLst>
              <a:gd name="connsiteX0" fmla="*/ 611802 w 612082"/>
              <a:gd name="connsiteY0" fmla="*/ 3078 h 638377"/>
              <a:gd name="connsiteX1" fmla="*/ 410719 w 612082"/>
              <a:gd name="connsiteY1" fmla="*/ 212628 h 638377"/>
              <a:gd name="connsiteX2" fmla="*/ 463636 w 612082"/>
              <a:gd name="connsiteY2" fmla="*/ 470861 h 638377"/>
              <a:gd name="connsiteX3" fmla="*/ 393786 w 612082"/>
              <a:gd name="connsiteY3" fmla="*/ 329045 h 638377"/>
              <a:gd name="connsiteX4" fmla="*/ 529252 w 612082"/>
              <a:gd name="connsiteY4" fmla="*/ 638078 h 638377"/>
              <a:gd name="connsiteX5" fmla="*/ 260436 w 612082"/>
              <a:gd name="connsiteY5" fmla="*/ 263428 h 638377"/>
              <a:gd name="connsiteX6" fmla="*/ 86 w 612082"/>
              <a:gd name="connsiteY6" fmla="*/ 83511 h 638377"/>
              <a:gd name="connsiteX7" fmla="*/ 232919 w 612082"/>
              <a:gd name="connsiteY7" fmla="*/ 238028 h 638377"/>
              <a:gd name="connsiteX8" fmla="*/ 345102 w 612082"/>
              <a:gd name="connsiteY8" fmla="*/ 130078 h 638377"/>
              <a:gd name="connsiteX9" fmla="*/ 408602 w 612082"/>
              <a:gd name="connsiteY9" fmla="*/ 96211 h 638377"/>
              <a:gd name="connsiteX10" fmla="*/ 139786 w 612082"/>
              <a:gd name="connsiteY10" fmla="*/ 111028 h 638377"/>
              <a:gd name="connsiteX11" fmla="*/ 446702 w 612082"/>
              <a:gd name="connsiteY11" fmla="*/ 87745 h 638377"/>
              <a:gd name="connsiteX12" fmla="*/ 611802 w 612082"/>
              <a:gd name="connsiteY12" fmla="*/ 3078 h 638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2082" h="638377">
                <a:moveTo>
                  <a:pt x="611802" y="3078"/>
                </a:moveTo>
                <a:cubicBezTo>
                  <a:pt x="605805" y="23892"/>
                  <a:pt x="435413" y="134664"/>
                  <a:pt x="410719" y="212628"/>
                </a:cubicBezTo>
                <a:cubicBezTo>
                  <a:pt x="386025" y="290592"/>
                  <a:pt x="466458" y="451458"/>
                  <a:pt x="463636" y="470861"/>
                </a:cubicBezTo>
                <a:cubicBezTo>
                  <a:pt x="460814" y="490264"/>
                  <a:pt x="382850" y="301176"/>
                  <a:pt x="393786" y="329045"/>
                </a:cubicBezTo>
                <a:cubicBezTo>
                  <a:pt x="404722" y="356915"/>
                  <a:pt x="551477" y="649014"/>
                  <a:pt x="529252" y="638078"/>
                </a:cubicBezTo>
                <a:cubicBezTo>
                  <a:pt x="507027" y="627142"/>
                  <a:pt x="348630" y="355856"/>
                  <a:pt x="260436" y="263428"/>
                </a:cubicBezTo>
                <a:cubicBezTo>
                  <a:pt x="172242" y="171000"/>
                  <a:pt x="4672" y="87744"/>
                  <a:pt x="86" y="83511"/>
                </a:cubicBezTo>
                <a:cubicBezTo>
                  <a:pt x="-4500" y="79278"/>
                  <a:pt x="175416" y="230267"/>
                  <a:pt x="232919" y="238028"/>
                </a:cubicBezTo>
                <a:cubicBezTo>
                  <a:pt x="290422" y="245789"/>
                  <a:pt x="315822" y="153714"/>
                  <a:pt x="345102" y="130078"/>
                </a:cubicBezTo>
                <a:cubicBezTo>
                  <a:pt x="374382" y="106442"/>
                  <a:pt x="442821" y="99386"/>
                  <a:pt x="408602" y="96211"/>
                </a:cubicBezTo>
                <a:cubicBezTo>
                  <a:pt x="374383" y="93036"/>
                  <a:pt x="133436" y="112439"/>
                  <a:pt x="139786" y="111028"/>
                </a:cubicBezTo>
                <a:cubicBezTo>
                  <a:pt x="146136" y="109617"/>
                  <a:pt x="366974" y="102209"/>
                  <a:pt x="446702" y="87745"/>
                </a:cubicBezTo>
                <a:cubicBezTo>
                  <a:pt x="526430" y="73281"/>
                  <a:pt x="617799" y="-17736"/>
                  <a:pt x="611802" y="3078"/>
                </a:cubicBezTo>
                <a:close/>
              </a:path>
            </a:pathLst>
          </a:custGeom>
          <a:solidFill>
            <a:srgbClr val="4472C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7" name="フリーフォーム: 図形 476">
            <a:extLst>
              <a:ext uri="{FF2B5EF4-FFF2-40B4-BE49-F238E27FC236}">
                <a16:creationId xmlns:a16="http://schemas.microsoft.com/office/drawing/2014/main" id="{160337FD-514F-4121-8FE5-E80C3B4D4501}"/>
              </a:ext>
            </a:extLst>
          </p:cNvPr>
          <p:cNvSpPr/>
          <p:nvPr/>
        </p:nvSpPr>
        <p:spPr>
          <a:xfrm>
            <a:off x="1289735" y="5874502"/>
            <a:ext cx="1673577" cy="541332"/>
          </a:xfrm>
          <a:custGeom>
            <a:avLst/>
            <a:gdLst>
              <a:gd name="connsiteX0" fmla="*/ 24715 w 1673577"/>
              <a:gd name="connsiteY0" fmla="*/ 478673 h 541332"/>
              <a:gd name="connsiteX1" fmla="*/ 1380440 w 1673577"/>
              <a:gd name="connsiteY1" fmla="*/ 291348 h 541332"/>
              <a:gd name="connsiteX2" fmla="*/ 669240 w 1673577"/>
              <a:gd name="connsiteY2" fmla="*/ 535823 h 541332"/>
              <a:gd name="connsiteX3" fmla="*/ 1672540 w 1673577"/>
              <a:gd name="connsiteY3" fmla="*/ 2423 h 541332"/>
              <a:gd name="connsiteX4" fmla="*/ 853390 w 1673577"/>
              <a:gd name="connsiteY4" fmla="*/ 342148 h 541332"/>
              <a:gd name="connsiteX5" fmla="*/ 526365 w 1673577"/>
              <a:gd name="connsiteY5" fmla="*/ 437398 h 541332"/>
              <a:gd name="connsiteX6" fmla="*/ 24715 w 1673577"/>
              <a:gd name="connsiteY6" fmla="*/ 478673 h 5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3577" h="541332">
                <a:moveTo>
                  <a:pt x="24715" y="478673"/>
                </a:moveTo>
                <a:cubicBezTo>
                  <a:pt x="167061" y="454331"/>
                  <a:pt x="1273019" y="281823"/>
                  <a:pt x="1380440" y="291348"/>
                </a:cubicBezTo>
                <a:cubicBezTo>
                  <a:pt x="1487861" y="300873"/>
                  <a:pt x="620557" y="583977"/>
                  <a:pt x="669240" y="535823"/>
                </a:cubicBezTo>
                <a:cubicBezTo>
                  <a:pt x="717923" y="487669"/>
                  <a:pt x="1641848" y="34702"/>
                  <a:pt x="1672540" y="2423"/>
                </a:cubicBezTo>
                <a:cubicBezTo>
                  <a:pt x="1703232" y="-29856"/>
                  <a:pt x="1044419" y="269652"/>
                  <a:pt x="853390" y="342148"/>
                </a:cubicBezTo>
                <a:cubicBezTo>
                  <a:pt x="662361" y="414644"/>
                  <a:pt x="657069" y="415173"/>
                  <a:pt x="526365" y="437398"/>
                </a:cubicBezTo>
                <a:cubicBezTo>
                  <a:pt x="395661" y="459623"/>
                  <a:pt x="-117631" y="503015"/>
                  <a:pt x="24715" y="478673"/>
                </a:cubicBezTo>
                <a:close/>
              </a:path>
            </a:pathLst>
          </a:custGeom>
          <a:solidFill>
            <a:srgbClr val="4472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8" name="フリーフォーム: 図形 477">
            <a:extLst>
              <a:ext uri="{FF2B5EF4-FFF2-40B4-BE49-F238E27FC236}">
                <a16:creationId xmlns:a16="http://schemas.microsoft.com/office/drawing/2014/main" id="{6E98B69E-5417-4AC8-B284-13766718518B}"/>
              </a:ext>
            </a:extLst>
          </p:cNvPr>
          <p:cNvSpPr/>
          <p:nvPr/>
        </p:nvSpPr>
        <p:spPr>
          <a:xfrm>
            <a:off x="4595724" y="4165051"/>
            <a:ext cx="113923" cy="125098"/>
          </a:xfrm>
          <a:custGeom>
            <a:avLst/>
            <a:gdLst>
              <a:gd name="connsiteX0" fmla="*/ 112272 w 113923"/>
              <a:gd name="connsiteY0" fmla="*/ 19 h 125098"/>
              <a:gd name="connsiteX1" fmla="*/ 80522 w 113923"/>
              <a:gd name="connsiteY1" fmla="*/ 99503 h 125098"/>
              <a:gd name="connsiteX2" fmla="*/ 89 w 113923"/>
              <a:gd name="connsiteY2" fmla="*/ 124903 h 125098"/>
              <a:gd name="connsiteX3" fmla="*/ 97456 w 113923"/>
              <a:gd name="connsiteY3" fmla="*/ 91036 h 125098"/>
              <a:gd name="connsiteX4" fmla="*/ 112272 w 113923"/>
              <a:gd name="connsiteY4" fmla="*/ 19 h 12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923" h="125098">
                <a:moveTo>
                  <a:pt x="112272" y="19"/>
                </a:moveTo>
                <a:cubicBezTo>
                  <a:pt x="109450" y="1430"/>
                  <a:pt x="99219" y="78689"/>
                  <a:pt x="80522" y="99503"/>
                </a:cubicBezTo>
                <a:cubicBezTo>
                  <a:pt x="61825" y="120317"/>
                  <a:pt x="-2733" y="126314"/>
                  <a:pt x="89" y="124903"/>
                </a:cubicBezTo>
                <a:cubicBezTo>
                  <a:pt x="2911" y="123492"/>
                  <a:pt x="78406" y="107969"/>
                  <a:pt x="97456" y="91036"/>
                </a:cubicBezTo>
                <a:cubicBezTo>
                  <a:pt x="116506" y="74103"/>
                  <a:pt x="115094" y="-1392"/>
                  <a:pt x="112272" y="19"/>
                </a:cubicBezTo>
                <a:close/>
              </a:path>
            </a:pathLst>
          </a:custGeom>
          <a:solidFill>
            <a:srgbClr val="4472C4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9" name="フリーフォーム: 図形 478">
            <a:extLst>
              <a:ext uri="{FF2B5EF4-FFF2-40B4-BE49-F238E27FC236}">
                <a16:creationId xmlns:a16="http://schemas.microsoft.com/office/drawing/2014/main" id="{6A7432EA-8F85-4533-ACF8-305663F6549E}"/>
              </a:ext>
            </a:extLst>
          </p:cNvPr>
          <p:cNvSpPr/>
          <p:nvPr/>
        </p:nvSpPr>
        <p:spPr>
          <a:xfrm>
            <a:off x="4815277" y="4085502"/>
            <a:ext cx="164860" cy="231329"/>
          </a:xfrm>
          <a:custGeom>
            <a:avLst/>
            <a:gdLst>
              <a:gd name="connsiteX0" fmla="*/ 140 w 164860"/>
              <a:gd name="connsiteY0" fmla="*/ 1781 h 231329"/>
              <a:gd name="connsiteX1" fmla="*/ 61523 w 164860"/>
              <a:gd name="connsiteY1" fmla="*/ 224031 h 231329"/>
              <a:gd name="connsiteX2" fmla="*/ 152540 w 164860"/>
              <a:gd name="connsiteY2" fmla="*/ 177465 h 231329"/>
              <a:gd name="connsiteX3" fmla="*/ 152540 w 164860"/>
              <a:gd name="connsiteY3" fmla="*/ 175348 h 231329"/>
              <a:gd name="connsiteX4" fmla="*/ 46706 w 164860"/>
              <a:gd name="connsiteY4" fmla="*/ 211331 h 231329"/>
              <a:gd name="connsiteX5" fmla="*/ 44590 w 164860"/>
              <a:gd name="connsiteY5" fmla="*/ 122431 h 231329"/>
              <a:gd name="connsiteX6" fmla="*/ 140 w 164860"/>
              <a:gd name="connsiteY6" fmla="*/ 1781 h 231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4860" h="231329">
                <a:moveTo>
                  <a:pt x="140" y="1781"/>
                </a:moveTo>
                <a:cubicBezTo>
                  <a:pt x="2962" y="18714"/>
                  <a:pt x="36123" y="194750"/>
                  <a:pt x="61523" y="224031"/>
                </a:cubicBezTo>
                <a:cubicBezTo>
                  <a:pt x="86923" y="253312"/>
                  <a:pt x="137371" y="185579"/>
                  <a:pt x="152540" y="177465"/>
                </a:cubicBezTo>
                <a:cubicBezTo>
                  <a:pt x="167709" y="169351"/>
                  <a:pt x="170179" y="169704"/>
                  <a:pt x="152540" y="175348"/>
                </a:cubicBezTo>
                <a:cubicBezTo>
                  <a:pt x="134901" y="180992"/>
                  <a:pt x="64698" y="220151"/>
                  <a:pt x="46706" y="211331"/>
                </a:cubicBezTo>
                <a:cubicBezTo>
                  <a:pt x="28714" y="202512"/>
                  <a:pt x="51293" y="151359"/>
                  <a:pt x="44590" y="122431"/>
                </a:cubicBezTo>
                <a:cubicBezTo>
                  <a:pt x="37887" y="93503"/>
                  <a:pt x="-2682" y="-15152"/>
                  <a:pt x="140" y="1781"/>
                </a:cubicBezTo>
                <a:close/>
              </a:path>
            </a:pathLst>
          </a:custGeom>
          <a:solidFill>
            <a:srgbClr val="4472C4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0" name="フリーフォーム: 図形 479">
            <a:extLst>
              <a:ext uri="{FF2B5EF4-FFF2-40B4-BE49-F238E27FC236}">
                <a16:creationId xmlns:a16="http://schemas.microsoft.com/office/drawing/2014/main" id="{BDDA2577-C988-4CBA-9788-34FDF9EE80CD}"/>
              </a:ext>
            </a:extLst>
          </p:cNvPr>
          <p:cNvSpPr/>
          <p:nvPr/>
        </p:nvSpPr>
        <p:spPr>
          <a:xfrm>
            <a:off x="4262636" y="7882000"/>
            <a:ext cx="881324" cy="301262"/>
          </a:xfrm>
          <a:custGeom>
            <a:avLst/>
            <a:gdLst>
              <a:gd name="connsiteX0" fmla="*/ 880864 w 881324"/>
              <a:gd name="connsiteY0" fmla="*/ 467 h 301262"/>
              <a:gd name="connsiteX1" fmla="*/ 419431 w 881324"/>
              <a:gd name="connsiteY1" fmla="*/ 233300 h 301262"/>
              <a:gd name="connsiteX2" fmla="*/ 330531 w 881324"/>
              <a:gd name="connsiteY2" fmla="*/ 301033 h 301262"/>
              <a:gd name="connsiteX3" fmla="*/ 419431 w 881324"/>
              <a:gd name="connsiteY3" fmla="*/ 254467 h 301262"/>
              <a:gd name="connsiteX4" fmla="*/ 338997 w 881324"/>
              <a:gd name="connsiteY4" fmla="*/ 229067 h 301262"/>
              <a:gd name="connsiteX5" fmla="*/ 331 w 881324"/>
              <a:gd name="connsiteY5" fmla="*/ 152867 h 301262"/>
              <a:gd name="connsiteX6" fmla="*/ 406731 w 881324"/>
              <a:gd name="connsiteY6" fmla="*/ 203667 h 301262"/>
              <a:gd name="connsiteX7" fmla="*/ 504097 w 881324"/>
              <a:gd name="connsiteY7" fmla="*/ 174033 h 301262"/>
              <a:gd name="connsiteX8" fmla="*/ 880864 w 881324"/>
              <a:gd name="connsiteY8" fmla="*/ 467 h 30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1324" h="301262">
                <a:moveTo>
                  <a:pt x="880864" y="467"/>
                </a:moveTo>
                <a:cubicBezTo>
                  <a:pt x="866753" y="10345"/>
                  <a:pt x="511153" y="183206"/>
                  <a:pt x="419431" y="233300"/>
                </a:cubicBezTo>
                <a:cubicBezTo>
                  <a:pt x="327709" y="283394"/>
                  <a:pt x="330531" y="297505"/>
                  <a:pt x="330531" y="301033"/>
                </a:cubicBezTo>
                <a:cubicBezTo>
                  <a:pt x="330531" y="304561"/>
                  <a:pt x="418020" y="266461"/>
                  <a:pt x="419431" y="254467"/>
                </a:cubicBezTo>
                <a:cubicBezTo>
                  <a:pt x="420842" y="242473"/>
                  <a:pt x="408847" y="246000"/>
                  <a:pt x="338997" y="229067"/>
                </a:cubicBezTo>
                <a:cubicBezTo>
                  <a:pt x="269147" y="212134"/>
                  <a:pt x="-10958" y="157100"/>
                  <a:pt x="331" y="152867"/>
                </a:cubicBezTo>
                <a:cubicBezTo>
                  <a:pt x="11620" y="148634"/>
                  <a:pt x="322770" y="200139"/>
                  <a:pt x="406731" y="203667"/>
                </a:cubicBezTo>
                <a:cubicBezTo>
                  <a:pt x="490692" y="207195"/>
                  <a:pt x="427192" y="207900"/>
                  <a:pt x="504097" y="174033"/>
                </a:cubicBezTo>
                <a:cubicBezTo>
                  <a:pt x="581002" y="140166"/>
                  <a:pt x="894975" y="-9411"/>
                  <a:pt x="880864" y="46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0015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黒島結菜 コツコツ努力すれば「なんくるないさー」 挑戦したい意外なジャンルとは〈AERA〉 | AERA dot. (アエラドット)">
            <a:extLst>
              <a:ext uri="{FF2B5EF4-FFF2-40B4-BE49-F238E27FC236}">
                <a16:creationId xmlns:a16="http://schemas.microsoft.com/office/drawing/2014/main" id="{F3520FBE-FC91-4AB4-A06A-C02012512F8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1524000"/>
            <a:ext cx="6867525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467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黒島結菜 コツコツ努力すれば「なんくるないさー」 挑戦したい意外なジャンルとは〈AERA〉 | AERA dot. (アエラドット)" hidden="1">
            <a:extLst>
              <a:ext uri="{FF2B5EF4-FFF2-40B4-BE49-F238E27FC236}">
                <a16:creationId xmlns:a16="http://schemas.microsoft.com/office/drawing/2014/main" id="{F3520FBE-FC91-4AB4-A06A-C02012512F8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1524000"/>
            <a:ext cx="6867525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6" name="フリーフォーム: 図形 385">
            <a:extLst>
              <a:ext uri="{FF2B5EF4-FFF2-40B4-BE49-F238E27FC236}">
                <a16:creationId xmlns:a16="http://schemas.microsoft.com/office/drawing/2014/main" id="{8D551211-D834-49F3-9457-E39CC9AB251B}"/>
              </a:ext>
            </a:extLst>
          </p:cNvPr>
          <p:cNvSpPr/>
          <p:nvPr/>
        </p:nvSpPr>
        <p:spPr>
          <a:xfrm>
            <a:off x="3628610" y="8260295"/>
            <a:ext cx="4191555" cy="3293890"/>
          </a:xfrm>
          <a:custGeom>
            <a:avLst/>
            <a:gdLst>
              <a:gd name="connsiteX0" fmla="*/ 930690 w 4191555"/>
              <a:gd name="connsiteY0" fmla="*/ 223305 h 3293890"/>
              <a:gd name="connsiteX1" fmla="*/ 1032290 w 4191555"/>
              <a:gd name="connsiteY1" fmla="*/ 223305 h 3293890"/>
              <a:gd name="connsiteX2" fmla="*/ 2492790 w 4191555"/>
              <a:gd name="connsiteY2" fmla="*/ 229655 h 3293890"/>
              <a:gd name="connsiteX3" fmla="*/ 1451390 w 4191555"/>
              <a:gd name="connsiteY3" fmla="*/ 96305 h 3293890"/>
              <a:gd name="connsiteX4" fmla="*/ 1813340 w 4191555"/>
              <a:gd name="connsiteY4" fmla="*/ 102655 h 3293890"/>
              <a:gd name="connsiteX5" fmla="*/ 4054890 w 4191555"/>
              <a:gd name="connsiteY5" fmla="*/ 1391705 h 3293890"/>
              <a:gd name="connsiteX6" fmla="*/ 3921540 w 4191555"/>
              <a:gd name="connsiteY6" fmla="*/ 1626655 h 3293890"/>
              <a:gd name="connsiteX7" fmla="*/ 3731040 w 4191555"/>
              <a:gd name="connsiteY7" fmla="*/ 1994955 h 3293890"/>
              <a:gd name="connsiteX8" fmla="*/ 3057940 w 4191555"/>
              <a:gd name="connsiteY8" fmla="*/ 3258605 h 3293890"/>
              <a:gd name="connsiteX9" fmla="*/ 3292890 w 4191555"/>
              <a:gd name="connsiteY9" fmla="*/ 2820455 h 3293890"/>
              <a:gd name="connsiteX10" fmla="*/ 3013490 w 4191555"/>
              <a:gd name="connsiteY10" fmla="*/ 3169705 h 3293890"/>
              <a:gd name="connsiteX11" fmla="*/ 2645190 w 4191555"/>
              <a:gd name="connsiteY11" fmla="*/ 3099855 h 3293890"/>
              <a:gd name="connsiteX12" fmla="*/ 949740 w 4191555"/>
              <a:gd name="connsiteY12" fmla="*/ 3087155 h 3293890"/>
              <a:gd name="connsiteX13" fmla="*/ 2638840 w 4191555"/>
              <a:gd name="connsiteY13" fmla="*/ 3074455 h 3293890"/>
              <a:gd name="connsiteX14" fmla="*/ 911640 w 4191555"/>
              <a:gd name="connsiteY14" fmla="*/ 3290355 h 3293890"/>
              <a:gd name="connsiteX15" fmla="*/ 1089440 w 4191555"/>
              <a:gd name="connsiteY15" fmla="*/ 3182405 h 3293890"/>
              <a:gd name="connsiteX16" fmla="*/ 9940 w 4191555"/>
              <a:gd name="connsiteY16" fmla="*/ 2852205 h 3293890"/>
              <a:gd name="connsiteX17" fmla="*/ 536990 w 4191555"/>
              <a:gd name="connsiteY17" fmla="*/ 2934755 h 3293890"/>
              <a:gd name="connsiteX18" fmla="*/ 263940 w 4191555"/>
              <a:gd name="connsiteY18" fmla="*/ 1893355 h 3293890"/>
              <a:gd name="connsiteX19" fmla="*/ 663990 w 4191555"/>
              <a:gd name="connsiteY19" fmla="*/ 769405 h 3293890"/>
              <a:gd name="connsiteX20" fmla="*/ 238540 w 4191555"/>
              <a:gd name="connsiteY20" fmla="*/ 1080555 h 3293890"/>
              <a:gd name="connsiteX21" fmla="*/ 689390 w 4191555"/>
              <a:gd name="connsiteY21" fmla="*/ 674155 h 3293890"/>
              <a:gd name="connsiteX22" fmla="*/ 930690 w 4191555"/>
              <a:gd name="connsiteY22" fmla="*/ 223305 h 329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191555" h="3293890">
                <a:moveTo>
                  <a:pt x="930690" y="223305"/>
                </a:moveTo>
                <a:cubicBezTo>
                  <a:pt x="987840" y="148163"/>
                  <a:pt x="1032290" y="223305"/>
                  <a:pt x="1032290" y="223305"/>
                </a:cubicBezTo>
                <a:cubicBezTo>
                  <a:pt x="1292640" y="224363"/>
                  <a:pt x="2422940" y="250822"/>
                  <a:pt x="2492790" y="229655"/>
                </a:cubicBezTo>
                <a:cubicBezTo>
                  <a:pt x="2562640" y="208488"/>
                  <a:pt x="1564631" y="117472"/>
                  <a:pt x="1451390" y="96305"/>
                </a:cubicBezTo>
                <a:cubicBezTo>
                  <a:pt x="1338149" y="75138"/>
                  <a:pt x="1379423" y="-113245"/>
                  <a:pt x="1813340" y="102655"/>
                </a:cubicBezTo>
                <a:cubicBezTo>
                  <a:pt x="2247257" y="318555"/>
                  <a:pt x="3703523" y="1137705"/>
                  <a:pt x="4054890" y="1391705"/>
                </a:cubicBezTo>
                <a:cubicBezTo>
                  <a:pt x="4406257" y="1645705"/>
                  <a:pt x="3975515" y="1526113"/>
                  <a:pt x="3921540" y="1626655"/>
                </a:cubicBezTo>
                <a:cubicBezTo>
                  <a:pt x="3867565" y="1727197"/>
                  <a:pt x="3874973" y="1722963"/>
                  <a:pt x="3731040" y="1994955"/>
                </a:cubicBezTo>
                <a:cubicBezTo>
                  <a:pt x="3587107" y="2266947"/>
                  <a:pt x="3130965" y="3121022"/>
                  <a:pt x="3057940" y="3258605"/>
                </a:cubicBezTo>
                <a:cubicBezTo>
                  <a:pt x="2984915" y="3396188"/>
                  <a:pt x="3300298" y="2835272"/>
                  <a:pt x="3292890" y="2820455"/>
                </a:cubicBezTo>
                <a:cubicBezTo>
                  <a:pt x="3285482" y="2805638"/>
                  <a:pt x="3121440" y="3123138"/>
                  <a:pt x="3013490" y="3169705"/>
                </a:cubicBezTo>
                <a:cubicBezTo>
                  <a:pt x="2905540" y="3216272"/>
                  <a:pt x="2989148" y="3113613"/>
                  <a:pt x="2645190" y="3099855"/>
                </a:cubicBezTo>
                <a:cubicBezTo>
                  <a:pt x="2301232" y="3086097"/>
                  <a:pt x="950798" y="3091388"/>
                  <a:pt x="949740" y="3087155"/>
                </a:cubicBezTo>
                <a:cubicBezTo>
                  <a:pt x="948682" y="3082922"/>
                  <a:pt x="2645190" y="3040588"/>
                  <a:pt x="2638840" y="3074455"/>
                </a:cubicBezTo>
                <a:cubicBezTo>
                  <a:pt x="2632490" y="3108322"/>
                  <a:pt x="1169873" y="3272363"/>
                  <a:pt x="911640" y="3290355"/>
                </a:cubicBezTo>
                <a:cubicBezTo>
                  <a:pt x="653407" y="3308347"/>
                  <a:pt x="1239723" y="3255430"/>
                  <a:pt x="1089440" y="3182405"/>
                </a:cubicBezTo>
                <a:cubicBezTo>
                  <a:pt x="939157" y="3109380"/>
                  <a:pt x="102015" y="2893480"/>
                  <a:pt x="9940" y="2852205"/>
                </a:cubicBezTo>
                <a:cubicBezTo>
                  <a:pt x="-82135" y="2810930"/>
                  <a:pt x="494657" y="3094563"/>
                  <a:pt x="536990" y="2934755"/>
                </a:cubicBezTo>
                <a:cubicBezTo>
                  <a:pt x="579323" y="2774947"/>
                  <a:pt x="242773" y="2254247"/>
                  <a:pt x="263940" y="1893355"/>
                </a:cubicBezTo>
                <a:cubicBezTo>
                  <a:pt x="285107" y="1532463"/>
                  <a:pt x="668223" y="904871"/>
                  <a:pt x="663990" y="769405"/>
                </a:cubicBezTo>
                <a:cubicBezTo>
                  <a:pt x="659757" y="633939"/>
                  <a:pt x="234307" y="1096430"/>
                  <a:pt x="238540" y="1080555"/>
                </a:cubicBezTo>
                <a:cubicBezTo>
                  <a:pt x="242773" y="1064680"/>
                  <a:pt x="577207" y="814913"/>
                  <a:pt x="689390" y="674155"/>
                </a:cubicBezTo>
                <a:cubicBezTo>
                  <a:pt x="801573" y="533397"/>
                  <a:pt x="873540" y="298447"/>
                  <a:pt x="930690" y="223305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D29F7CEC-F8EA-4DD1-8E45-9A494358D01A}"/>
              </a:ext>
            </a:extLst>
          </p:cNvPr>
          <p:cNvSpPr/>
          <p:nvPr/>
        </p:nvSpPr>
        <p:spPr>
          <a:xfrm>
            <a:off x="5131867" y="4668503"/>
            <a:ext cx="362832" cy="92545"/>
          </a:xfrm>
          <a:custGeom>
            <a:avLst/>
            <a:gdLst>
              <a:gd name="connsiteX0" fmla="*/ 2108 w 362832"/>
              <a:gd name="connsiteY0" fmla="*/ 92410 h 92545"/>
              <a:gd name="connsiteX1" fmla="*/ 138633 w 362832"/>
              <a:gd name="connsiteY1" fmla="*/ 11447 h 92545"/>
              <a:gd name="connsiteX2" fmla="*/ 357708 w 362832"/>
              <a:gd name="connsiteY2" fmla="*/ 32085 h 92545"/>
              <a:gd name="connsiteX3" fmla="*/ 286271 w 362832"/>
              <a:gd name="connsiteY3" fmla="*/ 5097 h 92545"/>
              <a:gd name="connsiteX4" fmla="*/ 205308 w 362832"/>
              <a:gd name="connsiteY4" fmla="*/ 335 h 92545"/>
              <a:gd name="connsiteX5" fmla="*/ 130696 w 362832"/>
              <a:gd name="connsiteY5" fmla="*/ 9860 h 92545"/>
              <a:gd name="connsiteX6" fmla="*/ 59258 w 362832"/>
              <a:gd name="connsiteY6" fmla="*/ 30497 h 92545"/>
              <a:gd name="connsiteX7" fmla="*/ 2108 w 362832"/>
              <a:gd name="connsiteY7" fmla="*/ 92410 h 92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2832" h="92545">
                <a:moveTo>
                  <a:pt x="2108" y="92410"/>
                </a:moveTo>
                <a:cubicBezTo>
                  <a:pt x="15337" y="89235"/>
                  <a:pt x="79366" y="21501"/>
                  <a:pt x="138633" y="11447"/>
                </a:cubicBezTo>
                <a:cubicBezTo>
                  <a:pt x="197900" y="1393"/>
                  <a:pt x="333102" y="33143"/>
                  <a:pt x="357708" y="32085"/>
                </a:cubicBezTo>
                <a:cubicBezTo>
                  <a:pt x="382314" y="31027"/>
                  <a:pt x="311671" y="10389"/>
                  <a:pt x="286271" y="5097"/>
                </a:cubicBezTo>
                <a:cubicBezTo>
                  <a:pt x="260871" y="-195"/>
                  <a:pt x="231237" y="-459"/>
                  <a:pt x="205308" y="335"/>
                </a:cubicBezTo>
                <a:cubicBezTo>
                  <a:pt x="179379" y="1129"/>
                  <a:pt x="155038" y="4833"/>
                  <a:pt x="130696" y="9860"/>
                </a:cubicBezTo>
                <a:cubicBezTo>
                  <a:pt x="106354" y="14887"/>
                  <a:pt x="76985" y="18855"/>
                  <a:pt x="59258" y="30497"/>
                </a:cubicBezTo>
                <a:cubicBezTo>
                  <a:pt x="41531" y="42139"/>
                  <a:pt x="-11121" y="95585"/>
                  <a:pt x="2108" y="92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EBF7133B-0A27-4B61-959B-58AAD48C0B0D}"/>
              </a:ext>
            </a:extLst>
          </p:cNvPr>
          <p:cNvSpPr/>
          <p:nvPr/>
        </p:nvSpPr>
        <p:spPr>
          <a:xfrm>
            <a:off x="5071515" y="4739896"/>
            <a:ext cx="159779" cy="184695"/>
          </a:xfrm>
          <a:custGeom>
            <a:avLst/>
            <a:gdLst>
              <a:gd name="connsiteX0" fmla="*/ 159298 w 159779"/>
              <a:gd name="connsiteY0" fmla="*/ 379 h 184695"/>
              <a:gd name="connsiteX1" fmla="*/ 78335 w 159779"/>
              <a:gd name="connsiteY1" fmla="*/ 57529 h 184695"/>
              <a:gd name="connsiteX2" fmla="*/ 44998 w 159779"/>
              <a:gd name="connsiteY2" fmla="*/ 124204 h 184695"/>
              <a:gd name="connsiteX3" fmla="*/ 44998 w 159779"/>
              <a:gd name="connsiteY3" fmla="*/ 143254 h 184695"/>
              <a:gd name="connsiteX4" fmla="*/ 102148 w 159779"/>
              <a:gd name="connsiteY4" fmla="*/ 155954 h 184695"/>
              <a:gd name="connsiteX5" fmla="*/ 33885 w 159779"/>
              <a:gd name="connsiteY5" fmla="*/ 152779 h 184695"/>
              <a:gd name="connsiteX6" fmla="*/ 548 w 159779"/>
              <a:gd name="connsiteY6" fmla="*/ 184529 h 184695"/>
              <a:gd name="connsiteX7" fmla="*/ 14835 w 159779"/>
              <a:gd name="connsiteY7" fmla="*/ 136904 h 184695"/>
              <a:gd name="connsiteX8" fmla="*/ 37060 w 159779"/>
              <a:gd name="connsiteY8" fmla="*/ 86104 h 184695"/>
              <a:gd name="connsiteX9" fmla="*/ 159298 w 159779"/>
              <a:gd name="connsiteY9" fmla="*/ 379 h 18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9779" h="184695">
                <a:moveTo>
                  <a:pt x="159298" y="379"/>
                </a:moveTo>
                <a:cubicBezTo>
                  <a:pt x="166177" y="-4383"/>
                  <a:pt x="97385" y="36892"/>
                  <a:pt x="78335" y="57529"/>
                </a:cubicBezTo>
                <a:cubicBezTo>
                  <a:pt x="59285" y="78166"/>
                  <a:pt x="50554" y="109917"/>
                  <a:pt x="44998" y="124204"/>
                </a:cubicBezTo>
                <a:cubicBezTo>
                  <a:pt x="39442" y="138492"/>
                  <a:pt x="35473" y="137962"/>
                  <a:pt x="44998" y="143254"/>
                </a:cubicBezTo>
                <a:cubicBezTo>
                  <a:pt x="54523" y="148546"/>
                  <a:pt x="104000" y="154367"/>
                  <a:pt x="102148" y="155954"/>
                </a:cubicBezTo>
                <a:cubicBezTo>
                  <a:pt x="100296" y="157541"/>
                  <a:pt x="50818" y="148017"/>
                  <a:pt x="33885" y="152779"/>
                </a:cubicBezTo>
                <a:cubicBezTo>
                  <a:pt x="16952" y="157541"/>
                  <a:pt x="3723" y="187175"/>
                  <a:pt x="548" y="184529"/>
                </a:cubicBezTo>
                <a:cubicBezTo>
                  <a:pt x="-2627" y="181883"/>
                  <a:pt x="8750" y="153308"/>
                  <a:pt x="14835" y="136904"/>
                </a:cubicBezTo>
                <a:cubicBezTo>
                  <a:pt x="20920" y="120500"/>
                  <a:pt x="18010" y="106741"/>
                  <a:pt x="37060" y="86104"/>
                </a:cubicBezTo>
                <a:cubicBezTo>
                  <a:pt x="56110" y="65467"/>
                  <a:pt x="152419" y="5141"/>
                  <a:pt x="159298" y="3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F653E105-17BE-4427-9CB4-30F891AC71CC}"/>
              </a:ext>
            </a:extLst>
          </p:cNvPr>
          <p:cNvSpPr/>
          <p:nvPr/>
        </p:nvSpPr>
        <p:spPr>
          <a:xfrm>
            <a:off x="5146434" y="4663896"/>
            <a:ext cx="480754" cy="183872"/>
          </a:xfrm>
          <a:custGeom>
            <a:avLst/>
            <a:gdLst>
              <a:gd name="connsiteX0" fmla="*/ 241 w 480754"/>
              <a:gd name="connsiteY0" fmla="*/ 139879 h 183872"/>
              <a:gd name="connsiteX1" fmla="*/ 70091 w 480754"/>
              <a:gd name="connsiteY1" fmla="*/ 92254 h 183872"/>
              <a:gd name="connsiteX2" fmla="*/ 89141 w 480754"/>
              <a:gd name="connsiteY2" fmla="*/ 14467 h 183872"/>
              <a:gd name="connsiteX3" fmla="*/ 97079 w 480754"/>
              <a:gd name="connsiteY3" fmla="*/ 63679 h 183872"/>
              <a:gd name="connsiteX4" fmla="*/ 120891 w 480754"/>
              <a:gd name="connsiteY4" fmla="*/ 60504 h 183872"/>
              <a:gd name="connsiteX5" fmla="*/ 143116 w 480754"/>
              <a:gd name="connsiteY5" fmla="*/ 1767 h 183872"/>
              <a:gd name="connsiteX6" fmla="*/ 144704 w 480754"/>
              <a:gd name="connsiteY6" fmla="*/ 55742 h 183872"/>
              <a:gd name="connsiteX7" fmla="*/ 168516 w 480754"/>
              <a:gd name="connsiteY7" fmla="*/ 46217 h 183872"/>
              <a:gd name="connsiteX8" fmla="*/ 185979 w 480754"/>
              <a:gd name="connsiteY8" fmla="*/ 179 h 183872"/>
              <a:gd name="connsiteX9" fmla="*/ 182804 w 480754"/>
              <a:gd name="connsiteY9" fmla="*/ 65267 h 183872"/>
              <a:gd name="connsiteX10" fmla="*/ 197091 w 480754"/>
              <a:gd name="connsiteY10" fmla="*/ 65267 h 183872"/>
              <a:gd name="connsiteX11" fmla="*/ 192329 w 480754"/>
              <a:gd name="connsiteY11" fmla="*/ 3354 h 183872"/>
              <a:gd name="connsiteX12" fmla="*/ 227254 w 480754"/>
              <a:gd name="connsiteY12" fmla="*/ 58917 h 183872"/>
              <a:gd name="connsiteX13" fmla="*/ 268529 w 480754"/>
              <a:gd name="connsiteY13" fmla="*/ 3354 h 183872"/>
              <a:gd name="connsiteX14" fmla="*/ 257416 w 480754"/>
              <a:gd name="connsiteY14" fmla="*/ 81142 h 183872"/>
              <a:gd name="connsiteX15" fmla="*/ 330441 w 480754"/>
              <a:gd name="connsiteY15" fmla="*/ 3354 h 183872"/>
              <a:gd name="connsiteX16" fmla="*/ 301866 w 480754"/>
              <a:gd name="connsiteY16" fmla="*/ 60504 h 183872"/>
              <a:gd name="connsiteX17" fmla="*/ 290754 w 480754"/>
              <a:gd name="connsiteY17" fmla="*/ 84317 h 183872"/>
              <a:gd name="connsiteX18" fmla="*/ 328854 w 480754"/>
              <a:gd name="connsiteY18" fmla="*/ 92254 h 183872"/>
              <a:gd name="connsiteX19" fmla="*/ 341554 w 480754"/>
              <a:gd name="connsiteY19" fmla="*/ 55742 h 183872"/>
              <a:gd name="connsiteX20" fmla="*/ 366954 w 480754"/>
              <a:gd name="connsiteY20" fmla="*/ 31929 h 183872"/>
              <a:gd name="connsiteX21" fmla="*/ 349491 w 480754"/>
              <a:gd name="connsiteY21" fmla="*/ 85904 h 183872"/>
              <a:gd name="connsiteX22" fmla="*/ 352666 w 480754"/>
              <a:gd name="connsiteY22" fmla="*/ 120829 h 183872"/>
              <a:gd name="connsiteX23" fmla="*/ 417754 w 480754"/>
              <a:gd name="connsiteY23" fmla="*/ 70029 h 183872"/>
              <a:gd name="connsiteX24" fmla="*/ 382829 w 480754"/>
              <a:gd name="connsiteY24" fmla="*/ 108129 h 183872"/>
              <a:gd name="connsiteX25" fmla="*/ 422516 w 480754"/>
              <a:gd name="connsiteY25" fmla="*/ 154167 h 183872"/>
              <a:gd name="connsiteX26" fmla="*/ 479666 w 480754"/>
              <a:gd name="connsiteY26" fmla="*/ 182742 h 183872"/>
              <a:gd name="connsiteX27" fmla="*/ 452679 w 480754"/>
              <a:gd name="connsiteY27" fmla="*/ 177979 h 183872"/>
              <a:gd name="connsiteX28" fmla="*/ 365366 w 480754"/>
              <a:gd name="connsiteY28" fmla="*/ 176392 h 183872"/>
              <a:gd name="connsiteX29" fmla="*/ 322504 w 480754"/>
              <a:gd name="connsiteY29" fmla="*/ 146229 h 183872"/>
              <a:gd name="connsiteX30" fmla="*/ 282816 w 480754"/>
              <a:gd name="connsiteY30" fmla="*/ 101779 h 183872"/>
              <a:gd name="connsiteX31" fmla="*/ 238366 w 480754"/>
              <a:gd name="connsiteY31" fmla="*/ 89079 h 183872"/>
              <a:gd name="connsiteX32" fmla="*/ 293929 w 480754"/>
              <a:gd name="connsiteY32" fmla="*/ 122417 h 183872"/>
              <a:gd name="connsiteX33" fmla="*/ 224079 w 480754"/>
              <a:gd name="connsiteY33" fmla="*/ 87492 h 183872"/>
              <a:gd name="connsiteX34" fmla="*/ 171691 w 480754"/>
              <a:gd name="connsiteY34" fmla="*/ 84317 h 183872"/>
              <a:gd name="connsiteX35" fmla="*/ 97079 w 480754"/>
              <a:gd name="connsiteY35" fmla="*/ 100192 h 183872"/>
              <a:gd name="connsiteX36" fmla="*/ 241 w 480754"/>
              <a:gd name="connsiteY36" fmla="*/ 139879 h 183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80754" h="183872">
                <a:moveTo>
                  <a:pt x="241" y="139879"/>
                </a:moveTo>
                <a:cubicBezTo>
                  <a:pt x="-4257" y="138556"/>
                  <a:pt x="55274" y="113156"/>
                  <a:pt x="70091" y="92254"/>
                </a:cubicBezTo>
                <a:cubicBezTo>
                  <a:pt x="84908" y="71352"/>
                  <a:pt x="84643" y="19230"/>
                  <a:pt x="89141" y="14467"/>
                </a:cubicBezTo>
                <a:cubicBezTo>
                  <a:pt x="93639" y="9704"/>
                  <a:pt x="91787" y="56006"/>
                  <a:pt x="97079" y="63679"/>
                </a:cubicBezTo>
                <a:cubicBezTo>
                  <a:pt x="102371" y="71352"/>
                  <a:pt x="113218" y="70823"/>
                  <a:pt x="120891" y="60504"/>
                </a:cubicBezTo>
                <a:cubicBezTo>
                  <a:pt x="128564" y="50185"/>
                  <a:pt x="139147" y="2561"/>
                  <a:pt x="143116" y="1767"/>
                </a:cubicBezTo>
                <a:cubicBezTo>
                  <a:pt x="147085" y="973"/>
                  <a:pt x="140471" y="48334"/>
                  <a:pt x="144704" y="55742"/>
                </a:cubicBezTo>
                <a:cubicBezTo>
                  <a:pt x="148937" y="63150"/>
                  <a:pt x="161637" y="55477"/>
                  <a:pt x="168516" y="46217"/>
                </a:cubicBezTo>
                <a:cubicBezTo>
                  <a:pt x="175395" y="36957"/>
                  <a:pt x="183598" y="-2996"/>
                  <a:pt x="185979" y="179"/>
                </a:cubicBezTo>
                <a:cubicBezTo>
                  <a:pt x="188360" y="3354"/>
                  <a:pt x="180952" y="54419"/>
                  <a:pt x="182804" y="65267"/>
                </a:cubicBezTo>
                <a:cubicBezTo>
                  <a:pt x="184656" y="76115"/>
                  <a:pt x="195504" y="75586"/>
                  <a:pt x="197091" y="65267"/>
                </a:cubicBezTo>
                <a:cubicBezTo>
                  <a:pt x="198679" y="54948"/>
                  <a:pt x="187302" y="4412"/>
                  <a:pt x="192329" y="3354"/>
                </a:cubicBezTo>
                <a:cubicBezTo>
                  <a:pt x="197356" y="2296"/>
                  <a:pt x="214554" y="58917"/>
                  <a:pt x="227254" y="58917"/>
                </a:cubicBezTo>
                <a:cubicBezTo>
                  <a:pt x="239954" y="58917"/>
                  <a:pt x="263502" y="-350"/>
                  <a:pt x="268529" y="3354"/>
                </a:cubicBezTo>
                <a:cubicBezTo>
                  <a:pt x="273556" y="7058"/>
                  <a:pt x="247097" y="81142"/>
                  <a:pt x="257416" y="81142"/>
                </a:cubicBezTo>
                <a:cubicBezTo>
                  <a:pt x="267735" y="81142"/>
                  <a:pt x="323033" y="6794"/>
                  <a:pt x="330441" y="3354"/>
                </a:cubicBezTo>
                <a:cubicBezTo>
                  <a:pt x="337849" y="-86"/>
                  <a:pt x="308481" y="47010"/>
                  <a:pt x="301866" y="60504"/>
                </a:cubicBezTo>
                <a:cubicBezTo>
                  <a:pt x="295252" y="73998"/>
                  <a:pt x="286256" y="79025"/>
                  <a:pt x="290754" y="84317"/>
                </a:cubicBezTo>
                <a:cubicBezTo>
                  <a:pt x="295252" y="89609"/>
                  <a:pt x="320387" y="97017"/>
                  <a:pt x="328854" y="92254"/>
                </a:cubicBezTo>
                <a:cubicBezTo>
                  <a:pt x="337321" y="87491"/>
                  <a:pt x="335204" y="65796"/>
                  <a:pt x="341554" y="55742"/>
                </a:cubicBezTo>
                <a:cubicBezTo>
                  <a:pt x="347904" y="45688"/>
                  <a:pt x="365631" y="26902"/>
                  <a:pt x="366954" y="31929"/>
                </a:cubicBezTo>
                <a:cubicBezTo>
                  <a:pt x="368277" y="36956"/>
                  <a:pt x="351872" y="71087"/>
                  <a:pt x="349491" y="85904"/>
                </a:cubicBezTo>
                <a:cubicBezTo>
                  <a:pt x="347110" y="100721"/>
                  <a:pt x="341289" y="123475"/>
                  <a:pt x="352666" y="120829"/>
                </a:cubicBezTo>
                <a:cubicBezTo>
                  <a:pt x="364043" y="118183"/>
                  <a:pt x="412727" y="72146"/>
                  <a:pt x="417754" y="70029"/>
                </a:cubicBezTo>
                <a:cubicBezTo>
                  <a:pt x="422781" y="67912"/>
                  <a:pt x="382035" y="94106"/>
                  <a:pt x="382829" y="108129"/>
                </a:cubicBezTo>
                <a:cubicBezTo>
                  <a:pt x="383623" y="122152"/>
                  <a:pt x="406377" y="141732"/>
                  <a:pt x="422516" y="154167"/>
                </a:cubicBezTo>
                <a:cubicBezTo>
                  <a:pt x="438655" y="166602"/>
                  <a:pt x="474639" y="178773"/>
                  <a:pt x="479666" y="182742"/>
                </a:cubicBezTo>
                <a:cubicBezTo>
                  <a:pt x="484693" y="186711"/>
                  <a:pt x="471729" y="179037"/>
                  <a:pt x="452679" y="177979"/>
                </a:cubicBezTo>
                <a:cubicBezTo>
                  <a:pt x="433629" y="176921"/>
                  <a:pt x="387062" y="181684"/>
                  <a:pt x="365366" y="176392"/>
                </a:cubicBezTo>
                <a:cubicBezTo>
                  <a:pt x="343670" y="171100"/>
                  <a:pt x="336262" y="158664"/>
                  <a:pt x="322504" y="146229"/>
                </a:cubicBezTo>
                <a:cubicBezTo>
                  <a:pt x="308746" y="133794"/>
                  <a:pt x="296839" y="111304"/>
                  <a:pt x="282816" y="101779"/>
                </a:cubicBezTo>
                <a:cubicBezTo>
                  <a:pt x="268793" y="92254"/>
                  <a:pt x="236514" y="85639"/>
                  <a:pt x="238366" y="89079"/>
                </a:cubicBezTo>
                <a:cubicBezTo>
                  <a:pt x="240218" y="92519"/>
                  <a:pt x="296310" y="122681"/>
                  <a:pt x="293929" y="122417"/>
                </a:cubicBezTo>
                <a:cubicBezTo>
                  <a:pt x="291548" y="122153"/>
                  <a:pt x="244452" y="93842"/>
                  <a:pt x="224079" y="87492"/>
                </a:cubicBezTo>
                <a:cubicBezTo>
                  <a:pt x="203706" y="81142"/>
                  <a:pt x="192858" y="82200"/>
                  <a:pt x="171691" y="84317"/>
                </a:cubicBezTo>
                <a:cubicBezTo>
                  <a:pt x="150524" y="86434"/>
                  <a:pt x="124067" y="89873"/>
                  <a:pt x="97079" y="100192"/>
                </a:cubicBezTo>
                <a:cubicBezTo>
                  <a:pt x="70091" y="110511"/>
                  <a:pt x="4739" y="141202"/>
                  <a:pt x="241" y="1398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E7BF6C34-F87C-40B3-8C73-F938D0915F8C}"/>
              </a:ext>
            </a:extLst>
          </p:cNvPr>
          <p:cNvSpPr/>
          <p:nvPr/>
        </p:nvSpPr>
        <p:spPr>
          <a:xfrm>
            <a:off x="5123303" y="4719932"/>
            <a:ext cx="356986" cy="91784"/>
          </a:xfrm>
          <a:custGeom>
            <a:avLst/>
            <a:gdLst>
              <a:gd name="connsiteX0" fmla="*/ 1147 w 356986"/>
              <a:gd name="connsiteY0" fmla="*/ 91781 h 91784"/>
              <a:gd name="connsiteX1" fmla="*/ 80522 w 356986"/>
              <a:gd name="connsiteY1" fmla="*/ 26693 h 91784"/>
              <a:gd name="connsiteX2" fmla="*/ 186885 w 356986"/>
              <a:gd name="connsiteY2" fmla="*/ 6056 h 91784"/>
              <a:gd name="connsiteX3" fmla="*/ 266260 w 356986"/>
              <a:gd name="connsiteY3" fmla="*/ 2881 h 91784"/>
              <a:gd name="connsiteX4" fmla="*/ 356747 w 356986"/>
              <a:gd name="connsiteY4" fmla="*/ 44156 h 91784"/>
              <a:gd name="connsiteX5" fmla="*/ 290072 w 356986"/>
              <a:gd name="connsiteY5" fmla="*/ 26693 h 91784"/>
              <a:gd name="connsiteX6" fmla="*/ 210697 w 356986"/>
              <a:gd name="connsiteY6" fmla="*/ 18756 h 91784"/>
              <a:gd name="connsiteX7" fmla="*/ 140847 w 356986"/>
              <a:gd name="connsiteY7" fmla="*/ 29868 h 91784"/>
              <a:gd name="connsiteX8" fmla="*/ 1147 w 356986"/>
              <a:gd name="connsiteY8" fmla="*/ 91781 h 91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6986" h="91784">
                <a:moveTo>
                  <a:pt x="1147" y="91781"/>
                </a:moveTo>
                <a:cubicBezTo>
                  <a:pt x="-8907" y="91252"/>
                  <a:pt x="49566" y="40980"/>
                  <a:pt x="80522" y="26693"/>
                </a:cubicBezTo>
                <a:cubicBezTo>
                  <a:pt x="111478" y="12405"/>
                  <a:pt x="155929" y="10025"/>
                  <a:pt x="186885" y="6056"/>
                </a:cubicBezTo>
                <a:cubicBezTo>
                  <a:pt x="217841" y="2087"/>
                  <a:pt x="237950" y="-3469"/>
                  <a:pt x="266260" y="2881"/>
                </a:cubicBezTo>
                <a:cubicBezTo>
                  <a:pt x="294570" y="9231"/>
                  <a:pt x="352778" y="40187"/>
                  <a:pt x="356747" y="44156"/>
                </a:cubicBezTo>
                <a:cubicBezTo>
                  <a:pt x="360716" y="48125"/>
                  <a:pt x="314414" y="30926"/>
                  <a:pt x="290072" y="26693"/>
                </a:cubicBezTo>
                <a:cubicBezTo>
                  <a:pt x="265730" y="22460"/>
                  <a:pt x="235568" y="18227"/>
                  <a:pt x="210697" y="18756"/>
                </a:cubicBezTo>
                <a:cubicBezTo>
                  <a:pt x="185826" y="19285"/>
                  <a:pt x="171274" y="20872"/>
                  <a:pt x="140847" y="29868"/>
                </a:cubicBezTo>
                <a:cubicBezTo>
                  <a:pt x="110420" y="38864"/>
                  <a:pt x="11201" y="92310"/>
                  <a:pt x="1147" y="917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158E1240-BB05-4928-B690-98CF36058F25}"/>
              </a:ext>
            </a:extLst>
          </p:cNvPr>
          <p:cNvSpPr/>
          <p:nvPr/>
        </p:nvSpPr>
        <p:spPr>
          <a:xfrm>
            <a:off x="5092262" y="4835151"/>
            <a:ext cx="428987" cy="99553"/>
          </a:xfrm>
          <a:custGeom>
            <a:avLst/>
            <a:gdLst>
              <a:gd name="connsiteX0" fmla="*/ 438 w 428987"/>
              <a:gd name="connsiteY0" fmla="*/ 73399 h 99553"/>
              <a:gd name="connsiteX1" fmla="*/ 151251 w 428987"/>
              <a:gd name="connsiteY1" fmla="*/ 89274 h 99553"/>
              <a:gd name="connsiteX2" fmla="*/ 297301 w 428987"/>
              <a:gd name="connsiteY2" fmla="*/ 97212 h 99553"/>
              <a:gd name="connsiteX3" fmla="*/ 414776 w 428987"/>
              <a:gd name="connsiteY3" fmla="*/ 46412 h 99553"/>
              <a:gd name="connsiteX4" fmla="*/ 425888 w 428987"/>
              <a:gd name="connsiteY4" fmla="*/ 374 h 99553"/>
              <a:gd name="connsiteX5" fmla="*/ 405251 w 428987"/>
              <a:gd name="connsiteY5" fmla="*/ 25774 h 99553"/>
              <a:gd name="connsiteX6" fmla="*/ 392551 w 428987"/>
              <a:gd name="connsiteY6" fmla="*/ 46412 h 99553"/>
              <a:gd name="connsiteX7" fmla="*/ 321113 w 428987"/>
              <a:gd name="connsiteY7" fmla="*/ 82924 h 99553"/>
              <a:gd name="connsiteX8" fmla="*/ 283013 w 428987"/>
              <a:gd name="connsiteY8" fmla="*/ 89274 h 99553"/>
              <a:gd name="connsiteX9" fmla="*/ 168713 w 428987"/>
              <a:gd name="connsiteY9" fmla="*/ 92449 h 99553"/>
              <a:gd name="connsiteX10" fmla="*/ 117913 w 428987"/>
              <a:gd name="connsiteY10" fmla="*/ 73399 h 99553"/>
              <a:gd name="connsiteX11" fmla="*/ 105213 w 428987"/>
              <a:gd name="connsiteY11" fmla="*/ 65462 h 99553"/>
              <a:gd name="connsiteX12" fmla="*/ 438 w 428987"/>
              <a:gd name="connsiteY12" fmla="*/ 73399 h 99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8987" h="99553">
                <a:moveTo>
                  <a:pt x="438" y="73399"/>
                </a:moveTo>
                <a:cubicBezTo>
                  <a:pt x="8111" y="77368"/>
                  <a:pt x="101774" y="85305"/>
                  <a:pt x="151251" y="89274"/>
                </a:cubicBezTo>
                <a:cubicBezTo>
                  <a:pt x="200728" y="93243"/>
                  <a:pt x="253380" y="104356"/>
                  <a:pt x="297301" y="97212"/>
                </a:cubicBezTo>
                <a:cubicBezTo>
                  <a:pt x="341222" y="90068"/>
                  <a:pt x="393345" y="62552"/>
                  <a:pt x="414776" y="46412"/>
                </a:cubicBezTo>
                <a:cubicBezTo>
                  <a:pt x="436207" y="30272"/>
                  <a:pt x="427476" y="3814"/>
                  <a:pt x="425888" y="374"/>
                </a:cubicBezTo>
                <a:cubicBezTo>
                  <a:pt x="424301" y="-3066"/>
                  <a:pt x="410807" y="18101"/>
                  <a:pt x="405251" y="25774"/>
                </a:cubicBezTo>
                <a:cubicBezTo>
                  <a:pt x="399695" y="33447"/>
                  <a:pt x="406574" y="36887"/>
                  <a:pt x="392551" y="46412"/>
                </a:cubicBezTo>
                <a:cubicBezTo>
                  <a:pt x="378528" y="55937"/>
                  <a:pt x="339369" y="75780"/>
                  <a:pt x="321113" y="82924"/>
                </a:cubicBezTo>
                <a:cubicBezTo>
                  <a:pt x="302857" y="90068"/>
                  <a:pt x="308413" y="87687"/>
                  <a:pt x="283013" y="89274"/>
                </a:cubicBezTo>
                <a:cubicBezTo>
                  <a:pt x="257613" y="90862"/>
                  <a:pt x="196230" y="95095"/>
                  <a:pt x="168713" y="92449"/>
                </a:cubicBezTo>
                <a:cubicBezTo>
                  <a:pt x="141196" y="89803"/>
                  <a:pt x="128496" y="77897"/>
                  <a:pt x="117913" y="73399"/>
                </a:cubicBezTo>
                <a:cubicBezTo>
                  <a:pt x="107330" y="68901"/>
                  <a:pt x="122411" y="67049"/>
                  <a:pt x="105213" y="65462"/>
                </a:cubicBezTo>
                <a:cubicBezTo>
                  <a:pt x="88015" y="63874"/>
                  <a:pt x="-7235" y="69430"/>
                  <a:pt x="438" y="733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8A72A735-08EB-47F9-A737-3222239C3F7B}"/>
              </a:ext>
            </a:extLst>
          </p:cNvPr>
          <p:cNvSpPr/>
          <p:nvPr/>
        </p:nvSpPr>
        <p:spPr>
          <a:xfrm>
            <a:off x="5206596" y="4908459"/>
            <a:ext cx="421883" cy="37385"/>
          </a:xfrm>
          <a:custGeom>
            <a:avLst/>
            <a:gdLst>
              <a:gd name="connsiteX0" fmla="*/ 404 w 421883"/>
              <a:gd name="connsiteY0" fmla="*/ 25491 h 37385"/>
              <a:gd name="connsiteX1" fmla="*/ 206779 w 421883"/>
              <a:gd name="connsiteY1" fmla="*/ 36604 h 37385"/>
              <a:gd name="connsiteX2" fmla="*/ 333779 w 421883"/>
              <a:gd name="connsiteY2" fmla="*/ 91 h 37385"/>
              <a:gd name="connsiteX3" fmla="*/ 421092 w 421883"/>
              <a:gd name="connsiteY3" fmla="*/ 25491 h 37385"/>
              <a:gd name="connsiteX4" fmla="*/ 370292 w 421883"/>
              <a:gd name="connsiteY4" fmla="*/ 3266 h 37385"/>
              <a:gd name="connsiteX5" fmla="*/ 260754 w 421883"/>
              <a:gd name="connsiteY5" fmla="*/ 33429 h 37385"/>
              <a:gd name="connsiteX6" fmla="*/ 181379 w 421883"/>
              <a:gd name="connsiteY6" fmla="*/ 33429 h 37385"/>
              <a:gd name="connsiteX7" fmla="*/ 154392 w 421883"/>
              <a:gd name="connsiteY7" fmla="*/ 30254 h 37385"/>
              <a:gd name="connsiteX8" fmla="*/ 404 w 421883"/>
              <a:gd name="connsiteY8" fmla="*/ 25491 h 37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883" h="37385">
                <a:moveTo>
                  <a:pt x="404" y="25491"/>
                </a:moveTo>
                <a:cubicBezTo>
                  <a:pt x="9135" y="26549"/>
                  <a:pt x="151216" y="40837"/>
                  <a:pt x="206779" y="36604"/>
                </a:cubicBezTo>
                <a:cubicBezTo>
                  <a:pt x="262342" y="32371"/>
                  <a:pt x="298060" y="1943"/>
                  <a:pt x="333779" y="91"/>
                </a:cubicBezTo>
                <a:cubicBezTo>
                  <a:pt x="369498" y="-1761"/>
                  <a:pt x="415007" y="24962"/>
                  <a:pt x="421092" y="25491"/>
                </a:cubicBezTo>
                <a:cubicBezTo>
                  <a:pt x="427177" y="26020"/>
                  <a:pt x="397015" y="1943"/>
                  <a:pt x="370292" y="3266"/>
                </a:cubicBezTo>
                <a:cubicBezTo>
                  <a:pt x="343569" y="4589"/>
                  <a:pt x="292239" y="28402"/>
                  <a:pt x="260754" y="33429"/>
                </a:cubicBezTo>
                <a:cubicBezTo>
                  <a:pt x="229269" y="38456"/>
                  <a:pt x="199106" y="33958"/>
                  <a:pt x="181379" y="33429"/>
                </a:cubicBezTo>
                <a:cubicBezTo>
                  <a:pt x="163652" y="32900"/>
                  <a:pt x="181909" y="30783"/>
                  <a:pt x="154392" y="30254"/>
                </a:cubicBezTo>
                <a:cubicBezTo>
                  <a:pt x="126875" y="29725"/>
                  <a:pt x="-8327" y="24433"/>
                  <a:pt x="404" y="254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9CF63627-954E-41FE-9322-5E1975692A1E}"/>
              </a:ext>
            </a:extLst>
          </p:cNvPr>
          <p:cNvSpPr/>
          <p:nvPr/>
        </p:nvSpPr>
        <p:spPr>
          <a:xfrm>
            <a:off x="5440101" y="4841353"/>
            <a:ext cx="248218" cy="103711"/>
          </a:xfrm>
          <a:custGeom>
            <a:avLst/>
            <a:gdLst>
              <a:gd name="connsiteX0" fmla="*/ 78049 w 248218"/>
              <a:gd name="connsiteY0" fmla="*/ 6872 h 103711"/>
              <a:gd name="connsiteX1" fmla="*/ 154249 w 248218"/>
              <a:gd name="connsiteY1" fmla="*/ 5285 h 103711"/>
              <a:gd name="connsiteX2" fmla="*/ 247912 w 248218"/>
              <a:gd name="connsiteY2" fmla="*/ 30685 h 103711"/>
              <a:gd name="connsiteX3" fmla="*/ 182824 w 248218"/>
              <a:gd name="connsiteY3" fmla="*/ 14810 h 103711"/>
              <a:gd name="connsiteX4" fmla="*/ 141549 w 248218"/>
              <a:gd name="connsiteY4" fmla="*/ 33860 h 103711"/>
              <a:gd name="connsiteX5" fmla="*/ 155837 w 248218"/>
              <a:gd name="connsiteY5" fmla="*/ 38622 h 103711"/>
              <a:gd name="connsiteX6" fmla="*/ 117737 w 248218"/>
              <a:gd name="connsiteY6" fmla="*/ 54497 h 103711"/>
              <a:gd name="connsiteX7" fmla="*/ 149487 w 248218"/>
              <a:gd name="connsiteY7" fmla="*/ 48147 h 103711"/>
              <a:gd name="connsiteX8" fmla="*/ 195524 w 248218"/>
              <a:gd name="connsiteY8" fmla="*/ 75135 h 103711"/>
              <a:gd name="connsiteX9" fmla="*/ 147899 w 248218"/>
              <a:gd name="connsiteY9" fmla="*/ 62435 h 103711"/>
              <a:gd name="connsiteX10" fmla="*/ 262 w 248218"/>
              <a:gd name="connsiteY10" fmla="*/ 103710 h 103711"/>
              <a:gd name="connsiteX11" fmla="*/ 109799 w 248218"/>
              <a:gd name="connsiteY11" fmla="*/ 60847 h 103711"/>
              <a:gd name="connsiteX12" fmla="*/ 28837 w 248218"/>
              <a:gd name="connsiteY12" fmla="*/ 76722 h 103711"/>
              <a:gd name="connsiteX13" fmla="*/ 78049 w 248218"/>
              <a:gd name="connsiteY13" fmla="*/ 6872 h 103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8218" h="103711">
                <a:moveTo>
                  <a:pt x="78049" y="6872"/>
                </a:moveTo>
                <a:cubicBezTo>
                  <a:pt x="98951" y="-5034"/>
                  <a:pt x="125939" y="1316"/>
                  <a:pt x="154249" y="5285"/>
                </a:cubicBezTo>
                <a:cubicBezTo>
                  <a:pt x="182559" y="9254"/>
                  <a:pt x="243150" y="29098"/>
                  <a:pt x="247912" y="30685"/>
                </a:cubicBezTo>
                <a:cubicBezTo>
                  <a:pt x="252674" y="32272"/>
                  <a:pt x="200551" y="14281"/>
                  <a:pt x="182824" y="14810"/>
                </a:cubicBezTo>
                <a:cubicBezTo>
                  <a:pt x="165097" y="15339"/>
                  <a:pt x="146047" y="29891"/>
                  <a:pt x="141549" y="33860"/>
                </a:cubicBezTo>
                <a:cubicBezTo>
                  <a:pt x="137051" y="37829"/>
                  <a:pt x="159806" y="35183"/>
                  <a:pt x="155837" y="38622"/>
                </a:cubicBezTo>
                <a:cubicBezTo>
                  <a:pt x="151868" y="42061"/>
                  <a:pt x="118795" y="52909"/>
                  <a:pt x="117737" y="54497"/>
                </a:cubicBezTo>
                <a:cubicBezTo>
                  <a:pt x="116679" y="56085"/>
                  <a:pt x="136523" y="44707"/>
                  <a:pt x="149487" y="48147"/>
                </a:cubicBezTo>
                <a:cubicBezTo>
                  <a:pt x="162451" y="51587"/>
                  <a:pt x="195789" y="72754"/>
                  <a:pt x="195524" y="75135"/>
                </a:cubicBezTo>
                <a:cubicBezTo>
                  <a:pt x="195259" y="77516"/>
                  <a:pt x="180443" y="57673"/>
                  <a:pt x="147899" y="62435"/>
                </a:cubicBezTo>
                <a:cubicBezTo>
                  <a:pt x="115355" y="67197"/>
                  <a:pt x="6612" y="103975"/>
                  <a:pt x="262" y="103710"/>
                </a:cubicBezTo>
                <a:cubicBezTo>
                  <a:pt x="-6088" y="103445"/>
                  <a:pt x="105036" y="65345"/>
                  <a:pt x="109799" y="60847"/>
                </a:cubicBezTo>
                <a:cubicBezTo>
                  <a:pt x="114562" y="56349"/>
                  <a:pt x="33070" y="78574"/>
                  <a:pt x="28837" y="76722"/>
                </a:cubicBezTo>
                <a:cubicBezTo>
                  <a:pt x="24604" y="74870"/>
                  <a:pt x="57147" y="18778"/>
                  <a:pt x="78049" y="68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C42FE2D7-91B5-4306-B73A-0777E43583F7}"/>
              </a:ext>
            </a:extLst>
          </p:cNvPr>
          <p:cNvSpPr/>
          <p:nvPr/>
        </p:nvSpPr>
        <p:spPr>
          <a:xfrm>
            <a:off x="5211281" y="4932354"/>
            <a:ext cx="274761" cy="26996"/>
          </a:xfrm>
          <a:custGeom>
            <a:avLst/>
            <a:gdLst>
              <a:gd name="connsiteX0" fmla="*/ 2069 w 274761"/>
              <a:gd name="connsiteY0" fmla="*/ 9 h 26996"/>
              <a:gd name="connsiteX1" fmla="*/ 105257 w 274761"/>
              <a:gd name="connsiteY1" fmla="*/ 23821 h 26996"/>
              <a:gd name="connsiteX2" fmla="*/ 271944 w 274761"/>
              <a:gd name="connsiteY2" fmla="*/ 9534 h 26996"/>
              <a:gd name="connsiteX3" fmla="*/ 197332 w 274761"/>
              <a:gd name="connsiteY3" fmla="*/ 26996 h 26996"/>
              <a:gd name="connsiteX4" fmla="*/ 2069 w 274761"/>
              <a:gd name="connsiteY4" fmla="*/ 9 h 26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761" h="26996">
                <a:moveTo>
                  <a:pt x="2069" y="9"/>
                </a:moveTo>
                <a:cubicBezTo>
                  <a:pt x="-13277" y="-520"/>
                  <a:pt x="60278" y="22234"/>
                  <a:pt x="105257" y="23821"/>
                </a:cubicBezTo>
                <a:cubicBezTo>
                  <a:pt x="150236" y="25408"/>
                  <a:pt x="256598" y="9005"/>
                  <a:pt x="271944" y="9534"/>
                </a:cubicBezTo>
                <a:cubicBezTo>
                  <a:pt x="287290" y="10063"/>
                  <a:pt x="236755" y="26996"/>
                  <a:pt x="197332" y="26996"/>
                </a:cubicBezTo>
                <a:cubicBezTo>
                  <a:pt x="157909" y="26996"/>
                  <a:pt x="17415" y="538"/>
                  <a:pt x="2069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4059EB46-CBE1-4266-8DDF-A00CAF770C40}"/>
              </a:ext>
            </a:extLst>
          </p:cNvPr>
          <p:cNvSpPr/>
          <p:nvPr/>
        </p:nvSpPr>
        <p:spPr>
          <a:xfrm>
            <a:off x="5191062" y="4927502"/>
            <a:ext cx="385836" cy="65937"/>
          </a:xfrm>
          <a:custGeom>
            <a:avLst/>
            <a:gdLst>
              <a:gd name="connsiteX0" fmla="*/ 63 w 385836"/>
              <a:gd name="connsiteY0" fmla="*/ 17561 h 65937"/>
              <a:gd name="connsiteX1" fmla="*/ 160401 w 385836"/>
              <a:gd name="connsiteY1" fmla="*/ 57248 h 65937"/>
              <a:gd name="connsiteX2" fmla="*/ 285813 w 385836"/>
              <a:gd name="connsiteY2" fmla="*/ 65186 h 65937"/>
              <a:gd name="connsiteX3" fmla="*/ 263588 w 385836"/>
              <a:gd name="connsiteY3" fmla="*/ 62011 h 65937"/>
              <a:gd name="connsiteX4" fmla="*/ 285813 w 385836"/>
              <a:gd name="connsiteY4" fmla="*/ 33436 h 65937"/>
              <a:gd name="connsiteX5" fmla="*/ 385826 w 385836"/>
              <a:gd name="connsiteY5" fmla="*/ 98 h 65937"/>
              <a:gd name="connsiteX6" fmla="*/ 279463 w 385836"/>
              <a:gd name="connsiteY6" fmla="*/ 44548 h 65937"/>
              <a:gd name="connsiteX7" fmla="*/ 242951 w 385836"/>
              <a:gd name="connsiteY7" fmla="*/ 52486 h 65937"/>
              <a:gd name="connsiteX8" fmla="*/ 179451 w 385836"/>
              <a:gd name="connsiteY8" fmla="*/ 50898 h 65937"/>
              <a:gd name="connsiteX9" fmla="*/ 63 w 385836"/>
              <a:gd name="connsiteY9" fmla="*/ 17561 h 65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836" h="65937">
                <a:moveTo>
                  <a:pt x="63" y="17561"/>
                </a:moveTo>
                <a:cubicBezTo>
                  <a:pt x="-3112" y="18619"/>
                  <a:pt x="112776" y="49311"/>
                  <a:pt x="160401" y="57248"/>
                </a:cubicBezTo>
                <a:cubicBezTo>
                  <a:pt x="208026" y="65185"/>
                  <a:pt x="268615" y="64392"/>
                  <a:pt x="285813" y="65186"/>
                </a:cubicBezTo>
                <a:cubicBezTo>
                  <a:pt x="303011" y="65980"/>
                  <a:pt x="263588" y="67303"/>
                  <a:pt x="263588" y="62011"/>
                </a:cubicBezTo>
                <a:cubicBezTo>
                  <a:pt x="263588" y="56719"/>
                  <a:pt x="265440" y="43755"/>
                  <a:pt x="285813" y="33436"/>
                </a:cubicBezTo>
                <a:cubicBezTo>
                  <a:pt x="306186" y="23117"/>
                  <a:pt x="386884" y="-1754"/>
                  <a:pt x="385826" y="98"/>
                </a:cubicBezTo>
                <a:cubicBezTo>
                  <a:pt x="384768" y="1950"/>
                  <a:pt x="303275" y="35817"/>
                  <a:pt x="279463" y="44548"/>
                </a:cubicBezTo>
                <a:cubicBezTo>
                  <a:pt x="255651" y="53279"/>
                  <a:pt x="259620" y="51428"/>
                  <a:pt x="242951" y="52486"/>
                </a:cubicBezTo>
                <a:cubicBezTo>
                  <a:pt x="226282" y="53544"/>
                  <a:pt x="217551" y="54602"/>
                  <a:pt x="179451" y="50898"/>
                </a:cubicBezTo>
                <a:cubicBezTo>
                  <a:pt x="141351" y="47194"/>
                  <a:pt x="3238" y="16503"/>
                  <a:pt x="63" y="175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09CC370E-F9B8-4C1A-A7C4-82039B899C13}"/>
              </a:ext>
            </a:extLst>
          </p:cNvPr>
          <p:cNvSpPr/>
          <p:nvPr/>
        </p:nvSpPr>
        <p:spPr>
          <a:xfrm>
            <a:off x="5422689" y="4673542"/>
            <a:ext cx="168363" cy="100129"/>
          </a:xfrm>
          <a:custGeom>
            <a:avLst/>
            <a:gdLst>
              <a:gd name="connsiteX0" fmla="*/ 211 w 168363"/>
              <a:gd name="connsiteY0" fmla="*/ 58 h 100129"/>
              <a:gd name="connsiteX1" fmla="*/ 136736 w 168363"/>
              <a:gd name="connsiteY1" fmla="*/ 54033 h 100129"/>
              <a:gd name="connsiteX2" fmla="*/ 166899 w 168363"/>
              <a:gd name="connsiteY2" fmla="*/ 100071 h 100129"/>
              <a:gd name="connsiteX3" fmla="*/ 106574 w 168363"/>
              <a:gd name="connsiteY3" fmla="*/ 44508 h 100129"/>
              <a:gd name="connsiteX4" fmla="*/ 211 w 168363"/>
              <a:gd name="connsiteY4" fmla="*/ 58 h 100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63" h="100129">
                <a:moveTo>
                  <a:pt x="211" y="58"/>
                </a:moveTo>
                <a:cubicBezTo>
                  <a:pt x="5238" y="1645"/>
                  <a:pt x="108955" y="37364"/>
                  <a:pt x="136736" y="54033"/>
                </a:cubicBezTo>
                <a:cubicBezTo>
                  <a:pt x="164517" y="70702"/>
                  <a:pt x="171926" y="101658"/>
                  <a:pt x="166899" y="100071"/>
                </a:cubicBezTo>
                <a:cubicBezTo>
                  <a:pt x="161872" y="98484"/>
                  <a:pt x="131974" y="59325"/>
                  <a:pt x="106574" y="44508"/>
                </a:cubicBezTo>
                <a:cubicBezTo>
                  <a:pt x="81174" y="29691"/>
                  <a:pt x="-4816" y="-1529"/>
                  <a:pt x="211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8B67AD1C-95F0-42F5-89C3-5DCD8D705886}"/>
              </a:ext>
            </a:extLst>
          </p:cNvPr>
          <p:cNvSpPr/>
          <p:nvPr/>
        </p:nvSpPr>
        <p:spPr>
          <a:xfrm>
            <a:off x="5459413" y="4725954"/>
            <a:ext cx="171452" cy="85837"/>
          </a:xfrm>
          <a:custGeom>
            <a:avLst/>
            <a:gdLst>
              <a:gd name="connsiteX0" fmla="*/ 0 w 171452"/>
              <a:gd name="connsiteY0" fmla="*/ 34 h 85837"/>
              <a:gd name="connsiteX1" fmla="*/ 120650 w 171452"/>
              <a:gd name="connsiteY1" fmla="*/ 57184 h 85837"/>
              <a:gd name="connsiteX2" fmla="*/ 171450 w 171452"/>
              <a:gd name="connsiteY2" fmla="*/ 85759 h 85837"/>
              <a:gd name="connsiteX3" fmla="*/ 119062 w 171452"/>
              <a:gd name="connsiteY3" fmla="*/ 49246 h 85837"/>
              <a:gd name="connsiteX4" fmla="*/ 0 w 171452"/>
              <a:gd name="connsiteY4" fmla="*/ 34 h 85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452" h="85837">
                <a:moveTo>
                  <a:pt x="0" y="34"/>
                </a:moveTo>
                <a:cubicBezTo>
                  <a:pt x="265" y="1357"/>
                  <a:pt x="92075" y="42897"/>
                  <a:pt x="120650" y="57184"/>
                </a:cubicBezTo>
                <a:cubicBezTo>
                  <a:pt x="149225" y="71471"/>
                  <a:pt x="171715" y="87082"/>
                  <a:pt x="171450" y="85759"/>
                </a:cubicBezTo>
                <a:cubicBezTo>
                  <a:pt x="171185" y="84436"/>
                  <a:pt x="146050" y="63004"/>
                  <a:pt x="119062" y="49246"/>
                </a:cubicBezTo>
                <a:cubicBezTo>
                  <a:pt x="92075" y="35488"/>
                  <a:pt x="-265" y="-1289"/>
                  <a:pt x="0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24B9DA6D-D0BE-4A6F-A347-271C21BA919A}"/>
              </a:ext>
            </a:extLst>
          </p:cNvPr>
          <p:cNvSpPr/>
          <p:nvPr/>
        </p:nvSpPr>
        <p:spPr>
          <a:xfrm>
            <a:off x="5100428" y="4909931"/>
            <a:ext cx="159036" cy="24155"/>
          </a:xfrm>
          <a:custGeom>
            <a:avLst/>
            <a:gdLst>
              <a:gd name="connsiteX0" fmla="*/ 210 w 159036"/>
              <a:gd name="connsiteY0" fmla="*/ 20844 h 24155"/>
              <a:gd name="connsiteX1" fmla="*/ 92285 w 159036"/>
              <a:gd name="connsiteY1" fmla="*/ 16082 h 24155"/>
              <a:gd name="connsiteX2" fmla="*/ 158960 w 159036"/>
              <a:gd name="connsiteY2" fmla="*/ 24019 h 24155"/>
              <a:gd name="connsiteX3" fmla="*/ 79585 w 159036"/>
              <a:gd name="connsiteY3" fmla="*/ 8144 h 24155"/>
              <a:gd name="connsiteX4" fmla="*/ 66885 w 159036"/>
              <a:gd name="connsiteY4" fmla="*/ 207 h 24155"/>
              <a:gd name="connsiteX5" fmla="*/ 210 w 159036"/>
              <a:gd name="connsiteY5" fmla="*/ 20844 h 24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36" h="24155">
                <a:moveTo>
                  <a:pt x="210" y="20844"/>
                </a:moveTo>
                <a:cubicBezTo>
                  <a:pt x="4443" y="23490"/>
                  <a:pt x="65827" y="15553"/>
                  <a:pt x="92285" y="16082"/>
                </a:cubicBezTo>
                <a:cubicBezTo>
                  <a:pt x="118743" y="16611"/>
                  <a:pt x="161077" y="25342"/>
                  <a:pt x="158960" y="24019"/>
                </a:cubicBezTo>
                <a:cubicBezTo>
                  <a:pt x="156843" y="22696"/>
                  <a:pt x="94931" y="12113"/>
                  <a:pt x="79585" y="8144"/>
                </a:cubicBezTo>
                <a:cubicBezTo>
                  <a:pt x="64239" y="4175"/>
                  <a:pt x="76939" y="-1116"/>
                  <a:pt x="66885" y="207"/>
                </a:cubicBezTo>
                <a:cubicBezTo>
                  <a:pt x="56831" y="1530"/>
                  <a:pt x="-4023" y="18198"/>
                  <a:pt x="210" y="208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E3BA1FE1-D15E-4954-A63A-64B8B91962A5}"/>
              </a:ext>
            </a:extLst>
          </p:cNvPr>
          <p:cNvSpPr/>
          <p:nvPr/>
        </p:nvSpPr>
        <p:spPr>
          <a:xfrm>
            <a:off x="5039142" y="4786281"/>
            <a:ext cx="53634" cy="131803"/>
          </a:xfrm>
          <a:custGeom>
            <a:avLst/>
            <a:gdLst>
              <a:gd name="connsiteX0" fmla="*/ 53558 w 53634"/>
              <a:gd name="connsiteY0" fmla="*/ 32 h 131803"/>
              <a:gd name="connsiteX1" fmla="*/ 15458 w 53634"/>
              <a:gd name="connsiteY1" fmla="*/ 60357 h 131803"/>
              <a:gd name="connsiteX2" fmla="*/ 7521 w 53634"/>
              <a:gd name="connsiteY2" fmla="*/ 131794 h 131803"/>
              <a:gd name="connsiteX3" fmla="*/ 13871 w 53634"/>
              <a:gd name="connsiteY3" fmla="*/ 55594 h 131803"/>
              <a:gd name="connsiteX4" fmla="*/ 2758 w 53634"/>
              <a:gd name="connsiteY4" fmla="*/ 122269 h 131803"/>
              <a:gd name="connsiteX5" fmla="*/ 4346 w 53634"/>
              <a:gd name="connsiteY5" fmla="*/ 68294 h 131803"/>
              <a:gd name="connsiteX6" fmla="*/ 53558 w 53634"/>
              <a:gd name="connsiteY6" fmla="*/ 32 h 131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634" h="131803">
                <a:moveTo>
                  <a:pt x="53558" y="32"/>
                </a:moveTo>
                <a:cubicBezTo>
                  <a:pt x="55410" y="-1291"/>
                  <a:pt x="23131" y="38397"/>
                  <a:pt x="15458" y="60357"/>
                </a:cubicBezTo>
                <a:cubicBezTo>
                  <a:pt x="7785" y="82317"/>
                  <a:pt x="7785" y="132588"/>
                  <a:pt x="7521" y="131794"/>
                </a:cubicBezTo>
                <a:cubicBezTo>
                  <a:pt x="7256" y="131000"/>
                  <a:pt x="14665" y="57181"/>
                  <a:pt x="13871" y="55594"/>
                </a:cubicBezTo>
                <a:cubicBezTo>
                  <a:pt x="13077" y="54007"/>
                  <a:pt x="4346" y="120152"/>
                  <a:pt x="2758" y="122269"/>
                </a:cubicBezTo>
                <a:cubicBezTo>
                  <a:pt x="1170" y="124386"/>
                  <a:pt x="-3327" y="86550"/>
                  <a:pt x="4346" y="68294"/>
                </a:cubicBezTo>
                <a:cubicBezTo>
                  <a:pt x="12019" y="50038"/>
                  <a:pt x="51706" y="1355"/>
                  <a:pt x="53558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4FBE9957-CFB8-45E0-B392-78E90A7C7D64}"/>
              </a:ext>
            </a:extLst>
          </p:cNvPr>
          <p:cNvSpPr/>
          <p:nvPr/>
        </p:nvSpPr>
        <p:spPr>
          <a:xfrm>
            <a:off x="5180519" y="4733334"/>
            <a:ext cx="229935" cy="210224"/>
          </a:xfrm>
          <a:custGeom>
            <a:avLst/>
            <a:gdLst>
              <a:gd name="connsiteX0" fmla="*/ 183644 w 229935"/>
              <a:gd name="connsiteY0" fmla="*/ 2179 h 210224"/>
              <a:gd name="connsiteX1" fmla="*/ 223331 w 229935"/>
              <a:gd name="connsiteY1" fmla="*/ 56154 h 210224"/>
              <a:gd name="connsiteX2" fmla="*/ 228094 w 229935"/>
              <a:gd name="connsiteY2" fmla="*/ 110129 h 210224"/>
              <a:gd name="connsiteX3" fmla="*/ 204281 w 229935"/>
              <a:gd name="connsiteY3" fmla="*/ 178391 h 210224"/>
              <a:gd name="connsiteX4" fmla="*/ 185231 w 229935"/>
              <a:gd name="connsiteY4" fmla="*/ 200616 h 210224"/>
              <a:gd name="connsiteX5" fmla="*/ 126494 w 229935"/>
              <a:gd name="connsiteY5" fmla="*/ 210141 h 210224"/>
              <a:gd name="connsiteX6" fmla="*/ 47119 w 229935"/>
              <a:gd name="connsiteY6" fmla="*/ 195854 h 210224"/>
              <a:gd name="connsiteX7" fmla="*/ 7431 w 229935"/>
              <a:gd name="connsiteY7" fmla="*/ 152991 h 210224"/>
              <a:gd name="connsiteX8" fmla="*/ 4256 w 229935"/>
              <a:gd name="connsiteY8" fmla="*/ 87904 h 210224"/>
              <a:gd name="connsiteX9" fmla="*/ 53469 w 229935"/>
              <a:gd name="connsiteY9" fmla="*/ 18054 h 210224"/>
              <a:gd name="connsiteX10" fmla="*/ 183644 w 229935"/>
              <a:gd name="connsiteY10" fmla="*/ 2179 h 210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9935" h="210224">
                <a:moveTo>
                  <a:pt x="183644" y="2179"/>
                </a:moveTo>
                <a:cubicBezTo>
                  <a:pt x="211954" y="8529"/>
                  <a:pt x="215923" y="38162"/>
                  <a:pt x="223331" y="56154"/>
                </a:cubicBezTo>
                <a:cubicBezTo>
                  <a:pt x="230739" y="74146"/>
                  <a:pt x="231269" y="89756"/>
                  <a:pt x="228094" y="110129"/>
                </a:cubicBezTo>
                <a:cubicBezTo>
                  <a:pt x="224919" y="130502"/>
                  <a:pt x="211425" y="163310"/>
                  <a:pt x="204281" y="178391"/>
                </a:cubicBezTo>
                <a:cubicBezTo>
                  <a:pt x="197137" y="193472"/>
                  <a:pt x="198195" y="195324"/>
                  <a:pt x="185231" y="200616"/>
                </a:cubicBezTo>
                <a:cubicBezTo>
                  <a:pt x="172267" y="205908"/>
                  <a:pt x="149513" y="210935"/>
                  <a:pt x="126494" y="210141"/>
                </a:cubicBezTo>
                <a:cubicBezTo>
                  <a:pt x="103475" y="209347"/>
                  <a:pt x="66963" y="205379"/>
                  <a:pt x="47119" y="195854"/>
                </a:cubicBezTo>
                <a:cubicBezTo>
                  <a:pt x="27275" y="186329"/>
                  <a:pt x="14575" y="170983"/>
                  <a:pt x="7431" y="152991"/>
                </a:cubicBezTo>
                <a:cubicBezTo>
                  <a:pt x="287" y="134999"/>
                  <a:pt x="-3417" y="110394"/>
                  <a:pt x="4256" y="87904"/>
                </a:cubicBezTo>
                <a:cubicBezTo>
                  <a:pt x="11929" y="65415"/>
                  <a:pt x="28334" y="32077"/>
                  <a:pt x="53469" y="18054"/>
                </a:cubicBezTo>
                <a:cubicBezTo>
                  <a:pt x="78604" y="4031"/>
                  <a:pt x="155334" y="-4171"/>
                  <a:pt x="183644" y="21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847A3962-00D4-4287-BC6A-8CB741607AC2}"/>
              </a:ext>
            </a:extLst>
          </p:cNvPr>
          <p:cNvSpPr/>
          <p:nvPr/>
        </p:nvSpPr>
        <p:spPr>
          <a:xfrm rot="21018100">
            <a:off x="5273675" y="4792663"/>
            <a:ext cx="65087" cy="952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DEAE6906-ADD4-46FF-B2B5-C091AFE28FFC}"/>
              </a:ext>
            </a:extLst>
          </p:cNvPr>
          <p:cNvSpPr/>
          <p:nvPr/>
        </p:nvSpPr>
        <p:spPr>
          <a:xfrm>
            <a:off x="4954458" y="4406796"/>
            <a:ext cx="40206" cy="162175"/>
          </a:xfrm>
          <a:custGeom>
            <a:avLst/>
            <a:gdLst>
              <a:gd name="connsiteX0" fmla="*/ 130 w 40206"/>
              <a:gd name="connsiteY0" fmla="*/ 104 h 162175"/>
              <a:gd name="connsiteX1" fmla="*/ 27117 w 40206"/>
              <a:gd name="connsiteY1" fmla="*/ 82654 h 162175"/>
              <a:gd name="connsiteX2" fmla="*/ 28705 w 40206"/>
              <a:gd name="connsiteY2" fmla="*/ 162029 h 162175"/>
              <a:gd name="connsiteX3" fmla="*/ 39817 w 40206"/>
              <a:gd name="connsiteY3" fmla="*/ 100117 h 162175"/>
              <a:gd name="connsiteX4" fmla="*/ 130 w 40206"/>
              <a:gd name="connsiteY4" fmla="*/ 104 h 16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06" h="162175">
                <a:moveTo>
                  <a:pt x="130" y="104"/>
                </a:moveTo>
                <a:cubicBezTo>
                  <a:pt x="-1987" y="-2806"/>
                  <a:pt x="22355" y="55667"/>
                  <a:pt x="27117" y="82654"/>
                </a:cubicBezTo>
                <a:cubicBezTo>
                  <a:pt x="31879" y="109641"/>
                  <a:pt x="26588" y="159119"/>
                  <a:pt x="28705" y="162029"/>
                </a:cubicBezTo>
                <a:cubicBezTo>
                  <a:pt x="30822" y="164939"/>
                  <a:pt x="42463" y="123665"/>
                  <a:pt x="39817" y="100117"/>
                </a:cubicBezTo>
                <a:cubicBezTo>
                  <a:pt x="37171" y="76569"/>
                  <a:pt x="2247" y="3014"/>
                  <a:pt x="130" y="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F6750D1F-0A9C-4D2F-80B5-463B959E1780}"/>
              </a:ext>
            </a:extLst>
          </p:cNvPr>
          <p:cNvSpPr/>
          <p:nvPr/>
        </p:nvSpPr>
        <p:spPr>
          <a:xfrm>
            <a:off x="5133966" y="4392562"/>
            <a:ext cx="225369" cy="98532"/>
          </a:xfrm>
          <a:custGeom>
            <a:avLst/>
            <a:gdLst>
              <a:gd name="connsiteX0" fmla="*/ 9 w 225369"/>
              <a:gd name="connsiteY0" fmla="*/ 98476 h 98532"/>
              <a:gd name="connsiteX1" fmla="*/ 41284 w 225369"/>
              <a:gd name="connsiteY1" fmla="*/ 39738 h 98532"/>
              <a:gd name="connsiteX2" fmla="*/ 122247 w 225369"/>
              <a:gd name="connsiteY2" fmla="*/ 28626 h 98532"/>
              <a:gd name="connsiteX3" fmla="*/ 223847 w 225369"/>
              <a:gd name="connsiteY3" fmla="*/ 51 h 98532"/>
              <a:gd name="connsiteX4" fmla="*/ 176222 w 225369"/>
              <a:gd name="connsiteY4" fmla="*/ 22276 h 98532"/>
              <a:gd name="connsiteX5" fmla="*/ 80972 w 225369"/>
              <a:gd name="connsiteY5" fmla="*/ 46088 h 98532"/>
              <a:gd name="connsiteX6" fmla="*/ 44459 w 225369"/>
              <a:gd name="connsiteY6" fmla="*/ 50851 h 98532"/>
              <a:gd name="connsiteX7" fmla="*/ 9 w 225369"/>
              <a:gd name="connsiteY7" fmla="*/ 98476 h 98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5369" h="98532">
                <a:moveTo>
                  <a:pt x="9" y="98476"/>
                </a:moveTo>
                <a:cubicBezTo>
                  <a:pt x="-520" y="96624"/>
                  <a:pt x="20911" y="51380"/>
                  <a:pt x="41284" y="39738"/>
                </a:cubicBezTo>
                <a:cubicBezTo>
                  <a:pt x="61657" y="28096"/>
                  <a:pt x="91820" y="35240"/>
                  <a:pt x="122247" y="28626"/>
                </a:cubicBezTo>
                <a:cubicBezTo>
                  <a:pt x="152674" y="22012"/>
                  <a:pt x="214851" y="1109"/>
                  <a:pt x="223847" y="51"/>
                </a:cubicBezTo>
                <a:cubicBezTo>
                  <a:pt x="232843" y="-1007"/>
                  <a:pt x="200034" y="14603"/>
                  <a:pt x="176222" y="22276"/>
                </a:cubicBezTo>
                <a:cubicBezTo>
                  <a:pt x="152410" y="29949"/>
                  <a:pt x="102933" y="41325"/>
                  <a:pt x="80972" y="46088"/>
                </a:cubicBezTo>
                <a:cubicBezTo>
                  <a:pt x="59012" y="50850"/>
                  <a:pt x="55042" y="45559"/>
                  <a:pt x="44459" y="50851"/>
                </a:cubicBezTo>
                <a:cubicBezTo>
                  <a:pt x="33876" y="56143"/>
                  <a:pt x="538" y="100328"/>
                  <a:pt x="9" y="984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E477BD36-97B5-470B-93A0-1E9862008741}"/>
              </a:ext>
            </a:extLst>
          </p:cNvPr>
          <p:cNvSpPr/>
          <p:nvPr/>
        </p:nvSpPr>
        <p:spPr>
          <a:xfrm>
            <a:off x="4990929" y="4347989"/>
            <a:ext cx="116651" cy="114493"/>
          </a:xfrm>
          <a:custGeom>
            <a:avLst/>
            <a:gdLst>
              <a:gd name="connsiteX0" fmla="*/ 171 w 116651"/>
              <a:gd name="connsiteY0" fmla="*/ 174 h 114493"/>
              <a:gd name="connsiteX1" fmla="*/ 71609 w 116651"/>
              <a:gd name="connsiteY1" fmla="*/ 57324 h 114493"/>
              <a:gd name="connsiteX2" fmla="*/ 82721 w 116651"/>
              <a:gd name="connsiteY2" fmla="*/ 108124 h 114493"/>
              <a:gd name="connsiteX3" fmla="*/ 116059 w 116651"/>
              <a:gd name="connsiteY3" fmla="*/ 49386 h 114493"/>
              <a:gd name="connsiteX4" fmla="*/ 100184 w 116651"/>
              <a:gd name="connsiteY4" fmla="*/ 114474 h 114493"/>
              <a:gd name="connsiteX5" fmla="*/ 52559 w 116651"/>
              <a:gd name="connsiteY5" fmla="*/ 41449 h 114493"/>
              <a:gd name="connsiteX6" fmla="*/ 171 w 116651"/>
              <a:gd name="connsiteY6" fmla="*/ 174 h 114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651" h="114493">
                <a:moveTo>
                  <a:pt x="171" y="174"/>
                </a:moveTo>
                <a:cubicBezTo>
                  <a:pt x="3346" y="2820"/>
                  <a:pt x="57851" y="39332"/>
                  <a:pt x="71609" y="57324"/>
                </a:cubicBezTo>
                <a:cubicBezTo>
                  <a:pt x="85367" y="75316"/>
                  <a:pt x="75313" y="109447"/>
                  <a:pt x="82721" y="108124"/>
                </a:cubicBezTo>
                <a:cubicBezTo>
                  <a:pt x="90129" y="106801"/>
                  <a:pt x="113149" y="48328"/>
                  <a:pt x="116059" y="49386"/>
                </a:cubicBezTo>
                <a:cubicBezTo>
                  <a:pt x="118969" y="50444"/>
                  <a:pt x="110767" y="115797"/>
                  <a:pt x="100184" y="114474"/>
                </a:cubicBezTo>
                <a:cubicBezTo>
                  <a:pt x="89601" y="113151"/>
                  <a:pt x="66317" y="57324"/>
                  <a:pt x="52559" y="41449"/>
                </a:cubicBezTo>
                <a:cubicBezTo>
                  <a:pt x="38801" y="25574"/>
                  <a:pt x="-3004" y="-2472"/>
                  <a:pt x="171" y="1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FD5FAF36-8797-44AB-9113-99845ED5CF29}"/>
              </a:ext>
            </a:extLst>
          </p:cNvPr>
          <p:cNvSpPr/>
          <p:nvPr/>
        </p:nvSpPr>
        <p:spPr>
          <a:xfrm>
            <a:off x="5065618" y="4524039"/>
            <a:ext cx="98437" cy="29247"/>
          </a:xfrm>
          <a:custGeom>
            <a:avLst/>
            <a:gdLst>
              <a:gd name="connsiteX0" fmla="*/ 95 w 98437"/>
              <a:gd name="connsiteY0" fmla="*/ 336 h 29247"/>
              <a:gd name="connsiteX1" fmla="*/ 93757 w 98437"/>
              <a:gd name="connsiteY1" fmla="*/ 28911 h 29247"/>
              <a:gd name="connsiteX2" fmla="*/ 76295 w 98437"/>
              <a:gd name="connsiteY2" fmla="*/ 14624 h 29247"/>
              <a:gd name="connsiteX3" fmla="*/ 95 w 98437"/>
              <a:gd name="connsiteY3" fmla="*/ 336 h 2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437" h="29247">
                <a:moveTo>
                  <a:pt x="95" y="336"/>
                </a:moveTo>
                <a:cubicBezTo>
                  <a:pt x="3005" y="2717"/>
                  <a:pt x="81057" y="26530"/>
                  <a:pt x="93757" y="28911"/>
                </a:cubicBezTo>
                <a:cubicBezTo>
                  <a:pt x="106457" y="31292"/>
                  <a:pt x="90847" y="20445"/>
                  <a:pt x="76295" y="14624"/>
                </a:cubicBezTo>
                <a:cubicBezTo>
                  <a:pt x="61743" y="8803"/>
                  <a:pt x="-2815" y="-2045"/>
                  <a:pt x="95" y="3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20CBE9C3-1F91-49BF-B2EC-360321B9AAD5}"/>
              </a:ext>
            </a:extLst>
          </p:cNvPr>
          <p:cNvSpPr/>
          <p:nvPr/>
        </p:nvSpPr>
        <p:spPr>
          <a:xfrm>
            <a:off x="5245950" y="4427015"/>
            <a:ext cx="274348" cy="27800"/>
          </a:xfrm>
          <a:custGeom>
            <a:avLst/>
            <a:gdLst>
              <a:gd name="connsiteX0" fmla="*/ 738 w 274348"/>
              <a:gd name="connsiteY0" fmla="*/ 27510 h 27800"/>
              <a:gd name="connsiteX1" fmla="*/ 103925 w 274348"/>
              <a:gd name="connsiteY1" fmla="*/ 523 h 27800"/>
              <a:gd name="connsiteX2" fmla="*/ 273788 w 274348"/>
              <a:gd name="connsiteY2" fmla="*/ 10048 h 27800"/>
              <a:gd name="connsiteX3" fmla="*/ 154725 w 274348"/>
              <a:gd name="connsiteY3" fmla="*/ 14810 h 27800"/>
              <a:gd name="connsiteX4" fmla="*/ 738 w 274348"/>
              <a:gd name="connsiteY4" fmla="*/ 27510 h 2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48" h="27800">
                <a:moveTo>
                  <a:pt x="738" y="27510"/>
                </a:moveTo>
                <a:cubicBezTo>
                  <a:pt x="-7728" y="25129"/>
                  <a:pt x="58417" y="3433"/>
                  <a:pt x="103925" y="523"/>
                </a:cubicBezTo>
                <a:cubicBezTo>
                  <a:pt x="149433" y="-2387"/>
                  <a:pt x="265322" y="7667"/>
                  <a:pt x="273788" y="10048"/>
                </a:cubicBezTo>
                <a:cubicBezTo>
                  <a:pt x="282254" y="12429"/>
                  <a:pt x="192560" y="12693"/>
                  <a:pt x="154725" y="14810"/>
                </a:cubicBezTo>
                <a:cubicBezTo>
                  <a:pt x="116890" y="16927"/>
                  <a:pt x="9204" y="29891"/>
                  <a:pt x="738" y="275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87C351D5-5E15-4F00-BDB6-AA79948E33C1}"/>
              </a:ext>
            </a:extLst>
          </p:cNvPr>
          <p:cNvSpPr/>
          <p:nvPr/>
        </p:nvSpPr>
        <p:spPr>
          <a:xfrm>
            <a:off x="5202066" y="4526849"/>
            <a:ext cx="227104" cy="34278"/>
          </a:xfrm>
          <a:custGeom>
            <a:avLst/>
            <a:gdLst>
              <a:gd name="connsiteX0" fmla="*/ 172 w 227104"/>
              <a:gd name="connsiteY0" fmla="*/ 21339 h 34278"/>
              <a:gd name="connsiteX1" fmla="*/ 117647 w 227104"/>
              <a:gd name="connsiteY1" fmla="*/ 18164 h 34278"/>
              <a:gd name="connsiteX2" fmla="*/ 224009 w 227104"/>
              <a:gd name="connsiteY2" fmla="*/ 34039 h 34278"/>
              <a:gd name="connsiteX3" fmla="*/ 193847 w 227104"/>
              <a:gd name="connsiteY3" fmla="*/ 3876 h 34278"/>
              <a:gd name="connsiteX4" fmla="*/ 144634 w 227104"/>
              <a:gd name="connsiteY4" fmla="*/ 2289 h 34278"/>
              <a:gd name="connsiteX5" fmla="*/ 172 w 227104"/>
              <a:gd name="connsiteY5" fmla="*/ 21339 h 34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104" h="34278">
                <a:moveTo>
                  <a:pt x="172" y="21339"/>
                </a:moveTo>
                <a:cubicBezTo>
                  <a:pt x="-4326" y="23985"/>
                  <a:pt x="80341" y="16047"/>
                  <a:pt x="117647" y="18164"/>
                </a:cubicBezTo>
                <a:cubicBezTo>
                  <a:pt x="154953" y="20281"/>
                  <a:pt x="211309" y="36420"/>
                  <a:pt x="224009" y="34039"/>
                </a:cubicBezTo>
                <a:cubicBezTo>
                  <a:pt x="236709" y="31658"/>
                  <a:pt x="207076" y="9168"/>
                  <a:pt x="193847" y="3876"/>
                </a:cubicBezTo>
                <a:cubicBezTo>
                  <a:pt x="180618" y="-1416"/>
                  <a:pt x="170828" y="-622"/>
                  <a:pt x="144634" y="2289"/>
                </a:cubicBezTo>
                <a:cubicBezTo>
                  <a:pt x="118440" y="5199"/>
                  <a:pt x="4670" y="18693"/>
                  <a:pt x="172" y="213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96028FAB-313A-4385-868C-C8BC046D4A1D}"/>
              </a:ext>
            </a:extLst>
          </p:cNvPr>
          <p:cNvSpPr/>
          <p:nvPr/>
        </p:nvSpPr>
        <p:spPr>
          <a:xfrm>
            <a:off x="5561007" y="4452730"/>
            <a:ext cx="232146" cy="184492"/>
          </a:xfrm>
          <a:custGeom>
            <a:avLst/>
            <a:gdLst>
              <a:gd name="connsiteX0" fmla="*/ 6 w 232146"/>
              <a:gd name="connsiteY0" fmla="*/ 208 h 184492"/>
              <a:gd name="connsiteX1" fmla="*/ 103193 w 232146"/>
              <a:gd name="connsiteY1" fmla="*/ 55770 h 184492"/>
              <a:gd name="connsiteX2" fmla="*/ 230193 w 232146"/>
              <a:gd name="connsiteY2" fmla="*/ 182770 h 184492"/>
              <a:gd name="connsiteX3" fmla="*/ 174631 w 232146"/>
              <a:gd name="connsiteY3" fmla="*/ 125620 h 184492"/>
              <a:gd name="connsiteX4" fmla="*/ 98431 w 232146"/>
              <a:gd name="connsiteY4" fmla="*/ 73233 h 184492"/>
              <a:gd name="connsiteX5" fmla="*/ 6 w 232146"/>
              <a:gd name="connsiteY5" fmla="*/ 208 h 184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146" h="184492">
                <a:moveTo>
                  <a:pt x="6" y="208"/>
                </a:moveTo>
                <a:cubicBezTo>
                  <a:pt x="800" y="-2702"/>
                  <a:pt x="64829" y="25343"/>
                  <a:pt x="103193" y="55770"/>
                </a:cubicBezTo>
                <a:cubicBezTo>
                  <a:pt x="141557" y="86197"/>
                  <a:pt x="218287" y="171128"/>
                  <a:pt x="230193" y="182770"/>
                </a:cubicBezTo>
                <a:cubicBezTo>
                  <a:pt x="242099" y="194412"/>
                  <a:pt x="196591" y="143876"/>
                  <a:pt x="174631" y="125620"/>
                </a:cubicBezTo>
                <a:cubicBezTo>
                  <a:pt x="152671" y="107364"/>
                  <a:pt x="126477" y="90960"/>
                  <a:pt x="98431" y="73233"/>
                </a:cubicBezTo>
                <a:cubicBezTo>
                  <a:pt x="70385" y="55506"/>
                  <a:pt x="-788" y="3118"/>
                  <a:pt x="6" y="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373DC90C-6BCF-42AC-BB87-0E9CEFAB4591}"/>
              </a:ext>
            </a:extLst>
          </p:cNvPr>
          <p:cNvSpPr/>
          <p:nvPr/>
        </p:nvSpPr>
        <p:spPr>
          <a:xfrm>
            <a:off x="5430714" y="4561960"/>
            <a:ext cx="246603" cy="56167"/>
          </a:xfrm>
          <a:custGeom>
            <a:avLst/>
            <a:gdLst>
              <a:gd name="connsiteX0" fmla="*/ 124 w 246603"/>
              <a:gd name="connsiteY0" fmla="*/ 13215 h 56167"/>
              <a:gd name="connsiteX1" fmla="*/ 155699 w 246603"/>
              <a:gd name="connsiteY1" fmla="*/ 14803 h 56167"/>
              <a:gd name="connsiteX2" fmla="*/ 246186 w 246603"/>
              <a:gd name="connsiteY2" fmla="*/ 56078 h 56167"/>
              <a:gd name="connsiteX3" fmla="*/ 182686 w 246603"/>
              <a:gd name="connsiteY3" fmla="*/ 2103 h 56167"/>
              <a:gd name="connsiteX4" fmla="*/ 124 w 246603"/>
              <a:gd name="connsiteY4" fmla="*/ 13215 h 56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603" h="56167">
                <a:moveTo>
                  <a:pt x="124" y="13215"/>
                </a:moveTo>
                <a:cubicBezTo>
                  <a:pt x="-4374" y="15332"/>
                  <a:pt x="114689" y="7659"/>
                  <a:pt x="155699" y="14803"/>
                </a:cubicBezTo>
                <a:cubicBezTo>
                  <a:pt x="196709" y="21947"/>
                  <a:pt x="241688" y="58195"/>
                  <a:pt x="246186" y="56078"/>
                </a:cubicBezTo>
                <a:cubicBezTo>
                  <a:pt x="250684" y="53961"/>
                  <a:pt x="218140" y="10040"/>
                  <a:pt x="182686" y="2103"/>
                </a:cubicBezTo>
                <a:cubicBezTo>
                  <a:pt x="147232" y="-5834"/>
                  <a:pt x="4622" y="11098"/>
                  <a:pt x="124" y="132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B372C438-CE71-4E83-8AED-9B56DF4F03E7}"/>
              </a:ext>
            </a:extLst>
          </p:cNvPr>
          <p:cNvSpPr/>
          <p:nvPr/>
        </p:nvSpPr>
        <p:spPr>
          <a:xfrm>
            <a:off x="5684798" y="4634954"/>
            <a:ext cx="117522" cy="67301"/>
          </a:xfrm>
          <a:custGeom>
            <a:avLst/>
            <a:gdLst>
              <a:gd name="connsiteX0" fmla="*/ 40 w 117522"/>
              <a:gd name="connsiteY0" fmla="*/ 546 h 67301"/>
              <a:gd name="connsiteX1" fmla="*/ 81002 w 117522"/>
              <a:gd name="connsiteY1" fmla="*/ 35471 h 67301"/>
              <a:gd name="connsiteX2" fmla="*/ 117515 w 117522"/>
              <a:gd name="connsiteY2" fmla="*/ 67221 h 67301"/>
              <a:gd name="connsiteX3" fmla="*/ 84177 w 117522"/>
              <a:gd name="connsiteY3" fmla="*/ 25946 h 67301"/>
              <a:gd name="connsiteX4" fmla="*/ 69890 w 117522"/>
              <a:gd name="connsiteY4" fmla="*/ 14834 h 67301"/>
              <a:gd name="connsiteX5" fmla="*/ 40 w 117522"/>
              <a:gd name="connsiteY5" fmla="*/ 546 h 67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522" h="67301">
                <a:moveTo>
                  <a:pt x="40" y="546"/>
                </a:moveTo>
                <a:cubicBezTo>
                  <a:pt x="1892" y="3985"/>
                  <a:pt x="61423" y="24359"/>
                  <a:pt x="81002" y="35471"/>
                </a:cubicBezTo>
                <a:cubicBezTo>
                  <a:pt x="100581" y="46583"/>
                  <a:pt x="116986" y="68808"/>
                  <a:pt x="117515" y="67221"/>
                </a:cubicBezTo>
                <a:cubicBezTo>
                  <a:pt x="118044" y="65634"/>
                  <a:pt x="92114" y="34677"/>
                  <a:pt x="84177" y="25946"/>
                </a:cubicBezTo>
                <a:cubicBezTo>
                  <a:pt x="76240" y="17215"/>
                  <a:pt x="79150" y="18803"/>
                  <a:pt x="69890" y="14834"/>
                </a:cubicBezTo>
                <a:cubicBezTo>
                  <a:pt x="60630" y="10865"/>
                  <a:pt x="-1812" y="-2893"/>
                  <a:pt x="40" y="5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7D92CFE9-8E91-4CE4-9AD4-E8172C576508}"/>
              </a:ext>
            </a:extLst>
          </p:cNvPr>
          <p:cNvSpPr/>
          <p:nvPr/>
        </p:nvSpPr>
        <p:spPr>
          <a:xfrm>
            <a:off x="3974818" y="4659057"/>
            <a:ext cx="297222" cy="111381"/>
          </a:xfrm>
          <a:custGeom>
            <a:avLst/>
            <a:gdLst>
              <a:gd name="connsiteX0" fmla="*/ 282 w 297222"/>
              <a:gd name="connsiteY0" fmla="*/ 111381 h 111381"/>
              <a:gd name="connsiteX1" fmla="*/ 130457 w 297222"/>
              <a:gd name="connsiteY1" fmla="*/ 33593 h 111381"/>
              <a:gd name="connsiteX2" fmla="*/ 289207 w 297222"/>
              <a:gd name="connsiteY2" fmla="*/ 16131 h 111381"/>
              <a:gd name="connsiteX3" fmla="*/ 263807 w 297222"/>
              <a:gd name="connsiteY3" fmla="*/ 256 h 111381"/>
              <a:gd name="connsiteX4" fmla="*/ 178082 w 297222"/>
              <a:gd name="connsiteY4" fmla="*/ 8193 h 111381"/>
              <a:gd name="connsiteX5" fmla="*/ 97120 w 297222"/>
              <a:gd name="connsiteY5" fmla="*/ 32006 h 111381"/>
              <a:gd name="connsiteX6" fmla="*/ 282 w 297222"/>
              <a:gd name="connsiteY6" fmla="*/ 111381 h 11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222" h="111381">
                <a:moveTo>
                  <a:pt x="282" y="111381"/>
                </a:moveTo>
                <a:cubicBezTo>
                  <a:pt x="5838" y="111646"/>
                  <a:pt x="82303" y="49468"/>
                  <a:pt x="130457" y="33593"/>
                </a:cubicBezTo>
                <a:cubicBezTo>
                  <a:pt x="178611" y="17718"/>
                  <a:pt x="266982" y="21687"/>
                  <a:pt x="289207" y="16131"/>
                </a:cubicBezTo>
                <a:cubicBezTo>
                  <a:pt x="311432" y="10575"/>
                  <a:pt x="282328" y="1579"/>
                  <a:pt x="263807" y="256"/>
                </a:cubicBezTo>
                <a:cubicBezTo>
                  <a:pt x="245286" y="-1067"/>
                  <a:pt x="205863" y="2901"/>
                  <a:pt x="178082" y="8193"/>
                </a:cubicBezTo>
                <a:cubicBezTo>
                  <a:pt x="150301" y="13485"/>
                  <a:pt x="121462" y="20364"/>
                  <a:pt x="97120" y="32006"/>
                </a:cubicBezTo>
                <a:cubicBezTo>
                  <a:pt x="72778" y="43648"/>
                  <a:pt x="-5274" y="111116"/>
                  <a:pt x="282" y="111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E3355BAE-B130-4F69-B61F-3E5CC15265D3}"/>
              </a:ext>
            </a:extLst>
          </p:cNvPr>
          <p:cNvSpPr/>
          <p:nvPr/>
        </p:nvSpPr>
        <p:spPr>
          <a:xfrm>
            <a:off x="4281475" y="4668721"/>
            <a:ext cx="142918" cy="93959"/>
          </a:xfrm>
          <a:custGeom>
            <a:avLst/>
            <a:gdLst>
              <a:gd name="connsiteX0" fmla="*/ 13 w 142918"/>
              <a:gd name="connsiteY0" fmla="*/ 117 h 93959"/>
              <a:gd name="connsiteX1" fmla="*/ 93675 w 142918"/>
              <a:gd name="connsiteY1" fmla="*/ 47742 h 93959"/>
              <a:gd name="connsiteX2" fmla="*/ 142888 w 142918"/>
              <a:gd name="connsiteY2" fmla="*/ 93779 h 93959"/>
              <a:gd name="connsiteX3" fmla="*/ 87325 w 142918"/>
              <a:gd name="connsiteY3" fmla="*/ 62029 h 93959"/>
              <a:gd name="connsiteX4" fmla="*/ 13 w 142918"/>
              <a:gd name="connsiteY4" fmla="*/ 117 h 93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18" h="93959">
                <a:moveTo>
                  <a:pt x="13" y="117"/>
                </a:moveTo>
                <a:cubicBezTo>
                  <a:pt x="1071" y="-2264"/>
                  <a:pt x="69863" y="32132"/>
                  <a:pt x="93675" y="47742"/>
                </a:cubicBezTo>
                <a:cubicBezTo>
                  <a:pt x="117488" y="63352"/>
                  <a:pt x="143946" y="91398"/>
                  <a:pt x="142888" y="93779"/>
                </a:cubicBezTo>
                <a:cubicBezTo>
                  <a:pt x="141830" y="96160"/>
                  <a:pt x="111931" y="74464"/>
                  <a:pt x="87325" y="62029"/>
                </a:cubicBezTo>
                <a:cubicBezTo>
                  <a:pt x="62719" y="49594"/>
                  <a:pt x="-1045" y="2498"/>
                  <a:pt x="13" y="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62F149B4-3E4D-47DC-AB6B-94EF034D433F}"/>
              </a:ext>
            </a:extLst>
          </p:cNvPr>
          <p:cNvSpPr/>
          <p:nvPr/>
        </p:nvSpPr>
        <p:spPr>
          <a:xfrm>
            <a:off x="3949846" y="4656069"/>
            <a:ext cx="387761" cy="168522"/>
          </a:xfrm>
          <a:custGeom>
            <a:avLst/>
            <a:gdLst>
              <a:gd name="connsiteX0" fmla="*/ 1442 w 387761"/>
              <a:gd name="connsiteY0" fmla="*/ 168344 h 168522"/>
              <a:gd name="connsiteX1" fmla="*/ 99867 w 387761"/>
              <a:gd name="connsiteY1" fmla="*/ 112781 h 168522"/>
              <a:gd name="connsiteX2" fmla="*/ 179242 w 387761"/>
              <a:gd name="connsiteY2" fmla="*/ 69919 h 168522"/>
              <a:gd name="connsiteX3" fmla="*/ 376092 w 387761"/>
              <a:gd name="connsiteY3" fmla="*/ 85794 h 168522"/>
              <a:gd name="connsiteX4" fmla="*/ 364979 w 387761"/>
              <a:gd name="connsiteY4" fmla="*/ 66744 h 168522"/>
              <a:gd name="connsiteX5" fmla="*/ 364979 w 387761"/>
              <a:gd name="connsiteY5" fmla="*/ 33406 h 168522"/>
              <a:gd name="connsiteX6" fmla="*/ 361804 w 387761"/>
              <a:gd name="connsiteY6" fmla="*/ 66744 h 168522"/>
              <a:gd name="connsiteX7" fmla="*/ 334817 w 387761"/>
              <a:gd name="connsiteY7" fmla="*/ 66744 h 168522"/>
              <a:gd name="connsiteX8" fmla="*/ 328467 w 387761"/>
              <a:gd name="connsiteY8" fmla="*/ 69 h 168522"/>
              <a:gd name="connsiteX9" fmla="*/ 323704 w 387761"/>
              <a:gd name="connsiteY9" fmla="*/ 54044 h 168522"/>
              <a:gd name="connsiteX10" fmla="*/ 311004 w 387761"/>
              <a:gd name="connsiteY10" fmla="*/ 55631 h 168522"/>
              <a:gd name="connsiteX11" fmla="*/ 287192 w 387761"/>
              <a:gd name="connsiteY11" fmla="*/ 11181 h 168522"/>
              <a:gd name="connsiteX12" fmla="*/ 288779 w 387761"/>
              <a:gd name="connsiteY12" fmla="*/ 49281 h 168522"/>
              <a:gd name="connsiteX13" fmla="*/ 258617 w 387761"/>
              <a:gd name="connsiteY13" fmla="*/ 54044 h 168522"/>
              <a:gd name="connsiteX14" fmla="*/ 258617 w 387761"/>
              <a:gd name="connsiteY14" fmla="*/ 6419 h 168522"/>
              <a:gd name="connsiteX15" fmla="*/ 257029 w 387761"/>
              <a:gd name="connsiteY15" fmla="*/ 49281 h 168522"/>
              <a:gd name="connsiteX16" fmla="*/ 220517 w 387761"/>
              <a:gd name="connsiteY16" fmla="*/ 61981 h 168522"/>
              <a:gd name="connsiteX17" fmla="*/ 230042 w 387761"/>
              <a:gd name="connsiteY17" fmla="*/ 12769 h 168522"/>
              <a:gd name="connsiteX18" fmla="*/ 220517 w 387761"/>
              <a:gd name="connsiteY18" fmla="*/ 34994 h 168522"/>
              <a:gd name="connsiteX19" fmla="*/ 217342 w 387761"/>
              <a:gd name="connsiteY19" fmla="*/ 57219 h 168522"/>
              <a:gd name="connsiteX20" fmla="*/ 198292 w 387761"/>
              <a:gd name="connsiteY20" fmla="*/ 61981 h 168522"/>
              <a:gd name="connsiteX21" fmla="*/ 161779 w 387761"/>
              <a:gd name="connsiteY21" fmla="*/ 28644 h 168522"/>
              <a:gd name="connsiteX22" fmla="*/ 177654 w 387761"/>
              <a:gd name="connsiteY22" fmla="*/ 63569 h 168522"/>
              <a:gd name="connsiteX23" fmla="*/ 153842 w 387761"/>
              <a:gd name="connsiteY23" fmla="*/ 66744 h 168522"/>
              <a:gd name="connsiteX24" fmla="*/ 131617 w 387761"/>
              <a:gd name="connsiteY24" fmla="*/ 41344 h 168522"/>
              <a:gd name="connsiteX25" fmla="*/ 133204 w 387761"/>
              <a:gd name="connsiteY25" fmla="*/ 87381 h 168522"/>
              <a:gd name="connsiteX26" fmla="*/ 83992 w 387761"/>
              <a:gd name="connsiteY26" fmla="*/ 46106 h 168522"/>
              <a:gd name="connsiteX27" fmla="*/ 101454 w 387761"/>
              <a:gd name="connsiteY27" fmla="*/ 106431 h 168522"/>
              <a:gd name="connsiteX28" fmla="*/ 68117 w 387761"/>
              <a:gd name="connsiteY28" fmla="*/ 63569 h 168522"/>
              <a:gd name="connsiteX29" fmla="*/ 82404 w 387761"/>
              <a:gd name="connsiteY29" fmla="*/ 117544 h 168522"/>
              <a:gd name="connsiteX30" fmla="*/ 47479 w 387761"/>
              <a:gd name="connsiteY30" fmla="*/ 87381 h 168522"/>
              <a:gd name="connsiteX31" fmla="*/ 53829 w 387761"/>
              <a:gd name="connsiteY31" fmla="*/ 125481 h 168522"/>
              <a:gd name="connsiteX32" fmla="*/ 1442 w 387761"/>
              <a:gd name="connsiteY32" fmla="*/ 96906 h 168522"/>
              <a:gd name="connsiteX33" fmla="*/ 36367 w 387761"/>
              <a:gd name="connsiteY33" fmla="*/ 130244 h 168522"/>
              <a:gd name="connsiteX34" fmla="*/ 1442 w 387761"/>
              <a:gd name="connsiteY34" fmla="*/ 168344 h 16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87761" h="168522">
                <a:moveTo>
                  <a:pt x="1442" y="168344"/>
                </a:moveTo>
                <a:cubicBezTo>
                  <a:pt x="12025" y="165434"/>
                  <a:pt x="99867" y="112781"/>
                  <a:pt x="99867" y="112781"/>
                </a:cubicBezTo>
                <a:cubicBezTo>
                  <a:pt x="129500" y="96377"/>
                  <a:pt x="133205" y="74417"/>
                  <a:pt x="179242" y="69919"/>
                </a:cubicBezTo>
                <a:cubicBezTo>
                  <a:pt x="225280" y="65421"/>
                  <a:pt x="345136" y="86323"/>
                  <a:pt x="376092" y="85794"/>
                </a:cubicBezTo>
                <a:cubicBezTo>
                  <a:pt x="407048" y="85265"/>
                  <a:pt x="366831" y="75475"/>
                  <a:pt x="364979" y="66744"/>
                </a:cubicBezTo>
                <a:cubicBezTo>
                  <a:pt x="363127" y="58013"/>
                  <a:pt x="365508" y="33406"/>
                  <a:pt x="364979" y="33406"/>
                </a:cubicBezTo>
                <a:cubicBezTo>
                  <a:pt x="364450" y="33406"/>
                  <a:pt x="366831" y="61188"/>
                  <a:pt x="361804" y="66744"/>
                </a:cubicBezTo>
                <a:cubicBezTo>
                  <a:pt x="356777" y="72300"/>
                  <a:pt x="340373" y="77856"/>
                  <a:pt x="334817" y="66744"/>
                </a:cubicBezTo>
                <a:cubicBezTo>
                  <a:pt x="329261" y="55631"/>
                  <a:pt x="330319" y="2186"/>
                  <a:pt x="328467" y="69"/>
                </a:cubicBezTo>
                <a:cubicBezTo>
                  <a:pt x="326615" y="-2048"/>
                  <a:pt x="326614" y="44784"/>
                  <a:pt x="323704" y="54044"/>
                </a:cubicBezTo>
                <a:cubicBezTo>
                  <a:pt x="320794" y="63304"/>
                  <a:pt x="317089" y="62775"/>
                  <a:pt x="311004" y="55631"/>
                </a:cubicBezTo>
                <a:cubicBezTo>
                  <a:pt x="304919" y="48487"/>
                  <a:pt x="290896" y="12239"/>
                  <a:pt x="287192" y="11181"/>
                </a:cubicBezTo>
                <a:cubicBezTo>
                  <a:pt x="283488" y="10123"/>
                  <a:pt x="293541" y="42137"/>
                  <a:pt x="288779" y="49281"/>
                </a:cubicBezTo>
                <a:cubicBezTo>
                  <a:pt x="284017" y="56425"/>
                  <a:pt x="263644" y="61188"/>
                  <a:pt x="258617" y="54044"/>
                </a:cubicBezTo>
                <a:cubicBezTo>
                  <a:pt x="253590" y="46900"/>
                  <a:pt x="258882" y="7213"/>
                  <a:pt x="258617" y="6419"/>
                </a:cubicBezTo>
                <a:cubicBezTo>
                  <a:pt x="258352" y="5625"/>
                  <a:pt x="263379" y="40021"/>
                  <a:pt x="257029" y="49281"/>
                </a:cubicBezTo>
                <a:cubicBezTo>
                  <a:pt x="250679" y="58541"/>
                  <a:pt x="225015" y="68066"/>
                  <a:pt x="220517" y="61981"/>
                </a:cubicBezTo>
                <a:cubicBezTo>
                  <a:pt x="216019" y="55896"/>
                  <a:pt x="230042" y="17267"/>
                  <a:pt x="230042" y="12769"/>
                </a:cubicBezTo>
                <a:cubicBezTo>
                  <a:pt x="230042" y="8271"/>
                  <a:pt x="222634" y="27586"/>
                  <a:pt x="220517" y="34994"/>
                </a:cubicBezTo>
                <a:cubicBezTo>
                  <a:pt x="218400" y="42402"/>
                  <a:pt x="221046" y="52721"/>
                  <a:pt x="217342" y="57219"/>
                </a:cubicBezTo>
                <a:cubicBezTo>
                  <a:pt x="213638" y="61717"/>
                  <a:pt x="207553" y="66743"/>
                  <a:pt x="198292" y="61981"/>
                </a:cubicBezTo>
                <a:cubicBezTo>
                  <a:pt x="189032" y="57218"/>
                  <a:pt x="165219" y="28379"/>
                  <a:pt x="161779" y="28644"/>
                </a:cubicBezTo>
                <a:cubicBezTo>
                  <a:pt x="158339" y="28909"/>
                  <a:pt x="178977" y="57219"/>
                  <a:pt x="177654" y="63569"/>
                </a:cubicBezTo>
                <a:cubicBezTo>
                  <a:pt x="176331" y="69919"/>
                  <a:pt x="161515" y="70448"/>
                  <a:pt x="153842" y="66744"/>
                </a:cubicBezTo>
                <a:cubicBezTo>
                  <a:pt x="146169" y="63040"/>
                  <a:pt x="135057" y="37905"/>
                  <a:pt x="131617" y="41344"/>
                </a:cubicBezTo>
                <a:cubicBezTo>
                  <a:pt x="128177" y="44783"/>
                  <a:pt x="141141" y="86587"/>
                  <a:pt x="133204" y="87381"/>
                </a:cubicBezTo>
                <a:cubicBezTo>
                  <a:pt x="125267" y="88175"/>
                  <a:pt x="89284" y="42931"/>
                  <a:pt x="83992" y="46106"/>
                </a:cubicBezTo>
                <a:cubicBezTo>
                  <a:pt x="78700" y="49281"/>
                  <a:pt x="104100" y="103521"/>
                  <a:pt x="101454" y="106431"/>
                </a:cubicBezTo>
                <a:cubicBezTo>
                  <a:pt x="98808" y="109341"/>
                  <a:pt x="71292" y="61717"/>
                  <a:pt x="68117" y="63569"/>
                </a:cubicBezTo>
                <a:cubicBezTo>
                  <a:pt x="64942" y="65421"/>
                  <a:pt x="85844" y="113575"/>
                  <a:pt x="82404" y="117544"/>
                </a:cubicBezTo>
                <a:cubicBezTo>
                  <a:pt x="78964" y="121513"/>
                  <a:pt x="52241" y="86058"/>
                  <a:pt x="47479" y="87381"/>
                </a:cubicBezTo>
                <a:cubicBezTo>
                  <a:pt x="42717" y="88704"/>
                  <a:pt x="61502" y="123894"/>
                  <a:pt x="53829" y="125481"/>
                </a:cubicBezTo>
                <a:cubicBezTo>
                  <a:pt x="46156" y="127068"/>
                  <a:pt x="4352" y="96112"/>
                  <a:pt x="1442" y="96906"/>
                </a:cubicBezTo>
                <a:cubicBezTo>
                  <a:pt x="-1468" y="97700"/>
                  <a:pt x="30546" y="122836"/>
                  <a:pt x="36367" y="130244"/>
                </a:cubicBezTo>
                <a:cubicBezTo>
                  <a:pt x="42188" y="137652"/>
                  <a:pt x="-9141" y="171254"/>
                  <a:pt x="1442" y="168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A9E3C587-6A6F-4842-B034-CF7BBD952187}"/>
              </a:ext>
            </a:extLst>
          </p:cNvPr>
          <p:cNvSpPr/>
          <p:nvPr/>
        </p:nvSpPr>
        <p:spPr>
          <a:xfrm>
            <a:off x="3908424" y="4715874"/>
            <a:ext cx="481014" cy="166122"/>
          </a:xfrm>
          <a:custGeom>
            <a:avLst/>
            <a:gdLst>
              <a:gd name="connsiteX0" fmla="*/ 14289 w 481014"/>
              <a:gd name="connsiteY0" fmla="*/ 165689 h 166122"/>
              <a:gd name="connsiteX1" fmla="*/ 157164 w 481014"/>
              <a:gd name="connsiteY1" fmla="*/ 86314 h 166122"/>
              <a:gd name="connsiteX2" fmla="*/ 252414 w 481014"/>
              <a:gd name="connsiteY2" fmla="*/ 48214 h 166122"/>
              <a:gd name="connsiteX3" fmla="*/ 328614 w 481014"/>
              <a:gd name="connsiteY3" fmla="*/ 41864 h 166122"/>
              <a:gd name="connsiteX4" fmla="*/ 431801 w 481014"/>
              <a:gd name="connsiteY4" fmla="*/ 45039 h 166122"/>
              <a:gd name="connsiteX5" fmla="*/ 481014 w 481014"/>
              <a:gd name="connsiteY5" fmla="*/ 52976 h 166122"/>
              <a:gd name="connsiteX6" fmla="*/ 431801 w 481014"/>
              <a:gd name="connsiteY6" fmla="*/ 21226 h 166122"/>
              <a:gd name="connsiteX7" fmla="*/ 342901 w 481014"/>
              <a:gd name="connsiteY7" fmla="*/ 8526 h 166122"/>
              <a:gd name="connsiteX8" fmla="*/ 265114 w 481014"/>
              <a:gd name="connsiteY8" fmla="*/ 2176 h 166122"/>
              <a:gd name="connsiteX9" fmla="*/ 209551 w 481014"/>
              <a:gd name="connsiteY9" fmla="*/ 3764 h 166122"/>
              <a:gd name="connsiteX10" fmla="*/ 130176 w 481014"/>
              <a:gd name="connsiteY10" fmla="*/ 43451 h 166122"/>
              <a:gd name="connsiteX11" fmla="*/ 82551 w 481014"/>
              <a:gd name="connsiteY11" fmla="*/ 81551 h 166122"/>
              <a:gd name="connsiteX12" fmla="*/ 58739 w 481014"/>
              <a:gd name="connsiteY12" fmla="*/ 103776 h 166122"/>
              <a:gd name="connsiteX13" fmla="*/ 1 w 481014"/>
              <a:gd name="connsiteY13" fmla="*/ 87901 h 166122"/>
              <a:gd name="connsiteX14" fmla="*/ 57151 w 481014"/>
              <a:gd name="connsiteY14" fmla="*/ 118064 h 166122"/>
              <a:gd name="connsiteX15" fmla="*/ 14289 w 481014"/>
              <a:gd name="connsiteY15" fmla="*/ 165689 h 166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1014" h="166122">
                <a:moveTo>
                  <a:pt x="14289" y="165689"/>
                </a:moveTo>
                <a:cubicBezTo>
                  <a:pt x="30958" y="160397"/>
                  <a:pt x="117477" y="105893"/>
                  <a:pt x="157164" y="86314"/>
                </a:cubicBezTo>
                <a:cubicBezTo>
                  <a:pt x="196851" y="66735"/>
                  <a:pt x="223839" y="55622"/>
                  <a:pt x="252414" y="48214"/>
                </a:cubicBezTo>
                <a:cubicBezTo>
                  <a:pt x="280989" y="40806"/>
                  <a:pt x="298716" y="42393"/>
                  <a:pt x="328614" y="41864"/>
                </a:cubicBezTo>
                <a:cubicBezTo>
                  <a:pt x="358512" y="41335"/>
                  <a:pt x="406401" y="43187"/>
                  <a:pt x="431801" y="45039"/>
                </a:cubicBezTo>
                <a:cubicBezTo>
                  <a:pt x="457201" y="46891"/>
                  <a:pt x="481014" y="56945"/>
                  <a:pt x="481014" y="52976"/>
                </a:cubicBezTo>
                <a:cubicBezTo>
                  <a:pt x="481014" y="49007"/>
                  <a:pt x="454820" y="28634"/>
                  <a:pt x="431801" y="21226"/>
                </a:cubicBezTo>
                <a:cubicBezTo>
                  <a:pt x="408782" y="13818"/>
                  <a:pt x="370682" y="11701"/>
                  <a:pt x="342901" y="8526"/>
                </a:cubicBezTo>
                <a:cubicBezTo>
                  <a:pt x="315120" y="5351"/>
                  <a:pt x="287339" y="2970"/>
                  <a:pt x="265114" y="2176"/>
                </a:cubicBezTo>
                <a:cubicBezTo>
                  <a:pt x="242889" y="1382"/>
                  <a:pt x="232041" y="-3115"/>
                  <a:pt x="209551" y="3764"/>
                </a:cubicBezTo>
                <a:cubicBezTo>
                  <a:pt x="187061" y="10643"/>
                  <a:pt x="151343" y="30487"/>
                  <a:pt x="130176" y="43451"/>
                </a:cubicBezTo>
                <a:cubicBezTo>
                  <a:pt x="109009" y="56415"/>
                  <a:pt x="94457" y="71497"/>
                  <a:pt x="82551" y="81551"/>
                </a:cubicBezTo>
                <a:cubicBezTo>
                  <a:pt x="70645" y="91605"/>
                  <a:pt x="72497" y="102718"/>
                  <a:pt x="58739" y="103776"/>
                </a:cubicBezTo>
                <a:cubicBezTo>
                  <a:pt x="44981" y="104834"/>
                  <a:pt x="266" y="85520"/>
                  <a:pt x="1" y="87901"/>
                </a:cubicBezTo>
                <a:cubicBezTo>
                  <a:pt x="-264" y="90282"/>
                  <a:pt x="49478" y="109862"/>
                  <a:pt x="57151" y="118064"/>
                </a:cubicBezTo>
                <a:cubicBezTo>
                  <a:pt x="64824" y="126266"/>
                  <a:pt x="-2380" y="170981"/>
                  <a:pt x="14289" y="1656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522AF04A-C232-4DC5-82A0-3ED52E6E94D6}"/>
              </a:ext>
            </a:extLst>
          </p:cNvPr>
          <p:cNvSpPr/>
          <p:nvPr/>
        </p:nvSpPr>
        <p:spPr>
          <a:xfrm>
            <a:off x="4313179" y="4775104"/>
            <a:ext cx="170351" cy="129382"/>
          </a:xfrm>
          <a:custGeom>
            <a:avLst/>
            <a:gdLst>
              <a:gd name="connsiteX0" fmla="*/ 71496 w 170351"/>
              <a:gd name="connsiteY0" fmla="*/ 96 h 129382"/>
              <a:gd name="connsiteX1" fmla="*/ 138171 w 170351"/>
              <a:gd name="connsiteY1" fmla="*/ 47721 h 129382"/>
              <a:gd name="connsiteX2" fmla="*/ 166746 w 170351"/>
              <a:gd name="connsiteY2" fmla="*/ 98521 h 129382"/>
              <a:gd name="connsiteX3" fmla="*/ 158809 w 170351"/>
              <a:gd name="connsiteY3" fmla="*/ 115984 h 129382"/>
              <a:gd name="connsiteX4" fmla="*/ 66734 w 170351"/>
              <a:gd name="connsiteY4" fmla="*/ 125509 h 129382"/>
              <a:gd name="connsiteX5" fmla="*/ 59 w 170351"/>
              <a:gd name="connsiteY5" fmla="*/ 128684 h 129382"/>
              <a:gd name="connsiteX6" fmla="*/ 77846 w 170351"/>
              <a:gd name="connsiteY6" fmla="*/ 112809 h 129382"/>
              <a:gd name="connsiteX7" fmla="*/ 115946 w 170351"/>
              <a:gd name="connsiteY7" fmla="*/ 112809 h 129382"/>
              <a:gd name="connsiteX8" fmla="*/ 115946 w 170351"/>
              <a:gd name="connsiteY8" fmla="*/ 87409 h 129382"/>
              <a:gd name="connsiteX9" fmla="*/ 119121 w 170351"/>
              <a:gd name="connsiteY9" fmla="*/ 60421 h 129382"/>
              <a:gd name="connsiteX10" fmla="*/ 71496 w 170351"/>
              <a:gd name="connsiteY10" fmla="*/ 96 h 12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0351" h="129382">
                <a:moveTo>
                  <a:pt x="71496" y="96"/>
                </a:moveTo>
                <a:cubicBezTo>
                  <a:pt x="74671" y="-2021"/>
                  <a:pt x="122296" y="31317"/>
                  <a:pt x="138171" y="47721"/>
                </a:cubicBezTo>
                <a:cubicBezTo>
                  <a:pt x="154046" y="64125"/>
                  <a:pt x="163306" y="87144"/>
                  <a:pt x="166746" y="98521"/>
                </a:cubicBezTo>
                <a:cubicBezTo>
                  <a:pt x="170186" y="109898"/>
                  <a:pt x="175477" y="111486"/>
                  <a:pt x="158809" y="115984"/>
                </a:cubicBezTo>
                <a:cubicBezTo>
                  <a:pt x="142141" y="120482"/>
                  <a:pt x="93192" y="123392"/>
                  <a:pt x="66734" y="125509"/>
                </a:cubicBezTo>
                <a:cubicBezTo>
                  <a:pt x="40276" y="127626"/>
                  <a:pt x="-1793" y="130801"/>
                  <a:pt x="59" y="128684"/>
                </a:cubicBezTo>
                <a:cubicBezTo>
                  <a:pt x="1911" y="126567"/>
                  <a:pt x="58532" y="115455"/>
                  <a:pt x="77846" y="112809"/>
                </a:cubicBezTo>
                <a:cubicBezTo>
                  <a:pt x="97160" y="110163"/>
                  <a:pt x="109596" y="117042"/>
                  <a:pt x="115946" y="112809"/>
                </a:cubicBezTo>
                <a:cubicBezTo>
                  <a:pt x="122296" y="108576"/>
                  <a:pt x="115417" y="96140"/>
                  <a:pt x="115946" y="87409"/>
                </a:cubicBezTo>
                <a:cubicBezTo>
                  <a:pt x="116475" y="78678"/>
                  <a:pt x="121238" y="71533"/>
                  <a:pt x="119121" y="60421"/>
                </a:cubicBezTo>
                <a:cubicBezTo>
                  <a:pt x="117004" y="49309"/>
                  <a:pt x="68321" y="2213"/>
                  <a:pt x="71496" y="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2575CB70-6ADD-41AB-AD93-A6525063494F}"/>
              </a:ext>
            </a:extLst>
          </p:cNvPr>
          <p:cNvSpPr/>
          <p:nvPr/>
        </p:nvSpPr>
        <p:spPr>
          <a:xfrm>
            <a:off x="4003675" y="4778066"/>
            <a:ext cx="356012" cy="154311"/>
          </a:xfrm>
          <a:custGeom>
            <a:avLst/>
            <a:gdLst>
              <a:gd name="connsiteX0" fmla="*/ 0 w 356012"/>
              <a:gd name="connsiteY0" fmla="*/ 55872 h 154311"/>
              <a:gd name="connsiteX1" fmla="*/ 128588 w 356012"/>
              <a:gd name="connsiteY1" fmla="*/ 117784 h 154311"/>
              <a:gd name="connsiteX2" fmla="*/ 255588 w 356012"/>
              <a:gd name="connsiteY2" fmla="*/ 138422 h 154311"/>
              <a:gd name="connsiteX3" fmla="*/ 355600 w 356012"/>
              <a:gd name="connsiteY3" fmla="*/ 120959 h 154311"/>
              <a:gd name="connsiteX4" fmla="*/ 217488 w 356012"/>
              <a:gd name="connsiteY4" fmla="*/ 154297 h 154311"/>
              <a:gd name="connsiteX5" fmla="*/ 107950 w 356012"/>
              <a:gd name="connsiteY5" fmla="*/ 116197 h 154311"/>
              <a:gd name="connsiteX6" fmla="*/ 55563 w 356012"/>
              <a:gd name="connsiteY6" fmla="*/ 51109 h 154311"/>
              <a:gd name="connsiteX7" fmla="*/ 60325 w 356012"/>
              <a:gd name="connsiteY7" fmla="*/ 11422 h 154311"/>
              <a:gd name="connsiteX8" fmla="*/ 74613 w 356012"/>
              <a:gd name="connsiteY8" fmla="*/ 1897 h 154311"/>
              <a:gd name="connsiteX9" fmla="*/ 0 w 356012"/>
              <a:gd name="connsiteY9" fmla="*/ 55872 h 154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6012" h="154311">
                <a:moveTo>
                  <a:pt x="0" y="55872"/>
                </a:moveTo>
                <a:cubicBezTo>
                  <a:pt x="42995" y="79949"/>
                  <a:pt x="85990" y="104026"/>
                  <a:pt x="128588" y="117784"/>
                </a:cubicBezTo>
                <a:cubicBezTo>
                  <a:pt x="171186" y="131542"/>
                  <a:pt x="217753" y="137893"/>
                  <a:pt x="255588" y="138422"/>
                </a:cubicBezTo>
                <a:cubicBezTo>
                  <a:pt x="293423" y="138951"/>
                  <a:pt x="361950" y="118313"/>
                  <a:pt x="355600" y="120959"/>
                </a:cubicBezTo>
                <a:cubicBezTo>
                  <a:pt x="349250" y="123605"/>
                  <a:pt x="258763" y="155091"/>
                  <a:pt x="217488" y="154297"/>
                </a:cubicBezTo>
                <a:cubicBezTo>
                  <a:pt x="176213" y="153503"/>
                  <a:pt x="134937" y="133395"/>
                  <a:pt x="107950" y="116197"/>
                </a:cubicBezTo>
                <a:cubicBezTo>
                  <a:pt x="80963" y="98999"/>
                  <a:pt x="63500" y="68571"/>
                  <a:pt x="55563" y="51109"/>
                </a:cubicBezTo>
                <a:cubicBezTo>
                  <a:pt x="47626" y="33647"/>
                  <a:pt x="57150" y="19624"/>
                  <a:pt x="60325" y="11422"/>
                </a:cubicBezTo>
                <a:cubicBezTo>
                  <a:pt x="63500" y="3220"/>
                  <a:pt x="82550" y="-3395"/>
                  <a:pt x="74613" y="1897"/>
                </a:cubicBezTo>
                <a:lnTo>
                  <a:pt x="0" y="5587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774F8902-B213-452B-86C8-DB518958E1FA}"/>
              </a:ext>
            </a:extLst>
          </p:cNvPr>
          <p:cNvSpPr/>
          <p:nvPr/>
        </p:nvSpPr>
        <p:spPr>
          <a:xfrm>
            <a:off x="3995732" y="4865622"/>
            <a:ext cx="281065" cy="76354"/>
          </a:xfrm>
          <a:custGeom>
            <a:avLst/>
            <a:gdLst>
              <a:gd name="connsiteX0" fmla="*/ 6 w 281065"/>
              <a:gd name="connsiteY0" fmla="*/ 66 h 76354"/>
              <a:gd name="connsiteX1" fmla="*/ 100018 w 281065"/>
              <a:gd name="connsiteY1" fmla="*/ 46103 h 76354"/>
              <a:gd name="connsiteX2" fmla="*/ 279406 w 281065"/>
              <a:gd name="connsiteY2" fmla="*/ 63566 h 76354"/>
              <a:gd name="connsiteX3" fmla="*/ 184156 w 281065"/>
              <a:gd name="connsiteY3" fmla="*/ 76266 h 76354"/>
              <a:gd name="connsiteX4" fmla="*/ 95256 w 281065"/>
              <a:gd name="connsiteY4" fmla="*/ 57216 h 76354"/>
              <a:gd name="connsiteX5" fmla="*/ 6 w 281065"/>
              <a:gd name="connsiteY5" fmla="*/ 66 h 76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065" h="76354">
                <a:moveTo>
                  <a:pt x="6" y="66"/>
                </a:moveTo>
                <a:cubicBezTo>
                  <a:pt x="800" y="-1786"/>
                  <a:pt x="53451" y="35520"/>
                  <a:pt x="100018" y="46103"/>
                </a:cubicBezTo>
                <a:cubicBezTo>
                  <a:pt x="146585" y="56686"/>
                  <a:pt x="265383" y="58539"/>
                  <a:pt x="279406" y="63566"/>
                </a:cubicBezTo>
                <a:cubicBezTo>
                  <a:pt x="293429" y="68593"/>
                  <a:pt x="214848" y="77324"/>
                  <a:pt x="184156" y="76266"/>
                </a:cubicBezTo>
                <a:cubicBezTo>
                  <a:pt x="153464" y="75208"/>
                  <a:pt x="120921" y="69652"/>
                  <a:pt x="95256" y="57216"/>
                </a:cubicBezTo>
                <a:cubicBezTo>
                  <a:pt x="69591" y="44781"/>
                  <a:pt x="-788" y="1918"/>
                  <a:pt x="6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8396008A-CB83-4257-AE73-A7538EBE3B41}"/>
              </a:ext>
            </a:extLst>
          </p:cNvPr>
          <p:cNvSpPr/>
          <p:nvPr/>
        </p:nvSpPr>
        <p:spPr>
          <a:xfrm>
            <a:off x="4357688" y="4873596"/>
            <a:ext cx="127981" cy="46109"/>
          </a:xfrm>
          <a:custGeom>
            <a:avLst/>
            <a:gdLst>
              <a:gd name="connsiteX0" fmla="*/ 0 w 127981"/>
              <a:gd name="connsiteY0" fmla="*/ 34954 h 46109"/>
              <a:gd name="connsiteX1" fmla="*/ 74612 w 127981"/>
              <a:gd name="connsiteY1" fmla="*/ 38129 h 46109"/>
              <a:gd name="connsiteX2" fmla="*/ 122237 w 127981"/>
              <a:gd name="connsiteY2" fmla="*/ 33367 h 46109"/>
              <a:gd name="connsiteX3" fmla="*/ 120650 w 127981"/>
              <a:gd name="connsiteY3" fmla="*/ 29 h 46109"/>
              <a:gd name="connsiteX4" fmla="*/ 125412 w 127981"/>
              <a:gd name="connsiteY4" fmla="*/ 39717 h 46109"/>
              <a:gd name="connsiteX5" fmla="*/ 74612 w 127981"/>
              <a:gd name="connsiteY5" fmla="*/ 46067 h 46109"/>
              <a:gd name="connsiteX6" fmla="*/ 0 w 127981"/>
              <a:gd name="connsiteY6" fmla="*/ 34954 h 46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981" h="46109">
                <a:moveTo>
                  <a:pt x="0" y="34954"/>
                </a:moveTo>
                <a:cubicBezTo>
                  <a:pt x="0" y="33631"/>
                  <a:pt x="54239" y="38393"/>
                  <a:pt x="74612" y="38129"/>
                </a:cubicBezTo>
                <a:cubicBezTo>
                  <a:pt x="94985" y="37865"/>
                  <a:pt x="114564" y="39717"/>
                  <a:pt x="122237" y="33367"/>
                </a:cubicBezTo>
                <a:cubicBezTo>
                  <a:pt x="129910" y="27017"/>
                  <a:pt x="120121" y="-1029"/>
                  <a:pt x="120650" y="29"/>
                </a:cubicBezTo>
                <a:cubicBezTo>
                  <a:pt x="121179" y="1087"/>
                  <a:pt x="133085" y="32044"/>
                  <a:pt x="125412" y="39717"/>
                </a:cubicBezTo>
                <a:cubicBezTo>
                  <a:pt x="117739" y="47390"/>
                  <a:pt x="90222" y="45273"/>
                  <a:pt x="74612" y="46067"/>
                </a:cubicBezTo>
                <a:cubicBezTo>
                  <a:pt x="59002" y="46861"/>
                  <a:pt x="0" y="36277"/>
                  <a:pt x="0" y="349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055CCC44-6A52-4D0F-9605-CC86F09FD1E4}"/>
              </a:ext>
            </a:extLst>
          </p:cNvPr>
          <p:cNvSpPr/>
          <p:nvPr/>
        </p:nvSpPr>
        <p:spPr>
          <a:xfrm>
            <a:off x="4129694" y="4909977"/>
            <a:ext cx="278380" cy="40238"/>
          </a:xfrm>
          <a:custGeom>
            <a:avLst/>
            <a:gdLst>
              <a:gd name="connsiteX0" fmla="*/ 981 w 278380"/>
              <a:gd name="connsiteY0" fmla="*/ 30323 h 40238"/>
              <a:gd name="connsiteX1" fmla="*/ 102581 w 278380"/>
              <a:gd name="connsiteY1" fmla="*/ 36673 h 40238"/>
              <a:gd name="connsiteX2" fmla="*/ 275619 w 278380"/>
              <a:gd name="connsiteY2" fmla="*/ 161 h 40238"/>
              <a:gd name="connsiteX3" fmla="*/ 205769 w 278380"/>
              <a:gd name="connsiteY3" fmla="*/ 23973 h 40238"/>
              <a:gd name="connsiteX4" fmla="*/ 161319 w 278380"/>
              <a:gd name="connsiteY4" fmla="*/ 39848 h 40238"/>
              <a:gd name="connsiteX5" fmla="*/ 981 w 278380"/>
              <a:gd name="connsiteY5" fmla="*/ 30323 h 4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8380" h="40238">
                <a:moveTo>
                  <a:pt x="981" y="30323"/>
                </a:moveTo>
                <a:cubicBezTo>
                  <a:pt x="-8809" y="29794"/>
                  <a:pt x="56808" y="41700"/>
                  <a:pt x="102581" y="36673"/>
                </a:cubicBezTo>
                <a:cubicBezTo>
                  <a:pt x="148354" y="31646"/>
                  <a:pt x="258421" y="2278"/>
                  <a:pt x="275619" y="161"/>
                </a:cubicBezTo>
                <a:cubicBezTo>
                  <a:pt x="292817" y="-1956"/>
                  <a:pt x="224819" y="17358"/>
                  <a:pt x="205769" y="23973"/>
                </a:cubicBezTo>
                <a:cubicBezTo>
                  <a:pt x="186719" y="30588"/>
                  <a:pt x="188836" y="37202"/>
                  <a:pt x="161319" y="39848"/>
                </a:cubicBezTo>
                <a:cubicBezTo>
                  <a:pt x="133802" y="42494"/>
                  <a:pt x="10771" y="30852"/>
                  <a:pt x="981" y="303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FDB85DD9-12D0-4B8C-9A82-3A160BAD5599}"/>
              </a:ext>
            </a:extLst>
          </p:cNvPr>
          <p:cNvSpPr/>
          <p:nvPr/>
        </p:nvSpPr>
        <p:spPr>
          <a:xfrm>
            <a:off x="3975100" y="4912691"/>
            <a:ext cx="454051" cy="76412"/>
          </a:xfrm>
          <a:custGeom>
            <a:avLst/>
            <a:gdLst>
              <a:gd name="connsiteX0" fmla="*/ 0 w 454051"/>
              <a:gd name="connsiteY0" fmla="*/ 26022 h 76412"/>
              <a:gd name="connsiteX1" fmla="*/ 201613 w 454051"/>
              <a:gd name="connsiteY1" fmla="*/ 46659 h 76412"/>
              <a:gd name="connsiteX2" fmla="*/ 438150 w 454051"/>
              <a:gd name="connsiteY2" fmla="*/ 2209 h 76412"/>
              <a:gd name="connsiteX3" fmla="*/ 347663 w 454051"/>
              <a:gd name="connsiteY3" fmla="*/ 26022 h 76412"/>
              <a:gd name="connsiteX4" fmla="*/ 304800 w 454051"/>
              <a:gd name="connsiteY4" fmla="*/ 49834 h 76412"/>
              <a:gd name="connsiteX5" fmla="*/ 450850 w 454051"/>
              <a:gd name="connsiteY5" fmla="*/ 27609 h 76412"/>
              <a:gd name="connsiteX6" fmla="*/ 323850 w 454051"/>
              <a:gd name="connsiteY6" fmla="*/ 64122 h 76412"/>
              <a:gd name="connsiteX7" fmla="*/ 276225 w 454051"/>
              <a:gd name="connsiteY7" fmla="*/ 72059 h 76412"/>
              <a:gd name="connsiteX8" fmla="*/ 454025 w 454051"/>
              <a:gd name="connsiteY8" fmla="*/ 622 h 76412"/>
              <a:gd name="connsiteX9" fmla="*/ 288925 w 454051"/>
              <a:gd name="connsiteY9" fmla="*/ 37134 h 76412"/>
              <a:gd name="connsiteX10" fmla="*/ 201613 w 454051"/>
              <a:gd name="connsiteY10" fmla="*/ 33959 h 76412"/>
              <a:gd name="connsiteX11" fmla="*/ 0 w 454051"/>
              <a:gd name="connsiteY11" fmla="*/ 26022 h 76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4051" h="76412">
                <a:moveTo>
                  <a:pt x="0" y="26022"/>
                </a:moveTo>
                <a:cubicBezTo>
                  <a:pt x="64294" y="38325"/>
                  <a:pt x="128588" y="50628"/>
                  <a:pt x="201613" y="46659"/>
                </a:cubicBezTo>
                <a:cubicBezTo>
                  <a:pt x="274638" y="42690"/>
                  <a:pt x="413808" y="5648"/>
                  <a:pt x="438150" y="2209"/>
                </a:cubicBezTo>
                <a:cubicBezTo>
                  <a:pt x="462492" y="-1230"/>
                  <a:pt x="369888" y="18084"/>
                  <a:pt x="347663" y="26022"/>
                </a:cubicBezTo>
                <a:cubicBezTo>
                  <a:pt x="325438" y="33960"/>
                  <a:pt x="287602" y="49570"/>
                  <a:pt x="304800" y="49834"/>
                </a:cubicBezTo>
                <a:cubicBezTo>
                  <a:pt x="321998" y="50098"/>
                  <a:pt x="447675" y="25228"/>
                  <a:pt x="450850" y="27609"/>
                </a:cubicBezTo>
                <a:cubicBezTo>
                  <a:pt x="454025" y="29990"/>
                  <a:pt x="352954" y="56714"/>
                  <a:pt x="323850" y="64122"/>
                </a:cubicBezTo>
                <a:cubicBezTo>
                  <a:pt x="294746" y="71530"/>
                  <a:pt x="254529" y="82642"/>
                  <a:pt x="276225" y="72059"/>
                </a:cubicBezTo>
                <a:cubicBezTo>
                  <a:pt x="297921" y="61476"/>
                  <a:pt x="451908" y="6443"/>
                  <a:pt x="454025" y="622"/>
                </a:cubicBezTo>
                <a:cubicBezTo>
                  <a:pt x="456142" y="-5199"/>
                  <a:pt x="330994" y="31578"/>
                  <a:pt x="288925" y="37134"/>
                </a:cubicBezTo>
                <a:cubicBezTo>
                  <a:pt x="246856" y="42690"/>
                  <a:pt x="201613" y="33959"/>
                  <a:pt x="201613" y="33959"/>
                </a:cubicBezTo>
                <a:lnTo>
                  <a:pt x="0" y="2602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CB5069A3-F64D-4B76-8313-8B649B6BF1DA}"/>
              </a:ext>
            </a:extLst>
          </p:cNvPr>
          <p:cNvSpPr/>
          <p:nvPr/>
        </p:nvSpPr>
        <p:spPr>
          <a:xfrm>
            <a:off x="4035823" y="4906924"/>
            <a:ext cx="209447" cy="81903"/>
          </a:xfrm>
          <a:custGeom>
            <a:avLst/>
            <a:gdLst>
              <a:gd name="connsiteX0" fmla="*/ 12302 w 209447"/>
              <a:gd name="connsiteY0" fmla="*/ 39 h 81903"/>
              <a:gd name="connsiteX1" fmla="*/ 26590 w 209447"/>
              <a:gd name="connsiteY1" fmla="*/ 66714 h 81903"/>
              <a:gd name="connsiteX2" fmla="*/ 209152 w 209447"/>
              <a:gd name="connsiteY2" fmla="*/ 61951 h 81903"/>
              <a:gd name="connsiteX3" fmla="*/ 72627 w 209447"/>
              <a:gd name="connsiteY3" fmla="*/ 79414 h 81903"/>
              <a:gd name="connsiteX4" fmla="*/ 67865 w 209447"/>
              <a:gd name="connsiteY4" fmla="*/ 79414 h 81903"/>
              <a:gd name="connsiteX5" fmla="*/ 2777 w 209447"/>
              <a:gd name="connsiteY5" fmla="*/ 57189 h 81903"/>
              <a:gd name="connsiteX6" fmla="*/ 12302 w 209447"/>
              <a:gd name="connsiteY6" fmla="*/ 39 h 8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447" h="81903">
                <a:moveTo>
                  <a:pt x="12302" y="39"/>
                </a:moveTo>
                <a:cubicBezTo>
                  <a:pt x="16271" y="1627"/>
                  <a:pt x="-6218" y="56395"/>
                  <a:pt x="26590" y="66714"/>
                </a:cubicBezTo>
                <a:cubicBezTo>
                  <a:pt x="59398" y="77033"/>
                  <a:pt x="201479" y="59834"/>
                  <a:pt x="209152" y="61951"/>
                </a:cubicBezTo>
                <a:cubicBezTo>
                  <a:pt x="216825" y="64068"/>
                  <a:pt x="72627" y="79414"/>
                  <a:pt x="72627" y="79414"/>
                </a:cubicBezTo>
                <a:cubicBezTo>
                  <a:pt x="49079" y="82324"/>
                  <a:pt x="79507" y="83118"/>
                  <a:pt x="67865" y="79414"/>
                </a:cubicBezTo>
                <a:cubicBezTo>
                  <a:pt x="56223" y="75710"/>
                  <a:pt x="11508" y="69360"/>
                  <a:pt x="2777" y="57189"/>
                </a:cubicBezTo>
                <a:cubicBezTo>
                  <a:pt x="-5954" y="45018"/>
                  <a:pt x="8333" y="-1549"/>
                  <a:pt x="12302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D66A7C8F-109B-4F28-89A1-F81D4D7C4AD1}"/>
              </a:ext>
            </a:extLst>
          </p:cNvPr>
          <p:cNvSpPr/>
          <p:nvPr/>
        </p:nvSpPr>
        <p:spPr>
          <a:xfrm>
            <a:off x="4095782" y="4741563"/>
            <a:ext cx="277541" cy="182699"/>
          </a:xfrm>
          <a:custGeom>
            <a:avLst/>
            <a:gdLst>
              <a:gd name="connsiteX0" fmla="*/ 4731 w 277541"/>
              <a:gd name="connsiteY0" fmla="*/ 14587 h 182699"/>
              <a:gd name="connsiteX1" fmla="*/ 53943 w 277541"/>
              <a:gd name="connsiteY1" fmla="*/ 41575 h 182699"/>
              <a:gd name="connsiteX2" fmla="*/ 38068 w 277541"/>
              <a:gd name="connsiteY2" fmla="*/ 63800 h 182699"/>
              <a:gd name="connsiteX3" fmla="*/ 58706 w 277541"/>
              <a:gd name="connsiteY3" fmla="*/ 133650 h 182699"/>
              <a:gd name="connsiteX4" fmla="*/ 84106 w 277541"/>
              <a:gd name="connsiteY4" fmla="*/ 166987 h 182699"/>
              <a:gd name="connsiteX5" fmla="*/ 211106 w 277541"/>
              <a:gd name="connsiteY5" fmla="*/ 176512 h 182699"/>
              <a:gd name="connsiteX6" fmla="*/ 253968 w 277541"/>
              <a:gd name="connsiteY6" fmla="*/ 73325 h 182699"/>
              <a:gd name="connsiteX7" fmla="*/ 274606 w 277541"/>
              <a:gd name="connsiteY7" fmla="*/ 28875 h 182699"/>
              <a:gd name="connsiteX8" fmla="*/ 190468 w 277541"/>
              <a:gd name="connsiteY8" fmla="*/ 300 h 182699"/>
              <a:gd name="connsiteX9" fmla="*/ 4731 w 277541"/>
              <a:gd name="connsiteY9" fmla="*/ 14587 h 182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7541" h="182699">
                <a:moveTo>
                  <a:pt x="4731" y="14587"/>
                </a:moveTo>
                <a:cubicBezTo>
                  <a:pt x="-18023" y="21466"/>
                  <a:pt x="48387" y="33373"/>
                  <a:pt x="53943" y="41575"/>
                </a:cubicBezTo>
                <a:cubicBezTo>
                  <a:pt x="59499" y="49777"/>
                  <a:pt x="37274" y="48454"/>
                  <a:pt x="38068" y="63800"/>
                </a:cubicBezTo>
                <a:cubicBezTo>
                  <a:pt x="38862" y="79146"/>
                  <a:pt x="51033" y="116452"/>
                  <a:pt x="58706" y="133650"/>
                </a:cubicBezTo>
                <a:cubicBezTo>
                  <a:pt x="66379" y="150848"/>
                  <a:pt x="58706" y="159843"/>
                  <a:pt x="84106" y="166987"/>
                </a:cubicBezTo>
                <a:cubicBezTo>
                  <a:pt x="109506" y="174131"/>
                  <a:pt x="182796" y="192122"/>
                  <a:pt x="211106" y="176512"/>
                </a:cubicBezTo>
                <a:cubicBezTo>
                  <a:pt x="239416" y="160902"/>
                  <a:pt x="243385" y="97931"/>
                  <a:pt x="253968" y="73325"/>
                </a:cubicBezTo>
                <a:cubicBezTo>
                  <a:pt x="264551" y="48719"/>
                  <a:pt x="285189" y="41046"/>
                  <a:pt x="274606" y="28875"/>
                </a:cubicBezTo>
                <a:cubicBezTo>
                  <a:pt x="264023" y="16704"/>
                  <a:pt x="236770" y="2417"/>
                  <a:pt x="190468" y="300"/>
                </a:cubicBezTo>
                <a:cubicBezTo>
                  <a:pt x="144166" y="-1817"/>
                  <a:pt x="27485" y="7708"/>
                  <a:pt x="4731" y="1458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楕円 42">
            <a:extLst>
              <a:ext uri="{FF2B5EF4-FFF2-40B4-BE49-F238E27FC236}">
                <a16:creationId xmlns:a16="http://schemas.microsoft.com/office/drawing/2014/main" id="{2E9BACA9-A3C0-4A12-8154-A8DBEB6DBF3D}"/>
              </a:ext>
            </a:extLst>
          </p:cNvPr>
          <p:cNvSpPr/>
          <p:nvPr/>
        </p:nvSpPr>
        <p:spPr>
          <a:xfrm rot="1589672">
            <a:off x="4230239" y="4779076"/>
            <a:ext cx="66060" cy="936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731AB027-B56F-4757-9376-8B9FAA49B42A}"/>
              </a:ext>
            </a:extLst>
          </p:cNvPr>
          <p:cNvSpPr/>
          <p:nvPr/>
        </p:nvSpPr>
        <p:spPr>
          <a:xfrm>
            <a:off x="3909105" y="4821164"/>
            <a:ext cx="188310" cy="99377"/>
          </a:xfrm>
          <a:custGeom>
            <a:avLst/>
            <a:gdLst>
              <a:gd name="connsiteX0" fmla="*/ 908 w 188310"/>
              <a:gd name="connsiteY0" fmla="*/ 47699 h 99377"/>
              <a:gd name="connsiteX1" fmla="*/ 118383 w 188310"/>
              <a:gd name="connsiteY1" fmla="*/ 50874 h 99377"/>
              <a:gd name="connsiteX2" fmla="*/ 72345 w 188310"/>
              <a:gd name="connsiteY2" fmla="*/ 98499 h 99377"/>
              <a:gd name="connsiteX3" fmla="*/ 102508 w 188310"/>
              <a:gd name="connsiteY3" fmla="*/ 81036 h 99377"/>
              <a:gd name="connsiteX4" fmla="*/ 188233 w 188310"/>
              <a:gd name="connsiteY4" fmla="*/ 71511 h 99377"/>
              <a:gd name="connsiteX5" fmla="*/ 116795 w 188310"/>
              <a:gd name="connsiteY5" fmla="*/ 1661 h 99377"/>
              <a:gd name="connsiteX6" fmla="*/ 65995 w 188310"/>
              <a:gd name="connsiteY6" fmla="*/ 22299 h 99377"/>
              <a:gd name="connsiteX7" fmla="*/ 908 w 188310"/>
              <a:gd name="connsiteY7" fmla="*/ 47699 h 9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310" h="99377">
                <a:moveTo>
                  <a:pt x="908" y="47699"/>
                </a:moveTo>
                <a:cubicBezTo>
                  <a:pt x="9639" y="52461"/>
                  <a:pt x="106477" y="42407"/>
                  <a:pt x="118383" y="50874"/>
                </a:cubicBezTo>
                <a:cubicBezTo>
                  <a:pt x="130289" y="59341"/>
                  <a:pt x="74991" y="93472"/>
                  <a:pt x="72345" y="98499"/>
                </a:cubicBezTo>
                <a:cubicBezTo>
                  <a:pt x="69699" y="103526"/>
                  <a:pt x="83193" y="85534"/>
                  <a:pt x="102508" y="81036"/>
                </a:cubicBezTo>
                <a:cubicBezTo>
                  <a:pt x="121823" y="76538"/>
                  <a:pt x="185852" y="84740"/>
                  <a:pt x="188233" y="71511"/>
                </a:cubicBezTo>
                <a:cubicBezTo>
                  <a:pt x="190614" y="58282"/>
                  <a:pt x="137168" y="9863"/>
                  <a:pt x="116795" y="1661"/>
                </a:cubicBezTo>
                <a:cubicBezTo>
                  <a:pt x="96422" y="-6541"/>
                  <a:pt x="83193" y="18066"/>
                  <a:pt x="65995" y="22299"/>
                </a:cubicBezTo>
                <a:cubicBezTo>
                  <a:pt x="48797" y="26532"/>
                  <a:pt x="-7823" y="42937"/>
                  <a:pt x="908" y="476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DD6693E3-1B70-4CFA-A17C-B765321595F9}"/>
              </a:ext>
            </a:extLst>
          </p:cNvPr>
          <p:cNvSpPr/>
          <p:nvPr/>
        </p:nvSpPr>
        <p:spPr>
          <a:xfrm>
            <a:off x="4549636" y="4406843"/>
            <a:ext cx="62231" cy="162024"/>
          </a:xfrm>
          <a:custGeom>
            <a:avLst/>
            <a:gdLst>
              <a:gd name="connsiteX0" fmla="*/ 139 w 62231"/>
              <a:gd name="connsiteY0" fmla="*/ 57 h 162024"/>
              <a:gd name="connsiteX1" fmla="*/ 44589 w 62231"/>
              <a:gd name="connsiteY1" fmla="*/ 68320 h 162024"/>
              <a:gd name="connsiteX2" fmla="*/ 22364 w 62231"/>
              <a:gd name="connsiteY2" fmla="*/ 161982 h 162024"/>
              <a:gd name="connsiteX3" fmla="*/ 62052 w 62231"/>
              <a:gd name="connsiteY3" fmla="*/ 79432 h 162024"/>
              <a:gd name="connsiteX4" fmla="*/ 139 w 62231"/>
              <a:gd name="connsiteY4" fmla="*/ 57 h 162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31" h="162024">
                <a:moveTo>
                  <a:pt x="139" y="57"/>
                </a:moveTo>
                <a:cubicBezTo>
                  <a:pt x="-2771" y="-1795"/>
                  <a:pt x="40885" y="41333"/>
                  <a:pt x="44589" y="68320"/>
                </a:cubicBezTo>
                <a:cubicBezTo>
                  <a:pt x="48293" y="95307"/>
                  <a:pt x="19454" y="160130"/>
                  <a:pt x="22364" y="161982"/>
                </a:cubicBezTo>
                <a:cubicBezTo>
                  <a:pt x="25274" y="163834"/>
                  <a:pt x="65227" y="104038"/>
                  <a:pt x="62052" y="79432"/>
                </a:cubicBezTo>
                <a:cubicBezTo>
                  <a:pt x="58877" y="54826"/>
                  <a:pt x="3049" y="1909"/>
                  <a:pt x="139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F57D2F9E-96AE-4268-A3BB-371F5E3D7715}"/>
              </a:ext>
            </a:extLst>
          </p:cNvPr>
          <p:cNvSpPr/>
          <p:nvPr/>
        </p:nvSpPr>
        <p:spPr>
          <a:xfrm>
            <a:off x="4429005" y="4360693"/>
            <a:ext cx="96246" cy="181331"/>
          </a:xfrm>
          <a:custGeom>
            <a:avLst/>
            <a:gdLst>
              <a:gd name="connsiteX0" fmla="*/ 120 w 96246"/>
              <a:gd name="connsiteY0" fmla="*/ 170 h 181331"/>
              <a:gd name="connsiteX1" fmla="*/ 63620 w 96246"/>
              <a:gd name="connsiteY1" fmla="*/ 84307 h 181331"/>
              <a:gd name="connsiteX2" fmla="*/ 95370 w 96246"/>
              <a:gd name="connsiteY2" fmla="*/ 181145 h 181331"/>
              <a:gd name="connsiteX3" fmla="*/ 81083 w 96246"/>
              <a:gd name="connsiteY3" fmla="*/ 106532 h 181331"/>
              <a:gd name="connsiteX4" fmla="*/ 120 w 96246"/>
              <a:gd name="connsiteY4" fmla="*/ 170 h 18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246" h="181331">
                <a:moveTo>
                  <a:pt x="120" y="170"/>
                </a:moveTo>
                <a:cubicBezTo>
                  <a:pt x="-2791" y="-3534"/>
                  <a:pt x="47745" y="54145"/>
                  <a:pt x="63620" y="84307"/>
                </a:cubicBezTo>
                <a:cubicBezTo>
                  <a:pt x="79495" y="114469"/>
                  <a:pt x="92460" y="177441"/>
                  <a:pt x="95370" y="181145"/>
                </a:cubicBezTo>
                <a:cubicBezTo>
                  <a:pt x="98281" y="184849"/>
                  <a:pt x="94048" y="132461"/>
                  <a:pt x="81083" y="106532"/>
                </a:cubicBezTo>
                <a:cubicBezTo>
                  <a:pt x="68119" y="80603"/>
                  <a:pt x="3031" y="3874"/>
                  <a:pt x="120" y="1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A6BC955E-5AE2-4A18-8928-656DD928BFD3}"/>
              </a:ext>
            </a:extLst>
          </p:cNvPr>
          <p:cNvSpPr/>
          <p:nvPr/>
        </p:nvSpPr>
        <p:spPr>
          <a:xfrm>
            <a:off x="4224101" y="4386255"/>
            <a:ext cx="220270" cy="63521"/>
          </a:xfrm>
          <a:custGeom>
            <a:avLst/>
            <a:gdLst>
              <a:gd name="connsiteX0" fmla="*/ 237 w 220270"/>
              <a:gd name="connsiteY0" fmla="*/ 8 h 63521"/>
              <a:gd name="connsiteX1" fmla="*/ 133587 w 220270"/>
              <a:gd name="connsiteY1" fmla="*/ 33345 h 63521"/>
              <a:gd name="connsiteX2" fmla="*/ 219312 w 220270"/>
              <a:gd name="connsiteY2" fmla="*/ 63508 h 63521"/>
              <a:gd name="connsiteX3" fmla="*/ 168512 w 220270"/>
              <a:gd name="connsiteY3" fmla="*/ 36520 h 63521"/>
              <a:gd name="connsiteX4" fmla="*/ 237 w 220270"/>
              <a:gd name="connsiteY4" fmla="*/ 8 h 63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270" h="63521">
                <a:moveTo>
                  <a:pt x="237" y="8"/>
                </a:moveTo>
                <a:cubicBezTo>
                  <a:pt x="-5584" y="-521"/>
                  <a:pt x="97075" y="22762"/>
                  <a:pt x="133587" y="33345"/>
                </a:cubicBezTo>
                <a:cubicBezTo>
                  <a:pt x="170099" y="43928"/>
                  <a:pt x="213491" y="62979"/>
                  <a:pt x="219312" y="63508"/>
                </a:cubicBezTo>
                <a:cubicBezTo>
                  <a:pt x="225133" y="64037"/>
                  <a:pt x="203966" y="48955"/>
                  <a:pt x="168512" y="36520"/>
                </a:cubicBezTo>
                <a:cubicBezTo>
                  <a:pt x="133058" y="24085"/>
                  <a:pt x="6058" y="537"/>
                  <a:pt x="237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A45CAB29-0CD7-48F4-9141-54DE0AA9B926}"/>
              </a:ext>
            </a:extLst>
          </p:cNvPr>
          <p:cNvSpPr/>
          <p:nvPr/>
        </p:nvSpPr>
        <p:spPr>
          <a:xfrm>
            <a:off x="4016332" y="4401998"/>
            <a:ext cx="234688" cy="16251"/>
          </a:xfrm>
          <a:custGeom>
            <a:avLst/>
            <a:gdLst>
              <a:gd name="connsiteX0" fmla="*/ 43 w 234688"/>
              <a:gd name="connsiteY0" fmla="*/ 16015 h 16251"/>
              <a:gd name="connsiteX1" fmla="*/ 114343 w 234688"/>
              <a:gd name="connsiteY1" fmla="*/ 140 h 16251"/>
              <a:gd name="connsiteX2" fmla="*/ 231818 w 234688"/>
              <a:gd name="connsiteY2" fmla="*/ 8077 h 16251"/>
              <a:gd name="connsiteX3" fmla="*/ 190543 w 234688"/>
              <a:gd name="connsiteY3" fmla="*/ 4902 h 16251"/>
              <a:gd name="connsiteX4" fmla="*/ 101643 w 234688"/>
              <a:gd name="connsiteY4" fmla="*/ 9665 h 16251"/>
              <a:gd name="connsiteX5" fmla="*/ 43 w 234688"/>
              <a:gd name="connsiteY5" fmla="*/ 16015 h 16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688" h="16251">
                <a:moveTo>
                  <a:pt x="43" y="16015"/>
                </a:moveTo>
                <a:cubicBezTo>
                  <a:pt x="2160" y="14427"/>
                  <a:pt x="75714" y="1463"/>
                  <a:pt x="114343" y="140"/>
                </a:cubicBezTo>
                <a:cubicBezTo>
                  <a:pt x="152972" y="-1183"/>
                  <a:pt x="219118" y="7283"/>
                  <a:pt x="231818" y="8077"/>
                </a:cubicBezTo>
                <a:cubicBezTo>
                  <a:pt x="244518" y="8871"/>
                  <a:pt x="212239" y="4637"/>
                  <a:pt x="190543" y="4902"/>
                </a:cubicBezTo>
                <a:cubicBezTo>
                  <a:pt x="168847" y="5167"/>
                  <a:pt x="129424" y="8607"/>
                  <a:pt x="101643" y="9665"/>
                </a:cubicBezTo>
                <a:cubicBezTo>
                  <a:pt x="73862" y="10723"/>
                  <a:pt x="-2074" y="17603"/>
                  <a:pt x="43" y="160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650175A7-DCDA-4C42-980D-9C3457F70F8A}"/>
              </a:ext>
            </a:extLst>
          </p:cNvPr>
          <p:cNvSpPr/>
          <p:nvPr/>
        </p:nvSpPr>
        <p:spPr>
          <a:xfrm>
            <a:off x="3765533" y="4421381"/>
            <a:ext cx="254904" cy="163394"/>
          </a:xfrm>
          <a:custGeom>
            <a:avLst/>
            <a:gdLst>
              <a:gd name="connsiteX0" fmla="*/ 17 w 254904"/>
              <a:gd name="connsiteY0" fmla="*/ 163319 h 163394"/>
              <a:gd name="connsiteX1" fmla="*/ 87330 w 254904"/>
              <a:gd name="connsiteY1" fmla="*/ 83944 h 163394"/>
              <a:gd name="connsiteX2" fmla="*/ 254017 w 254904"/>
              <a:gd name="connsiteY2" fmla="*/ 1394 h 163394"/>
              <a:gd name="connsiteX3" fmla="*/ 150830 w 254904"/>
              <a:gd name="connsiteY3" fmla="*/ 34732 h 163394"/>
              <a:gd name="connsiteX4" fmla="*/ 93680 w 254904"/>
              <a:gd name="connsiteY4" fmla="*/ 69657 h 163394"/>
              <a:gd name="connsiteX5" fmla="*/ 17 w 254904"/>
              <a:gd name="connsiteY5" fmla="*/ 163319 h 163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904" h="163394">
                <a:moveTo>
                  <a:pt x="17" y="163319"/>
                </a:moveTo>
                <a:cubicBezTo>
                  <a:pt x="-1041" y="165700"/>
                  <a:pt x="44997" y="110932"/>
                  <a:pt x="87330" y="83944"/>
                </a:cubicBezTo>
                <a:cubicBezTo>
                  <a:pt x="129663" y="56956"/>
                  <a:pt x="243434" y="9596"/>
                  <a:pt x="254017" y="1394"/>
                </a:cubicBezTo>
                <a:cubicBezTo>
                  <a:pt x="264600" y="-6808"/>
                  <a:pt x="177553" y="23355"/>
                  <a:pt x="150830" y="34732"/>
                </a:cubicBezTo>
                <a:cubicBezTo>
                  <a:pt x="124107" y="46109"/>
                  <a:pt x="114847" y="52459"/>
                  <a:pt x="93680" y="69657"/>
                </a:cubicBezTo>
                <a:cubicBezTo>
                  <a:pt x="72513" y="86855"/>
                  <a:pt x="1075" y="160938"/>
                  <a:pt x="17" y="1633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C21C304F-8BDA-46C2-B45E-E0AFE596EDDF}"/>
              </a:ext>
            </a:extLst>
          </p:cNvPr>
          <p:cNvSpPr/>
          <p:nvPr/>
        </p:nvSpPr>
        <p:spPr>
          <a:xfrm>
            <a:off x="4205057" y="4475080"/>
            <a:ext cx="210366" cy="58906"/>
          </a:xfrm>
          <a:custGeom>
            <a:avLst/>
            <a:gdLst>
              <a:gd name="connsiteX0" fmla="*/ 231 w 210366"/>
              <a:gd name="connsiteY0" fmla="*/ 83 h 58906"/>
              <a:gd name="connsiteX1" fmla="*/ 100243 w 210366"/>
              <a:gd name="connsiteY1" fmla="*/ 12783 h 58906"/>
              <a:gd name="connsiteX2" fmla="*/ 209781 w 210366"/>
              <a:gd name="connsiteY2" fmla="*/ 58820 h 58906"/>
              <a:gd name="connsiteX3" fmla="*/ 143106 w 210366"/>
              <a:gd name="connsiteY3" fmla="*/ 23895 h 58906"/>
              <a:gd name="connsiteX4" fmla="*/ 128818 w 210366"/>
              <a:gd name="connsiteY4" fmla="*/ 8020 h 58906"/>
              <a:gd name="connsiteX5" fmla="*/ 231 w 210366"/>
              <a:gd name="connsiteY5" fmla="*/ 83 h 58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66" h="58906">
                <a:moveTo>
                  <a:pt x="231" y="83"/>
                </a:moveTo>
                <a:cubicBezTo>
                  <a:pt x="-4531" y="877"/>
                  <a:pt x="65318" y="2994"/>
                  <a:pt x="100243" y="12783"/>
                </a:cubicBezTo>
                <a:cubicBezTo>
                  <a:pt x="135168" y="22573"/>
                  <a:pt x="202637" y="56968"/>
                  <a:pt x="209781" y="58820"/>
                </a:cubicBezTo>
                <a:cubicBezTo>
                  <a:pt x="216925" y="60672"/>
                  <a:pt x="156600" y="32362"/>
                  <a:pt x="143106" y="23895"/>
                </a:cubicBezTo>
                <a:cubicBezTo>
                  <a:pt x="129612" y="15428"/>
                  <a:pt x="148662" y="11724"/>
                  <a:pt x="128818" y="8020"/>
                </a:cubicBezTo>
                <a:cubicBezTo>
                  <a:pt x="108974" y="4316"/>
                  <a:pt x="4993" y="-711"/>
                  <a:pt x="231" y="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DD206F4C-A989-46EE-8187-2FA994114D33}"/>
              </a:ext>
            </a:extLst>
          </p:cNvPr>
          <p:cNvSpPr/>
          <p:nvPr/>
        </p:nvSpPr>
        <p:spPr>
          <a:xfrm>
            <a:off x="4026985" y="4503709"/>
            <a:ext cx="268177" cy="28786"/>
          </a:xfrm>
          <a:custGeom>
            <a:avLst/>
            <a:gdLst>
              <a:gd name="connsiteX0" fmla="*/ 503 w 268177"/>
              <a:gd name="connsiteY0" fmla="*/ 28604 h 28786"/>
              <a:gd name="connsiteX1" fmla="*/ 137028 w 268177"/>
              <a:gd name="connsiteY1" fmla="*/ 12729 h 28786"/>
              <a:gd name="connsiteX2" fmla="*/ 267203 w 268177"/>
              <a:gd name="connsiteY2" fmla="*/ 22254 h 28786"/>
              <a:gd name="connsiteX3" fmla="*/ 187828 w 268177"/>
              <a:gd name="connsiteY3" fmla="*/ 29 h 28786"/>
              <a:gd name="connsiteX4" fmla="*/ 503 w 268177"/>
              <a:gd name="connsiteY4" fmla="*/ 28604 h 2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177" h="28786">
                <a:moveTo>
                  <a:pt x="503" y="28604"/>
                </a:moveTo>
                <a:cubicBezTo>
                  <a:pt x="-7964" y="30721"/>
                  <a:pt x="92578" y="13787"/>
                  <a:pt x="137028" y="12729"/>
                </a:cubicBezTo>
                <a:cubicBezTo>
                  <a:pt x="181478" y="11671"/>
                  <a:pt x="258736" y="24371"/>
                  <a:pt x="267203" y="22254"/>
                </a:cubicBezTo>
                <a:cubicBezTo>
                  <a:pt x="275670" y="20137"/>
                  <a:pt x="227251" y="1087"/>
                  <a:pt x="187828" y="29"/>
                </a:cubicBezTo>
                <a:cubicBezTo>
                  <a:pt x="148405" y="-1029"/>
                  <a:pt x="8970" y="26487"/>
                  <a:pt x="503" y="286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CBDCE0CA-8FB6-48FD-9ACC-CB59D344C62E}"/>
              </a:ext>
            </a:extLst>
          </p:cNvPr>
          <p:cNvSpPr/>
          <p:nvPr/>
        </p:nvSpPr>
        <p:spPr>
          <a:xfrm>
            <a:off x="3867029" y="4504902"/>
            <a:ext cx="183328" cy="65708"/>
          </a:xfrm>
          <a:custGeom>
            <a:avLst/>
            <a:gdLst>
              <a:gd name="connsiteX0" fmla="*/ 121 w 183328"/>
              <a:gd name="connsiteY0" fmla="*/ 65511 h 65708"/>
              <a:gd name="connsiteX1" fmla="*/ 120771 w 183328"/>
              <a:gd name="connsiteY1" fmla="*/ 22648 h 65708"/>
              <a:gd name="connsiteX2" fmla="*/ 182684 w 183328"/>
              <a:gd name="connsiteY2" fmla="*/ 5186 h 65708"/>
              <a:gd name="connsiteX3" fmla="*/ 144584 w 183328"/>
              <a:gd name="connsiteY3" fmla="*/ 3598 h 65708"/>
              <a:gd name="connsiteX4" fmla="*/ 121 w 183328"/>
              <a:gd name="connsiteY4" fmla="*/ 65511 h 65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328" h="65708">
                <a:moveTo>
                  <a:pt x="121" y="65511"/>
                </a:moveTo>
                <a:cubicBezTo>
                  <a:pt x="-3848" y="68686"/>
                  <a:pt x="90344" y="32702"/>
                  <a:pt x="120771" y="22648"/>
                </a:cubicBezTo>
                <a:cubicBezTo>
                  <a:pt x="151198" y="12594"/>
                  <a:pt x="178715" y="8361"/>
                  <a:pt x="182684" y="5186"/>
                </a:cubicBezTo>
                <a:cubicBezTo>
                  <a:pt x="186653" y="2011"/>
                  <a:pt x="172101" y="-3810"/>
                  <a:pt x="144584" y="3598"/>
                </a:cubicBezTo>
                <a:cubicBezTo>
                  <a:pt x="117067" y="11006"/>
                  <a:pt x="4090" y="62336"/>
                  <a:pt x="121" y="655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112596C1-13E0-4781-9F20-8C54E84D07EF}"/>
              </a:ext>
            </a:extLst>
          </p:cNvPr>
          <p:cNvSpPr/>
          <p:nvPr/>
        </p:nvSpPr>
        <p:spPr>
          <a:xfrm>
            <a:off x="3749213" y="4489143"/>
            <a:ext cx="94157" cy="140845"/>
          </a:xfrm>
          <a:custGeom>
            <a:avLst/>
            <a:gdLst>
              <a:gd name="connsiteX0" fmla="*/ 94125 w 94157"/>
              <a:gd name="connsiteY0" fmla="*/ 307 h 140845"/>
              <a:gd name="connsiteX1" fmla="*/ 16337 w 94157"/>
              <a:gd name="connsiteY1" fmla="*/ 103495 h 140845"/>
              <a:gd name="connsiteX2" fmla="*/ 462 w 94157"/>
              <a:gd name="connsiteY2" fmla="*/ 140007 h 140845"/>
              <a:gd name="connsiteX3" fmla="*/ 25862 w 94157"/>
              <a:gd name="connsiteY3" fmla="*/ 73332 h 140845"/>
              <a:gd name="connsiteX4" fmla="*/ 94125 w 94157"/>
              <a:gd name="connsiteY4" fmla="*/ 307 h 140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157" h="140845">
                <a:moveTo>
                  <a:pt x="94125" y="307"/>
                </a:moveTo>
                <a:cubicBezTo>
                  <a:pt x="92538" y="5334"/>
                  <a:pt x="31947" y="80212"/>
                  <a:pt x="16337" y="103495"/>
                </a:cubicBezTo>
                <a:cubicBezTo>
                  <a:pt x="726" y="126778"/>
                  <a:pt x="-1125" y="145034"/>
                  <a:pt x="462" y="140007"/>
                </a:cubicBezTo>
                <a:cubicBezTo>
                  <a:pt x="2049" y="134980"/>
                  <a:pt x="13162" y="93440"/>
                  <a:pt x="25862" y="73332"/>
                </a:cubicBezTo>
                <a:cubicBezTo>
                  <a:pt x="38562" y="53224"/>
                  <a:pt x="95712" y="-4720"/>
                  <a:pt x="94125" y="3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42B73817-DDF8-4B63-81B1-FF9C3AA13221}"/>
              </a:ext>
            </a:extLst>
          </p:cNvPr>
          <p:cNvSpPr/>
          <p:nvPr/>
        </p:nvSpPr>
        <p:spPr>
          <a:xfrm>
            <a:off x="3757456" y="4576740"/>
            <a:ext cx="125575" cy="127085"/>
          </a:xfrm>
          <a:custGeom>
            <a:avLst/>
            <a:gdLst>
              <a:gd name="connsiteX0" fmla="*/ 125569 w 125575"/>
              <a:gd name="connsiteY0" fmla="*/ 23 h 127085"/>
              <a:gd name="connsiteX1" fmla="*/ 41432 w 125575"/>
              <a:gd name="connsiteY1" fmla="*/ 58760 h 127085"/>
              <a:gd name="connsiteX2" fmla="*/ 36669 w 125575"/>
              <a:gd name="connsiteY2" fmla="*/ 127023 h 127085"/>
              <a:gd name="connsiteX3" fmla="*/ 157 w 125575"/>
              <a:gd name="connsiteY3" fmla="*/ 71460 h 127085"/>
              <a:gd name="connsiteX4" fmla="*/ 23969 w 125575"/>
              <a:gd name="connsiteY4" fmla="*/ 95273 h 127085"/>
              <a:gd name="connsiteX5" fmla="*/ 36669 w 125575"/>
              <a:gd name="connsiteY5" fmla="*/ 52410 h 127085"/>
              <a:gd name="connsiteX6" fmla="*/ 125569 w 125575"/>
              <a:gd name="connsiteY6" fmla="*/ 23 h 127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575" h="127085">
                <a:moveTo>
                  <a:pt x="125569" y="23"/>
                </a:moveTo>
                <a:cubicBezTo>
                  <a:pt x="126363" y="1081"/>
                  <a:pt x="56249" y="37593"/>
                  <a:pt x="41432" y="58760"/>
                </a:cubicBezTo>
                <a:cubicBezTo>
                  <a:pt x="26615" y="79927"/>
                  <a:pt x="43548" y="124906"/>
                  <a:pt x="36669" y="127023"/>
                </a:cubicBezTo>
                <a:cubicBezTo>
                  <a:pt x="29790" y="129140"/>
                  <a:pt x="2274" y="76752"/>
                  <a:pt x="157" y="71460"/>
                </a:cubicBezTo>
                <a:cubicBezTo>
                  <a:pt x="-1960" y="66168"/>
                  <a:pt x="17884" y="98448"/>
                  <a:pt x="23969" y="95273"/>
                </a:cubicBezTo>
                <a:cubicBezTo>
                  <a:pt x="30054" y="92098"/>
                  <a:pt x="21059" y="70402"/>
                  <a:pt x="36669" y="52410"/>
                </a:cubicBezTo>
                <a:cubicBezTo>
                  <a:pt x="52279" y="34418"/>
                  <a:pt x="124775" y="-1035"/>
                  <a:pt x="125569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B62F3BA2-8127-4652-A95F-A0FE38EB65BE}"/>
              </a:ext>
            </a:extLst>
          </p:cNvPr>
          <p:cNvSpPr/>
          <p:nvPr/>
        </p:nvSpPr>
        <p:spPr>
          <a:xfrm>
            <a:off x="4371845" y="4484664"/>
            <a:ext cx="116205" cy="81000"/>
          </a:xfrm>
          <a:custGeom>
            <a:avLst/>
            <a:gdLst>
              <a:gd name="connsiteX0" fmla="*/ 130 w 116205"/>
              <a:gd name="connsiteY0" fmla="*/ 24 h 81000"/>
              <a:gd name="connsiteX1" fmla="*/ 81093 w 116205"/>
              <a:gd name="connsiteY1" fmla="*/ 31774 h 81000"/>
              <a:gd name="connsiteX2" fmla="*/ 114430 w 116205"/>
              <a:gd name="connsiteY2" fmla="*/ 80986 h 81000"/>
              <a:gd name="connsiteX3" fmla="*/ 101730 w 116205"/>
              <a:gd name="connsiteY3" fmla="*/ 36536 h 81000"/>
              <a:gd name="connsiteX4" fmla="*/ 130 w 116205"/>
              <a:gd name="connsiteY4" fmla="*/ 24 h 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205" h="81000">
                <a:moveTo>
                  <a:pt x="130" y="24"/>
                </a:moveTo>
                <a:cubicBezTo>
                  <a:pt x="-3309" y="-770"/>
                  <a:pt x="62043" y="18280"/>
                  <a:pt x="81093" y="31774"/>
                </a:cubicBezTo>
                <a:cubicBezTo>
                  <a:pt x="100143" y="45268"/>
                  <a:pt x="110991" y="80192"/>
                  <a:pt x="114430" y="80986"/>
                </a:cubicBezTo>
                <a:cubicBezTo>
                  <a:pt x="117869" y="81780"/>
                  <a:pt x="117605" y="50559"/>
                  <a:pt x="101730" y="36536"/>
                </a:cubicBezTo>
                <a:cubicBezTo>
                  <a:pt x="85855" y="22513"/>
                  <a:pt x="3569" y="818"/>
                  <a:pt x="130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7D163772-93A1-4D6F-B043-3EDCFA776C2E}"/>
              </a:ext>
            </a:extLst>
          </p:cNvPr>
          <p:cNvSpPr/>
          <p:nvPr/>
        </p:nvSpPr>
        <p:spPr>
          <a:xfrm>
            <a:off x="4855241" y="4563737"/>
            <a:ext cx="58523" cy="227338"/>
          </a:xfrm>
          <a:custGeom>
            <a:avLst/>
            <a:gdLst>
              <a:gd name="connsiteX0" fmla="*/ 58072 w 58523"/>
              <a:gd name="connsiteY0" fmla="*/ 326 h 227338"/>
              <a:gd name="connsiteX1" fmla="*/ 27909 w 58523"/>
              <a:gd name="connsiteY1" fmla="*/ 87638 h 227338"/>
              <a:gd name="connsiteX2" fmla="*/ 12034 w 58523"/>
              <a:gd name="connsiteY2" fmla="*/ 155901 h 227338"/>
              <a:gd name="connsiteX3" fmla="*/ 4097 w 58523"/>
              <a:gd name="connsiteY3" fmla="*/ 227338 h 227338"/>
              <a:gd name="connsiteX4" fmla="*/ 4097 w 58523"/>
              <a:gd name="connsiteY4" fmla="*/ 157488 h 227338"/>
              <a:gd name="connsiteX5" fmla="*/ 2509 w 58523"/>
              <a:gd name="connsiteY5" fmla="*/ 120976 h 227338"/>
              <a:gd name="connsiteX6" fmla="*/ 58072 w 58523"/>
              <a:gd name="connsiteY6" fmla="*/ 326 h 22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523" h="227338">
                <a:moveTo>
                  <a:pt x="58072" y="326"/>
                </a:moveTo>
                <a:cubicBezTo>
                  <a:pt x="62305" y="-5230"/>
                  <a:pt x="35582" y="61709"/>
                  <a:pt x="27909" y="87638"/>
                </a:cubicBezTo>
                <a:cubicBezTo>
                  <a:pt x="20236" y="113567"/>
                  <a:pt x="16003" y="132618"/>
                  <a:pt x="12034" y="155901"/>
                </a:cubicBezTo>
                <a:cubicBezTo>
                  <a:pt x="8065" y="179184"/>
                  <a:pt x="5420" y="227074"/>
                  <a:pt x="4097" y="227338"/>
                </a:cubicBezTo>
                <a:cubicBezTo>
                  <a:pt x="2774" y="227602"/>
                  <a:pt x="4362" y="175215"/>
                  <a:pt x="4097" y="157488"/>
                </a:cubicBezTo>
                <a:cubicBezTo>
                  <a:pt x="3832" y="139761"/>
                  <a:pt x="-3841" y="143995"/>
                  <a:pt x="2509" y="120976"/>
                </a:cubicBezTo>
                <a:cubicBezTo>
                  <a:pt x="8859" y="97957"/>
                  <a:pt x="53839" y="5882"/>
                  <a:pt x="58072" y="3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509F4D86-B301-46DE-B3FE-393503D71B29}"/>
              </a:ext>
            </a:extLst>
          </p:cNvPr>
          <p:cNvSpPr/>
          <p:nvPr/>
        </p:nvSpPr>
        <p:spPr>
          <a:xfrm>
            <a:off x="4662484" y="4544974"/>
            <a:ext cx="73011" cy="254342"/>
          </a:xfrm>
          <a:custGeom>
            <a:avLst/>
            <a:gdLst>
              <a:gd name="connsiteX0" fmla="*/ 4 w 73011"/>
              <a:gd name="connsiteY0" fmla="*/ 39 h 254342"/>
              <a:gd name="connsiteX1" fmla="*/ 57154 w 73011"/>
              <a:gd name="connsiteY1" fmla="*/ 141326 h 254342"/>
              <a:gd name="connsiteX2" fmla="*/ 57154 w 73011"/>
              <a:gd name="connsiteY2" fmla="*/ 187364 h 254342"/>
              <a:gd name="connsiteX3" fmla="*/ 30166 w 73011"/>
              <a:gd name="connsiteY3" fmla="*/ 254039 h 254342"/>
              <a:gd name="connsiteX4" fmla="*/ 71441 w 73011"/>
              <a:gd name="connsiteY4" fmla="*/ 158789 h 254342"/>
              <a:gd name="connsiteX5" fmla="*/ 60329 w 73011"/>
              <a:gd name="connsiteY5" fmla="*/ 127039 h 254342"/>
              <a:gd name="connsiteX6" fmla="*/ 4 w 73011"/>
              <a:gd name="connsiteY6" fmla="*/ 39 h 254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011" h="254342">
                <a:moveTo>
                  <a:pt x="4" y="39"/>
                </a:moveTo>
                <a:cubicBezTo>
                  <a:pt x="-525" y="2420"/>
                  <a:pt x="47629" y="110105"/>
                  <a:pt x="57154" y="141326"/>
                </a:cubicBezTo>
                <a:cubicBezTo>
                  <a:pt x="66679" y="172547"/>
                  <a:pt x="61652" y="168579"/>
                  <a:pt x="57154" y="187364"/>
                </a:cubicBezTo>
                <a:cubicBezTo>
                  <a:pt x="52656" y="206149"/>
                  <a:pt x="27785" y="258801"/>
                  <a:pt x="30166" y="254039"/>
                </a:cubicBezTo>
                <a:cubicBezTo>
                  <a:pt x="32547" y="249277"/>
                  <a:pt x="66414" y="179956"/>
                  <a:pt x="71441" y="158789"/>
                </a:cubicBezTo>
                <a:cubicBezTo>
                  <a:pt x="76468" y="137622"/>
                  <a:pt x="68531" y="149264"/>
                  <a:pt x="60329" y="127039"/>
                </a:cubicBezTo>
                <a:cubicBezTo>
                  <a:pt x="52127" y="104814"/>
                  <a:pt x="533" y="-2342"/>
                  <a:pt x="4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9AFC261C-6399-4A6B-9C74-16F4B8877469}"/>
              </a:ext>
            </a:extLst>
          </p:cNvPr>
          <p:cNvSpPr/>
          <p:nvPr/>
        </p:nvSpPr>
        <p:spPr>
          <a:xfrm>
            <a:off x="4835764" y="4770238"/>
            <a:ext cx="41320" cy="278687"/>
          </a:xfrm>
          <a:custGeom>
            <a:avLst/>
            <a:gdLst>
              <a:gd name="connsiteX0" fmla="*/ 7699 w 41320"/>
              <a:gd name="connsiteY0" fmla="*/ 200 h 278687"/>
              <a:gd name="connsiteX1" fmla="*/ 6111 w 41320"/>
              <a:gd name="connsiteY1" fmla="*/ 131962 h 278687"/>
              <a:gd name="connsiteX2" fmla="*/ 41036 w 41320"/>
              <a:gd name="connsiteY2" fmla="*/ 276425 h 278687"/>
              <a:gd name="connsiteX3" fmla="*/ 23574 w 41320"/>
              <a:gd name="connsiteY3" fmla="*/ 224037 h 278687"/>
              <a:gd name="connsiteX4" fmla="*/ 1349 w 41320"/>
              <a:gd name="connsiteY4" fmla="*/ 162125 h 278687"/>
              <a:gd name="connsiteX5" fmla="*/ 7699 w 41320"/>
              <a:gd name="connsiteY5" fmla="*/ 200 h 278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320" h="278687">
                <a:moveTo>
                  <a:pt x="7699" y="200"/>
                </a:moveTo>
                <a:cubicBezTo>
                  <a:pt x="8493" y="-4827"/>
                  <a:pt x="555" y="85925"/>
                  <a:pt x="6111" y="131962"/>
                </a:cubicBezTo>
                <a:cubicBezTo>
                  <a:pt x="11667" y="178000"/>
                  <a:pt x="38126" y="261079"/>
                  <a:pt x="41036" y="276425"/>
                </a:cubicBezTo>
                <a:cubicBezTo>
                  <a:pt x="43947" y="291771"/>
                  <a:pt x="23574" y="224037"/>
                  <a:pt x="23574" y="224037"/>
                </a:cubicBezTo>
                <a:cubicBezTo>
                  <a:pt x="16959" y="204987"/>
                  <a:pt x="6376" y="194404"/>
                  <a:pt x="1349" y="162125"/>
                </a:cubicBezTo>
                <a:cubicBezTo>
                  <a:pt x="-3678" y="129846"/>
                  <a:pt x="6905" y="5227"/>
                  <a:pt x="7699" y="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7603B4A7-7BD9-43E2-A04E-C169AF3E1580}"/>
              </a:ext>
            </a:extLst>
          </p:cNvPr>
          <p:cNvSpPr/>
          <p:nvPr/>
        </p:nvSpPr>
        <p:spPr>
          <a:xfrm>
            <a:off x="4735188" y="4779744"/>
            <a:ext cx="30615" cy="348935"/>
          </a:xfrm>
          <a:custGeom>
            <a:avLst/>
            <a:gdLst>
              <a:gd name="connsiteX0" fmla="*/ 11437 w 30615"/>
              <a:gd name="connsiteY0" fmla="*/ 219 h 348935"/>
              <a:gd name="connsiteX1" fmla="*/ 30487 w 30615"/>
              <a:gd name="connsiteY1" fmla="*/ 197069 h 348935"/>
              <a:gd name="connsiteX2" fmla="*/ 325 w 30615"/>
              <a:gd name="connsiteY2" fmla="*/ 347881 h 348935"/>
              <a:gd name="connsiteX3" fmla="*/ 14612 w 30615"/>
              <a:gd name="connsiteY3" fmla="*/ 262156 h 348935"/>
              <a:gd name="connsiteX4" fmla="*/ 16200 w 30615"/>
              <a:gd name="connsiteY4" fmla="*/ 224056 h 348935"/>
              <a:gd name="connsiteX5" fmla="*/ 17787 w 30615"/>
              <a:gd name="connsiteY5" fmla="*/ 158969 h 348935"/>
              <a:gd name="connsiteX6" fmla="*/ 11437 w 30615"/>
              <a:gd name="connsiteY6" fmla="*/ 219 h 348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615" h="348935">
                <a:moveTo>
                  <a:pt x="11437" y="219"/>
                </a:moveTo>
                <a:cubicBezTo>
                  <a:pt x="13554" y="6569"/>
                  <a:pt x="32339" y="139125"/>
                  <a:pt x="30487" y="197069"/>
                </a:cubicBezTo>
                <a:cubicBezTo>
                  <a:pt x="28635" y="255013"/>
                  <a:pt x="2971" y="337033"/>
                  <a:pt x="325" y="347881"/>
                </a:cubicBezTo>
                <a:cubicBezTo>
                  <a:pt x="-2321" y="358729"/>
                  <a:pt x="11966" y="282793"/>
                  <a:pt x="14612" y="262156"/>
                </a:cubicBezTo>
                <a:cubicBezTo>
                  <a:pt x="17258" y="241519"/>
                  <a:pt x="15671" y="241254"/>
                  <a:pt x="16200" y="224056"/>
                </a:cubicBezTo>
                <a:cubicBezTo>
                  <a:pt x="16729" y="206858"/>
                  <a:pt x="17523" y="190983"/>
                  <a:pt x="17787" y="158969"/>
                </a:cubicBezTo>
                <a:cubicBezTo>
                  <a:pt x="18051" y="126955"/>
                  <a:pt x="9320" y="-6131"/>
                  <a:pt x="11437" y="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ADBE2D31-DE52-40D8-8006-78BF56247E51}"/>
              </a:ext>
            </a:extLst>
          </p:cNvPr>
          <p:cNvSpPr/>
          <p:nvPr/>
        </p:nvSpPr>
        <p:spPr>
          <a:xfrm>
            <a:off x="4671988" y="5249852"/>
            <a:ext cx="82615" cy="127080"/>
          </a:xfrm>
          <a:custGeom>
            <a:avLst/>
            <a:gdLst>
              <a:gd name="connsiteX0" fmla="*/ 82575 w 82615"/>
              <a:gd name="connsiteY0" fmla="*/ 11 h 127080"/>
              <a:gd name="connsiteX1" fmla="*/ 44475 w 82615"/>
              <a:gd name="connsiteY1" fmla="*/ 92086 h 127080"/>
              <a:gd name="connsiteX2" fmla="*/ 25 w 82615"/>
              <a:gd name="connsiteY2" fmla="*/ 127011 h 127080"/>
              <a:gd name="connsiteX3" fmla="*/ 50825 w 82615"/>
              <a:gd name="connsiteY3" fmla="*/ 98436 h 127080"/>
              <a:gd name="connsiteX4" fmla="*/ 82575 w 82615"/>
              <a:gd name="connsiteY4" fmla="*/ 11 h 127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615" h="127080">
                <a:moveTo>
                  <a:pt x="82575" y="11"/>
                </a:moveTo>
                <a:cubicBezTo>
                  <a:pt x="81517" y="-1047"/>
                  <a:pt x="58233" y="70919"/>
                  <a:pt x="44475" y="92086"/>
                </a:cubicBezTo>
                <a:cubicBezTo>
                  <a:pt x="30717" y="113253"/>
                  <a:pt x="-1033" y="125953"/>
                  <a:pt x="25" y="127011"/>
                </a:cubicBezTo>
                <a:cubicBezTo>
                  <a:pt x="1083" y="128069"/>
                  <a:pt x="38125" y="116957"/>
                  <a:pt x="50825" y="98436"/>
                </a:cubicBezTo>
                <a:cubicBezTo>
                  <a:pt x="63525" y="79915"/>
                  <a:pt x="83633" y="1069"/>
                  <a:pt x="82575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49EB7A8B-8D4F-4B5E-BCD1-3FE7E719A11C}"/>
              </a:ext>
            </a:extLst>
          </p:cNvPr>
          <p:cNvSpPr/>
          <p:nvPr/>
        </p:nvSpPr>
        <p:spPr>
          <a:xfrm>
            <a:off x="4828823" y="5190635"/>
            <a:ext cx="67089" cy="257761"/>
          </a:xfrm>
          <a:custGeom>
            <a:avLst/>
            <a:gdLst>
              <a:gd name="connsiteX0" fmla="*/ 352 w 67089"/>
              <a:gd name="connsiteY0" fmla="*/ 490 h 257761"/>
              <a:gd name="connsiteX1" fmla="*/ 27340 w 67089"/>
              <a:gd name="connsiteY1" fmla="*/ 92565 h 257761"/>
              <a:gd name="connsiteX2" fmla="*/ 67027 w 67089"/>
              <a:gd name="connsiteY2" fmla="*/ 159240 h 257761"/>
              <a:gd name="connsiteX3" fmla="*/ 36865 w 67089"/>
              <a:gd name="connsiteY3" fmla="*/ 257665 h 257761"/>
              <a:gd name="connsiteX4" fmla="*/ 52740 w 67089"/>
              <a:gd name="connsiteY4" fmla="*/ 176703 h 257761"/>
              <a:gd name="connsiteX5" fmla="*/ 46390 w 67089"/>
              <a:gd name="connsiteY5" fmla="*/ 135428 h 257761"/>
              <a:gd name="connsiteX6" fmla="*/ 352 w 67089"/>
              <a:gd name="connsiteY6" fmla="*/ 490 h 257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089" h="257761">
                <a:moveTo>
                  <a:pt x="352" y="490"/>
                </a:moveTo>
                <a:cubicBezTo>
                  <a:pt x="-2823" y="-6654"/>
                  <a:pt x="16228" y="66107"/>
                  <a:pt x="27340" y="92565"/>
                </a:cubicBezTo>
                <a:cubicBezTo>
                  <a:pt x="38453" y="119023"/>
                  <a:pt x="65440" y="131723"/>
                  <a:pt x="67027" y="159240"/>
                </a:cubicBezTo>
                <a:cubicBezTo>
                  <a:pt x="68614" y="186757"/>
                  <a:pt x="39246" y="254755"/>
                  <a:pt x="36865" y="257665"/>
                </a:cubicBezTo>
                <a:cubicBezTo>
                  <a:pt x="34484" y="260575"/>
                  <a:pt x="51153" y="197076"/>
                  <a:pt x="52740" y="176703"/>
                </a:cubicBezTo>
                <a:cubicBezTo>
                  <a:pt x="54327" y="156330"/>
                  <a:pt x="54327" y="161357"/>
                  <a:pt x="46390" y="135428"/>
                </a:cubicBezTo>
                <a:cubicBezTo>
                  <a:pt x="38453" y="109499"/>
                  <a:pt x="3527" y="7634"/>
                  <a:pt x="352" y="4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C69AB7D3-F89C-4AB8-8B51-4457803C8E18}"/>
              </a:ext>
            </a:extLst>
          </p:cNvPr>
          <p:cNvSpPr/>
          <p:nvPr/>
        </p:nvSpPr>
        <p:spPr>
          <a:xfrm>
            <a:off x="4493560" y="5344873"/>
            <a:ext cx="53427" cy="216152"/>
          </a:xfrm>
          <a:custGeom>
            <a:avLst/>
            <a:gdLst>
              <a:gd name="connsiteX0" fmla="*/ 53040 w 53427"/>
              <a:gd name="connsiteY0" fmla="*/ 240 h 216152"/>
              <a:gd name="connsiteX1" fmla="*/ 3828 w 53427"/>
              <a:gd name="connsiteY1" fmla="*/ 82790 h 216152"/>
              <a:gd name="connsiteX2" fmla="*/ 3828 w 53427"/>
              <a:gd name="connsiteY2" fmla="*/ 166927 h 216152"/>
              <a:gd name="connsiteX3" fmla="*/ 8590 w 53427"/>
              <a:gd name="connsiteY3" fmla="*/ 214552 h 216152"/>
              <a:gd name="connsiteX4" fmla="*/ 3828 w 53427"/>
              <a:gd name="connsiteY4" fmla="*/ 109777 h 216152"/>
              <a:gd name="connsiteX5" fmla="*/ 22878 w 53427"/>
              <a:gd name="connsiteY5" fmla="*/ 116127 h 216152"/>
              <a:gd name="connsiteX6" fmla="*/ 27640 w 53427"/>
              <a:gd name="connsiteY6" fmla="*/ 58977 h 216152"/>
              <a:gd name="connsiteX7" fmla="*/ 53040 w 53427"/>
              <a:gd name="connsiteY7" fmla="*/ 240 h 21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427" h="216152">
                <a:moveTo>
                  <a:pt x="53040" y="240"/>
                </a:moveTo>
                <a:cubicBezTo>
                  <a:pt x="49071" y="4209"/>
                  <a:pt x="12030" y="55009"/>
                  <a:pt x="3828" y="82790"/>
                </a:cubicBezTo>
                <a:cubicBezTo>
                  <a:pt x="-4374" y="110571"/>
                  <a:pt x="3034" y="144967"/>
                  <a:pt x="3828" y="166927"/>
                </a:cubicBezTo>
                <a:cubicBezTo>
                  <a:pt x="4622" y="188887"/>
                  <a:pt x="8590" y="224077"/>
                  <a:pt x="8590" y="214552"/>
                </a:cubicBezTo>
                <a:cubicBezTo>
                  <a:pt x="8590" y="205027"/>
                  <a:pt x="1447" y="126181"/>
                  <a:pt x="3828" y="109777"/>
                </a:cubicBezTo>
                <a:cubicBezTo>
                  <a:pt x="6209" y="93373"/>
                  <a:pt x="18909" y="124593"/>
                  <a:pt x="22878" y="116127"/>
                </a:cubicBezTo>
                <a:cubicBezTo>
                  <a:pt x="26847" y="107661"/>
                  <a:pt x="26053" y="75381"/>
                  <a:pt x="27640" y="58977"/>
                </a:cubicBezTo>
                <a:cubicBezTo>
                  <a:pt x="29227" y="42573"/>
                  <a:pt x="57009" y="-3729"/>
                  <a:pt x="53040" y="2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93945BBB-3FBF-4616-9BC3-BBC53891ECCD}"/>
              </a:ext>
            </a:extLst>
          </p:cNvPr>
          <p:cNvSpPr/>
          <p:nvPr/>
        </p:nvSpPr>
        <p:spPr>
          <a:xfrm>
            <a:off x="5035384" y="5373516"/>
            <a:ext cx="49593" cy="236998"/>
          </a:xfrm>
          <a:custGeom>
            <a:avLst/>
            <a:gdLst>
              <a:gd name="connsiteX0" fmla="*/ 166 w 49593"/>
              <a:gd name="connsiteY0" fmla="*/ 172 h 236998"/>
              <a:gd name="connsiteX1" fmla="*/ 27154 w 49593"/>
              <a:gd name="connsiteY1" fmla="*/ 65259 h 236998"/>
              <a:gd name="connsiteX2" fmla="*/ 38266 w 49593"/>
              <a:gd name="connsiteY2" fmla="*/ 138284 h 236998"/>
              <a:gd name="connsiteX3" fmla="*/ 33504 w 49593"/>
              <a:gd name="connsiteY3" fmla="*/ 181147 h 236998"/>
              <a:gd name="connsiteX4" fmla="*/ 166 w 49593"/>
              <a:gd name="connsiteY4" fmla="*/ 236709 h 236998"/>
              <a:gd name="connsiteX5" fmla="*/ 49379 w 49593"/>
              <a:gd name="connsiteY5" fmla="*/ 155747 h 236998"/>
              <a:gd name="connsiteX6" fmla="*/ 17629 w 49593"/>
              <a:gd name="connsiteY6" fmla="*/ 49384 h 236998"/>
              <a:gd name="connsiteX7" fmla="*/ 166 w 49593"/>
              <a:gd name="connsiteY7" fmla="*/ 172 h 236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93" h="236998">
                <a:moveTo>
                  <a:pt x="166" y="172"/>
                </a:moveTo>
                <a:cubicBezTo>
                  <a:pt x="1754" y="2818"/>
                  <a:pt x="20804" y="42240"/>
                  <a:pt x="27154" y="65259"/>
                </a:cubicBezTo>
                <a:cubicBezTo>
                  <a:pt x="33504" y="88278"/>
                  <a:pt x="37208" y="118969"/>
                  <a:pt x="38266" y="138284"/>
                </a:cubicBezTo>
                <a:cubicBezTo>
                  <a:pt x="39324" y="157599"/>
                  <a:pt x="39854" y="164743"/>
                  <a:pt x="33504" y="181147"/>
                </a:cubicBezTo>
                <a:cubicBezTo>
                  <a:pt x="27154" y="197551"/>
                  <a:pt x="-2480" y="240942"/>
                  <a:pt x="166" y="236709"/>
                </a:cubicBezTo>
                <a:cubicBezTo>
                  <a:pt x="2812" y="232476"/>
                  <a:pt x="46469" y="186968"/>
                  <a:pt x="49379" y="155747"/>
                </a:cubicBezTo>
                <a:cubicBezTo>
                  <a:pt x="52290" y="124526"/>
                  <a:pt x="24773" y="72932"/>
                  <a:pt x="17629" y="49384"/>
                </a:cubicBezTo>
                <a:cubicBezTo>
                  <a:pt x="10485" y="25836"/>
                  <a:pt x="-1422" y="-2474"/>
                  <a:pt x="166" y="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: 図形 1023">
            <a:extLst>
              <a:ext uri="{FF2B5EF4-FFF2-40B4-BE49-F238E27FC236}">
                <a16:creationId xmlns:a16="http://schemas.microsoft.com/office/drawing/2014/main" id="{B2D21776-35AF-4D10-B9AB-BFD04956E76E}"/>
              </a:ext>
            </a:extLst>
          </p:cNvPr>
          <p:cNvSpPr/>
          <p:nvPr/>
        </p:nvSpPr>
        <p:spPr>
          <a:xfrm>
            <a:off x="4614732" y="5287959"/>
            <a:ext cx="30409" cy="122246"/>
          </a:xfrm>
          <a:custGeom>
            <a:avLst/>
            <a:gdLst>
              <a:gd name="connsiteX0" fmla="*/ 30293 w 30409"/>
              <a:gd name="connsiteY0" fmla="*/ 4 h 122246"/>
              <a:gd name="connsiteX1" fmla="*/ 11243 w 30409"/>
              <a:gd name="connsiteY1" fmla="*/ 63504 h 122246"/>
              <a:gd name="connsiteX2" fmla="*/ 30293 w 30409"/>
              <a:gd name="connsiteY2" fmla="*/ 122241 h 122246"/>
              <a:gd name="connsiteX3" fmla="*/ 131 w 30409"/>
              <a:gd name="connsiteY3" fmla="*/ 60329 h 122246"/>
              <a:gd name="connsiteX4" fmla="*/ 30293 w 30409"/>
              <a:gd name="connsiteY4" fmla="*/ 4 h 122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09" h="122246">
                <a:moveTo>
                  <a:pt x="30293" y="4"/>
                </a:moveTo>
                <a:cubicBezTo>
                  <a:pt x="32145" y="533"/>
                  <a:pt x="11243" y="43131"/>
                  <a:pt x="11243" y="63504"/>
                </a:cubicBezTo>
                <a:cubicBezTo>
                  <a:pt x="11243" y="83877"/>
                  <a:pt x="32145" y="122770"/>
                  <a:pt x="30293" y="122241"/>
                </a:cubicBezTo>
                <a:cubicBezTo>
                  <a:pt x="28441" y="121712"/>
                  <a:pt x="2512" y="77527"/>
                  <a:pt x="131" y="60329"/>
                </a:cubicBezTo>
                <a:cubicBezTo>
                  <a:pt x="-2250" y="43131"/>
                  <a:pt x="28441" y="-525"/>
                  <a:pt x="30293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: 図形 1024">
            <a:extLst>
              <a:ext uri="{FF2B5EF4-FFF2-40B4-BE49-F238E27FC236}">
                <a16:creationId xmlns:a16="http://schemas.microsoft.com/office/drawing/2014/main" id="{A2ECDDF4-2678-483D-B683-810667A88371}"/>
              </a:ext>
            </a:extLst>
          </p:cNvPr>
          <p:cNvSpPr/>
          <p:nvPr/>
        </p:nvSpPr>
        <p:spPr>
          <a:xfrm>
            <a:off x="4651352" y="5478356"/>
            <a:ext cx="87780" cy="81166"/>
          </a:xfrm>
          <a:custGeom>
            <a:avLst/>
            <a:gdLst>
              <a:gd name="connsiteX0" fmla="*/ 23 w 87780"/>
              <a:gd name="connsiteY0" fmla="*/ 107 h 81166"/>
              <a:gd name="connsiteX1" fmla="*/ 68286 w 87780"/>
              <a:gd name="connsiteY1" fmla="*/ 44557 h 81166"/>
              <a:gd name="connsiteX2" fmla="*/ 87336 w 87780"/>
              <a:gd name="connsiteY2" fmla="*/ 81069 h 81166"/>
              <a:gd name="connsiteX3" fmla="*/ 76223 w 87780"/>
              <a:gd name="connsiteY3" fmla="*/ 33444 h 81166"/>
              <a:gd name="connsiteX4" fmla="*/ 23 w 87780"/>
              <a:gd name="connsiteY4" fmla="*/ 107 h 81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780" h="81166">
                <a:moveTo>
                  <a:pt x="23" y="107"/>
                </a:moveTo>
                <a:cubicBezTo>
                  <a:pt x="-1300" y="1959"/>
                  <a:pt x="53734" y="31063"/>
                  <a:pt x="68286" y="44557"/>
                </a:cubicBezTo>
                <a:cubicBezTo>
                  <a:pt x="82838" y="58051"/>
                  <a:pt x="86013" y="82921"/>
                  <a:pt x="87336" y="81069"/>
                </a:cubicBezTo>
                <a:cubicBezTo>
                  <a:pt x="88659" y="79217"/>
                  <a:pt x="87600" y="46144"/>
                  <a:pt x="76223" y="33444"/>
                </a:cubicBezTo>
                <a:cubicBezTo>
                  <a:pt x="64846" y="20744"/>
                  <a:pt x="1346" y="-1745"/>
                  <a:pt x="23" y="1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: 図形 1026">
            <a:extLst>
              <a:ext uri="{FF2B5EF4-FFF2-40B4-BE49-F238E27FC236}">
                <a16:creationId xmlns:a16="http://schemas.microsoft.com/office/drawing/2014/main" id="{D5A64138-D9DB-4B64-B948-5ADBE9CCFA28}"/>
              </a:ext>
            </a:extLst>
          </p:cNvPr>
          <p:cNvSpPr/>
          <p:nvPr/>
        </p:nvSpPr>
        <p:spPr>
          <a:xfrm>
            <a:off x="4873537" y="5478760"/>
            <a:ext cx="125501" cy="64797"/>
          </a:xfrm>
          <a:custGeom>
            <a:avLst/>
            <a:gdLst>
              <a:gd name="connsiteX0" fmla="*/ 88 w 125501"/>
              <a:gd name="connsiteY0" fmla="*/ 64790 h 64797"/>
              <a:gd name="connsiteX1" fmla="*/ 96926 w 125501"/>
              <a:gd name="connsiteY1" fmla="*/ 6053 h 64797"/>
              <a:gd name="connsiteX2" fmla="*/ 125501 w 125501"/>
              <a:gd name="connsiteY2" fmla="*/ 63203 h 64797"/>
              <a:gd name="connsiteX3" fmla="*/ 96926 w 125501"/>
              <a:gd name="connsiteY3" fmla="*/ 17165 h 64797"/>
              <a:gd name="connsiteX4" fmla="*/ 79463 w 125501"/>
              <a:gd name="connsiteY4" fmla="*/ 1290 h 64797"/>
              <a:gd name="connsiteX5" fmla="*/ 88 w 125501"/>
              <a:gd name="connsiteY5" fmla="*/ 64790 h 64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501" h="64797">
                <a:moveTo>
                  <a:pt x="88" y="64790"/>
                </a:moveTo>
                <a:cubicBezTo>
                  <a:pt x="2998" y="65584"/>
                  <a:pt x="76024" y="6317"/>
                  <a:pt x="96926" y="6053"/>
                </a:cubicBezTo>
                <a:cubicBezTo>
                  <a:pt x="117828" y="5789"/>
                  <a:pt x="125501" y="61351"/>
                  <a:pt x="125501" y="63203"/>
                </a:cubicBezTo>
                <a:cubicBezTo>
                  <a:pt x="125501" y="65055"/>
                  <a:pt x="104599" y="27484"/>
                  <a:pt x="96926" y="17165"/>
                </a:cubicBezTo>
                <a:cubicBezTo>
                  <a:pt x="89253" y="6846"/>
                  <a:pt x="92163" y="-3737"/>
                  <a:pt x="79463" y="1290"/>
                </a:cubicBezTo>
                <a:cubicBezTo>
                  <a:pt x="66763" y="6317"/>
                  <a:pt x="-2822" y="63996"/>
                  <a:pt x="88" y="647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: 図形 1028">
            <a:extLst>
              <a:ext uri="{FF2B5EF4-FFF2-40B4-BE49-F238E27FC236}">
                <a16:creationId xmlns:a16="http://schemas.microsoft.com/office/drawing/2014/main" id="{D2600F03-58BE-49CC-90B9-BB035D2054D5}"/>
              </a:ext>
            </a:extLst>
          </p:cNvPr>
          <p:cNvSpPr/>
          <p:nvPr/>
        </p:nvSpPr>
        <p:spPr>
          <a:xfrm>
            <a:off x="4706357" y="5427417"/>
            <a:ext cx="148466" cy="24105"/>
          </a:xfrm>
          <a:custGeom>
            <a:avLst/>
            <a:gdLst>
              <a:gd name="connsiteX0" fmla="*/ 581 w 148466"/>
              <a:gd name="connsiteY0" fmla="*/ 14533 h 24105"/>
              <a:gd name="connsiteX1" fmla="*/ 78368 w 148466"/>
              <a:gd name="connsiteY1" fmla="*/ 6596 h 24105"/>
              <a:gd name="connsiteX2" fmla="*/ 146631 w 148466"/>
              <a:gd name="connsiteY2" fmla="*/ 24058 h 24105"/>
              <a:gd name="connsiteX3" fmla="*/ 121231 w 148466"/>
              <a:gd name="connsiteY3" fmla="*/ 246 h 24105"/>
              <a:gd name="connsiteX4" fmla="*/ 581 w 148466"/>
              <a:gd name="connsiteY4" fmla="*/ 14533 h 2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466" h="24105">
                <a:moveTo>
                  <a:pt x="581" y="14533"/>
                </a:moveTo>
                <a:cubicBezTo>
                  <a:pt x="-6563" y="15591"/>
                  <a:pt x="54026" y="5008"/>
                  <a:pt x="78368" y="6596"/>
                </a:cubicBezTo>
                <a:cubicBezTo>
                  <a:pt x="102710" y="8183"/>
                  <a:pt x="139487" y="25116"/>
                  <a:pt x="146631" y="24058"/>
                </a:cubicBezTo>
                <a:cubicBezTo>
                  <a:pt x="153775" y="23000"/>
                  <a:pt x="138958" y="2627"/>
                  <a:pt x="121231" y="246"/>
                </a:cubicBezTo>
                <a:cubicBezTo>
                  <a:pt x="103504" y="-2135"/>
                  <a:pt x="7725" y="13475"/>
                  <a:pt x="581" y="145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: 図形 1029">
            <a:extLst>
              <a:ext uri="{FF2B5EF4-FFF2-40B4-BE49-F238E27FC236}">
                <a16:creationId xmlns:a16="http://schemas.microsoft.com/office/drawing/2014/main" id="{86D7411B-5DEE-49E3-AEF8-E6074883C767}"/>
              </a:ext>
            </a:extLst>
          </p:cNvPr>
          <p:cNvSpPr/>
          <p:nvPr/>
        </p:nvSpPr>
        <p:spPr>
          <a:xfrm>
            <a:off x="4642679" y="5133966"/>
            <a:ext cx="42154" cy="112740"/>
          </a:xfrm>
          <a:custGeom>
            <a:avLst/>
            <a:gdLst>
              <a:gd name="connsiteX0" fmla="*/ 42034 w 42154"/>
              <a:gd name="connsiteY0" fmla="*/ 9 h 112740"/>
              <a:gd name="connsiteX1" fmla="*/ 7109 w 42154"/>
              <a:gd name="connsiteY1" fmla="*/ 68272 h 112740"/>
              <a:gd name="connsiteX2" fmla="*/ 759 w 42154"/>
              <a:gd name="connsiteY2" fmla="*/ 112722 h 112740"/>
              <a:gd name="connsiteX3" fmla="*/ 18221 w 42154"/>
              <a:gd name="connsiteY3" fmla="*/ 73034 h 112740"/>
              <a:gd name="connsiteX4" fmla="*/ 42034 w 42154"/>
              <a:gd name="connsiteY4" fmla="*/ 9 h 112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54" h="112740">
                <a:moveTo>
                  <a:pt x="42034" y="9"/>
                </a:moveTo>
                <a:cubicBezTo>
                  <a:pt x="40182" y="-785"/>
                  <a:pt x="13988" y="49487"/>
                  <a:pt x="7109" y="68272"/>
                </a:cubicBezTo>
                <a:cubicBezTo>
                  <a:pt x="230" y="87057"/>
                  <a:pt x="-1093" y="111928"/>
                  <a:pt x="759" y="112722"/>
                </a:cubicBezTo>
                <a:cubicBezTo>
                  <a:pt x="2611" y="113516"/>
                  <a:pt x="12665" y="88380"/>
                  <a:pt x="18221" y="73034"/>
                </a:cubicBezTo>
                <a:cubicBezTo>
                  <a:pt x="23777" y="57688"/>
                  <a:pt x="43886" y="803"/>
                  <a:pt x="42034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: 図形 1030">
            <a:extLst>
              <a:ext uri="{FF2B5EF4-FFF2-40B4-BE49-F238E27FC236}">
                <a16:creationId xmlns:a16="http://schemas.microsoft.com/office/drawing/2014/main" id="{D9AC76F3-BA52-45D8-B10E-D31D214262C2}"/>
              </a:ext>
            </a:extLst>
          </p:cNvPr>
          <p:cNvSpPr/>
          <p:nvPr/>
        </p:nvSpPr>
        <p:spPr>
          <a:xfrm>
            <a:off x="4938693" y="5243253"/>
            <a:ext cx="27529" cy="160811"/>
          </a:xfrm>
          <a:custGeom>
            <a:avLst/>
            <a:gdLst>
              <a:gd name="connsiteX0" fmla="*/ 1607 w 27529"/>
              <a:gd name="connsiteY0" fmla="*/ 260 h 160811"/>
              <a:gd name="connsiteX1" fmla="*/ 22245 w 27529"/>
              <a:gd name="connsiteY1" fmla="*/ 65347 h 160811"/>
              <a:gd name="connsiteX2" fmla="*/ 20 w 27529"/>
              <a:gd name="connsiteY2" fmla="*/ 160597 h 160811"/>
              <a:gd name="connsiteX3" fmla="*/ 27007 w 27529"/>
              <a:gd name="connsiteY3" fmla="*/ 89160 h 160811"/>
              <a:gd name="connsiteX4" fmla="*/ 1607 w 27529"/>
              <a:gd name="connsiteY4" fmla="*/ 260 h 160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29" h="160811">
                <a:moveTo>
                  <a:pt x="1607" y="260"/>
                </a:moveTo>
                <a:cubicBezTo>
                  <a:pt x="813" y="-3709"/>
                  <a:pt x="22510" y="38624"/>
                  <a:pt x="22245" y="65347"/>
                </a:cubicBezTo>
                <a:cubicBezTo>
                  <a:pt x="21981" y="92070"/>
                  <a:pt x="-774" y="156628"/>
                  <a:pt x="20" y="160597"/>
                </a:cubicBezTo>
                <a:cubicBezTo>
                  <a:pt x="814" y="164566"/>
                  <a:pt x="22245" y="112443"/>
                  <a:pt x="27007" y="89160"/>
                </a:cubicBezTo>
                <a:cubicBezTo>
                  <a:pt x="31770" y="65877"/>
                  <a:pt x="2401" y="4229"/>
                  <a:pt x="1607" y="2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: 図形 1031">
            <a:extLst>
              <a:ext uri="{FF2B5EF4-FFF2-40B4-BE49-F238E27FC236}">
                <a16:creationId xmlns:a16="http://schemas.microsoft.com/office/drawing/2014/main" id="{997BA6CE-273D-47F8-888D-64AD185D11EB}"/>
              </a:ext>
            </a:extLst>
          </p:cNvPr>
          <p:cNvSpPr/>
          <p:nvPr/>
        </p:nvSpPr>
        <p:spPr>
          <a:xfrm>
            <a:off x="4667311" y="4983159"/>
            <a:ext cx="27011" cy="100025"/>
          </a:xfrm>
          <a:custGeom>
            <a:avLst/>
            <a:gdLst>
              <a:gd name="connsiteX0" fmla="*/ 26927 w 27011"/>
              <a:gd name="connsiteY0" fmla="*/ 4 h 100025"/>
              <a:gd name="connsiteX1" fmla="*/ 9464 w 27011"/>
              <a:gd name="connsiteY1" fmla="*/ 61916 h 100025"/>
              <a:gd name="connsiteX2" fmla="*/ 1527 w 27011"/>
              <a:gd name="connsiteY2" fmla="*/ 100016 h 100025"/>
              <a:gd name="connsiteX3" fmla="*/ 1527 w 27011"/>
              <a:gd name="connsiteY3" fmla="*/ 58741 h 100025"/>
              <a:gd name="connsiteX4" fmla="*/ 26927 w 27011"/>
              <a:gd name="connsiteY4" fmla="*/ 4 h 1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" h="100025">
                <a:moveTo>
                  <a:pt x="26927" y="4"/>
                </a:moveTo>
                <a:cubicBezTo>
                  <a:pt x="28250" y="533"/>
                  <a:pt x="13697" y="45247"/>
                  <a:pt x="9464" y="61916"/>
                </a:cubicBezTo>
                <a:cubicBezTo>
                  <a:pt x="5231" y="78585"/>
                  <a:pt x="2850" y="100545"/>
                  <a:pt x="1527" y="100016"/>
                </a:cubicBezTo>
                <a:cubicBezTo>
                  <a:pt x="204" y="99487"/>
                  <a:pt x="-1119" y="71176"/>
                  <a:pt x="1527" y="58741"/>
                </a:cubicBezTo>
                <a:cubicBezTo>
                  <a:pt x="4173" y="46306"/>
                  <a:pt x="25604" y="-525"/>
                  <a:pt x="26927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: 図形 1032">
            <a:extLst>
              <a:ext uri="{FF2B5EF4-FFF2-40B4-BE49-F238E27FC236}">
                <a16:creationId xmlns:a16="http://schemas.microsoft.com/office/drawing/2014/main" id="{B503056F-F8ED-4B9D-A366-C1C4455696EA}"/>
              </a:ext>
            </a:extLst>
          </p:cNvPr>
          <p:cNvSpPr/>
          <p:nvPr/>
        </p:nvSpPr>
        <p:spPr>
          <a:xfrm>
            <a:off x="4909584" y="5103092"/>
            <a:ext cx="40530" cy="129858"/>
          </a:xfrm>
          <a:custGeom>
            <a:avLst/>
            <a:gdLst>
              <a:gd name="connsiteX0" fmla="*/ 554 w 40530"/>
              <a:gd name="connsiteY0" fmla="*/ 721 h 129858"/>
              <a:gd name="connsiteX1" fmla="*/ 40241 w 40530"/>
              <a:gd name="connsiteY1" fmla="*/ 127721 h 129858"/>
              <a:gd name="connsiteX2" fmla="*/ 18016 w 40530"/>
              <a:gd name="connsiteY2" fmla="*/ 76921 h 129858"/>
              <a:gd name="connsiteX3" fmla="*/ 554 w 40530"/>
              <a:gd name="connsiteY3" fmla="*/ 721 h 129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30" h="129858">
                <a:moveTo>
                  <a:pt x="554" y="721"/>
                </a:moveTo>
                <a:cubicBezTo>
                  <a:pt x="4258" y="9188"/>
                  <a:pt x="37331" y="115021"/>
                  <a:pt x="40241" y="127721"/>
                </a:cubicBezTo>
                <a:cubicBezTo>
                  <a:pt x="43151" y="140421"/>
                  <a:pt x="23308" y="93061"/>
                  <a:pt x="18016" y="76921"/>
                </a:cubicBezTo>
                <a:cubicBezTo>
                  <a:pt x="12724" y="60781"/>
                  <a:pt x="-3150" y="-7746"/>
                  <a:pt x="554" y="7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: 図形 1033">
            <a:extLst>
              <a:ext uri="{FF2B5EF4-FFF2-40B4-BE49-F238E27FC236}">
                <a16:creationId xmlns:a16="http://schemas.microsoft.com/office/drawing/2014/main" id="{D5B5E976-94D3-4EA5-970F-D84B7896A389}"/>
              </a:ext>
            </a:extLst>
          </p:cNvPr>
          <p:cNvSpPr/>
          <p:nvPr/>
        </p:nvSpPr>
        <p:spPr>
          <a:xfrm>
            <a:off x="4724394" y="5683177"/>
            <a:ext cx="33418" cy="141605"/>
          </a:xfrm>
          <a:custGeom>
            <a:avLst/>
            <a:gdLst>
              <a:gd name="connsiteX0" fmla="*/ 33344 w 33418"/>
              <a:gd name="connsiteY0" fmla="*/ 73 h 141605"/>
              <a:gd name="connsiteX1" fmla="*/ 9531 w 33418"/>
              <a:gd name="connsiteY1" fmla="*/ 90561 h 141605"/>
              <a:gd name="connsiteX2" fmla="*/ 26994 w 33418"/>
              <a:gd name="connsiteY2" fmla="*/ 141361 h 141605"/>
              <a:gd name="connsiteX3" fmla="*/ 6 w 33418"/>
              <a:gd name="connsiteY3" fmla="*/ 106436 h 141605"/>
              <a:gd name="connsiteX4" fmla="*/ 33344 w 33418"/>
              <a:gd name="connsiteY4" fmla="*/ 73 h 141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18" h="141605">
                <a:moveTo>
                  <a:pt x="33344" y="73"/>
                </a:moveTo>
                <a:cubicBezTo>
                  <a:pt x="34932" y="-2573"/>
                  <a:pt x="10589" y="67013"/>
                  <a:pt x="9531" y="90561"/>
                </a:cubicBezTo>
                <a:cubicBezTo>
                  <a:pt x="8473" y="114109"/>
                  <a:pt x="28581" y="138715"/>
                  <a:pt x="26994" y="141361"/>
                </a:cubicBezTo>
                <a:cubicBezTo>
                  <a:pt x="25406" y="144007"/>
                  <a:pt x="535" y="124692"/>
                  <a:pt x="6" y="106436"/>
                </a:cubicBezTo>
                <a:cubicBezTo>
                  <a:pt x="-523" y="88180"/>
                  <a:pt x="31756" y="2719"/>
                  <a:pt x="33344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: 図形 1034">
            <a:extLst>
              <a:ext uri="{FF2B5EF4-FFF2-40B4-BE49-F238E27FC236}">
                <a16:creationId xmlns:a16="http://schemas.microsoft.com/office/drawing/2014/main" id="{F8645C8F-3B6A-4BE4-B86B-7C0C30CACC7D}"/>
              </a:ext>
            </a:extLst>
          </p:cNvPr>
          <p:cNvSpPr/>
          <p:nvPr/>
        </p:nvSpPr>
        <p:spPr>
          <a:xfrm>
            <a:off x="4816374" y="5673694"/>
            <a:ext cx="43022" cy="169981"/>
          </a:xfrm>
          <a:custGeom>
            <a:avLst/>
            <a:gdLst>
              <a:gd name="connsiteX0" fmla="*/ 101 w 43022"/>
              <a:gd name="connsiteY0" fmla="*/ 31 h 169981"/>
              <a:gd name="connsiteX1" fmla="*/ 30264 w 43022"/>
              <a:gd name="connsiteY1" fmla="*/ 107981 h 169981"/>
              <a:gd name="connsiteX2" fmla="*/ 3276 w 43022"/>
              <a:gd name="connsiteY2" fmla="*/ 169894 h 169981"/>
              <a:gd name="connsiteX3" fmla="*/ 42964 w 43022"/>
              <a:gd name="connsiteY3" fmla="*/ 119094 h 169981"/>
              <a:gd name="connsiteX4" fmla="*/ 101 w 43022"/>
              <a:gd name="connsiteY4" fmla="*/ 31 h 16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022" h="169981">
                <a:moveTo>
                  <a:pt x="101" y="31"/>
                </a:moveTo>
                <a:cubicBezTo>
                  <a:pt x="-2016" y="-1821"/>
                  <a:pt x="29735" y="79671"/>
                  <a:pt x="30264" y="107981"/>
                </a:cubicBezTo>
                <a:cubicBezTo>
                  <a:pt x="30793" y="136291"/>
                  <a:pt x="1159" y="168042"/>
                  <a:pt x="3276" y="169894"/>
                </a:cubicBezTo>
                <a:cubicBezTo>
                  <a:pt x="5393" y="171746"/>
                  <a:pt x="41112" y="143700"/>
                  <a:pt x="42964" y="119094"/>
                </a:cubicBezTo>
                <a:cubicBezTo>
                  <a:pt x="44816" y="94488"/>
                  <a:pt x="2218" y="1883"/>
                  <a:pt x="101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: 図形 1035">
            <a:extLst>
              <a:ext uri="{FF2B5EF4-FFF2-40B4-BE49-F238E27FC236}">
                <a16:creationId xmlns:a16="http://schemas.microsoft.com/office/drawing/2014/main" id="{2F250778-8E57-4221-9E3C-2F9B02800C26}"/>
              </a:ext>
            </a:extLst>
          </p:cNvPr>
          <p:cNvSpPr/>
          <p:nvPr/>
        </p:nvSpPr>
        <p:spPr>
          <a:xfrm>
            <a:off x="4432260" y="5868821"/>
            <a:ext cx="343276" cy="140034"/>
          </a:xfrm>
          <a:custGeom>
            <a:avLst/>
            <a:gdLst>
              <a:gd name="connsiteX0" fmla="*/ 40 w 343276"/>
              <a:gd name="connsiteY0" fmla="*/ 139867 h 140034"/>
              <a:gd name="connsiteX1" fmla="*/ 147678 w 343276"/>
              <a:gd name="connsiteY1" fmla="*/ 44617 h 140034"/>
              <a:gd name="connsiteX2" fmla="*/ 269915 w 343276"/>
              <a:gd name="connsiteY2" fmla="*/ 167 h 140034"/>
              <a:gd name="connsiteX3" fmla="*/ 342940 w 343276"/>
              <a:gd name="connsiteY3" fmla="*/ 28742 h 140034"/>
              <a:gd name="connsiteX4" fmla="*/ 293728 w 343276"/>
              <a:gd name="connsiteY4" fmla="*/ 9692 h 140034"/>
              <a:gd name="connsiteX5" fmla="*/ 215940 w 343276"/>
              <a:gd name="connsiteY5" fmla="*/ 25567 h 140034"/>
              <a:gd name="connsiteX6" fmla="*/ 133390 w 343276"/>
              <a:gd name="connsiteY6" fmla="*/ 66842 h 140034"/>
              <a:gd name="connsiteX7" fmla="*/ 40 w 343276"/>
              <a:gd name="connsiteY7" fmla="*/ 139867 h 140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76" h="140034">
                <a:moveTo>
                  <a:pt x="40" y="139867"/>
                </a:moveTo>
                <a:cubicBezTo>
                  <a:pt x="2421" y="136163"/>
                  <a:pt x="102699" y="67900"/>
                  <a:pt x="147678" y="44617"/>
                </a:cubicBezTo>
                <a:cubicBezTo>
                  <a:pt x="192657" y="21334"/>
                  <a:pt x="237371" y="2813"/>
                  <a:pt x="269915" y="167"/>
                </a:cubicBezTo>
                <a:cubicBezTo>
                  <a:pt x="302459" y="-2479"/>
                  <a:pt x="338971" y="27154"/>
                  <a:pt x="342940" y="28742"/>
                </a:cubicBezTo>
                <a:cubicBezTo>
                  <a:pt x="346909" y="30329"/>
                  <a:pt x="314895" y="10221"/>
                  <a:pt x="293728" y="9692"/>
                </a:cubicBezTo>
                <a:cubicBezTo>
                  <a:pt x="272561" y="9163"/>
                  <a:pt x="242663" y="16042"/>
                  <a:pt x="215940" y="25567"/>
                </a:cubicBezTo>
                <a:cubicBezTo>
                  <a:pt x="189217" y="35092"/>
                  <a:pt x="166727" y="48850"/>
                  <a:pt x="133390" y="66842"/>
                </a:cubicBezTo>
                <a:cubicBezTo>
                  <a:pt x="100053" y="84834"/>
                  <a:pt x="-2341" y="143571"/>
                  <a:pt x="40" y="1398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: 図形 1036">
            <a:extLst>
              <a:ext uri="{FF2B5EF4-FFF2-40B4-BE49-F238E27FC236}">
                <a16:creationId xmlns:a16="http://schemas.microsoft.com/office/drawing/2014/main" id="{EE2CDD55-8C35-45E3-97FD-B286B66AE568}"/>
              </a:ext>
            </a:extLst>
          </p:cNvPr>
          <p:cNvSpPr/>
          <p:nvPr/>
        </p:nvSpPr>
        <p:spPr>
          <a:xfrm>
            <a:off x="4787606" y="5880025"/>
            <a:ext cx="359330" cy="123689"/>
          </a:xfrm>
          <a:custGeom>
            <a:avLst/>
            <a:gdLst>
              <a:gd name="connsiteX0" fmla="*/ 294 w 359330"/>
              <a:gd name="connsiteY0" fmla="*/ 33413 h 123689"/>
              <a:gd name="connsiteX1" fmla="*/ 86019 w 359330"/>
              <a:gd name="connsiteY1" fmla="*/ 75 h 123689"/>
              <a:gd name="connsiteX2" fmla="*/ 181269 w 359330"/>
              <a:gd name="connsiteY2" fmla="*/ 44525 h 123689"/>
              <a:gd name="connsiteX3" fmla="*/ 266994 w 359330"/>
              <a:gd name="connsiteY3" fmla="*/ 103263 h 123689"/>
              <a:gd name="connsiteX4" fmla="*/ 359069 w 359330"/>
              <a:gd name="connsiteY4" fmla="*/ 117550 h 123689"/>
              <a:gd name="connsiteX5" fmla="*/ 293982 w 359330"/>
              <a:gd name="connsiteY5" fmla="*/ 122313 h 123689"/>
              <a:gd name="connsiteX6" fmla="*/ 270169 w 359330"/>
              <a:gd name="connsiteY6" fmla="*/ 93738 h 123689"/>
              <a:gd name="connsiteX7" fmla="*/ 259057 w 359330"/>
              <a:gd name="connsiteY7" fmla="*/ 84213 h 123689"/>
              <a:gd name="connsiteX8" fmla="*/ 197144 w 359330"/>
              <a:gd name="connsiteY8" fmla="*/ 54050 h 123689"/>
              <a:gd name="connsiteX9" fmla="*/ 179682 w 359330"/>
              <a:gd name="connsiteY9" fmla="*/ 31825 h 123689"/>
              <a:gd name="connsiteX10" fmla="*/ 116182 w 359330"/>
              <a:gd name="connsiteY10" fmla="*/ 14363 h 123689"/>
              <a:gd name="connsiteX11" fmla="*/ 294 w 359330"/>
              <a:gd name="connsiteY11" fmla="*/ 33413 h 123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9330" h="123689">
                <a:moveTo>
                  <a:pt x="294" y="33413"/>
                </a:moveTo>
                <a:cubicBezTo>
                  <a:pt x="-4733" y="31032"/>
                  <a:pt x="55857" y="-1777"/>
                  <a:pt x="86019" y="75"/>
                </a:cubicBezTo>
                <a:cubicBezTo>
                  <a:pt x="116181" y="1927"/>
                  <a:pt x="151107" y="27327"/>
                  <a:pt x="181269" y="44525"/>
                </a:cubicBezTo>
                <a:cubicBezTo>
                  <a:pt x="211431" y="61723"/>
                  <a:pt x="237361" y="91092"/>
                  <a:pt x="266994" y="103263"/>
                </a:cubicBezTo>
                <a:cubicBezTo>
                  <a:pt x="296627" y="115434"/>
                  <a:pt x="354571" y="114375"/>
                  <a:pt x="359069" y="117550"/>
                </a:cubicBezTo>
                <a:cubicBezTo>
                  <a:pt x="363567" y="120725"/>
                  <a:pt x="308798" y="126282"/>
                  <a:pt x="293982" y="122313"/>
                </a:cubicBezTo>
                <a:cubicBezTo>
                  <a:pt x="279166" y="118344"/>
                  <a:pt x="275990" y="100088"/>
                  <a:pt x="270169" y="93738"/>
                </a:cubicBezTo>
                <a:cubicBezTo>
                  <a:pt x="264348" y="87388"/>
                  <a:pt x="271228" y="90828"/>
                  <a:pt x="259057" y="84213"/>
                </a:cubicBezTo>
                <a:cubicBezTo>
                  <a:pt x="246886" y="77598"/>
                  <a:pt x="210373" y="62781"/>
                  <a:pt x="197144" y="54050"/>
                </a:cubicBezTo>
                <a:cubicBezTo>
                  <a:pt x="183915" y="45319"/>
                  <a:pt x="193176" y="38440"/>
                  <a:pt x="179682" y="31825"/>
                </a:cubicBezTo>
                <a:cubicBezTo>
                  <a:pt x="166188" y="25210"/>
                  <a:pt x="143963" y="15686"/>
                  <a:pt x="116182" y="14363"/>
                </a:cubicBezTo>
                <a:cubicBezTo>
                  <a:pt x="88401" y="13040"/>
                  <a:pt x="5321" y="35794"/>
                  <a:pt x="294" y="334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: 図形 1037">
            <a:extLst>
              <a:ext uri="{FF2B5EF4-FFF2-40B4-BE49-F238E27FC236}">
                <a16:creationId xmlns:a16="http://schemas.microsoft.com/office/drawing/2014/main" id="{EC2D33E0-5D9A-490C-BC4A-136CCCF99F7D}"/>
              </a:ext>
            </a:extLst>
          </p:cNvPr>
          <p:cNvSpPr/>
          <p:nvPr/>
        </p:nvSpPr>
        <p:spPr>
          <a:xfrm>
            <a:off x="4425950" y="5959062"/>
            <a:ext cx="362228" cy="65501"/>
          </a:xfrm>
          <a:custGeom>
            <a:avLst/>
            <a:gdLst>
              <a:gd name="connsiteX0" fmla="*/ 0 w 362228"/>
              <a:gd name="connsiteY0" fmla="*/ 65501 h 65501"/>
              <a:gd name="connsiteX1" fmla="*/ 136525 w 362228"/>
              <a:gd name="connsiteY1" fmla="*/ 43276 h 65501"/>
              <a:gd name="connsiteX2" fmla="*/ 234950 w 362228"/>
              <a:gd name="connsiteY2" fmla="*/ 14701 h 65501"/>
              <a:gd name="connsiteX3" fmla="*/ 360363 w 362228"/>
              <a:gd name="connsiteY3" fmla="*/ 38513 h 65501"/>
              <a:gd name="connsiteX4" fmla="*/ 309563 w 362228"/>
              <a:gd name="connsiteY4" fmla="*/ 19463 h 65501"/>
              <a:gd name="connsiteX5" fmla="*/ 301625 w 362228"/>
              <a:gd name="connsiteY5" fmla="*/ 11526 h 65501"/>
              <a:gd name="connsiteX6" fmla="*/ 250825 w 362228"/>
              <a:gd name="connsiteY6" fmla="*/ 6763 h 65501"/>
              <a:gd name="connsiteX7" fmla="*/ 222250 w 362228"/>
              <a:gd name="connsiteY7" fmla="*/ 413 h 65501"/>
              <a:gd name="connsiteX8" fmla="*/ 150813 w 362228"/>
              <a:gd name="connsiteY8" fmla="*/ 19463 h 65501"/>
              <a:gd name="connsiteX9" fmla="*/ 0 w 362228"/>
              <a:gd name="connsiteY9" fmla="*/ 65501 h 65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2228" h="65501">
                <a:moveTo>
                  <a:pt x="0" y="65501"/>
                </a:moveTo>
                <a:cubicBezTo>
                  <a:pt x="48683" y="58622"/>
                  <a:pt x="97367" y="51743"/>
                  <a:pt x="136525" y="43276"/>
                </a:cubicBezTo>
                <a:cubicBezTo>
                  <a:pt x="175683" y="34809"/>
                  <a:pt x="197644" y="15495"/>
                  <a:pt x="234950" y="14701"/>
                </a:cubicBezTo>
                <a:cubicBezTo>
                  <a:pt x="272256" y="13907"/>
                  <a:pt x="347928" y="37719"/>
                  <a:pt x="360363" y="38513"/>
                </a:cubicBezTo>
                <a:cubicBezTo>
                  <a:pt x="372798" y="39307"/>
                  <a:pt x="319353" y="23961"/>
                  <a:pt x="309563" y="19463"/>
                </a:cubicBezTo>
                <a:cubicBezTo>
                  <a:pt x="299773" y="14965"/>
                  <a:pt x="311415" y="13643"/>
                  <a:pt x="301625" y="11526"/>
                </a:cubicBezTo>
                <a:cubicBezTo>
                  <a:pt x="291835" y="9409"/>
                  <a:pt x="264054" y="8615"/>
                  <a:pt x="250825" y="6763"/>
                </a:cubicBezTo>
                <a:cubicBezTo>
                  <a:pt x="237596" y="4911"/>
                  <a:pt x="238919" y="-1704"/>
                  <a:pt x="222250" y="413"/>
                </a:cubicBezTo>
                <a:cubicBezTo>
                  <a:pt x="205581" y="2530"/>
                  <a:pt x="150813" y="19463"/>
                  <a:pt x="150813" y="19463"/>
                </a:cubicBezTo>
                <a:lnTo>
                  <a:pt x="0" y="655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: 図形 1038">
            <a:extLst>
              <a:ext uri="{FF2B5EF4-FFF2-40B4-BE49-F238E27FC236}">
                <a16:creationId xmlns:a16="http://schemas.microsoft.com/office/drawing/2014/main" id="{0670CE69-C47B-43B9-8FAB-1BF17453F271}"/>
              </a:ext>
            </a:extLst>
          </p:cNvPr>
          <p:cNvSpPr/>
          <p:nvPr/>
        </p:nvSpPr>
        <p:spPr>
          <a:xfrm>
            <a:off x="4762105" y="5967248"/>
            <a:ext cx="383020" cy="38644"/>
          </a:xfrm>
          <a:custGeom>
            <a:avLst/>
            <a:gdLst>
              <a:gd name="connsiteX0" fmla="*/ 395 w 383020"/>
              <a:gd name="connsiteY0" fmla="*/ 31915 h 38644"/>
              <a:gd name="connsiteX1" fmla="*/ 140095 w 383020"/>
              <a:gd name="connsiteY1" fmla="*/ 11277 h 38644"/>
              <a:gd name="connsiteX2" fmla="*/ 228995 w 383020"/>
              <a:gd name="connsiteY2" fmla="*/ 30327 h 38644"/>
              <a:gd name="connsiteX3" fmla="*/ 382983 w 383020"/>
              <a:gd name="connsiteY3" fmla="*/ 38265 h 38644"/>
              <a:gd name="connsiteX4" fmla="*/ 243283 w 383020"/>
              <a:gd name="connsiteY4" fmla="*/ 19215 h 38644"/>
              <a:gd name="connsiteX5" fmla="*/ 203595 w 383020"/>
              <a:gd name="connsiteY5" fmla="*/ 6515 h 38644"/>
              <a:gd name="connsiteX6" fmla="*/ 168670 w 383020"/>
              <a:gd name="connsiteY6" fmla="*/ 165 h 38644"/>
              <a:gd name="connsiteX7" fmla="*/ 95645 w 383020"/>
              <a:gd name="connsiteY7" fmla="*/ 12865 h 38644"/>
              <a:gd name="connsiteX8" fmla="*/ 97233 w 383020"/>
              <a:gd name="connsiteY8" fmla="*/ 3340 h 38644"/>
              <a:gd name="connsiteX9" fmla="*/ 395 w 383020"/>
              <a:gd name="connsiteY9" fmla="*/ 31915 h 3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3020" h="38644">
                <a:moveTo>
                  <a:pt x="395" y="31915"/>
                </a:moveTo>
                <a:cubicBezTo>
                  <a:pt x="7538" y="33238"/>
                  <a:pt x="101995" y="11542"/>
                  <a:pt x="140095" y="11277"/>
                </a:cubicBezTo>
                <a:cubicBezTo>
                  <a:pt x="178195" y="11012"/>
                  <a:pt x="188514" y="25829"/>
                  <a:pt x="228995" y="30327"/>
                </a:cubicBezTo>
                <a:cubicBezTo>
                  <a:pt x="269476" y="34825"/>
                  <a:pt x="380602" y="40117"/>
                  <a:pt x="382983" y="38265"/>
                </a:cubicBezTo>
                <a:cubicBezTo>
                  <a:pt x="385364" y="36413"/>
                  <a:pt x="273181" y="24507"/>
                  <a:pt x="243283" y="19215"/>
                </a:cubicBezTo>
                <a:cubicBezTo>
                  <a:pt x="213385" y="13923"/>
                  <a:pt x="216030" y="9690"/>
                  <a:pt x="203595" y="6515"/>
                </a:cubicBezTo>
                <a:cubicBezTo>
                  <a:pt x="191160" y="3340"/>
                  <a:pt x="186661" y="-893"/>
                  <a:pt x="168670" y="165"/>
                </a:cubicBezTo>
                <a:cubicBezTo>
                  <a:pt x="150679" y="1223"/>
                  <a:pt x="107551" y="12336"/>
                  <a:pt x="95645" y="12865"/>
                </a:cubicBezTo>
                <a:cubicBezTo>
                  <a:pt x="83739" y="13394"/>
                  <a:pt x="109404" y="1488"/>
                  <a:pt x="97233" y="3340"/>
                </a:cubicBezTo>
                <a:cubicBezTo>
                  <a:pt x="85062" y="5192"/>
                  <a:pt x="-6748" y="30592"/>
                  <a:pt x="395" y="319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: 図形 1039">
            <a:extLst>
              <a:ext uri="{FF2B5EF4-FFF2-40B4-BE49-F238E27FC236}">
                <a16:creationId xmlns:a16="http://schemas.microsoft.com/office/drawing/2014/main" id="{1EC70ED8-4C3B-4A13-BACB-D5BF28DEB8CB}"/>
              </a:ext>
            </a:extLst>
          </p:cNvPr>
          <p:cNvSpPr/>
          <p:nvPr/>
        </p:nvSpPr>
        <p:spPr>
          <a:xfrm>
            <a:off x="4400861" y="6011036"/>
            <a:ext cx="355411" cy="34782"/>
          </a:xfrm>
          <a:custGeom>
            <a:avLst/>
            <a:gdLst>
              <a:gd name="connsiteX0" fmla="*/ 2864 w 355411"/>
              <a:gd name="connsiteY0" fmla="*/ 23052 h 34782"/>
              <a:gd name="connsiteX1" fmla="*/ 101289 w 355411"/>
              <a:gd name="connsiteY1" fmla="*/ 34164 h 34782"/>
              <a:gd name="connsiteX2" fmla="*/ 350527 w 355411"/>
              <a:gd name="connsiteY2" fmla="*/ 2414 h 34782"/>
              <a:gd name="connsiteX3" fmla="*/ 261627 w 355411"/>
              <a:gd name="connsiteY3" fmla="*/ 4002 h 34782"/>
              <a:gd name="connsiteX4" fmla="*/ 199714 w 355411"/>
              <a:gd name="connsiteY4" fmla="*/ 18289 h 34782"/>
              <a:gd name="connsiteX5" fmla="*/ 2864 w 355411"/>
              <a:gd name="connsiteY5" fmla="*/ 23052 h 34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5411" h="34782">
                <a:moveTo>
                  <a:pt x="2864" y="23052"/>
                </a:moveTo>
                <a:cubicBezTo>
                  <a:pt x="-13540" y="25698"/>
                  <a:pt x="43345" y="37604"/>
                  <a:pt x="101289" y="34164"/>
                </a:cubicBezTo>
                <a:cubicBezTo>
                  <a:pt x="159233" y="30724"/>
                  <a:pt x="323804" y="7441"/>
                  <a:pt x="350527" y="2414"/>
                </a:cubicBezTo>
                <a:cubicBezTo>
                  <a:pt x="377250" y="-2613"/>
                  <a:pt x="286763" y="1356"/>
                  <a:pt x="261627" y="4002"/>
                </a:cubicBezTo>
                <a:cubicBezTo>
                  <a:pt x="236492" y="6648"/>
                  <a:pt x="237549" y="11939"/>
                  <a:pt x="199714" y="18289"/>
                </a:cubicBezTo>
                <a:cubicBezTo>
                  <a:pt x="161879" y="24639"/>
                  <a:pt x="19268" y="20406"/>
                  <a:pt x="2864" y="230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: 図形 1040">
            <a:extLst>
              <a:ext uri="{FF2B5EF4-FFF2-40B4-BE49-F238E27FC236}">
                <a16:creationId xmlns:a16="http://schemas.microsoft.com/office/drawing/2014/main" id="{5C7DB789-9F00-4841-8E94-B98FFDDE250A}"/>
              </a:ext>
            </a:extLst>
          </p:cNvPr>
          <p:cNvSpPr/>
          <p:nvPr/>
        </p:nvSpPr>
        <p:spPr>
          <a:xfrm>
            <a:off x="4773770" y="6002181"/>
            <a:ext cx="363722" cy="38433"/>
          </a:xfrm>
          <a:custGeom>
            <a:avLst/>
            <a:gdLst>
              <a:gd name="connsiteX0" fmla="*/ 1430 w 363722"/>
              <a:gd name="connsiteY0" fmla="*/ 16032 h 38433"/>
              <a:gd name="connsiteX1" fmla="*/ 153830 w 363722"/>
              <a:gd name="connsiteY1" fmla="*/ 12857 h 38433"/>
              <a:gd name="connsiteX2" fmla="*/ 228443 w 363722"/>
              <a:gd name="connsiteY2" fmla="*/ 36669 h 38433"/>
              <a:gd name="connsiteX3" fmla="*/ 363380 w 363722"/>
              <a:gd name="connsiteY3" fmla="*/ 36669 h 38433"/>
              <a:gd name="connsiteX4" fmla="*/ 266543 w 363722"/>
              <a:gd name="connsiteY4" fmla="*/ 36669 h 38433"/>
              <a:gd name="connsiteX5" fmla="*/ 247493 w 363722"/>
              <a:gd name="connsiteY5" fmla="*/ 23969 h 38433"/>
              <a:gd name="connsiteX6" fmla="*/ 195105 w 363722"/>
              <a:gd name="connsiteY6" fmla="*/ 9682 h 38433"/>
              <a:gd name="connsiteX7" fmla="*/ 98268 w 363722"/>
              <a:gd name="connsiteY7" fmla="*/ 3332 h 38433"/>
              <a:gd name="connsiteX8" fmla="*/ 77630 w 363722"/>
              <a:gd name="connsiteY8" fmla="*/ 157 h 38433"/>
              <a:gd name="connsiteX9" fmla="*/ 1430 w 363722"/>
              <a:gd name="connsiteY9" fmla="*/ 16032 h 38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3722" h="38433">
                <a:moveTo>
                  <a:pt x="1430" y="16032"/>
                </a:moveTo>
                <a:cubicBezTo>
                  <a:pt x="14130" y="18149"/>
                  <a:pt x="115995" y="9417"/>
                  <a:pt x="153830" y="12857"/>
                </a:cubicBezTo>
                <a:cubicBezTo>
                  <a:pt x="191666" y="16297"/>
                  <a:pt x="193518" y="32700"/>
                  <a:pt x="228443" y="36669"/>
                </a:cubicBezTo>
                <a:cubicBezTo>
                  <a:pt x="263368" y="40638"/>
                  <a:pt x="357030" y="36669"/>
                  <a:pt x="363380" y="36669"/>
                </a:cubicBezTo>
                <a:cubicBezTo>
                  <a:pt x="369730" y="36669"/>
                  <a:pt x="285857" y="38786"/>
                  <a:pt x="266543" y="36669"/>
                </a:cubicBezTo>
                <a:cubicBezTo>
                  <a:pt x="247229" y="34552"/>
                  <a:pt x="259399" y="28467"/>
                  <a:pt x="247493" y="23969"/>
                </a:cubicBezTo>
                <a:cubicBezTo>
                  <a:pt x="235587" y="19471"/>
                  <a:pt x="219976" y="13121"/>
                  <a:pt x="195105" y="9682"/>
                </a:cubicBezTo>
                <a:cubicBezTo>
                  <a:pt x="170234" y="6243"/>
                  <a:pt x="117847" y="4919"/>
                  <a:pt x="98268" y="3332"/>
                </a:cubicBezTo>
                <a:cubicBezTo>
                  <a:pt x="78689" y="1745"/>
                  <a:pt x="90859" y="-637"/>
                  <a:pt x="77630" y="157"/>
                </a:cubicBezTo>
                <a:cubicBezTo>
                  <a:pt x="64401" y="951"/>
                  <a:pt x="-11270" y="13915"/>
                  <a:pt x="1430" y="160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: 図形 1041">
            <a:extLst>
              <a:ext uri="{FF2B5EF4-FFF2-40B4-BE49-F238E27FC236}">
                <a16:creationId xmlns:a16="http://schemas.microsoft.com/office/drawing/2014/main" id="{C142E229-DA2E-4B72-B872-FDDED2A33CE6}"/>
              </a:ext>
            </a:extLst>
          </p:cNvPr>
          <p:cNvSpPr/>
          <p:nvPr/>
        </p:nvSpPr>
        <p:spPr>
          <a:xfrm>
            <a:off x="4432296" y="6066804"/>
            <a:ext cx="238704" cy="33631"/>
          </a:xfrm>
          <a:custGeom>
            <a:avLst/>
            <a:gdLst>
              <a:gd name="connsiteX0" fmla="*/ 4 w 238704"/>
              <a:gd name="connsiteY0" fmla="*/ 621 h 33631"/>
              <a:gd name="connsiteX1" fmla="*/ 120654 w 238704"/>
              <a:gd name="connsiteY1" fmla="*/ 30784 h 33631"/>
              <a:gd name="connsiteX2" fmla="*/ 238129 w 238704"/>
              <a:gd name="connsiteY2" fmla="*/ 32371 h 33631"/>
              <a:gd name="connsiteX3" fmla="*/ 163517 w 238704"/>
              <a:gd name="connsiteY3" fmla="*/ 30784 h 33631"/>
              <a:gd name="connsiteX4" fmla="*/ 115892 w 238704"/>
              <a:gd name="connsiteY4" fmla="*/ 11734 h 33631"/>
              <a:gd name="connsiteX5" fmla="*/ 4 w 238704"/>
              <a:gd name="connsiteY5" fmla="*/ 621 h 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704" h="33631">
                <a:moveTo>
                  <a:pt x="4" y="621"/>
                </a:moveTo>
                <a:cubicBezTo>
                  <a:pt x="798" y="3796"/>
                  <a:pt x="80967" y="25492"/>
                  <a:pt x="120654" y="30784"/>
                </a:cubicBezTo>
                <a:cubicBezTo>
                  <a:pt x="160342" y="36076"/>
                  <a:pt x="230985" y="32371"/>
                  <a:pt x="238129" y="32371"/>
                </a:cubicBezTo>
                <a:cubicBezTo>
                  <a:pt x="245273" y="32371"/>
                  <a:pt x="183890" y="34223"/>
                  <a:pt x="163517" y="30784"/>
                </a:cubicBezTo>
                <a:cubicBezTo>
                  <a:pt x="143144" y="27345"/>
                  <a:pt x="138117" y="16232"/>
                  <a:pt x="115892" y="11734"/>
                </a:cubicBezTo>
                <a:cubicBezTo>
                  <a:pt x="93667" y="7236"/>
                  <a:pt x="-790" y="-2554"/>
                  <a:pt x="4" y="6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: 図形 1042">
            <a:extLst>
              <a:ext uri="{FF2B5EF4-FFF2-40B4-BE49-F238E27FC236}">
                <a16:creationId xmlns:a16="http://schemas.microsoft.com/office/drawing/2014/main" id="{9353CC9D-C8AC-401F-8ED9-FBD4FD03D717}"/>
              </a:ext>
            </a:extLst>
          </p:cNvPr>
          <p:cNvSpPr/>
          <p:nvPr/>
        </p:nvSpPr>
        <p:spPr>
          <a:xfrm>
            <a:off x="4687697" y="6082740"/>
            <a:ext cx="289072" cy="30723"/>
          </a:xfrm>
          <a:custGeom>
            <a:avLst/>
            <a:gdLst>
              <a:gd name="connsiteX0" fmla="*/ 191 w 289072"/>
              <a:gd name="connsiteY0" fmla="*/ 27548 h 30723"/>
              <a:gd name="connsiteX1" fmla="*/ 146241 w 289072"/>
              <a:gd name="connsiteY1" fmla="*/ 11673 h 30723"/>
              <a:gd name="connsiteX2" fmla="*/ 287528 w 289072"/>
              <a:gd name="connsiteY2" fmla="*/ 30723 h 30723"/>
              <a:gd name="connsiteX3" fmla="*/ 219266 w 289072"/>
              <a:gd name="connsiteY3" fmla="*/ 11673 h 30723"/>
              <a:gd name="connsiteX4" fmla="*/ 184341 w 289072"/>
              <a:gd name="connsiteY4" fmla="*/ 3735 h 30723"/>
              <a:gd name="connsiteX5" fmla="*/ 116078 w 289072"/>
              <a:gd name="connsiteY5" fmla="*/ 560 h 30723"/>
              <a:gd name="connsiteX6" fmla="*/ 191 w 289072"/>
              <a:gd name="connsiteY6" fmla="*/ 27548 h 3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9072" h="30723">
                <a:moveTo>
                  <a:pt x="191" y="27548"/>
                </a:moveTo>
                <a:cubicBezTo>
                  <a:pt x="5218" y="29400"/>
                  <a:pt x="98352" y="11144"/>
                  <a:pt x="146241" y="11673"/>
                </a:cubicBezTo>
                <a:cubicBezTo>
                  <a:pt x="194130" y="12202"/>
                  <a:pt x="275357" y="30723"/>
                  <a:pt x="287528" y="30723"/>
                </a:cubicBezTo>
                <a:cubicBezTo>
                  <a:pt x="299699" y="30723"/>
                  <a:pt x="236464" y="16171"/>
                  <a:pt x="219266" y="11673"/>
                </a:cubicBezTo>
                <a:cubicBezTo>
                  <a:pt x="202068" y="7175"/>
                  <a:pt x="201539" y="5587"/>
                  <a:pt x="184341" y="3735"/>
                </a:cubicBezTo>
                <a:cubicBezTo>
                  <a:pt x="167143" y="1883"/>
                  <a:pt x="141478" y="-1292"/>
                  <a:pt x="116078" y="560"/>
                </a:cubicBezTo>
                <a:cubicBezTo>
                  <a:pt x="90678" y="2412"/>
                  <a:pt x="-4836" y="25696"/>
                  <a:pt x="191" y="275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: 図形 1043">
            <a:extLst>
              <a:ext uri="{FF2B5EF4-FFF2-40B4-BE49-F238E27FC236}">
                <a16:creationId xmlns:a16="http://schemas.microsoft.com/office/drawing/2014/main" id="{2478D373-9C64-48A8-BFA5-F5DD3771F7BE}"/>
              </a:ext>
            </a:extLst>
          </p:cNvPr>
          <p:cNvSpPr/>
          <p:nvPr/>
        </p:nvSpPr>
        <p:spPr>
          <a:xfrm>
            <a:off x="4932036" y="6035672"/>
            <a:ext cx="243471" cy="111574"/>
          </a:xfrm>
          <a:custGeom>
            <a:avLst/>
            <a:gdLst>
              <a:gd name="connsiteX0" fmla="*/ 327 w 243471"/>
              <a:gd name="connsiteY0" fmla="*/ 111128 h 111574"/>
              <a:gd name="connsiteX1" fmla="*/ 120977 w 243471"/>
              <a:gd name="connsiteY1" fmla="*/ 53978 h 111574"/>
              <a:gd name="connsiteX2" fmla="*/ 192414 w 243471"/>
              <a:gd name="connsiteY2" fmla="*/ 22228 h 111574"/>
              <a:gd name="connsiteX3" fmla="*/ 243214 w 243471"/>
              <a:gd name="connsiteY3" fmla="*/ 19053 h 111574"/>
              <a:gd name="connsiteX4" fmla="*/ 209877 w 243471"/>
              <a:gd name="connsiteY4" fmla="*/ 3 h 111574"/>
              <a:gd name="connsiteX5" fmla="*/ 160664 w 243471"/>
              <a:gd name="connsiteY5" fmla="*/ 20641 h 111574"/>
              <a:gd name="connsiteX6" fmla="*/ 327 w 243471"/>
              <a:gd name="connsiteY6" fmla="*/ 111128 h 111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471" h="111574">
                <a:moveTo>
                  <a:pt x="327" y="111128"/>
                </a:moveTo>
                <a:cubicBezTo>
                  <a:pt x="-6287" y="116684"/>
                  <a:pt x="88963" y="68795"/>
                  <a:pt x="120977" y="53978"/>
                </a:cubicBezTo>
                <a:cubicBezTo>
                  <a:pt x="152992" y="39161"/>
                  <a:pt x="172041" y="28049"/>
                  <a:pt x="192414" y="22228"/>
                </a:cubicBezTo>
                <a:cubicBezTo>
                  <a:pt x="212787" y="16407"/>
                  <a:pt x="240304" y="22757"/>
                  <a:pt x="243214" y="19053"/>
                </a:cubicBezTo>
                <a:cubicBezTo>
                  <a:pt x="246125" y="15349"/>
                  <a:pt x="223635" y="-262"/>
                  <a:pt x="209877" y="3"/>
                </a:cubicBezTo>
                <a:cubicBezTo>
                  <a:pt x="196119" y="268"/>
                  <a:pt x="191620" y="5295"/>
                  <a:pt x="160664" y="20641"/>
                </a:cubicBezTo>
                <a:cubicBezTo>
                  <a:pt x="129708" y="35987"/>
                  <a:pt x="6941" y="105572"/>
                  <a:pt x="327" y="1111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楕円 1044">
            <a:extLst>
              <a:ext uri="{FF2B5EF4-FFF2-40B4-BE49-F238E27FC236}">
                <a16:creationId xmlns:a16="http://schemas.microsoft.com/office/drawing/2014/main" id="{A1D9246B-5C18-42BE-ACFE-E37C0BCB5E62}"/>
              </a:ext>
            </a:extLst>
          </p:cNvPr>
          <p:cNvSpPr/>
          <p:nvPr/>
        </p:nvSpPr>
        <p:spPr>
          <a:xfrm>
            <a:off x="4686300" y="6581775"/>
            <a:ext cx="45719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楕円 1045">
            <a:extLst>
              <a:ext uri="{FF2B5EF4-FFF2-40B4-BE49-F238E27FC236}">
                <a16:creationId xmlns:a16="http://schemas.microsoft.com/office/drawing/2014/main" id="{3242855C-3BD1-4EC6-9BD2-2F83CC6545A6}"/>
              </a:ext>
            </a:extLst>
          </p:cNvPr>
          <p:cNvSpPr/>
          <p:nvPr/>
        </p:nvSpPr>
        <p:spPr>
          <a:xfrm>
            <a:off x="4068763" y="6151563"/>
            <a:ext cx="45719" cy="45719"/>
          </a:xfrm>
          <a:prstGeom prst="ellipse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: 図形 1046">
            <a:extLst>
              <a:ext uri="{FF2B5EF4-FFF2-40B4-BE49-F238E27FC236}">
                <a16:creationId xmlns:a16="http://schemas.microsoft.com/office/drawing/2014/main" id="{E539B487-0946-4F41-9489-9D08A909E15F}"/>
              </a:ext>
            </a:extLst>
          </p:cNvPr>
          <p:cNvSpPr/>
          <p:nvPr/>
        </p:nvSpPr>
        <p:spPr>
          <a:xfrm>
            <a:off x="4104170" y="3706217"/>
            <a:ext cx="632973" cy="226562"/>
          </a:xfrm>
          <a:custGeom>
            <a:avLst/>
            <a:gdLst>
              <a:gd name="connsiteX0" fmla="*/ 632930 w 632973"/>
              <a:gd name="connsiteY0" fmla="*/ 66 h 226562"/>
              <a:gd name="connsiteX1" fmla="*/ 319663 w 632973"/>
              <a:gd name="connsiteY1" fmla="*/ 69916 h 226562"/>
              <a:gd name="connsiteX2" fmla="*/ 47 w 632973"/>
              <a:gd name="connsiteY2" fmla="*/ 226550 h 226562"/>
              <a:gd name="connsiteX3" fmla="*/ 298497 w 632973"/>
              <a:gd name="connsiteY3" fmla="*/ 61450 h 226562"/>
              <a:gd name="connsiteX4" fmla="*/ 632930 w 632973"/>
              <a:gd name="connsiteY4" fmla="*/ 66 h 226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973" h="226562">
                <a:moveTo>
                  <a:pt x="632930" y="66"/>
                </a:moveTo>
                <a:cubicBezTo>
                  <a:pt x="636458" y="1477"/>
                  <a:pt x="425143" y="32169"/>
                  <a:pt x="319663" y="69916"/>
                </a:cubicBezTo>
                <a:cubicBezTo>
                  <a:pt x="214182" y="107663"/>
                  <a:pt x="3575" y="227961"/>
                  <a:pt x="47" y="226550"/>
                </a:cubicBezTo>
                <a:cubicBezTo>
                  <a:pt x="-3481" y="225139"/>
                  <a:pt x="191253" y="103078"/>
                  <a:pt x="298497" y="61450"/>
                </a:cubicBezTo>
                <a:cubicBezTo>
                  <a:pt x="405741" y="19822"/>
                  <a:pt x="629402" y="-1345"/>
                  <a:pt x="632930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: 図形 1047">
            <a:extLst>
              <a:ext uri="{FF2B5EF4-FFF2-40B4-BE49-F238E27FC236}">
                <a16:creationId xmlns:a16="http://schemas.microsoft.com/office/drawing/2014/main" id="{A2D29693-BF77-4B35-854D-BE51F50BB6BC}"/>
              </a:ext>
            </a:extLst>
          </p:cNvPr>
          <p:cNvSpPr/>
          <p:nvPr/>
        </p:nvSpPr>
        <p:spPr>
          <a:xfrm>
            <a:off x="3827670" y="3981285"/>
            <a:ext cx="274759" cy="317747"/>
          </a:xfrm>
          <a:custGeom>
            <a:avLst/>
            <a:gdLst>
              <a:gd name="connsiteX0" fmla="*/ 274430 w 274759"/>
              <a:gd name="connsiteY0" fmla="*/ 165 h 317747"/>
              <a:gd name="connsiteX1" fmla="*/ 105097 w 274759"/>
              <a:gd name="connsiteY1" fmla="*/ 114465 h 317747"/>
              <a:gd name="connsiteX2" fmla="*/ 1380 w 274759"/>
              <a:gd name="connsiteY2" fmla="*/ 317665 h 317747"/>
              <a:gd name="connsiteX3" fmla="*/ 58530 w 274759"/>
              <a:gd name="connsiteY3" fmla="*/ 137748 h 317747"/>
              <a:gd name="connsiteX4" fmla="*/ 274430 w 274759"/>
              <a:gd name="connsiteY4" fmla="*/ 165 h 317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759" h="317747">
                <a:moveTo>
                  <a:pt x="274430" y="165"/>
                </a:moveTo>
                <a:cubicBezTo>
                  <a:pt x="282191" y="-3716"/>
                  <a:pt x="150605" y="61548"/>
                  <a:pt x="105097" y="114465"/>
                </a:cubicBezTo>
                <a:cubicBezTo>
                  <a:pt x="59589" y="167382"/>
                  <a:pt x="9141" y="313785"/>
                  <a:pt x="1380" y="317665"/>
                </a:cubicBezTo>
                <a:cubicBezTo>
                  <a:pt x="-6381" y="321546"/>
                  <a:pt x="19372" y="187842"/>
                  <a:pt x="58530" y="137748"/>
                </a:cubicBezTo>
                <a:cubicBezTo>
                  <a:pt x="97688" y="87654"/>
                  <a:pt x="266669" y="4046"/>
                  <a:pt x="274430" y="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: 図形 1048">
            <a:extLst>
              <a:ext uri="{FF2B5EF4-FFF2-40B4-BE49-F238E27FC236}">
                <a16:creationId xmlns:a16="http://schemas.microsoft.com/office/drawing/2014/main" id="{674A329E-9989-4626-BFA6-02B08B0A7856}"/>
              </a:ext>
            </a:extLst>
          </p:cNvPr>
          <p:cNvSpPr/>
          <p:nvPr/>
        </p:nvSpPr>
        <p:spPr>
          <a:xfrm>
            <a:off x="3684989" y="4310785"/>
            <a:ext cx="186794" cy="488480"/>
          </a:xfrm>
          <a:custGeom>
            <a:avLst/>
            <a:gdLst>
              <a:gd name="connsiteX0" fmla="*/ 186394 w 186794"/>
              <a:gd name="connsiteY0" fmla="*/ 865 h 488480"/>
              <a:gd name="connsiteX1" fmla="*/ 65744 w 186794"/>
              <a:gd name="connsiteY1" fmla="*/ 206182 h 488480"/>
              <a:gd name="connsiteX2" fmla="*/ 2244 w 186794"/>
              <a:gd name="connsiteY2" fmla="*/ 485582 h 488480"/>
              <a:gd name="connsiteX3" fmla="*/ 14944 w 186794"/>
              <a:gd name="connsiteY3" fmla="*/ 347998 h 488480"/>
              <a:gd name="connsiteX4" fmla="*/ 21294 w 186794"/>
              <a:gd name="connsiteY4" fmla="*/ 284498 h 488480"/>
              <a:gd name="connsiteX5" fmla="*/ 186394 w 186794"/>
              <a:gd name="connsiteY5" fmla="*/ 865 h 48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6794" h="488480">
                <a:moveTo>
                  <a:pt x="186394" y="865"/>
                </a:moveTo>
                <a:cubicBezTo>
                  <a:pt x="193802" y="-12188"/>
                  <a:pt x="96436" y="125396"/>
                  <a:pt x="65744" y="206182"/>
                </a:cubicBezTo>
                <a:cubicBezTo>
                  <a:pt x="35052" y="286968"/>
                  <a:pt x="10711" y="461946"/>
                  <a:pt x="2244" y="485582"/>
                </a:cubicBezTo>
                <a:cubicBezTo>
                  <a:pt x="-6223" y="509218"/>
                  <a:pt x="11769" y="381512"/>
                  <a:pt x="14944" y="347998"/>
                </a:cubicBezTo>
                <a:cubicBezTo>
                  <a:pt x="18119" y="314484"/>
                  <a:pt x="-1989" y="340237"/>
                  <a:pt x="21294" y="284498"/>
                </a:cubicBezTo>
                <a:cubicBezTo>
                  <a:pt x="44577" y="228759"/>
                  <a:pt x="178986" y="13918"/>
                  <a:pt x="186394" y="8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: 図形 1049">
            <a:extLst>
              <a:ext uri="{FF2B5EF4-FFF2-40B4-BE49-F238E27FC236}">
                <a16:creationId xmlns:a16="http://schemas.microsoft.com/office/drawing/2014/main" id="{C83C2A25-5101-4D7A-8F9A-1E4157D3F80C}"/>
              </a:ext>
            </a:extLst>
          </p:cNvPr>
          <p:cNvSpPr/>
          <p:nvPr/>
        </p:nvSpPr>
        <p:spPr>
          <a:xfrm>
            <a:off x="3599051" y="4855606"/>
            <a:ext cx="96670" cy="505911"/>
          </a:xfrm>
          <a:custGeom>
            <a:avLst/>
            <a:gdLst>
              <a:gd name="connsiteX0" fmla="*/ 96649 w 96670"/>
              <a:gd name="connsiteY0" fmla="*/ 27 h 505911"/>
              <a:gd name="connsiteX1" fmla="*/ 45849 w 96670"/>
              <a:gd name="connsiteY1" fmla="*/ 173594 h 505911"/>
              <a:gd name="connsiteX2" fmla="*/ 20449 w 96670"/>
              <a:gd name="connsiteY2" fmla="*/ 296361 h 505911"/>
              <a:gd name="connsiteX3" fmla="*/ 92416 w 96670"/>
              <a:gd name="connsiteY3" fmla="*/ 505911 h 505911"/>
              <a:gd name="connsiteX4" fmla="*/ 1399 w 96670"/>
              <a:gd name="connsiteY4" fmla="*/ 294244 h 505911"/>
              <a:gd name="connsiteX5" fmla="*/ 39499 w 96670"/>
              <a:gd name="connsiteY5" fmla="*/ 160894 h 505911"/>
              <a:gd name="connsiteX6" fmla="*/ 96649 w 96670"/>
              <a:gd name="connsiteY6" fmla="*/ 27 h 505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670" h="505911">
                <a:moveTo>
                  <a:pt x="96649" y="27"/>
                </a:moveTo>
                <a:cubicBezTo>
                  <a:pt x="97707" y="2144"/>
                  <a:pt x="58549" y="124205"/>
                  <a:pt x="45849" y="173594"/>
                </a:cubicBezTo>
                <a:cubicBezTo>
                  <a:pt x="33149" y="222983"/>
                  <a:pt x="12688" y="240975"/>
                  <a:pt x="20449" y="296361"/>
                </a:cubicBezTo>
                <a:cubicBezTo>
                  <a:pt x="28210" y="351747"/>
                  <a:pt x="95591" y="506264"/>
                  <a:pt x="92416" y="505911"/>
                </a:cubicBezTo>
                <a:cubicBezTo>
                  <a:pt x="89241" y="505558"/>
                  <a:pt x="10218" y="351747"/>
                  <a:pt x="1399" y="294244"/>
                </a:cubicBezTo>
                <a:cubicBezTo>
                  <a:pt x="-7420" y="236741"/>
                  <a:pt x="27857" y="205344"/>
                  <a:pt x="39499" y="160894"/>
                </a:cubicBezTo>
                <a:cubicBezTo>
                  <a:pt x="51141" y="116444"/>
                  <a:pt x="95591" y="-2090"/>
                  <a:pt x="96649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: 図形 1050">
            <a:extLst>
              <a:ext uri="{FF2B5EF4-FFF2-40B4-BE49-F238E27FC236}">
                <a16:creationId xmlns:a16="http://schemas.microsoft.com/office/drawing/2014/main" id="{3E9BEFBC-8B55-442C-9390-04402F1FE078}"/>
              </a:ext>
            </a:extLst>
          </p:cNvPr>
          <p:cNvSpPr/>
          <p:nvPr/>
        </p:nvSpPr>
        <p:spPr>
          <a:xfrm>
            <a:off x="3723199" y="5539036"/>
            <a:ext cx="63520" cy="467217"/>
          </a:xfrm>
          <a:custGeom>
            <a:avLst/>
            <a:gdLst>
              <a:gd name="connsiteX0" fmla="*/ 31768 w 63520"/>
              <a:gd name="connsiteY0" fmla="*/ 281 h 467217"/>
              <a:gd name="connsiteX1" fmla="*/ 12718 w 63520"/>
              <a:gd name="connsiteY1" fmla="*/ 224647 h 467217"/>
              <a:gd name="connsiteX2" fmla="*/ 63518 w 63520"/>
              <a:gd name="connsiteY2" fmla="*/ 465947 h 467217"/>
              <a:gd name="connsiteX3" fmla="*/ 14834 w 63520"/>
              <a:gd name="connsiteY3" fmla="*/ 317781 h 467217"/>
              <a:gd name="connsiteX4" fmla="*/ 18 w 63520"/>
              <a:gd name="connsiteY4" fmla="*/ 271214 h 467217"/>
              <a:gd name="connsiteX5" fmla="*/ 31768 w 63520"/>
              <a:gd name="connsiteY5" fmla="*/ 281 h 467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520" h="467217">
                <a:moveTo>
                  <a:pt x="31768" y="281"/>
                </a:moveTo>
                <a:cubicBezTo>
                  <a:pt x="33885" y="-7480"/>
                  <a:pt x="7426" y="147036"/>
                  <a:pt x="12718" y="224647"/>
                </a:cubicBezTo>
                <a:cubicBezTo>
                  <a:pt x="18010" y="302258"/>
                  <a:pt x="63165" y="450425"/>
                  <a:pt x="63518" y="465947"/>
                </a:cubicBezTo>
                <a:cubicBezTo>
                  <a:pt x="63871" y="481469"/>
                  <a:pt x="25417" y="350236"/>
                  <a:pt x="14834" y="317781"/>
                </a:cubicBezTo>
                <a:cubicBezTo>
                  <a:pt x="4251" y="285326"/>
                  <a:pt x="-335" y="320603"/>
                  <a:pt x="18" y="271214"/>
                </a:cubicBezTo>
                <a:cubicBezTo>
                  <a:pt x="371" y="221825"/>
                  <a:pt x="29651" y="8042"/>
                  <a:pt x="31768" y="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: 図形 1051">
            <a:extLst>
              <a:ext uri="{FF2B5EF4-FFF2-40B4-BE49-F238E27FC236}">
                <a16:creationId xmlns:a16="http://schemas.microsoft.com/office/drawing/2014/main" id="{3915DA02-A42E-4A3A-BBDA-19DE157840CC}"/>
              </a:ext>
            </a:extLst>
          </p:cNvPr>
          <p:cNvSpPr/>
          <p:nvPr/>
        </p:nvSpPr>
        <p:spPr>
          <a:xfrm>
            <a:off x="3953933" y="6189133"/>
            <a:ext cx="413836" cy="379471"/>
          </a:xfrm>
          <a:custGeom>
            <a:avLst/>
            <a:gdLst>
              <a:gd name="connsiteX0" fmla="*/ 0 w 413836"/>
              <a:gd name="connsiteY0" fmla="*/ 0 h 379471"/>
              <a:gd name="connsiteX1" fmla="*/ 245534 w 413836"/>
              <a:gd name="connsiteY1" fmla="*/ 262467 h 379471"/>
              <a:gd name="connsiteX2" fmla="*/ 408517 w 413836"/>
              <a:gd name="connsiteY2" fmla="*/ 376767 h 379471"/>
              <a:gd name="connsiteX3" fmla="*/ 364067 w 413836"/>
              <a:gd name="connsiteY3" fmla="*/ 336550 h 379471"/>
              <a:gd name="connsiteX4" fmla="*/ 262467 w 413836"/>
              <a:gd name="connsiteY4" fmla="*/ 258234 h 379471"/>
              <a:gd name="connsiteX5" fmla="*/ 167217 w 413836"/>
              <a:gd name="connsiteY5" fmla="*/ 160867 h 379471"/>
              <a:gd name="connsiteX6" fmla="*/ 0 w 413836"/>
              <a:gd name="connsiteY6" fmla="*/ 0 h 379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836" h="379471">
                <a:moveTo>
                  <a:pt x="0" y="0"/>
                </a:moveTo>
                <a:cubicBezTo>
                  <a:pt x="88724" y="99836"/>
                  <a:pt x="177448" y="199673"/>
                  <a:pt x="245534" y="262467"/>
                </a:cubicBezTo>
                <a:cubicBezTo>
                  <a:pt x="313620" y="325262"/>
                  <a:pt x="388762" y="364420"/>
                  <a:pt x="408517" y="376767"/>
                </a:cubicBezTo>
                <a:cubicBezTo>
                  <a:pt x="428272" y="389114"/>
                  <a:pt x="388409" y="356305"/>
                  <a:pt x="364067" y="336550"/>
                </a:cubicBezTo>
                <a:cubicBezTo>
                  <a:pt x="339725" y="316795"/>
                  <a:pt x="295275" y="287514"/>
                  <a:pt x="262467" y="258234"/>
                </a:cubicBezTo>
                <a:cubicBezTo>
                  <a:pt x="229659" y="228954"/>
                  <a:pt x="167217" y="160867"/>
                  <a:pt x="167217" y="160867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: 図形 1052">
            <a:extLst>
              <a:ext uri="{FF2B5EF4-FFF2-40B4-BE49-F238E27FC236}">
                <a16:creationId xmlns:a16="http://schemas.microsoft.com/office/drawing/2014/main" id="{ECB32675-CDA9-4DC5-8903-6CBDD6351C77}"/>
              </a:ext>
            </a:extLst>
          </p:cNvPr>
          <p:cNvSpPr/>
          <p:nvPr/>
        </p:nvSpPr>
        <p:spPr>
          <a:xfrm>
            <a:off x="4630366" y="6405826"/>
            <a:ext cx="811327" cy="305148"/>
          </a:xfrm>
          <a:custGeom>
            <a:avLst/>
            <a:gdLst>
              <a:gd name="connsiteX0" fmla="*/ 5134 w 811327"/>
              <a:gd name="connsiteY0" fmla="*/ 289191 h 305148"/>
              <a:gd name="connsiteX1" fmla="*/ 362851 w 811327"/>
              <a:gd name="connsiteY1" fmla="*/ 282841 h 305148"/>
              <a:gd name="connsiteX2" fmla="*/ 803117 w 811327"/>
              <a:gd name="connsiteY2" fmla="*/ 5557 h 305148"/>
              <a:gd name="connsiteX3" fmla="*/ 635901 w 811327"/>
              <a:gd name="connsiteY3" fmla="*/ 107157 h 305148"/>
              <a:gd name="connsiteX4" fmla="*/ 462334 w 811327"/>
              <a:gd name="connsiteY4" fmla="*/ 225691 h 305148"/>
              <a:gd name="connsiteX5" fmla="*/ 364967 w 811327"/>
              <a:gd name="connsiteY5" fmla="*/ 270141 h 305148"/>
              <a:gd name="connsiteX6" fmla="*/ 163884 w 811327"/>
              <a:gd name="connsiteY6" fmla="*/ 304007 h 305148"/>
              <a:gd name="connsiteX7" fmla="*/ 5134 w 811327"/>
              <a:gd name="connsiteY7" fmla="*/ 289191 h 30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1327" h="305148">
                <a:moveTo>
                  <a:pt x="5134" y="289191"/>
                </a:moveTo>
                <a:cubicBezTo>
                  <a:pt x="38295" y="285663"/>
                  <a:pt x="229854" y="330113"/>
                  <a:pt x="362851" y="282841"/>
                </a:cubicBezTo>
                <a:cubicBezTo>
                  <a:pt x="495848" y="235569"/>
                  <a:pt x="757609" y="34838"/>
                  <a:pt x="803117" y="5557"/>
                </a:cubicBezTo>
                <a:cubicBezTo>
                  <a:pt x="848625" y="-23724"/>
                  <a:pt x="692698" y="70468"/>
                  <a:pt x="635901" y="107157"/>
                </a:cubicBezTo>
                <a:cubicBezTo>
                  <a:pt x="579104" y="143846"/>
                  <a:pt x="507490" y="198527"/>
                  <a:pt x="462334" y="225691"/>
                </a:cubicBezTo>
                <a:cubicBezTo>
                  <a:pt x="417178" y="252855"/>
                  <a:pt x="414709" y="257088"/>
                  <a:pt x="364967" y="270141"/>
                </a:cubicBezTo>
                <a:cubicBezTo>
                  <a:pt x="315225" y="283194"/>
                  <a:pt x="219623" y="298363"/>
                  <a:pt x="163884" y="304007"/>
                </a:cubicBezTo>
                <a:cubicBezTo>
                  <a:pt x="108145" y="309651"/>
                  <a:pt x="-28027" y="292719"/>
                  <a:pt x="5134" y="289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: 図形 1053">
            <a:extLst>
              <a:ext uri="{FF2B5EF4-FFF2-40B4-BE49-F238E27FC236}">
                <a16:creationId xmlns:a16="http://schemas.microsoft.com/office/drawing/2014/main" id="{F3BB015C-FD91-4C64-8EE9-4850FB379609}"/>
              </a:ext>
            </a:extLst>
          </p:cNvPr>
          <p:cNvSpPr/>
          <p:nvPr/>
        </p:nvSpPr>
        <p:spPr>
          <a:xfrm>
            <a:off x="5513865" y="5908105"/>
            <a:ext cx="249276" cy="410184"/>
          </a:xfrm>
          <a:custGeom>
            <a:avLst/>
            <a:gdLst>
              <a:gd name="connsiteX0" fmla="*/ 247702 w 249276"/>
              <a:gd name="connsiteY0" fmla="*/ 3745 h 410184"/>
              <a:gd name="connsiteX1" fmla="*/ 129168 w 249276"/>
              <a:gd name="connsiteY1" fmla="*/ 230228 h 410184"/>
              <a:gd name="connsiteX2" fmla="*/ 52 w 249276"/>
              <a:gd name="connsiteY2" fmla="*/ 410145 h 410184"/>
              <a:gd name="connsiteX3" fmla="*/ 114352 w 249276"/>
              <a:gd name="connsiteY3" fmla="*/ 215412 h 410184"/>
              <a:gd name="connsiteX4" fmla="*/ 192668 w 249276"/>
              <a:gd name="connsiteY4" fmla="*/ 96878 h 410184"/>
              <a:gd name="connsiteX5" fmla="*/ 247702 w 249276"/>
              <a:gd name="connsiteY5" fmla="*/ 3745 h 41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276" h="410184">
                <a:moveTo>
                  <a:pt x="247702" y="3745"/>
                </a:moveTo>
                <a:cubicBezTo>
                  <a:pt x="237119" y="25970"/>
                  <a:pt x="170443" y="162495"/>
                  <a:pt x="129168" y="230228"/>
                </a:cubicBezTo>
                <a:cubicBezTo>
                  <a:pt x="87893" y="297961"/>
                  <a:pt x="2521" y="412614"/>
                  <a:pt x="52" y="410145"/>
                </a:cubicBezTo>
                <a:cubicBezTo>
                  <a:pt x="-2417" y="407676"/>
                  <a:pt x="82249" y="267623"/>
                  <a:pt x="114352" y="215412"/>
                </a:cubicBezTo>
                <a:cubicBezTo>
                  <a:pt x="146455" y="163201"/>
                  <a:pt x="172560" y="129686"/>
                  <a:pt x="192668" y="96878"/>
                </a:cubicBezTo>
                <a:cubicBezTo>
                  <a:pt x="212776" y="64070"/>
                  <a:pt x="258285" y="-18480"/>
                  <a:pt x="247702" y="37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: 図形 1054">
            <a:extLst>
              <a:ext uri="{FF2B5EF4-FFF2-40B4-BE49-F238E27FC236}">
                <a16:creationId xmlns:a16="http://schemas.microsoft.com/office/drawing/2014/main" id="{C99FBEDA-2456-43AB-B5D8-1338BB3405C1}"/>
              </a:ext>
            </a:extLst>
          </p:cNvPr>
          <p:cNvSpPr/>
          <p:nvPr/>
        </p:nvSpPr>
        <p:spPr>
          <a:xfrm>
            <a:off x="5768588" y="5408073"/>
            <a:ext cx="130636" cy="332333"/>
          </a:xfrm>
          <a:custGeom>
            <a:avLst/>
            <a:gdLst>
              <a:gd name="connsiteX0" fmla="*/ 130562 w 130636"/>
              <a:gd name="connsiteY0" fmla="*/ 10 h 332333"/>
              <a:gd name="connsiteX1" fmla="*/ 33195 w 130636"/>
              <a:gd name="connsiteY1" fmla="*/ 135477 h 332333"/>
              <a:gd name="connsiteX2" fmla="*/ 1445 w 130636"/>
              <a:gd name="connsiteY2" fmla="*/ 332327 h 332333"/>
              <a:gd name="connsiteX3" fmla="*/ 16262 w 130636"/>
              <a:gd name="connsiteY3" fmla="*/ 141827 h 332333"/>
              <a:gd name="connsiteX4" fmla="*/ 130562 w 130636"/>
              <a:gd name="connsiteY4" fmla="*/ 10 h 33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636" h="332333">
                <a:moveTo>
                  <a:pt x="130562" y="10"/>
                </a:moveTo>
                <a:cubicBezTo>
                  <a:pt x="133384" y="-1048"/>
                  <a:pt x="54714" y="80091"/>
                  <a:pt x="33195" y="135477"/>
                </a:cubicBezTo>
                <a:cubicBezTo>
                  <a:pt x="11676" y="190863"/>
                  <a:pt x="4267" y="331269"/>
                  <a:pt x="1445" y="332327"/>
                </a:cubicBezTo>
                <a:cubicBezTo>
                  <a:pt x="-1377" y="333385"/>
                  <a:pt x="-1730" y="195097"/>
                  <a:pt x="16262" y="141827"/>
                </a:cubicBezTo>
                <a:cubicBezTo>
                  <a:pt x="34254" y="88557"/>
                  <a:pt x="127740" y="1068"/>
                  <a:pt x="130562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: 図形 1055">
            <a:extLst>
              <a:ext uri="{FF2B5EF4-FFF2-40B4-BE49-F238E27FC236}">
                <a16:creationId xmlns:a16="http://schemas.microsoft.com/office/drawing/2014/main" id="{DE71366B-1F06-4487-80C0-B9F98DA326FB}"/>
              </a:ext>
            </a:extLst>
          </p:cNvPr>
          <p:cNvSpPr/>
          <p:nvPr/>
        </p:nvSpPr>
        <p:spPr>
          <a:xfrm>
            <a:off x="5899139" y="4883445"/>
            <a:ext cx="38122" cy="435738"/>
          </a:xfrm>
          <a:custGeom>
            <a:avLst/>
            <a:gdLst>
              <a:gd name="connsiteX0" fmla="*/ 4244 w 38122"/>
              <a:gd name="connsiteY0" fmla="*/ 1822 h 435738"/>
              <a:gd name="connsiteX1" fmla="*/ 38111 w 38122"/>
              <a:gd name="connsiteY1" fmla="*/ 247355 h 435738"/>
              <a:gd name="connsiteX2" fmla="*/ 11 w 38122"/>
              <a:gd name="connsiteY2" fmla="*/ 435738 h 435738"/>
              <a:gd name="connsiteX3" fmla="*/ 33878 w 38122"/>
              <a:gd name="connsiteY3" fmla="*/ 245238 h 435738"/>
              <a:gd name="connsiteX4" fmla="*/ 19061 w 38122"/>
              <a:gd name="connsiteY4" fmla="*/ 241005 h 435738"/>
              <a:gd name="connsiteX5" fmla="*/ 27528 w 38122"/>
              <a:gd name="connsiteY5" fmla="*/ 139405 h 435738"/>
              <a:gd name="connsiteX6" fmla="*/ 4244 w 38122"/>
              <a:gd name="connsiteY6" fmla="*/ 1822 h 435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22" h="435738">
                <a:moveTo>
                  <a:pt x="4244" y="1822"/>
                </a:moveTo>
                <a:cubicBezTo>
                  <a:pt x="6008" y="19814"/>
                  <a:pt x="38817" y="175036"/>
                  <a:pt x="38111" y="247355"/>
                </a:cubicBezTo>
                <a:cubicBezTo>
                  <a:pt x="37406" y="319674"/>
                  <a:pt x="716" y="436091"/>
                  <a:pt x="11" y="435738"/>
                </a:cubicBezTo>
                <a:cubicBezTo>
                  <a:pt x="-694" y="435385"/>
                  <a:pt x="30703" y="277694"/>
                  <a:pt x="33878" y="245238"/>
                </a:cubicBezTo>
                <a:cubicBezTo>
                  <a:pt x="37053" y="212783"/>
                  <a:pt x="20119" y="258644"/>
                  <a:pt x="19061" y="241005"/>
                </a:cubicBezTo>
                <a:cubicBezTo>
                  <a:pt x="18003" y="223366"/>
                  <a:pt x="29292" y="174683"/>
                  <a:pt x="27528" y="139405"/>
                </a:cubicBezTo>
                <a:cubicBezTo>
                  <a:pt x="25764" y="104127"/>
                  <a:pt x="2480" y="-16170"/>
                  <a:pt x="4244" y="18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: 図形 1056">
            <a:extLst>
              <a:ext uri="{FF2B5EF4-FFF2-40B4-BE49-F238E27FC236}">
                <a16:creationId xmlns:a16="http://schemas.microsoft.com/office/drawing/2014/main" id="{E3A66809-2471-4527-B253-61EA0E10F5C9}"/>
              </a:ext>
            </a:extLst>
          </p:cNvPr>
          <p:cNvSpPr/>
          <p:nvPr/>
        </p:nvSpPr>
        <p:spPr>
          <a:xfrm>
            <a:off x="5797483" y="4402662"/>
            <a:ext cx="116728" cy="400055"/>
          </a:xfrm>
          <a:custGeom>
            <a:avLst/>
            <a:gdLst>
              <a:gd name="connsiteX0" fmla="*/ 67 w 116728"/>
              <a:gd name="connsiteY0" fmla="*/ 5 h 400055"/>
              <a:gd name="connsiteX1" fmla="*/ 52984 w 116728"/>
              <a:gd name="connsiteY1" fmla="*/ 97371 h 400055"/>
              <a:gd name="connsiteX2" fmla="*/ 42400 w 116728"/>
              <a:gd name="connsiteY2" fmla="*/ 143938 h 400055"/>
              <a:gd name="connsiteX3" fmla="*/ 114367 w 116728"/>
              <a:gd name="connsiteY3" fmla="*/ 226488 h 400055"/>
              <a:gd name="connsiteX4" fmla="*/ 99550 w 116728"/>
              <a:gd name="connsiteY4" fmla="*/ 400055 h 400055"/>
              <a:gd name="connsiteX5" fmla="*/ 101667 w 116728"/>
              <a:gd name="connsiteY5" fmla="*/ 224371 h 400055"/>
              <a:gd name="connsiteX6" fmla="*/ 67800 w 116728"/>
              <a:gd name="connsiteY6" fmla="*/ 141821 h 400055"/>
              <a:gd name="connsiteX7" fmla="*/ 65684 w 116728"/>
              <a:gd name="connsiteY7" fmla="*/ 101605 h 400055"/>
              <a:gd name="connsiteX8" fmla="*/ 67 w 116728"/>
              <a:gd name="connsiteY8" fmla="*/ 5 h 40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28" h="400055">
                <a:moveTo>
                  <a:pt x="67" y="5"/>
                </a:moveTo>
                <a:cubicBezTo>
                  <a:pt x="-2050" y="-701"/>
                  <a:pt x="45929" y="73382"/>
                  <a:pt x="52984" y="97371"/>
                </a:cubicBezTo>
                <a:cubicBezTo>
                  <a:pt x="60039" y="121360"/>
                  <a:pt x="32170" y="122419"/>
                  <a:pt x="42400" y="143938"/>
                </a:cubicBezTo>
                <a:cubicBezTo>
                  <a:pt x="52630" y="165457"/>
                  <a:pt x="104842" y="183802"/>
                  <a:pt x="114367" y="226488"/>
                </a:cubicBezTo>
                <a:cubicBezTo>
                  <a:pt x="123892" y="269174"/>
                  <a:pt x="101667" y="400408"/>
                  <a:pt x="99550" y="400055"/>
                </a:cubicBezTo>
                <a:cubicBezTo>
                  <a:pt x="97433" y="399702"/>
                  <a:pt x="106959" y="267410"/>
                  <a:pt x="101667" y="224371"/>
                </a:cubicBezTo>
                <a:cubicBezTo>
                  <a:pt x="96375" y="181332"/>
                  <a:pt x="73797" y="162282"/>
                  <a:pt x="67800" y="141821"/>
                </a:cubicBezTo>
                <a:cubicBezTo>
                  <a:pt x="61803" y="121360"/>
                  <a:pt x="74503" y="121713"/>
                  <a:pt x="65684" y="101605"/>
                </a:cubicBezTo>
                <a:cubicBezTo>
                  <a:pt x="56865" y="81497"/>
                  <a:pt x="2184" y="711"/>
                  <a:pt x="67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: 図形 1057">
            <a:extLst>
              <a:ext uri="{FF2B5EF4-FFF2-40B4-BE49-F238E27FC236}">
                <a16:creationId xmlns:a16="http://schemas.microsoft.com/office/drawing/2014/main" id="{7DA1C35C-C80F-4E82-8F5D-1AE0D6FA50B1}"/>
              </a:ext>
            </a:extLst>
          </p:cNvPr>
          <p:cNvSpPr/>
          <p:nvPr/>
        </p:nvSpPr>
        <p:spPr>
          <a:xfrm>
            <a:off x="5348754" y="3820074"/>
            <a:ext cx="223067" cy="214429"/>
          </a:xfrm>
          <a:custGeom>
            <a:avLst/>
            <a:gdLst>
              <a:gd name="connsiteX0" fmla="*/ 63 w 223067"/>
              <a:gd name="connsiteY0" fmla="*/ 509 h 214429"/>
              <a:gd name="connsiteX1" fmla="*/ 169396 w 223067"/>
              <a:gd name="connsiteY1" fmla="*/ 106343 h 214429"/>
              <a:gd name="connsiteX2" fmla="*/ 220196 w 223067"/>
              <a:gd name="connsiteY2" fmla="*/ 214293 h 214429"/>
              <a:gd name="connsiteX3" fmla="*/ 209613 w 223067"/>
              <a:gd name="connsiteY3" fmla="*/ 127509 h 214429"/>
              <a:gd name="connsiteX4" fmla="*/ 150346 w 223067"/>
              <a:gd name="connsiteY4" fmla="*/ 68243 h 214429"/>
              <a:gd name="connsiteX5" fmla="*/ 63 w 223067"/>
              <a:gd name="connsiteY5" fmla="*/ 509 h 214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067" h="214429">
                <a:moveTo>
                  <a:pt x="63" y="509"/>
                </a:moveTo>
                <a:cubicBezTo>
                  <a:pt x="3238" y="6859"/>
                  <a:pt x="132707" y="70712"/>
                  <a:pt x="169396" y="106343"/>
                </a:cubicBezTo>
                <a:cubicBezTo>
                  <a:pt x="206085" y="141974"/>
                  <a:pt x="213493" y="210765"/>
                  <a:pt x="220196" y="214293"/>
                </a:cubicBezTo>
                <a:cubicBezTo>
                  <a:pt x="226899" y="217821"/>
                  <a:pt x="221255" y="151851"/>
                  <a:pt x="209613" y="127509"/>
                </a:cubicBezTo>
                <a:cubicBezTo>
                  <a:pt x="197971" y="103167"/>
                  <a:pt x="186682" y="87646"/>
                  <a:pt x="150346" y="68243"/>
                </a:cubicBezTo>
                <a:cubicBezTo>
                  <a:pt x="114010" y="48840"/>
                  <a:pt x="-3112" y="-5841"/>
                  <a:pt x="63" y="5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: 図形 1058">
            <a:extLst>
              <a:ext uri="{FF2B5EF4-FFF2-40B4-BE49-F238E27FC236}">
                <a16:creationId xmlns:a16="http://schemas.microsoft.com/office/drawing/2014/main" id="{76D9CB61-4C1F-4BE0-8650-69A15DB1D6F3}"/>
              </a:ext>
            </a:extLst>
          </p:cNvPr>
          <p:cNvSpPr/>
          <p:nvPr/>
        </p:nvSpPr>
        <p:spPr>
          <a:xfrm>
            <a:off x="6009946" y="5268897"/>
            <a:ext cx="62124" cy="335216"/>
          </a:xfrm>
          <a:custGeom>
            <a:avLst/>
            <a:gdLst>
              <a:gd name="connsiteX0" fmla="*/ 329 w 62124"/>
              <a:gd name="connsiteY0" fmla="*/ 16 h 335216"/>
              <a:gd name="connsiteX1" fmla="*/ 35254 w 62124"/>
              <a:gd name="connsiteY1" fmla="*/ 155591 h 335216"/>
              <a:gd name="connsiteX2" fmla="*/ 35254 w 62124"/>
              <a:gd name="connsiteY2" fmla="*/ 249253 h 335216"/>
              <a:gd name="connsiteX3" fmla="*/ 8267 w 62124"/>
              <a:gd name="connsiteY3" fmla="*/ 334978 h 335216"/>
              <a:gd name="connsiteX4" fmla="*/ 52717 w 62124"/>
              <a:gd name="connsiteY4" fmla="*/ 222266 h 335216"/>
              <a:gd name="connsiteX5" fmla="*/ 59067 w 62124"/>
              <a:gd name="connsiteY5" fmla="*/ 165116 h 335216"/>
              <a:gd name="connsiteX6" fmla="*/ 329 w 62124"/>
              <a:gd name="connsiteY6" fmla="*/ 16 h 33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124" h="335216">
                <a:moveTo>
                  <a:pt x="329" y="16"/>
                </a:moveTo>
                <a:cubicBezTo>
                  <a:pt x="-3640" y="-1572"/>
                  <a:pt x="29433" y="114052"/>
                  <a:pt x="35254" y="155591"/>
                </a:cubicBezTo>
                <a:cubicBezTo>
                  <a:pt x="41075" y="197130"/>
                  <a:pt x="39752" y="219355"/>
                  <a:pt x="35254" y="249253"/>
                </a:cubicBezTo>
                <a:cubicBezTo>
                  <a:pt x="30756" y="279151"/>
                  <a:pt x="5357" y="339476"/>
                  <a:pt x="8267" y="334978"/>
                </a:cubicBezTo>
                <a:cubicBezTo>
                  <a:pt x="11178" y="330480"/>
                  <a:pt x="44250" y="250576"/>
                  <a:pt x="52717" y="222266"/>
                </a:cubicBezTo>
                <a:cubicBezTo>
                  <a:pt x="61184" y="193956"/>
                  <a:pt x="65417" y="196601"/>
                  <a:pt x="59067" y="165116"/>
                </a:cubicBezTo>
                <a:cubicBezTo>
                  <a:pt x="52717" y="133631"/>
                  <a:pt x="4298" y="1604"/>
                  <a:pt x="329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: 図形 1059">
            <a:extLst>
              <a:ext uri="{FF2B5EF4-FFF2-40B4-BE49-F238E27FC236}">
                <a16:creationId xmlns:a16="http://schemas.microsoft.com/office/drawing/2014/main" id="{730AE300-94AF-4669-AA02-7033B3092E6C}"/>
              </a:ext>
            </a:extLst>
          </p:cNvPr>
          <p:cNvSpPr/>
          <p:nvPr/>
        </p:nvSpPr>
        <p:spPr>
          <a:xfrm>
            <a:off x="5873096" y="5265738"/>
            <a:ext cx="123360" cy="425801"/>
          </a:xfrm>
          <a:custGeom>
            <a:avLst/>
            <a:gdLst>
              <a:gd name="connsiteX0" fmla="*/ 121304 w 123360"/>
              <a:gd name="connsiteY0" fmla="*/ 0 h 425801"/>
              <a:gd name="connsiteX1" fmla="*/ 114954 w 123360"/>
              <a:gd name="connsiteY1" fmla="*/ 127000 h 425801"/>
              <a:gd name="connsiteX2" fmla="*/ 51454 w 123360"/>
              <a:gd name="connsiteY2" fmla="*/ 263525 h 425801"/>
              <a:gd name="connsiteX3" fmla="*/ 654 w 123360"/>
              <a:gd name="connsiteY3" fmla="*/ 425450 h 425801"/>
              <a:gd name="connsiteX4" fmla="*/ 87967 w 123360"/>
              <a:gd name="connsiteY4" fmla="*/ 217487 h 425801"/>
              <a:gd name="connsiteX5" fmla="*/ 102254 w 123360"/>
              <a:gd name="connsiteY5" fmla="*/ 128587 h 425801"/>
              <a:gd name="connsiteX6" fmla="*/ 121304 w 123360"/>
              <a:gd name="connsiteY6" fmla="*/ 0 h 42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360" h="425801">
                <a:moveTo>
                  <a:pt x="121304" y="0"/>
                </a:moveTo>
                <a:cubicBezTo>
                  <a:pt x="123421" y="-264"/>
                  <a:pt x="126596" y="83079"/>
                  <a:pt x="114954" y="127000"/>
                </a:cubicBezTo>
                <a:cubicBezTo>
                  <a:pt x="103312" y="170921"/>
                  <a:pt x="70504" y="213783"/>
                  <a:pt x="51454" y="263525"/>
                </a:cubicBezTo>
                <a:cubicBezTo>
                  <a:pt x="32404" y="313267"/>
                  <a:pt x="-5431" y="433123"/>
                  <a:pt x="654" y="425450"/>
                </a:cubicBezTo>
                <a:cubicBezTo>
                  <a:pt x="6739" y="417777"/>
                  <a:pt x="71034" y="266964"/>
                  <a:pt x="87967" y="217487"/>
                </a:cubicBezTo>
                <a:cubicBezTo>
                  <a:pt x="104900" y="168010"/>
                  <a:pt x="97492" y="160337"/>
                  <a:pt x="102254" y="128587"/>
                </a:cubicBezTo>
                <a:cubicBezTo>
                  <a:pt x="107016" y="96837"/>
                  <a:pt x="119187" y="264"/>
                  <a:pt x="12130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: 図形 1060">
            <a:extLst>
              <a:ext uri="{FF2B5EF4-FFF2-40B4-BE49-F238E27FC236}">
                <a16:creationId xmlns:a16="http://schemas.microsoft.com/office/drawing/2014/main" id="{9CFE07B2-C000-413A-9C39-A37735FA67CF}"/>
              </a:ext>
            </a:extLst>
          </p:cNvPr>
          <p:cNvSpPr/>
          <p:nvPr/>
        </p:nvSpPr>
        <p:spPr>
          <a:xfrm>
            <a:off x="5959888" y="5625786"/>
            <a:ext cx="73264" cy="222595"/>
          </a:xfrm>
          <a:custGeom>
            <a:avLst/>
            <a:gdLst>
              <a:gd name="connsiteX0" fmla="*/ 72612 w 73264"/>
              <a:gd name="connsiteY0" fmla="*/ 314 h 222595"/>
              <a:gd name="connsiteX1" fmla="*/ 37687 w 73264"/>
              <a:gd name="connsiteY1" fmla="*/ 78102 h 222595"/>
              <a:gd name="connsiteX2" fmla="*/ 18637 w 73264"/>
              <a:gd name="connsiteY2" fmla="*/ 120964 h 222595"/>
              <a:gd name="connsiteX3" fmla="*/ 4350 w 73264"/>
              <a:gd name="connsiteY3" fmla="*/ 222564 h 222595"/>
              <a:gd name="connsiteX4" fmla="*/ 4350 w 73264"/>
              <a:gd name="connsiteY4" fmla="*/ 109852 h 222595"/>
              <a:gd name="connsiteX5" fmla="*/ 72612 w 73264"/>
              <a:gd name="connsiteY5" fmla="*/ 314 h 22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264" h="222595">
                <a:moveTo>
                  <a:pt x="72612" y="314"/>
                </a:moveTo>
                <a:cubicBezTo>
                  <a:pt x="78168" y="-4978"/>
                  <a:pt x="46683" y="57994"/>
                  <a:pt x="37687" y="78102"/>
                </a:cubicBezTo>
                <a:cubicBezTo>
                  <a:pt x="28691" y="98210"/>
                  <a:pt x="24193" y="96887"/>
                  <a:pt x="18637" y="120964"/>
                </a:cubicBezTo>
                <a:cubicBezTo>
                  <a:pt x="13081" y="145041"/>
                  <a:pt x="6731" y="224416"/>
                  <a:pt x="4350" y="222564"/>
                </a:cubicBezTo>
                <a:cubicBezTo>
                  <a:pt x="1969" y="220712"/>
                  <a:pt x="-4117" y="142925"/>
                  <a:pt x="4350" y="109852"/>
                </a:cubicBezTo>
                <a:cubicBezTo>
                  <a:pt x="12817" y="76779"/>
                  <a:pt x="67056" y="5606"/>
                  <a:pt x="72612" y="3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: 図形 1061">
            <a:extLst>
              <a:ext uri="{FF2B5EF4-FFF2-40B4-BE49-F238E27FC236}">
                <a16:creationId xmlns:a16="http://schemas.microsoft.com/office/drawing/2014/main" id="{F5F75426-F955-4A86-B449-70ADB4A9C690}"/>
              </a:ext>
            </a:extLst>
          </p:cNvPr>
          <p:cNvSpPr/>
          <p:nvPr/>
        </p:nvSpPr>
        <p:spPr>
          <a:xfrm>
            <a:off x="5908673" y="5616419"/>
            <a:ext cx="114303" cy="100207"/>
          </a:xfrm>
          <a:custGeom>
            <a:avLst/>
            <a:gdLst>
              <a:gd name="connsiteX0" fmla="*/ 114302 w 114303"/>
              <a:gd name="connsiteY0" fmla="*/ 156 h 100207"/>
              <a:gd name="connsiteX1" fmla="*/ 42865 w 114303"/>
              <a:gd name="connsiteY1" fmla="*/ 36669 h 100207"/>
              <a:gd name="connsiteX2" fmla="*/ 2 w 114303"/>
              <a:gd name="connsiteY2" fmla="*/ 100169 h 100207"/>
              <a:gd name="connsiteX3" fmla="*/ 44452 w 114303"/>
              <a:gd name="connsiteY3" fmla="*/ 27144 h 100207"/>
              <a:gd name="connsiteX4" fmla="*/ 114302 w 114303"/>
              <a:gd name="connsiteY4" fmla="*/ 156 h 100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3" h="100207">
                <a:moveTo>
                  <a:pt x="114302" y="156"/>
                </a:moveTo>
                <a:cubicBezTo>
                  <a:pt x="114038" y="1743"/>
                  <a:pt x="61915" y="20000"/>
                  <a:pt x="42865" y="36669"/>
                </a:cubicBezTo>
                <a:cubicBezTo>
                  <a:pt x="23815" y="53338"/>
                  <a:pt x="-262" y="101756"/>
                  <a:pt x="2" y="100169"/>
                </a:cubicBezTo>
                <a:cubicBezTo>
                  <a:pt x="266" y="98582"/>
                  <a:pt x="24079" y="45136"/>
                  <a:pt x="44452" y="27144"/>
                </a:cubicBezTo>
                <a:cubicBezTo>
                  <a:pt x="64825" y="9152"/>
                  <a:pt x="114566" y="-1431"/>
                  <a:pt x="114302" y="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: 図形 1062">
            <a:extLst>
              <a:ext uri="{FF2B5EF4-FFF2-40B4-BE49-F238E27FC236}">
                <a16:creationId xmlns:a16="http://schemas.microsoft.com/office/drawing/2014/main" id="{9E636F83-4CD5-4603-AA96-59D6C0CF33BC}"/>
              </a:ext>
            </a:extLst>
          </p:cNvPr>
          <p:cNvSpPr/>
          <p:nvPr/>
        </p:nvSpPr>
        <p:spPr>
          <a:xfrm>
            <a:off x="5878305" y="5690644"/>
            <a:ext cx="66612" cy="167269"/>
          </a:xfrm>
          <a:custGeom>
            <a:avLst/>
            <a:gdLst>
              <a:gd name="connsiteX0" fmla="*/ 208 w 66612"/>
              <a:gd name="connsiteY0" fmla="*/ 544 h 167269"/>
              <a:gd name="connsiteX1" fmla="*/ 52595 w 66612"/>
              <a:gd name="connsiteY1" fmla="*/ 73569 h 167269"/>
              <a:gd name="connsiteX2" fmla="*/ 60533 w 66612"/>
              <a:gd name="connsiteY2" fmla="*/ 167231 h 167269"/>
              <a:gd name="connsiteX3" fmla="*/ 65295 w 66612"/>
              <a:gd name="connsiteY3" fmla="*/ 84681 h 167269"/>
              <a:gd name="connsiteX4" fmla="*/ 63708 w 66612"/>
              <a:gd name="connsiteY4" fmla="*/ 57694 h 167269"/>
              <a:gd name="connsiteX5" fmla="*/ 35133 w 66612"/>
              <a:gd name="connsiteY5" fmla="*/ 40231 h 167269"/>
              <a:gd name="connsiteX6" fmla="*/ 208 w 66612"/>
              <a:gd name="connsiteY6" fmla="*/ 544 h 167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612" h="167269">
                <a:moveTo>
                  <a:pt x="208" y="544"/>
                </a:moveTo>
                <a:cubicBezTo>
                  <a:pt x="3118" y="6100"/>
                  <a:pt x="42541" y="45788"/>
                  <a:pt x="52595" y="73569"/>
                </a:cubicBezTo>
                <a:cubicBezTo>
                  <a:pt x="62649" y="101350"/>
                  <a:pt x="58416" y="165379"/>
                  <a:pt x="60533" y="167231"/>
                </a:cubicBezTo>
                <a:cubicBezTo>
                  <a:pt x="62650" y="169083"/>
                  <a:pt x="64766" y="102937"/>
                  <a:pt x="65295" y="84681"/>
                </a:cubicBezTo>
                <a:cubicBezTo>
                  <a:pt x="65824" y="66425"/>
                  <a:pt x="68735" y="65102"/>
                  <a:pt x="63708" y="57694"/>
                </a:cubicBezTo>
                <a:cubicBezTo>
                  <a:pt x="58681" y="50286"/>
                  <a:pt x="44658" y="46846"/>
                  <a:pt x="35133" y="40231"/>
                </a:cubicBezTo>
                <a:cubicBezTo>
                  <a:pt x="25608" y="33616"/>
                  <a:pt x="-2702" y="-5012"/>
                  <a:pt x="208" y="5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: 図形 1063">
            <a:extLst>
              <a:ext uri="{FF2B5EF4-FFF2-40B4-BE49-F238E27FC236}">
                <a16:creationId xmlns:a16="http://schemas.microsoft.com/office/drawing/2014/main" id="{176A5907-DB62-4472-8655-030B98E3B3FA}"/>
              </a:ext>
            </a:extLst>
          </p:cNvPr>
          <p:cNvSpPr/>
          <p:nvPr/>
        </p:nvSpPr>
        <p:spPr>
          <a:xfrm>
            <a:off x="5941677" y="5348379"/>
            <a:ext cx="68923" cy="290428"/>
          </a:xfrm>
          <a:custGeom>
            <a:avLst/>
            <a:gdLst>
              <a:gd name="connsiteX0" fmla="*/ 68598 w 68923"/>
              <a:gd name="connsiteY0" fmla="*/ 1496 h 290428"/>
              <a:gd name="connsiteX1" fmla="*/ 49548 w 68923"/>
              <a:gd name="connsiteY1" fmla="*/ 80871 h 290428"/>
              <a:gd name="connsiteX2" fmla="*/ 41611 w 68923"/>
              <a:gd name="connsiteY2" fmla="*/ 176121 h 290428"/>
              <a:gd name="connsiteX3" fmla="*/ 11448 w 68923"/>
              <a:gd name="connsiteY3" fmla="*/ 196759 h 290428"/>
              <a:gd name="connsiteX4" fmla="*/ 336 w 68923"/>
              <a:gd name="connsiteY4" fmla="*/ 290421 h 290428"/>
              <a:gd name="connsiteX5" fmla="*/ 22561 w 68923"/>
              <a:gd name="connsiteY5" fmla="*/ 201521 h 290428"/>
              <a:gd name="connsiteX6" fmla="*/ 32086 w 68923"/>
              <a:gd name="connsiteY6" fmla="*/ 152309 h 290428"/>
              <a:gd name="connsiteX7" fmla="*/ 68598 w 68923"/>
              <a:gd name="connsiteY7" fmla="*/ 1496 h 290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923" h="290428">
                <a:moveTo>
                  <a:pt x="68598" y="1496"/>
                </a:moveTo>
                <a:cubicBezTo>
                  <a:pt x="71508" y="-10410"/>
                  <a:pt x="54046" y="51767"/>
                  <a:pt x="49548" y="80871"/>
                </a:cubicBezTo>
                <a:cubicBezTo>
                  <a:pt x="45050" y="109975"/>
                  <a:pt x="47961" y="156806"/>
                  <a:pt x="41611" y="176121"/>
                </a:cubicBezTo>
                <a:cubicBezTo>
                  <a:pt x="35261" y="195436"/>
                  <a:pt x="18327" y="177709"/>
                  <a:pt x="11448" y="196759"/>
                </a:cubicBezTo>
                <a:cubicBezTo>
                  <a:pt x="4569" y="215809"/>
                  <a:pt x="-1516" y="289627"/>
                  <a:pt x="336" y="290421"/>
                </a:cubicBezTo>
                <a:cubicBezTo>
                  <a:pt x="2188" y="291215"/>
                  <a:pt x="17269" y="224540"/>
                  <a:pt x="22561" y="201521"/>
                </a:cubicBezTo>
                <a:cubicBezTo>
                  <a:pt x="27853" y="178502"/>
                  <a:pt x="26530" y="179296"/>
                  <a:pt x="32086" y="152309"/>
                </a:cubicBezTo>
                <a:cubicBezTo>
                  <a:pt x="37642" y="125322"/>
                  <a:pt x="65688" y="13402"/>
                  <a:pt x="68598" y="14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: 図形 1064">
            <a:extLst>
              <a:ext uri="{FF2B5EF4-FFF2-40B4-BE49-F238E27FC236}">
                <a16:creationId xmlns:a16="http://schemas.microsoft.com/office/drawing/2014/main" id="{22C869CB-85D8-48D9-91F2-A1BB114C0C19}"/>
              </a:ext>
            </a:extLst>
          </p:cNvPr>
          <p:cNvSpPr/>
          <p:nvPr/>
        </p:nvSpPr>
        <p:spPr>
          <a:xfrm>
            <a:off x="5881738" y="5548148"/>
            <a:ext cx="59919" cy="194109"/>
          </a:xfrm>
          <a:custGeom>
            <a:avLst/>
            <a:gdLst>
              <a:gd name="connsiteX0" fmla="*/ 39637 w 59919"/>
              <a:gd name="connsiteY0" fmla="*/ 165 h 194109"/>
              <a:gd name="connsiteX1" fmla="*/ 47575 w 59919"/>
              <a:gd name="connsiteY1" fmla="*/ 98590 h 194109"/>
              <a:gd name="connsiteX2" fmla="*/ 19000 w 59919"/>
              <a:gd name="connsiteY2" fmla="*/ 146215 h 194109"/>
              <a:gd name="connsiteX3" fmla="*/ 1537 w 59919"/>
              <a:gd name="connsiteY3" fmla="*/ 193840 h 194109"/>
              <a:gd name="connsiteX4" fmla="*/ 58687 w 59919"/>
              <a:gd name="connsiteY4" fmla="*/ 123990 h 194109"/>
              <a:gd name="connsiteX5" fmla="*/ 39637 w 59919"/>
              <a:gd name="connsiteY5" fmla="*/ 165 h 19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919" h="194109">
                <a:moveTo>
                  <a:pt x="39637" y="165"/>
                </a:moveTo>
                <a:cubicBezTo>
                  <a:pt x="37785" y="-4068"/>
                  <a:pt x="51014" y="74248"/>
                  <a:pt x="47575" y="98590"/>
                </a:cubicBezTo>
                <a:cubicBezTo>
                  <a:pt x="44136" y="122932"/>
                  <a:pt x="26673" y="130340"/>
                  <a:pt x="19000" y="146215"/>
                </a:cubicBezTo>
                <a:cubicBezTo>
                  <a:pt x="11327" y="162090"/>
                  <a:pt x="-5077" y="197544"/>
                  <a:pt x="1537" y="193840"/>
                </a:cubicBezTo>
                <a:cubicBezTo>
                  <a:pt x="8151" y="190136"/>
                  <a:pt x="51808" y="152830"/>
                  <a:pt x="58687" y="123990"/>
                </a:cubicBezTo>
                <a:cubicBezTo>
                  <a:pt x="65566" y="95150"/>
                  <a:pt x="41489" y="4398"/>
                  <a:pt x="39637" y="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: 図形 1065">
            <a:extLst>
              <a:ext uri="{FF2B5EF4-FFF2-40B4-BE49-F238E27FC236}">
                <a16:creationId xmlns:a16="http://schemas.microsoft.com/office/drawing/2014/main" id="{FC4DED4D-300B-497A-913D-2A25CD88DFE9}"/>
              </a:ext>
            </a:extLst>
          </p:cNvPr>
          <p:cNvSpPr/>
          <p:nvPr/>
        </p:nvSpPr>
        <p:spPr>
          <a:xfrm>
            <a:off x="5870530" y="5729204"/>
            <a:ext cx="58709" cy="119202"/>
          </a:xfrm>
          <a:custGeom>
            <a:avLst/>
            <a:gdLst>
              <a:gd name="connsiteX0" fmla="*/ 45 w 58709"/>
              <a:gd name="connsiteY0" fmla="*/ 84 h 119202"/>
              <a:gd name="connsiteX1" fmla="*/ 47670 w 58709"/>
              <a:gd name="connsiteY1" fmla="*/ 57234 h 119202"/>
              <a:gd name="connsiteX2" fmla="*/ 54020 w 58709"/>
              <a:gd name="connsiteY2" fmla="*/ 119146 h 119202"/>
              <a:gd name="connsiteX3" fmla="*/ 57195 w 58709"/>
              <a:gd name="connsiteY3" fmla="*/ 46121 h 119202"/>
              <a:gd name="connsiteX4" fmla="*/ 45 w 58709"/>
              <a:gd name="connsiteY4" fmla="*/ 84 h 119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709" h="119202">
                <a:moveTo>
                  <a:pt x="45" y="84"/>
                </a:moveTo>
                <a:cubicBezTo>
                  <a:pt x="-1542" y="1936"/>
                  <a:pt x="38674" y="37390"/>
                  <a:pt x="47670" y="57234"/>
                </a:cubicBezTo>
                <a:cubicBezTo>
                  <a:pt x="56666" y="77078"/>
                  <a:pt x="52433" y="120998"/>
                  <a:pt x="54020" y="119146"/>
                </a:cubicBezTo>
                <a:cubicBezTo>
                  <a:pt x="55607" y="117294"/>
                  <a:pt x="61428" y="64906"/>
                  <a:pt x="57195" y="46121"/>
                </a:cubicBezTo>
                <a:cubicBezTo>
                  <a:pt x="52962" y="27336"/>
                  <a:pt x="1632" y="-1768"/>
                  <a:pt x="45" y="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: 図形 1066">
            <a:extLst>
              <a:ext uri="{FF2B5EF4-FFF2-40B4-BE49-F238E27FC236}">
                <a16:creationId xmlns:a16="http://schemas.microsoft.com/office/drawing/2014/main" id="{A7CD18CF-2EE4-4AC3-BE82-BA0F47051502}"/>
              </a:ext>
            </a:extLst>
          </p:cNvPr>
          <p:cNvSpPr/>
          <p:nvPr/>
        </p:nvSpPr>
        <p:spPr>
          <a:xfrm>
            <a:off x="5865297" y="5732373"/>
            <a:ext cx="52294" cy="117719"/>
          </a:xfrm>
          <a:custGeom>
            <a:avLst/>
            <a:gdLst>
              <a:gd name="connsiteX0" fmla="*/ 516 w 52294"/>
              <a:gd name="connsiteY0" fmla="*/ 90 h 117719"/>
              <a:gd name="connsiteX1" fmla="*/ 40203 w 52294"/>
              <a:gd name="connsiteY1" fmla="*/ 74702 h 117719"/>
              <a:gd name="connsiteX2" fmla="*/ 51316 w 52294"/>
              <a:gd name="connsiteY2" fmla="*/ 117565 h 117719"/>
              <a:gd name="connsiteX3" fmla="*/ 19566 w 52294"/>
              <a:gd name="connsiteY3" fmla="*/ 60415 h 117719"/>
              <a:gd name="connsiteX4" fmla="*/ 516 w 52294"/>
              <a:gd name="connsiteY4" fmla="*/ 90 h 117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94" h="117719">
                <a:moveTo>
                  <a:pt x="516" y="90"/>
                </a:moveTo>
                <a:cubicBezTo>
                  <a:pt x="3955" y="2471"/>
                  <a:pt x="31736" y="55123"/>
                  <a:pt x="40203" y="74702"/>
                </a:cubicBezTo>
                <a:cubicBezTo>
                  <a:pt x="48670" y="94281"/>
                  <a:pt x="54755" y="119946"/>
                  <a:pt x="51316" y="117565"/>
                </a:cubicBezTo>
                <a:cubicBezTo>
                  <a:pt x="47877" y="115184"/>
                  <a:pt x="27504" y="78142"/>
                  <a:pt x="19566" y="60415"/>
                </a:cubicBezTo>
                <a:cubicBezTo>
                  <a:pt x="11629" y="42688"/>
                  <a:pt x="-2923" y="-2291"/>
                  <a:pt x="516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: 図形 1067">
            <a:extLst>
              <a:ext uri="{FF2B5EF4-FFF2-40B4-BE49-F238E27FC236}">
                <a16:creationId xmlns:a16="http://schemas.microsoft.com/office/drawing/2014/main" id="{A99402D6-B147-415B-9B6F-44CC9A07BBB1}"/>
              </a:ext>
            </a:extLst>
          </p:cNvPr>
          <p:cNvSpPr/>
          <p:nvPr/>
        </p:nvSpPr>
        <p:spPr>
          <a:xfrm>
            <a:off x="5835141" y="5730802"/>
            <a:ext cx="89825" cy="139819"/>
          </a:xfrm>
          <a:custGeom>
            <a:avLst/>
            <a:gdLst>
              <a:gd name="connsiteX0" fmla="*/ 27497 w 89825"/>
              <a:gd name="connsiteY0" fmla="*/ 73 h 139819"/>
              <a:gd name="connsiteX1" fmla="*/ 3684 w 89825"/>
              <a:gd name="connsiteY1" fmla="*/ 87386 h 139819"/>
              <a:gd name="connsiteX2" fmla="*/ 5272 w 89825"/>
              <a:gd name="connsiteY2" fmla="*/ 122311 h 139819"/>
              <a:gd name="connsiteX3" fmla="*/ 52897 w 89825"/>
              <a:gd name="connsiteY3" fmla="*/ 139773 h 139819"/>
              <a:gd name="connsiteX4" fmla="*/ 89409 w 89825"/>
              <a:gd name="connsiteY4" fmla="*/ 117548 h 139819"/>
              <a:gd name="connsiteX5" fmla="*/ 68772 w 89825"/>
              <a:gd name="connsiteY5" fmla="*/ 125486 h 139819"/>
              <a:gd name="connsiteX6" fmla="*/ 11622 w 89825"/>
              <a:gd name="connsiteY6" fmla="*/ 103261 h 139819"/>
              <a:gd name="connsiteX7" fmla="*/ 27497 w 89825"/>
              <a:gd name="connsiteY7" fmla="*/ 73 h 1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825" h="139819">
                <a:moveTo>
                  <a:pt x="27497" y="73"/>
                </a:moveTo>
                <a:cubicBezTo>
                  <a:pt x="26174" y="-2573"/>
                  <a:pt x="7388" y="67013"/>
                  <a:pt x="3684" y="87386"/>
                </a:cubicBezTo>
                <a:cubicBezTo>
                  <a:pt x="-20" y="107759"/>
                  <a:pt x="-2930" y="113580"/>
                  <a:pt x="5272" y="122311"/>
                </a:cubicBezTo>
                <a:cubicBezTo>
                  <a:pt x="13474" y="131042"/>
                  <a:pt x="38874" y="140567"/>
                  <a:pt x="52897" y="139773"/>
                </a:cubicBezTo>
                <a:cubicBezTo>
                  <a:pt x="66920" y="138979"/>
                  <a:pt x="86763" y="119929"/>
                  <a:pt x="89409" y="117548"/>
                </a:cubicBezTo>
                <a:cubicBezTo>
                  <a:pt x="92055" y="115167"/>
                  <a:pt x="81737" y="127867"/>
                  <a:pt x="68772" y="125486"/>
                </a:cubicBezTo>
                <a:cubicBezTo>
                  <a:pt x="55808" y="123105"/>
                  <a:pt x="19295" y="121252"/>
                  <a:pt x="11622" y="103261"/>
                </a:cubicBezTo>
                <a:cubicBezTo>
                  <a:pt x="3949" y="85270"/>
                  <a:pt x="28820" y="2719"/>
                  <a:pt x="27497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: 図形 1068">
            <a:extLst>
              <a:ext uri="{FF2B5EF4-FFF2-40B4-BE49-F238E27FC236}">
                <a16:creationId xmlns:a16="http://schemas.microsoft.com/office/drawing/2014/main" id="{926F4E72-F60E-40C9-9A69-B313D57A81AC}"/>
              </a:ext>
            </a:extLst>
          </p:cNvPr>
          <p:cNvSpPr/>
          <p:nvPr/>
        </p:nvSpPr>
        <p:spPr>
          <a:xfrm>
            <a:off x="4330767" y="3073003"/>
            <a:ext cx="787350" cy="465723"/>
          </a:xfrm>
          <a:custGeom>
            <a:avLst/>
            <a:gdLst>
              <a:gd name="connsiteX0" fmla="*/ 787333 w 787350"/>
              <a:gd name="connsiteY0" fmla="*/ 465535 h 465723"/>
              <a:gd name="connsiteX1" fmla="*/ 642871 w 787350"/>
              <a:gd name="connsiteY1" fmla="*/ 111522 h 465723"/>
              <a:gd name="connsiteX2" fmla="*/ 544446 w 787350"/>
              <a:gd name="connsiteY2" fmla="*/ 397 h 465723"/>
              <a:gd name="connsiteX3" fmla="*/ 6283 w 787350"/>
              <a:gd name="connsiteY3" fmla="*/ 71835 h 465723"/>
              <a:gd name="connsiteX4" fmla="*/ 266633 w 787350"/>
              <a:gd name="connsiteY4" fmla="*/ 38497 h 465723"/>
              <a:gd name="connsiteX5" fmla="*/ 514283 w 787350"/>
              <a:gd name="connsiteY5" fmla="*/ 19447 h 465723"/>
              <a:gd name="connsiteX6" fmla="*/ 582546 w 787350"/>
              <a:gd name="connsiteY6" fmla="*/ 24210 h 465723"/>
              <a:gd name="connsiteX7" fmla="*/ 652396 w 787350"/>
              <a:gd name="connsiteY7" fmla="*/ 159147 h 465723"/>
              <a:gd name="connsiteX8" fmla="*/ 787333 w 787350"/>
              <a:gd name="connsiteY8" fmla="*/ 465535 h 465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7350" h="465723">
                <a:moveTo>
                  <a:pt x="787333" y="465535"/>
                </a:moveTo>
                <a:cubicBezTo>
                  <a:pt x="785745" y="457597"/>
                  <a:pt x="683352" y="189045"/>
                  <a:pt x="642871" y="111522"/>
                </a:cubicBezTo>
                <a:cubicBezTo>
                  <a:pt x="602390" y="33999"/>
                  <a:pt x="650544" y="7011"/>
                  <a:pt x="544446" y="397"/>
                </a:cubicBezTo>
                <a:cubicBezTo>
                  <a:pt x="438348" y="-6217"/>
                  <a:pt x="6283" y="71835"/>
                  <a:pt x="6283" y="71835"/>
                </a:cubicBezTo>
                <a:cubicBezTo>
                  <a:pt x="-40019" y="78185"/>
                  <a:pt x="181966" y="47228"/>
                  <a:pt x="266633" y="38497"/>
                </a:cubicBezTo>
                <a:cubicBezTo>
                  <a:pt x="351300" y="29766"/>
                  <a:pt x="461631" y="21828"/>
                  <a:pt x="514283" y="19447"/>
                </a:cubicBezTo>
                <a:cubicBezTo>
                  <a:pt x="566935" y="17066"/>
                  <a:pt x="559527" y="927"/>
                  <a:pt x="582546" y="24210"/>
                </a:cubicBezTo>
                <a:cubicBezTo>
                  <a:pt x="605565" y="47493"/>
                  <a:pt x="621440" y="90355"/>
                  <a:pt x="652396" y="159147"/>
                </a:cubicBezTo>
                <a:cubicBezTo>
                  <a:pt x="683352" y="227939"/>
                  <a:pt x="788921" y="473473"/>
                  <a:pt x="787333" y="4655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: 図形 1069">
            <a:extLst>
              <a:ext uri="{FF2B5EF4-FFF2-40B4-BE49-F238E27FC236}">
                <a16:creationId xmlns:a16="http://schemas.microsoft.com/office/drawing/2014/main" id="{FDD0B307-6AC2-4316-8E69-AF851ADC8661}"/>
              </a:ext>
            </a:extLst>
          </p:cNvPr>
          <p:cNvSpPr/>
          <p:nvPr/>
        </p:nvSpPr>
        <p:spPr>
          <a:xfrm>
            <a:off x="3980306" y="3493264"/>
            <a:ext cx="860063" cy="131183"/>
          </a:xfrm>
          <a:custGeom>
            <a:avLst/>
            <a:gdLst>
              <a:gd name="connsiteX0" fmla="*/ 859982 w 860063"/>
              <a:gd name="connsiteY0" fmla="*/ 130999 h 131183"/>
              <a:gd name="connsiteX1" fmla="*/ 588519 w 860063"/>
              <a:gd name="connsiteY1" fmla="*/ 45274 h 131183"/>
              <a:gd name="connsiteX2" fmla="*/ 356744 w 860063"/>
              <a:gd name="connsiteY2" fmla="*/ 10349 h 131183"/>
              <a:gd name="connsiteX3" fmla="*/ 1144 w 860063"/>
              <a:gd name="connsiteY3" fmla="*/ 113536 h 131183"/>
              <a:gd name="connsiteX4" fmla="*/ 250382 w 860063"/>
              <a:gd name="connsiteY4" fmla="*/ 15111 h 131183"/>
              <a:gd name="connsiteX5" fmla="*/ 445644 w 860063"/>
              <a:gd name="connsiteY5" fmla="*/ 824 h 131183"/>
              <a:gd name="connsiteX6" fmla="*/ 615507 w 860063"/>
              <a:gd name="connsiteY6" fmla="*/ 19874 h 131183"/>
              <a:gd name="connsiteX7" fmla="*/ 859982 w 860063"/>
              <a:gd name="connsiteY7" fmla="*/ 130999 h 131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0063" h="131183">
                <a:moveTo>
                  <a:pt x="859982" y="130999"/>
                </a:moveTo>
                <a:cubicBezTo>
                  <a:pt x="855484" y="135232"/>
                  <a:pt x="672392" y="65382"/>
                  <a:pt x="588519" y="45274"/>
                </a:cubicBezTo>
                <a:cubicBezTo>
                  <a:pt x="504646" y="25166"/>
                  <a:pt x="454640" y="-1028"/>
                  <a:pt x="356744" y="10349"/>
                </a:cubicBezTo>
                <a:cubicBezTo>
                  <a:pt x="258848" y="21726"/>
                  <a:pt x="18871" y="112742"/>
                  <a:pt x="1144" y="113536"/>
                </a:cubicBezTo>
                <a:cubicBezTo>
                  <a:pt x="-16583" y="114330"/>
                  <a:pt x="176299" y="33896"/>
                  <a:pt x="250382" y="15111"/>
                </a:cubicBezTo>
                <a:cubicBezTo>
                  <a:pt x="324465" y="-3674"/>
                  <a:pt x="384790" y="30"/>
                  <a:pt x="445644" y="824"/>
                </a:cubicBezTo>
                <a:cubicBezTo>
                  <a:pt x="506498" y="1618"/>
                  <a:pt x="549626" y="1353"/>
                  <a:pt x="615507" y="19874"/>
                </a:cubicBezTo>
                <a:cubicBezTo>
                  <a:pt x="681388" y="38395"/>
                  <a:pt x="864480" y="126766"/>
                  <a:pt x="859982" y="1309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: 図形 1070">
            <a:extLst>
              <a:ext uri="{FF2B5EF4-FFF2-40B4-BE49-F238E27FC236}">
                <a16:creationId xmlns:a16="http://schemas.microsoft.com/office/drawing/2014/main" id="{3CFB9C5D-8627-4D4E-9637-172BF4DA96E7}"/>
              </a:ext>
            </a:extLst>
          </p:cNvPr>
          <p:cNvSpPr/>
          <p:nvPr/>
        </p:nvSpPr>
        <p:spPr>
          <a:xfrm>
            <a:off x="3954721" y="2800047"/>
            <a:ext cx="1119035" cy="259589"/>
          </a:xfrm>
          <a:custGeom>
            <a:avLst/>
            <a:gdLst>
              <a:gd name="connsiteX0" fmla="*/ 1118929 w 1119035"/>
              <a:gd name="connsiteY0" fmla="*/ 228903 h 259589"/>
              <a:gd name="connsiteX1" fmla="*/ 920492 w 1119035"/>
              <a:gd name="connsiteY1" fmla="*/ 24116 h 259589"/>
              <a:gd name="connsiteX2" fmla="*/ 642679 w 1119035"/>
              <a:gd name="connsiteY2" fmla="*/ 17766 h 259589"/>
              <a:gd name="connsiteX3" fmla="*/ 233104 w 1119035"/>
              <a:gd name="connsiteY3" fmla="*/ 147941 h 259589"/>
              <a:gd name="connsiteX4" fmla="*/ 2917 w 1119035"/>
              <a:gd name="connsiteY4" fmla="*/ 259066 h 259589"/>
              <a:gd name="connsiteX5" fmla="*/ 387092 w 1119035"/>
              <a:gd name="connsiteY5" fmla="*/ 101903 h 259589"/>
              <a:gd name="connsiteX6" fmla="*/ 774442 w 1119035"/>
              <a:gd name="connsiteY6" fmla="*/ 16178 h 259589"/>
              <a:gd name="connsiteX7" fmla="*/ 895092 w 1119035"/>
              <a:gd name="connsiteY7" fmla="*/ 22528 h 259589"/>
              <a:gd name="connsiteX8" fmla="*/ 1118929 w 1119035"/>
              <a:gd name="connsiteY8" fmla="*/ 228903 h 259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9035" h="259589">
                <a:moveTo>
                  <a:pt x="1118929" y="228903"/>
                </a:moveTo>
                <a:cubicBezTo>
                  <a:pt x="1123162" y="229168"/>
                  <a:pt x="999867" y="59305"/>
                  <a:pt x="920492" y="24116"/>
                </a:cubicBezTo>
                <a:cubicBezTo>
                  <a:pt x="841117" y="-11074"/>
                  <a:pt x="757244" y="-2872"/>
                  <a:pt x="642679" y="17766"/>
                </a:cubicBezTo>
                <a:cubicBezTo>
                  <a:pt x="528114" y="38403"/>
                  <a:pt x="339731" y="107724"/>
                  <a:pt x="233104" y="147941"/>
                </a:cubicBezTo>
                <a:cubicBezTo>
                  <a:pt x="126477" y="188158"/>
                  <a:pt x="-22748" y="266739"/>
                  <a:pt x="2917" y="259066"/>
                </a:cubicBezTo>
                <a:cubicBezTo>
                  <a:pt x="28582" y="251393"/>
                  <a:pt x="258504" y="142384"/>
                  <a:pt x="387092" y="101903"/>
                </a:cubicBezTo>
                <a:cubicBezTo>
                  <a:pt x="515679" y="61422"/>
                  <a:pt x="689775" y="29407"/>
                  <a:pt x="774442" y="16178"/>
                </a:cubicBezTo>
                <a:cubicBezTo>
                  <a:pt x="859109" y="2949"/>
                  <a:pt x="840853" y="-11603"/>
                  <a:pt x="895092" y="22528"/>
                </a:cubicBezTo>
                <a:cubicBezTo>
                  <a:pt x="949331" y="56659"/>
                  <a:pt x="1114696" y="228638"/>
                  <a:pt x="1118929" y="2289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: 図形 1071">
            <a:extLst>
              <a:ext uri="{FF2B5EF4-FFF2-40B4-BE49-F238E27FC236}">
                <a16:creationId xmlns:a16="http://schemas.microsoft.com/office/drawing/2014/main" id="{853EEDF4-1381-4232-B0C7-54452C75EA10}"/>
              </a:ext>
            </a:extLst>
          </p:cNvPr>
          <p:cNvSpPr/>
          <p:nvPr/>
        </p:nvSpPr>
        <p:spPr>
          <a:xfrm>
            <a:off x="3581378" y="2883700"/>
            <a:ext cx="1434510" cy="630410"/>
          </a:xfrm>
          <a:custGeom>
            <a:avLst/>
            <a:gdLst>
              <a:gd name="connsiteX0" fmla="*/ 1433535 w 1434510"/>
              <a:gd name="connsiteY0" fmla="*/ 216688 h 630410"/>
              <a:gd name="connsiteX1" fmla="*/ 1104922 w 1434510"/>
              <a:gd name="connsiteY1" fmla="*/ 38888 h 630410"/>
              <a:gd name="connsiteX2" fmla="*/ 336572 w 1434510"/>
              <a:gd name="connsiteY2" fmla="*/ 334163 h 630410"/>
              <a:gd name="connsiteX3" fmla="*/ 3197 w 1434510"/>
              <a:gd name="connsiteY3" fmla="*/ 629438 h 630410"/>
              <a:gd name="connsiteX4" fmla="*/ 184172 w 1434510"/>
              <a:gd name="connsiteY4" fmla="*/ 423063 h 630410"/>
              <a:gd name="connsiteX5" fmla="*/ 449285 w 1434510"/>
              <a:gd name="connsiteY5" fmla="*/ 253200 h 630410"/>
              <a:gd name="connsiteX6" fmla="*/ 1084285 w 1434510"/>
              <a:gd name="connsiteY6" fmla="*/ 19838 h 630410"/>
              <a:gd name="connsiteX7" fmla="*/ 1201760 w 1434510"/>
              <a:gd name="connsiteY7" fmla="*/ 34125 h 630410"/>
              <a:gd name="connsiteX8" fmla="*/ 1433535 w 1434510"/>
              <a:gd name="connsiteY8" fmla="*/ 216688 h 630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4510" h="630410">
                <a:moveTo>
                  <a:pt x="1433535" y="216688"/>
                </a:moveTo>
                <a:cubicBezTo>
                  <a:pt x="1417395" y="217482"/>
                  <a:pt x="1287749" y="19309"/>
                  <a:pt x="1104922" y="38888"/>
                </a:cubicBezTo>
                <a:cubicBezTo>
                  <a:pt x="922095" y="58467"/>
                  <a:pt x="520193" y="235738"/>
                  <a:pt x="336572" y="334163"/>
                </a:cubicBezTo>
                <a:cubicBezTo>
                  <a:pt x="152951" y="432588"/>
                  <a:pt x="28597" y="614621"/>
                  <a:pt x="3197" y="629438"/>
                </a:cubicBezTo>
                <a:cubicBezTo>
                  <a:pt x="-22203" y="644255"/>
                  <a:pt x="109824" y="485769"/>
                  <a:pt x="184172" y="423063"/>
                </a:cubicBezTo>
                <a:cubicBezTo>
                  <a:pt x="258520" y="360357"/>
                  <a:pt x="299266" y="320404"/>
                  <a:pt x="449285" y="253200"/>
                </a:cubicBezTo>
                <a:cubicBezTo>
                  <a:pt x="599304" y="185996"/>
                  <a:pt x="958872" y="56350"/>
                  <a:pt x="1084285" y="19838"/>
                </a:cubicBezTo>
                <a:cubicBezTo>
                  <a:pt x="1209697" y="-16675"/>
                  <a:pt x="1142493" y="2640"/>
                  <a:pt x="1201760" y="34125"/>
                </a:cubicBezTo>
                <a:cubicBezTo>
                  <a:pt x="1261027" y="65610"/>
                  <a:pt x="1449675" y="215894"/>
                  <a:pt x="1433535" y="2166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: 図形 1074">
            <a:extLst>
              <a:ext uri="{FF2B5EF4-FFF2-40B4-BE49-F238E27FC236}">
                <a16:creationId xmlns:a16="http://schemas.microsoft.com/office/drawing/2014/main" id="{F7F32232-A3CC-4D0A-B7B2-4B786A69E941}"/>
              </a:ext>
            </a:extLst>
          </p:cNvPr>
          <p:cNvSpPr/>
          <p:nvPr/>
        </p:nvSpPr>
        <p:spPr>
          <a:xfrm>
            <a:off x="3808404" y="3214871"/>
            <a:ext cx="1249204" cy="347732"/>
          </a:xfrm>
          <a:custGeom>
            <a:avLst/>
            <a:gdLst>
              <a:gd name="connsiteX0" fmla="*/ 9 w 1249204"/>
              <a:gd name="connsiteY0" fmla="*/ 268104 h 347732"/>
              <a:gd name="connsiteX1" fmla="*/ 282584 w 1249204"/>
              <a:gd name="connsiteY1" fmla="*/ 176029 h 347732"/>
              <a:gd name="connsiteX2" fmla="*/ 701684 w 1249204"/>
              <a:gd name="connsiteY2" fmla="*/ 31567 h 347732"/>
              <a:gd name="connsiteX3" fmla="*/ 1217621 w 1249204"/>
              <a:gd name="connsiteY3" fmla="*/ 334779 h 347732"/>
              <a:gd name="connsiteX4" fmla="*/ 1160471 w 1249204"/>
              <a:gd name="connsiteY4" fmla="*/ 272867 h 347732"/>
              <a:gd name="connsiteX5" fmla="*/ 893771 w 1249204"/>
              <a:gd name="connsiteY5" fmla="*/ 98242 h 347732"/>
              <a:gd name="connsiteX6" fmla="*/ 660409 w 1249204"/>
              <a:gd name="connsiteY6" fmla="*/ 1404 h 347732"/>
              <a:gd name="connsiteX7" fmla="*/ 293696 w 1249204"/>
              <a:gd name="connsiteY7" fmla="*/ 168092 h 347732"/>
              <a:gd name="connsiteX8" fmla="*/ 9 w 1249204"/>
              <a:gd name="connsiteY8" fmla="*/ 268104 h 347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9204" h="347732">
                <a:moveTo>
                  <a:pt x="9" y="268104"/>
                </a:moveTo>
                <a:cubicBezTo>
                  <a:pt x="-1843" y="269427"/>
                  <a:pt x="282584" y="176029"/>
                  <a:pt x="282584" y="176029"/>
                </a:cubicBezTo>
                <a:cubicBezTo>
                  <a:pt x="399530" y="136606"/>
                  <a:pt x="545845" y="5109"/>
                  <a:pt x="701684" y="31567"/>
                </a:cubicBezTo>
                <a:cubicBezTo>
                  <a:pt x="857524" y="58025"/>
                  <a:pt x="1141156" y="294562"/>
                  <a:pt x="1217621" y="334779"/>
                </a:cubicBezTo>
                <a:cubicBezTo>
                  <a:pt x="1294086" y="374996"/>
                  <a:pt x="1214446" y="312290"/>
                  <a:pt x="1160471" y="272867"/>
                </a:cubicBezTo>
                <a:cubicBezTo>
                  <a:pt x="1106496" y="233444"/>
                  <a:pt x="977115" y="143486"/>
                  <a:pt x="893771" y="98242"/>
                </a:cubicBezTo>
                <a:cubicBezTo>
                  <a:pt x="810427" y="52998"/>
                  <a:pt x="760421" y="-10238"/>
                  <a:pt x="660409" y="1404"/>
                </a:cubicBezTo>
                <a:cubicBezTo>
                  <a:pt x="560397" y="13046"/>
                  <a:pt x="402175" y="126817"/>
                  <a:pt x="293696" y="168092"/>
                </a:cubicBezTo>
                <a:cubicBezTo>
                  <a:pt x="185217" y="209367"/>
                  <a:pt x="1861" y="266781"/>
                  <a:pt x="9" y="268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: 図形 1075">
            <a:extLst>
              <a:ext uri="{FF2B5EF4-FFF2-40B4-BE49-F238E27FC236}">
                <a16:creationId xmlns:a16="http://schemas.microsoft.com/office/drawing/2014/main" id="{915E97AE-865F-426F-AF12-458925E4E63C}"/>
              </a:ext>
            </a:extLst>
          </p:cNvPr>
          <p:cNvSpPr/>
          <p:nvPr/>
        </p:nvSpPr>
        <p:spPr>
          <a:xfrm>
            <a:off x="3260971" y="3569977"/>
            <a:ext cx="598052" cy="667858"/>
          </a:xfrm>
          <a:custGeom>
            <a:avLst/>
            <a:gdLst>
              <a:gd name="connsiteX0" fmla="*/ 588717 w 598052"/>
              <a:gd name="connsiteY0" fmla="*/ 13011 h 667858"/>
              <a:gd name="connsiteX1" fmla="*/ 160092 w 598052"/>
              <a:gd name="connsiteY1" fmla="*/ 365436 h 667858"/>
              <a:gd name="connsiteX2" fmla="*/ 2929 w 598052"/>
              <a:gd name="connsiteY2" fmla="*/ 665473 h 667858"/>
              <a:gd name="connsiteX3" fmla="*/ 64842 w 598052"/>
              <a:gd name="connsiteY3" fmla="*/ 497198 h 667858"/>
              <a:gd name="connsiteX4" fmla="*/ 153742 w 598052"/>
              <a:gd name="connsiteY4" fmla="*/ 336861 h 667858"/>
              <a:gd name="connsiteX5" fmla="*/ 433142 w 598052"/>
              <a:gd name="connsiteY5" fmla="*/ 98736 h 667858"/>
              <a:gd name="connsiteX6" fmla="*/ 588717 w 598052"/>
              <a:gd name="connsiteY6" fmla="*/ 13011 h 667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8052" h="667858">
                <a:moveTo>
                  <a:pt x="588717" y="13011"/>
                </a:moveTo>
                <a:cubicBezTo>
                  <a:pt x="543209" y="57461"/>
                  <a:pt x="257723" y="256692"/>
                  <a:pt x="160092" y="365436"/>
                </a:cubicBezTo>
                <a:cubicBezTo>
                  <a:pt x="62461" y="474180"/>
                  <a:pt x="18804" y="643513"/>
                  <a:pt x="2929" y="665473"/>
                </a:cubicBezTo>
                <a:cubicBezTo>
                  <a:pt x="-12946" y="687433"/>
                  <a:pt x="39707" y="551967"/>
                  <a:pt x="64842" y="497198"/>
                </a:cubicBezTo>
                <a:cubicBezTo>
                  <a:pt x="89977" y="442429"/>
                  <a:pt x="92359" y="403271"/>
                  <a:pt x="153742" y="336861"/>
                </a:cubicBezTo>
                <a:cubicBezTo>
                  <a:pt x="215125" y="270451"/>
                  <a:pt x="364086" y="149271"/>
                  <a:pt x="433142" y="98736"/>
                </a:cubicBezTo>
                <a:cubicBezTo>
                  <a:pt x="502198" y="48201"/>
                  <a:pt x="634225" y="-31439"/>
                  <a:pt x="588717" y="130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: 図形 1077">
            <a:extLst>
              <a:ext uri="{FF2B5EF4-FFF2-40B4-BE49-F238E27FC236}">
                <a16:creationId xmlns:a16="http://schemas.microsoft.com/office/drawing/2014/main" id="{9B55471D-CCBA-4E8A-B714-B844411F0130}"/>
              </a:ext>
            </a:extLst>
          </p:cNvPr>
          <p:cNvSpPr/>
          <p:nvPr/>
        </p:nvSpPr>
        <p:spPr>
          <a:xfrm>
            <a:off x="3009738" y="4364016"/>
            <a:ext cx="221090" cy="740607"/>
          </a:xfrm>
          <a:custGeom>
            <a:avLst/>
            <a:gdLst>
              <a:gd name="connsiteX0" fmla="*/ 220825 w 221090"/>
              <a:gd name="connsiteY0" fmla="*/ 1609 h 740607"/>
              <a:gd name="connsiteX1" fmla="*/ 171612 w 221090"/>
              <a:gd name="connsiteY1" fmla="*/ 393722 h 740607"/>
              <a:gd name="connsiteX2" fmla="*/ 1750 w 221090"/>
              <a:gd name="connsiteY2" fmla="*/ 736622 h 740607"/>
              <a:gd name="connsiteX3" fmla="*/ 87475 w 221090"/>
              <a:gd name="connsiteY3" fmla="*/ 568347 h 740607"/>
              <a:gd name="connsiteX4" fmla="*/ 155737 w 221090"/>
              <a:gd name="connsiteY4" fmla="*/ 379434 h 740607"/>
              <a:gd name="connsiteX5" fmla="*/ 189075 w 221090"/>
              <a:gd name="connsiteY5" fmla="*/ 258784 h 740607"/>
              <a:gd name="connsiteX6" fmla="*/ 220825 w 221090"/>
              <a:gd name="connsiteY6" fmla="*/ 1609 h 740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1090" h="740607">
                <a:moveTo>
                  <a:pt x="220825" y="1609"/>
                </a:moveTo>
                <a:cubicBezTo>
                  <a:pt x="217915" y="24099"/>
                  <a:pt x="208125" y="271220"/>
                  <a:pt x="171612" y="393722"/>
                </a:cubicBezTo>
                <a:cubicBezTo>
                  <a:pt x="135099" y="516224"/>
                  <a:pt x="15773" y="707518"/>
                  <a:pt x="1750" y="736622"/>
                </a:cubicBezTo>
                <a:cubicBezTo>
                  <a:pt x="-12273" y="765726"/>
                  <a:pt x="61810" y="627878"/>
                  <a:pt x="87475" y="568347"/>
                </a:cubicBezTo>
                <a:cubicBezTo>
                  <a:pt x="113140" y="508816"/>
                  <a:pt x="138804" y="431028"/>
                  <a:pt x="155737" y="379434"/>
                </a:cubicBezTo>
                <a:cubicBezTo>
                  <a:pt x="172670" y="327840"/>
                  <a:pt x="176110" y="318844"/>
                  <a:pt x="189075" y="258784"/>
                </a:cubicBezTo>
                <a:cubicBezTo>
                  <a:pt x="202040" y="198724"/>
                  <a:pt x="223735" y="-20881"/>
                  <a:pt x="220825" y="16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: 図形 1078">
            <a:extLst>
              <a:ext uri="{FF2B5EF4-FFF2-40B4-BE49-F238E27FC236}">
                <a16:creationId xmlns:a16="http://schemas.microsoft.com/office/drawing/2014/main" id="{0A1DAF1E-50F7-4C66-AC81-B2335742CD41}"/>
              </a:ext>
            </a:extLst>
          </p:cNvPr>
          <p:cNvSpPr/>
          <p:nvPr/>
        </p:nvSpPr>
        <p:spPr>
          <a:xfrm>
            <a:off x="2672668" y="4894530"/>
            <a:ext cx="842069" cy="1171559"/>
          </a:xfrm>
          <a:custGeom>
            <a:avLst/>
            <a:gdLst>
              <a:gd name="connsiteX0" fmla="*/ 838882 w 842069"/>
              <a:gd name="connsiteY0" fmla="*/ 1320 h 1171559"/>
              <a:gd name="connsiteX1" fmla="*/ 661082 w 842069"/>
              <a:gd name="connsiteY1" fmla="*/ 621503 h 1171559"/>
              <a:gd name="connsiteX2" fmla="*/ 13382 w 842069"/>
              <a:gd name="connsiteY2" fmla="*/ 1157020 h 1171559"/>
              <a:gd name="connsiteX3" fmla="*/ 256799 w 842069"/>
              <a:gd name="connsiteY3" fmla="*/ 989803 h 1171559"/>
              <a:gd name="connsiteX4" fmla="*/ 656849 w 842069"/>
              <a:gd name="connsiteY4" fmla="*/ 672303 h 1171559"/>
              <a:gd name="connsiteX5" fmla="*/ 766915 w 842069"/>
              <a:gd name="connsiteY5" fmla="*/ 462753 h 1171559"/>
              <a:gd name="connsiteX6" fmla="*/ 838882 w 842069"/>
              <a:gd name="connsiteY6" fmla="*/ 1320 h 1171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2069" h="1171559">
                <a:moveTo>
                  <a:pt x="838882" y="1320"/>
                </a:moveTo>
                <a:cubicBezTo>
                  <a:pt x="821243" y="27778"/>
                  <a:pt x="798665" y="428886"/>
                  <a:pt x="661082" y="621503"/>
                </a:cubicBezTo>
                <a:cubicBezTo>
                  <a:pt x="523499" y="814120"/>
                  <a:pt x="80763" y="1095637"/>
                  <a:pt x="13382" y="1157020"/>
                </a:cubicBezTo>
                <a:cubicBezTo>
                  <a:pt x="-53999" y="1218403"/>
                  <a:pt x="149554" y="1070589"/>
                  <a:pt x="256799" y="989803"/>
                </a:cubicBezTo>
                <a:cubicBezTo>
                  <a:pt x="364043" y="909017"/>
                  <a:pt x="571830" y="760144"/>
                  <a:pt x="656849" y="672303"/>
                </a:cubicBezTo>
                <a:cubicBezTo>
                  <a:pt x="741868" y="584462"/>
                  <a:pt x="737282" y="572114"/>
                  <a:pt x="766915" y="462753"/>
                </a:cubicBezTo>
                <a:cubicBezTo>
                  <a:pt x="796548" y="353392"/>
                  <a:pt x="856521" y="-25138"/>
                  <a:pt x="838882" y="13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: 図形 1079">
            <a:extLst>
              <a:ext uri="{FF2B5EF4-FFF2-40B4-BE49-F238E27FC236}">
                <a16:creationId xmlns:a16="http://schemas.microsoft.com/office/drawing/2014/main" id="{CE574BC5-113E-46E4-B117-E3C49B974F34}"/>
              </a:ext>
            </a:extLst>
          </p:cNvPr>
          <p:cNvSpPr/>
          <p:nvPr/>
        </p:nvSpPr>
        <p:spPr>
          <a:xfrm>
            <a:off x="2327190" y="5673501"/>
            <a:ext cx="1072993" cy="1140081"/>
          </a:xfrm>
          <a:custGeom>
            <a:avLst/>
            <a:gdLst>
              <a:gd name="connsiteX0" fmla="*/ 1065827 w 1072993"/>
              <a:gd name="connsiteY0" fmla="*/ 5516 h 1140081"/>
              <a:gd name="connsiteX1" fmla="*/ 655193 w 1072993"/>
              <a:gd name="connsiteY1" fmla="*/ 600299 h 1140081"/>
              <a:gd name="connsiteX2" fmla="*/ 11727 w 1072993"/>
              <a:gd name="connsiteY2" fmla="*/ 1127349 h 1140081"/>
              <a:gd name="connsiteX3" fmla="*/ 278427 w 1072993"/>
              <a:gd name="connsiteY3" fmla="*/ 938966 h 1140081"/>
              <a:gd name="connsiteX4" fmla="*/ 765260 w 1072993"/>
              <a:gd name="connsiteY4" fmla="*/ 519866 h 1140081"/>
              <a:gd name="connsiteX5" fmla="*/ 907077 w 1072993"/>
              <a:gd name="connsiteY5" fmla="*/ 314549 h 1140081"/>
              <a:gd name="connsiteX6" fmla="*/ 1065827 w 1072993"/>
              <a:gd name="connsiteY6" fmla="*/ 5516 h 1140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2993" h="1140081">
                <a:moveTo>
                  <a:pt x="1065827" y="5516"/>
                </a:moveTo>
                <a:cubicBezTo>
                  <a:pt x="1023846" y="53141"/>
                  <a:pt x="830876" y="413327"/>
                  <a:pt x="655193" y="600299"/>
                </a:cubicBezTo>
                <a:cubicBezTo>
                  <a:pt x="479510" y="787271"/>
                  <a:pt x="74521" y="1070905"/>
                  <a:pt x="11727" y="1127349"/>
                </a:cubicBezTo>
                <a:cubicBezTo>
                  <a:pt x="-51067" y="1183794"/>
                  <a:pt x="152838" y="1040213"/>
                  <a:pt x="278427" y="938966"/>
                </a:cubicBezTo>
                <a:cubicBezTo>
                  <a:pt x="404016" y="837719"/>
                  <a:pt x="660485" y="623936"/>
                  <a:pt x="765260" y="519866"/>
                </a:cubicBezTo>
                <a:cubicBezTo>
                  <a:pt x="870035" y="415797"/>
                  <a:pt x="860510" y="397099"/>
                  <a:pt x="907077" y="314549"/>
                </a:cubicBezTo>
                <a:cubicBezTo>
                  <a:pt x="953644" y="231999"/>
                  <a:pt x="1107808" y="-42109"/>
                  <a:pt x="1065827" y="55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: 図形 1080">
            <a:extLst>
              <a:ext uri="{FF2B5EF4-FFF2-40B4-BE49-F238E27FC236}">
                <a16:creationId xmlns:a16="http://schemas.microsoft.com/office/drawing/2014/main" id="{9B2CE832-187A-48BF-971E-9960E92EC997}"/>
              </a:ext>
            </a:extLst>
          </p:cNvPr>
          <p:cNvSpPr/>
          <p:nvPr/>
        </p:nvSpPr>
        <p:spPr>
          <a:xfrm>
            <a:off x="3544485" y="5290937"/>
            <a:ext cx="153501" cy="533964"/>
          </a:xfrm>
          <a:custGeom>
            <a:avLst/>
            <a:gdLst>
              <a:gd name="connsiteX0" fmla="*/ 16278 w 153501"/>
              <a:gd name="connsiteY0" fmla="*/ 201 h 533964"/>
              <a:gd name="connsiteX1" fmla="*/ 8340 w 153501"/>
              <a:gd name="connsiteY1" fmla="*/ 108151 h 533964"/>
              <a:gd name="connsiteX2" fmla="*/ 149628 w 153501"/>
              <a:gd name="connsiteY2" fmla="*/ 527251 h 533964"/>
              <a:gd name="connsiteX3" fmla="*/ 105178 w 153501"/>
              <a:gd name="connsiteY3" fmla="*/ 349451 h 533964"/>
              <a:gd name="connsiteX4" fmla="*/ 14690 w 153501"/>
              <a:gd name="connsiteY4" fmla="*/ 124026 h 533964"/>
              <a:gd name="connsiteX5" fmla="*/ 16278 w 153501"/>
              <a:gd name="connsiteY5" fmla="*/ 201 h 533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501" h="533964">
                <a:moveTo>
                  <a:pt x="16278" y="201"/>
                </a:moveTo>
                <a:cubicBezTo>
                  <a:pt x="15220" y="-2445"/>
                  <a:pt x="-13885" y="20309"/>
                  <a:pt x="8340" y="108151"/>
                </a:cubicBezTo>
                <a:cubicBezTo>
                  <a:pt x="30565" y="195993"/>
                  <a:pt x="133488" y="487034"/>
                  <a:pt x="149628" y="527251"/>
                </a:cubicBezTo>
                <a:cubicBezTo>
                  <a:pt x="165768" y="567468"/>
                  <a:pt x="127668" y="416655"/>
                  <a:pt x="105178" y="349451"/>
                </a:cubicBezTo>
                <a:cubicBezTo>
                  <a:pt x="82688" y="282247"/>
                  <a:pt x="31359" y="177736"/>
                  <a:pt x="14690" y="124026"/>
                </a:cubicBezTo>
                <a:cubicBezTo>
                  <a:pt x="-1979" y="70316"/>
                  <a:pt x="17336" y="2847"/>
                  <a:pt x="16278" y="2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: 図形 1081">
            <a:extLst>
              <a:ext uri="{FF2B5EF4-FFF2-40B4-BE49-F238E27FC236}">
                <a16:creationId xmlns:a16="http://schemas.microsoft.com/office/drawing/2014/main" id="{3756958D-9E1A-4C39-AD65-37E53BFE255D}"/>
              </a:ext>
            </a:extLst>
          </p:cNvPr>
          <p:cNvSpPr/>
          <p:nvPr/>
        </p:nvSpPr>
        <p:spPr>
          <a:xfrm>
            <a:off x="3412882" y="5248130"/>
            <a:ext cx="74992" cy="359169"/>
          </a:xfrm>
          <a:custGeom>
            <a:avLst/>
            <a:gdLst>
              <a:gd name="connsiteX0" fmla="*/ 74856 w 74992"/>
              <a:gd name="connsiteY0" fmla="*/ 145 h 359169"/>
              <a:gd name="connsiteX1" fmla="*/ 22468 w 74992"/>
              <a:gd name="connsiteY1" fmla="*/ 195408 h 359169"/>
              <a:gd name="connsiteX2" fmla="*/ 9768 w 74992"/>
              <a:gd name="connsiteY2" fmla="*/ 358920 h 359169"/>
              <a:gd name="connsiteX3" fmla="*/ 5006 w 74992"/>
              <a:gd name="connsiteY3" fmla="*/ 227158 h 359169"/>
              <a:gd name="connsiteX4" fmla="*/ 74856 w 74992"/>
              <a:gd name="connsiteY4" fmla="*/ 145 h 359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992" h="359169">
                <a:moveTo>
                  <a:pt x="74856" y="145"/>
                </a:moveTo>
                <a:cubicBezTo>
                  <a:pt x="77766" y="-5147"/>
                  <a:pt x="33316" y="135612"/>
                  <a:pt x="22468" y="195408"/>
                </a:cubicBezTo>
                <a:cubicBezTo>
                  <a:pt x="11620" y="255204"/>
                  <a:pt x="12678" y="353628"/>
                  <a:pt x="9768" y="358920"/>
                </a:cubicBezTo>
                <a:cubicBezTo>
                  <a:pt x="6858" y="364212"/>
                  <a:pt x="-7429" y="284308"/>
                  <a:pt x="5006" y="227158"/>
                </a:cubicBezTo>
                <a:cubicBezTo>
                  <a:pt x="17441" y="170008"/>
                  <a:pt x="71946" y="5437"/>
                  <a:pt x="74856" y="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: 図形 1082">
            <a:extLst>
              <a:ext uri="{FF2B5EF4-FFF2-40B4-BE49-F238E27FC236}">
                <a16:creationId xmlns:a16="http://schemas.microsoft.com/office/drawing/2014/main" id="{B480F240-B260-42F1-9A28-D07B34CC76D5}"/>
              </a:ext>
            </a:extLst>
          </p:cNvPr>
          <p:cNvSpPr/>
          <p:nvPr/>
        </p:nvSpPr>
        <p:spPr>
          <a:xfrm>
            <a:off x="3431995" y="5638754"/>
            <a:ext cx="267144" cy="249823"/>
          </a:xfrm>
          <a:custGeom>
            <a:avLst/>
            <a:gdLst>
              <a:gd name="connsiteX0" fmla="*/ 180 w 267144"/>
              <a:gd name="connsiteY0" fmla="*/ 46 h 249823"/>
              <a:gd name="connsiteX1" fmla="*/ 76380 w 267144"/>
              <a:gd name="connsiteY1" fmla="*/ 150859 h 249823"/>
              <a:gd name="connsiteX2" fmla="*/ 154168 w 267144"/>
              <a:gd name="connsiteY2" fmla="*/ 249284 h 249823"/>
              <a:gd name="connsiteX3" fmla="*/ 266880 w 267144"/>
              <a:gd name="connsiteY3" fmla="*/ 192134 h 249823"/>
              <a:gd name="connsiteX4" fmla="*/ 182743 w 267144"/>
              <a:gd name="connsiteY4" fmla="*/ 231821 h 249823"/>
              <a:gd name="connsiteX5" fmla="*/ 98605 w 267144"/>
              <a:gd name="connsiteY5" fmla="*/ 166734 h 249823"/>
              <a:gd name="connsiteX6" fmla="*/ 180 w 267144"/>
              <a:gd name="connsiteY6" fmla="*/ 46 h 24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144" h="249823">
                <a:moveTo>
                  <a:pt x="180" y="46"/>
                </a:moveTo>
                <a:cubicBezTo>
                  <a:pt x="-3524" y="-2600"/>
                  <a:pt x="50715" y="109319"/>
                  <a:pt x="76380" y="150859"/>
                </a:cubicBezTo>
                <a:cubicBezTo>
                  <a:pt x="102045" y="192399"/>
                  <a:pt x="122418" y="242405"/>
                  <a:pt x="154168" y="249284"/>
                </a:cubicBezTo>
                <a:cubicBezTo>
                  <a:pt x="185918" y="256163"/>
                  <a:pt x="262118" y="195044"/>
                  <a:pt x="266880" y="192134"/>
                </a:cubicBezTo>
                <a:cubicBezTo>
                  <a:pt x="271642" y="189224"/>
                  <a:pt x="210789" y="236054"/>
                  <a:pt x="182743" y="231821"/>
                </a:cubicBezTo>
                <a:cubicBezTo>
                  <a:pt x="154697" y="227588"/>
                  <a:pt x="126651" y="201394"/>
                  <a:pt x="98605" y="166734"/>
                </a:cubicBezTo>
                <a:cubicBezTo>
                  <a:pt x="70559" y="132074"/>
                  <a:pt x="3884" y="2692"/>
                  <a:pt x="180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: 図形 1083">
            <a:extLst>
              <a:ext uri="{FF2B5EF4-FFF2-40B4-BE49-F238E27FC236}">
                <a16:creationId xmlns:a16="http://schemas.microsoft.com/office/drawing/2014/main" id="{DB87055A-6F2F-4E8E-8442-08EDC429749D}"/>
              </a:ext>
            </a:extLst>
          </p:cNvPr>
          <p:cNvSpPr/>
          <p:nvPr/>
        </p:nvSpPr>
        <p:spPr>
          <a:xfrm>
            <a:off x="3534497" y="5757745"/>
            <a:ext cx="139812" cy="41597"/>
          </a:xfrm>
          <a:custGeom>
            <a:avLst/>
            <a:gdLst>
              <a:gd name="connsiteX0" fmla="*/ 866 w 139812"/>
              <a:gd name="connsiteY0" fmla="*/ 41393 h 41597"/>
              <a:gd name="connsiteX1" fmla="*/ 70716 w 139812"/>
              <a:gd name="connsiteY1" fmla="*/ 15993 h 41597"/>
              <a:gd name="connsiteX2" fmla="*/ 135803 w 139812"/>
              <a:gd name="connsiteY2" fmla="*/ 15993 h 41597"/>
              <a:gd name="connsiteX3" fmla="*/ 121516 w 139812"/>
              <a:gd name="connsiteY3" fmla="*/ 118 h 41597"/>
              <a:gd name="connsiteX4" fmla="*/ 866 w 139812"/>
              <a:gd name="connsiteY4" fmla="*/ 41393 h 41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812" h="41597">
                <a:moveTo>
                  <a:pt x="866" y="41393"/>
                </a:moveTo>
                <a:cubicBezTo>
                  <a:pt x="-7601" y="44039"/>
                  <a:pt x="48226" y="20226"/>
                  <a:pt x="70716" y="15993"/>
                </a:cubicBezTo>
                <a:cubicBezTo>
                  <a:pt x="93206" y="11760"/>
                  <a:pt x="127336" y="18639"/>
                  <a:pt x="135803" y="15993"/>
                </a:cubicBezTo>
                <a:cubicBezTo>
                  <a:pt x="144270" y="13347"/>
                  <a:pt x="139243" y="-1470"/>
                  <a:pt x="121516" y="118"/>
                </a:cubicBezTo>
                <a:cubicBezTo>
                  <a:pt x="103789" y="1706"/>
                  <a:pt x="9333" y="38747"/>
                  <a:pt x="866" y="413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: 図形 1084">
            <a:extLst>
              <a:ext uri="{FF2B5EF4-FFF2-40B4-BE49-F238E27FC236}">
                <a16:creationId xmlns:a16="http://schemas.microsoft.com/office/drawing/2014/main" id="{3C165BF2-1407-488D-AD07-6AABBF23E210}"/>
              </a:ext>
            </a:extLst>
          </p:cNvPr>
          <p:cNvSpPr/>
          <p:nvPr/>
        </p:nvSpPr>
        <p:spPr>
          <a:xfrm>
            <a:off x="3444692" y="5587964"/>
            <a:ext cx="190683" cy="123862"/>
          </a:xfrm>
          <a:custGeom>
            <a:avLst/>
            <a:gdLst>
              <a:gd name="connsiteX0" fmla="*/ 183 w 190683"/>
              <a:gd name="connsiteY0" fmla="*/ 36 h 123862"/>
              <a:gd name="connsiteX1" fmla="*/ 101783 w 190683"/>
              <a:gd name="connsiteY1" fmla="*/ 92111 h 123862"/>
              <a:gd name="connsiteX2" fmla="*/ 190683 w 190683"/>
              <a:gd name="connsiteY2" fmla="*/ 123861 h 123862"/>
              <a:gd name="connsiteX3" fmla="*/ 101783 w 190683"/>
              <a:gd name="connsiteY3" fmla="*/ 93699 h 123862"/>
              <a:gd name="connsiteX4" fmla="*/ 66858 w 190683"/>
              <a:gd name="connsiteY4" fmla="*/ 114336 h 123862"/>
              <a:gd name="connsiteX5" fmla="*/ 76383 w 190683"/>
              <a:gd name="connsiteY5" fmla="*/ 80999 h 123862"/>
              <a:gd name="connsiteX6" fmla="*/ 183 w 190683"/>
              <a:gd name="connsiteY6" fmla="*/ 36 h 123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683" h="123862">
                <a:moveTo>
                  <a:pt x="183" y="36"/>
                </a:moveTo>
                <a:cubicBezTo>
                  <a:pt x="4416" y="1888"/>
                  <a:pt x="70033" y="71474"/>
                  <a:pt x="101783" y="92111"/>
                </a:cubicBezTo>
                <a:cubicBezTo>
                  <a:pt x="133533" y="112748"/>
                  <a:pt x="190683" y="123596"/>
                  <a:pt x="190683" y="123861"/>
                </a:cubicBezTo>
                <a:cubicBezTo>
                  <a:pt x="190683" y="124126"/>
                  <a:pt x="122420" y="95286"/>
                  <a:pt x="101783" y="93699"/>
                </a:cubicBezTo>
                <a:cubicBezTo>
                  <a:pt x="81146" y="92112"/>
                  <a:pt x="71091" y="116453"/>
                  <a:pt x="66858" y="114336"/>
                </a:cubicBezTo>
                <a:cubicBezTo>
                  <a:pt x="62625" y="112219"/>
                  <a:pt x="86702" y="93699"/>
                  <a:pt x="76383" y="80999"/>
                </a:cubicBezTo>
                <a:cubicBezTo>
                  <a:pt x="66064" y="68299"/>
                  <a:pt x="-4050" y="-1816"/>
                  <a:pt x="183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: 図形 1085">
            <a:extLst>
              <a:ext uri="{FF2B5EF4-FFF2-40B4-BE49-F238E27FC236}">
                <a16:creationId xmlns:a16="http://schemas.microsoft.com/office/drawing/2014/main" id="{8B58FC41-D87E-4622-AE83-0999A88DEE18}"/>
              </a:ext>
            </a:extLst>
          </p:cNvPr>
          <p:cNvSpPr/>
          <p:nvPr/>
        </p:nvSpPr>
        <p:spPr>
          <a:xfrm>
            <a:off x="3448706" y="5529251"/>
            <a:ext cx="178914" cy="149687"/>
          </a:xfrm>
          <a:custGeom>
            <a:avLst/>
            <a:gdLst>
              <a:gd name="connsiteX0" fmla="*/ 932 w 178914"/>
              <a:gd name="connsiteY0" fmla="*/ 12 h 149687"/>
              <a:gd name="connsiteX1" fmla="*/ 73957 w 178914"/>
              <a:gd name="connsiteY1" fmla="*/ 84149 h 149687"/>
              <a:gd name="connsiteX2" fmla="*/ 142219 w 178914"/>
              <a:gd name="connsiteY2" fmla="*/ 115899 h 149687"/>
              <a:gd name="connsiteX3" fmla="*/ 178732 w 178914"/>
              <a:gd name="connsiteY3" fmla="*/ 149237 h 149687"/>
              <a:gd name="connsiteX4" fmla="*/ 127932 w 178914"/>
              <a:gd name="connsiteY4" fmla="*/ 90499 h 149687"/>
              <a:gd name="connsiteX5" fmla="*/ 932 w 178914"/>
              <a:gd name="connsiteY5" fmla="*/ 12 h 14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914" h="149687">
                <a:moveTo>
                  <a:pt x="932" y="12"/>
                </a:moveTo>
                <a:cubicBezTo>
                  <a:pt x="-8064" y="-1046"/>
                  <a:pt x="50409" y="64834"/>
                  <a:pt x="73957" y="84149"/>
                </a:cubicBezTo>
                <a:cubicBezTo>
                  <a:pt x="97505" y="103464"/>
                  <a:pt x="124757" y="105051"/>
                  <a:pt x="142219" y="115899"/>
                </a:cubicBezTo>
                <a:cubicBezTo>
                  <a:pt x="159681" y="126747"/>
                  <a:pt x="181113" y="153470"/>
                  <a:pt x="178732" y="149237"/>
                </a:cubicBezTo>
                <a:cubicBezTo>
                  <a:pt x="176351" y="145004"/>
                  <a:pt x="154655" y="111136"/>
                  <a:pt x="127932" y="90499"/>
                </a:cubicBezTo>
                <a:cubicBezTo>
                  <a:pt x="101209" y="69862"/>
                  <a:pt x="9928" y="1070"/>
                  <a:pt x="932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: 図形 1086">
            <a:extLst>
              <a:ext uri="{FF2B5EF4-FFF2-40B4-BE49-F238E27FC236}">
                <a16:creationId xmlns:a16="http://schemas.microsoft.com/office/drawing/2014/main" id="{E413E577-397E-4523-A94A-C29863F8ABEA}"/>
              </a:ext>
            </a:extLst>
          </p:cNvPr>
          <p:cNvSpPr/>
          <p:nvPr/>
        </p:nvSpPr>
        <p:spPr>
          <a:xfrm>
            <a:off x="3453764" y="5348216"/>
            <a:ext cx="152507" cy="219098"/>
          </a:xfrm>
          <a:custGeom>
            <a:avLst/>
            <a:gdLst>
              <a:gd name="connsiteX0" fmla="*/ 27624 w 152507"/>
              <a:gd name="connsiteY0" fmla="*/ 72 h 219098"/>
              <a:gd name="connsiteX1" fmla="*/ 75249 w 152507"/>
              <a:gd name="connsiteY1" fmla="*/ 108022 h 219098"/>
              <a:gd name="connsiteX2" fmla="*/ 81599 w 152507"/>
              <a:gd name="connsiteY2" fmla="*/ 149297 h 219098"/>
              <a:gd name="connsiteX3" fmla="*/ 151449 w 152507"/>
              <a:gd name="connsiteY3" fmla="*/ 217559 h 219098"/>
              <a:gd name="connsiteX4" fmla="*/ 114936 w 152507"/>
              <a:gd name="connsiteY4" fmla="*/ 190572 h 219098"/>
              <a:gd name="connsiteX5" fmla="*/ 636 w 152507"/>
              <a:gd name="connsiteY5" fmla="*/ 119134 h 219098"/>
              <a:gd name="connsiteX6" fmla="*/ 68899 w 152507"/>
              <a:gd name="connsiteY6" fmla="*/ 144534 h 219098"/>
              <a:gd name="connsiteX7" fmla="*/ 72074 w 152507"/>
              <a:gd name="connsiteY7" fmla="*/ 125484 h 219098"/>
              <a:gd name="connsiteX8" fmla="*/ 27624 w 152507"/>
              <a:gd name="connsiteY8" fmla="*/ 72 h 219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507" h="219098">
                <a:moveTo>
                  <a:pt x="27624" y="72"/>
                </a:moveTo>
                <a:cubicBezTo>
                  <a:pt x="28153" y="-2838"/>
                  <a:pt x="66253" y="83151"/>
                  <a:pt x="75249" y="108022"/>
                </a:cubicBezTo>
                <a:cubicBezTo>
                  <a:pt x="84245" y="132893"/>
                  <a:pt x="68899" y="131041"/>
                  <a:pt x="81599" y="149297"/>
                </a:cubicBezTo>
                <a:cubicBezTo>
                  <a:pt x="94299" y="167553"/>
                  <a:pt x="145893" y="210680"/>
                  <a:pt x="151449" y="217559"/>
                </a:cubicBezTo>
                <a:cubicBezTo>
                  <a:pt x="157005" y="224438"/>
                  <a:pt x="140071" y="206976"/>
                  <a:pt x="114936" y="190572"/>
                </a:cubicBezTo>
                <a:cubicBezTo>
                  <a:pt x="89801" y="174168"/>
                  <a:pt x="8309" y="126807"/>
                  <a:pt x="636" y="119134"/>
                </a:cubicBezTo>
                <a:cubicBezTo>
                  <a:pt x="-7037" y="111461"/>
                  <a:pt x="56993" y="143476"/>
                  <a:pt x="68899" y="144534"/>
                </a:cubicBezTo>
                <a:cubicBezTo>
                  <a:pt x="80805" y="145592"/>
                  <a:pt x="76836" y="144534"/>
                  <a:pt x="72074" y="125484"/>
                </a:cubicBezTo>
                <a:cubicBezTo>
                  <a:pt x="67312" y="106434"/>
                  <a:pt x="27095" y="2982"/>
                  <a:pt x="27624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: 図形 1087">
            <a:extLst>
              <a:ext uri="{FF2B5EF4-FFF2-40B4-BE49-F238E27FC236}">
                <a16:creationId xmlns:a16="http://schemas.microsoft.com/office/drawing/2014/main" id="{1B472B07-AF72-4563-89CA-7D736AED7E24}"/>
              </a:ext>
            </a:extLst>
          </p:cNvPr>
          <p:cNvSpPr/>
          <p:nvPr/>
        </p:nvSpPr>
        <p:spPr>
          <a:xfrm>
            <a:off x="3595284" y="5783249"/>
            <a:ext cx="84543" cy="63541"/>
          </a:xfrm>
          <a:custGeom>
            <a:avLst/>
            <a:gdLst>
              <a:gd name="connsiteX0" fmla="*/ 84541 w 84543"/>
              <a:gd name="connsiteY0" fmla="*/ 57164 h 63541"/>
              <a:gd name="connsiteX1" fmla="*/ 49616 w 84543"/>
              <a:gd name="connsiteY1" fmla="*/ 14 h 63541"/>
              <a:gd name="connsiteX2" fmla="*/ 404 w 84543"/>
              <a:gd name="connsiteY2" fmla="*/ 63514 h 63541"/>
              <a:gd name="connsiteX3" fmla="*/ 27391 w 84543"/>
              <a:gd name="connsiteY3" fmla="*/ 7951 h 63541"/>
              <a:gd name="connsiteX4" fmla="*/ 48029 w 84543"/>
              <a:gd name="connsiteY4" fmla="*/ 3189 h 63541"/>
              <a:gd name="connsiteX5" fmla="*/ 84541 w 84543"/>
              <a:gd name="connsiteY5" fmla="*/ 57164 h 63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543" h="63541">
                <a:moveTo>
                  <a:pt x="84541" y="57164"/>
                </a:moveTo>
                <a:cubicBezTo>
                  <a:pt x="84806" y="56635"/>
                  <a:pt x="63639" y="-1044"/>
                  <a:pt x="49616" y="14"/>
                </a:cubicBezTo>
                <a:cubicBezTo>
                  <a:pt x="35593" y="1072"/>
                  <a:pt x="4108" y="62191"/>
                  <a:pt x="404" y="63514"/>
                </a:cubicBezTo>
                <a:cubicBezTo>
                  <a:pt x="-3300" y="64837"/>
                  <a:pt x="19454" y="18005"/>
                  <a:pt x="27391" y="7951"/>
                </a:cubicBezTo>
                <a:cubicBezTo>
                  <a:pt x="35328" y="-2103"/>
                  <a:pt x="38504" y="-780"/>
                  <a:pt x="48029" y="3189"/>
                </a:cubicBezTo>
                <a:cubicBezTo>
                  <a:pt x="57554" y="7158"/>
                  <a:pt x="84276" y="57693"/>
                  <a:pt x="84541" y="57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: 図形 1088">
            <a:extLst>
              <a:ext uri="{FF2B5EF4-FFF2-40B4-BE49-F238E27FC236}">
                <a16:creationId xmlns:a16="http://schemas.microsoft.com/office/drawing/2014/main" id="{B60B13B4-001B-4AB4-8F8A-A7E53BA3BC43}"/>
              </a:ext>
            </a:extLst>
          </p:cNvPr>
          <p:cNvSpPr/>
          <p:nvPr/>
        </p:nvSpPr>
        <p:spPr>
          <a:xfrm>
            <a:off x="5027473" y="3330202"/>
            <a:ext cx="882186" cy="171859"/>
          </a:xfrm>
          <a:custGeom>
            <a:avLst/>
            <a:gdLst>
              <a:gd name="connsiteX0" fmla="*/ 140 w 882186"/>
              <a:gd name="connsiteY0" fmla="*/ 171823 h 171859"/>
              <a:gd name="connsiteX1" fmla="*/ 285890 w 882186"/>
              <a:gd name="connsiteY1" fmla="*/ 32123 h 171859"/>
              <a:gd name="connsiteX2" fmla="*/ 862152 w 882186"/>
              <a:gd name="connsiteY2" fmla="*/ 160711 h 171859"/>
              <a:gd name="connsiteX3" fmla="*/ 760552 w 882186"/>
              <a:gd name="connsiteY3" fmla="*/ 124198 h 171859"/>
              <a:gd name="connsiteX4" fmla="*/ 516077 w 882186"/>
              <a:gd name="connsiteY4" fmla="*/ 43236 h 171859"/>
              <a:gd name="connsiteX5" fmla="*/ 377965 w 882186"/>
              <a:gd name="connsiteY5" fmla="*/ 9898 h 171859"/>
              <a:gd name="connsiteX6" fmla="*/ 249377 w 882186"/>
              <a:gd name="connsiteY6" fmla="*/ 16248 h 171859"/>
              <a:gd name="connsiteX7" fmla="*/ 140 w 882186"/>
              <a:gd name="connsiteY7" fmla="*/ 171823 h 171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2186" h="171859">
                <a:moveTo>
                  <a:pt x="140" y="171823"/>
                </a:moveTo>
                <a:cubicBezTo>
                  <a:pt x="6225" y="174469"/>
                  <a:pt x="142221" y="33975"/>
                  <a:pt x="285890" y="32123"/>
                </a:cubicBezTo>
                <a:cubicBezTo>
                  <a:pt x="429559" y="30271"/>
                  <a:pt x="783042" y="145365"/>
                  <a:pt x="862152" y="160711"/>
                </a:cubicBezTo>
                <a:cubicBezTo>
                  <a:pt x="941262" y="176057"/>
                  <a:pt x="760552" y="124198"/>
                  <a:pt x="760552" y="124198"/>
                </a:cubicBezTo>
                <a:cubicBezTo>
                  <a:pt x="702873" y="104619"/>
                  <a:pt x="579841" y="62286"/>
                  <a:pt x="516077" y="43236"/>
                </a:cubicBezTo>
                <a:cubicBezTo>
                  <a:pt x="452313" y="24186"/>
                  <a:pt x="422415" y="14396"/>
                  <a:pt x="377965" y="9898"/>
                </a:cubicBezTo>
                <a:cubicBezTo>
                  <a:pt x="333515" y="5400"/>
                  <a:pt x="311554" y="-13121"/>
                  <a:pt x="249377" y="16248"/>
                </a:cubicBezTo>
                <a:cubicBezTo>
                  <a:pt x="187200" y="45617"/>
                  <a:pt x="-5945" y="169177"/>
                  <a:pt x="140" y="1718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: 図形 1089">
            <a:extLst>
              <a:ext uri="{FF2B5EF4-FFF2-40B4-BE49-F238E27FC236}">
                <a16:creationId xmlns:a16="http://schemas.microsoft.com/office/drawing/2014/main" id="{54106A14-F3E5-4943-9041-0868ACCE1A79}"/>
              </a:ext>
            </a:extLst>
          </p:cNvPr>
          <p:cNvSpPr/>
          <p:nvPr/>
        </p:nvSpPr>
        <p:spPr>
          <a:xfrm>
            <a:off x="5108611" y="2980923"/>
            <a:ext cx="706736" cy="278664"/>
          </a:xfrm>
          <a:custGeom>
            <a:avLst/>
            <a:gdLst>
              <a:gd name="connsiteX0" fmla="*/ 1552 w 706736"/>
              <a:gd name="connsiteY0" fmla="*/ 3577 h 278664"/>
              <a:gd name="connsiteX1" fmla="*/ 338102 w 706736"/>
              <a:gd name="connsiteY1" fmla="*/ 27390 h 278664"/>
              <a:gd name="connsiteX2" fmla="*/ 700052 w 706736"/>
              <a:gd name="connsiteY2" fmla="*/ 275040 h 278664"/>
              <a:gd name="connsiteX3" fmla="*/ 554002 w 706736"/>
              <a:gd name="connsiteY3" fmla="*/ 165502 h 278664"/>
              <a:gd name="connsiteX4" fmla="*/ 315877 w 706736"/>
              <a:gd name="connsiteY4" fmla="*/ 35327 h 278664"/>
              <a:gd name="connsiteX5" fmla="*/ 215864 w 706736"/>
              <a:gd name="connsiteY5" fmla="*/ 3577 h 278664"/>
              <a:gd name="connsiteX6" fmla="*/ 1552 w 706736"/>
              <a:gd name="connsiteY6" fmla="*/ 3577 h 27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6736" h="278664">
                <a:moveTo>
                  <a:pt x="1552" y="3577"/>
                </a:moveTo>
                <a:cubicBezTo>
                  <a:pt x="21925" y="7546"/>
                  <a:pt x="221685" y="-17854"/>
                  <a:pt x="338102" y="27390"/>
                </a:cubicBezTo>
                <a:cubicBezTo>
                  <a:pt x="454519" y="72634"/>
                  <a:pt x="664069" y="252021"/>
                  <a:pt x="700052" y="275040"/>
                </a:cubicBezTo>
                <a:cubicBezTo>
                  <a:pt x="736035" y="298059"/>
                  <a:pt x="618031" y="205454"/>
                  <a:pt x="554002" y="165502"/>
                </a:cubicBezTo>
                <a:cubicBezTo>
                  <a:pt x="489973" y="125550"/>
                  <a:pt x="372233" y="62315"/>
                  <a:pt x="315877" y="35327"/>
                </a:cubicBezTo>
                <a:cubicBezTo>
                  <a:pt x="259521" y="8340"/>
                  <a:pt x="264547" y="8869"/>
                  <a:pt x="215864" y="3577"/>
                </a:cubicBezTo>
                <a:cubicBezTo>
                  <a:pt x="167181" y="-1715"/>
                  <a:pt x="-18821" y="-392"/>
                  <a:pt x="1552" y="35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: 図形 1090">
            <a:extLst>
              <a:ext uri="{FF2B5EF4-FFF2-40B4-BE49-F238E27FC236}">
                <a16:creationId xmlns:a16="http://schemas.microsoft.com/office/drawing/2014/main" id="{E36AE35B-1F80-460F-BCC1-C42977D46BC7}"/>
              </a:ext>
            </a:extLst>
          </p:cNvPr>
          <p:cNvSpPr/>
          <p:nvPr/>
        </p:nvSpPr>
        <p:spPr>
          <a:xfrm>
            <a:off x="5131945" y="3049503"/>
            <a:ext cx="870998" cy="442700"/>
          </a:xfrm>
          <a:custGeom>
            <a:avLst/>
            <a:gdLst>
              <a:gd name="connsiteX0" fmla="*/ 443 w 870998"/>
              <a:gd name="connsiteY0" fmla="*/ 85 h 442700"/>
              <a:gd name="connsiteX1" fmla="*/ 425893 w 870998"/>
              <a:gd name="connsiteY1" fmla="*/ 92160 h 442700"/>
              <a:gd name="connsiteX2" fmla="*/ 864043 w 870998"/>
              <a:gd name="connsiteY2" fmla="*/ 438235 h 442700"/>
              <a:gd name="connsiteX3" fmla="*/ 683068 w 870998"/>
              <a:gd name="connsiteY3" fmla="*/ 282660 h 442700"/>
              <a:gd name="connsiteX4" fmla="*/ 522730 w 870998"/>
              <a:gd name="connsiteY4" fmla="*/ 193760 h 442700"/>
              <a:gd name="connsiteX5" fmla="*/ 348105 w 870998"/>
              <a:gd name="connsiteY5" fmla="*/ 77872 h 442700"/>
              <a:gd name="connsiteX6" fmla="*/ 443 w 870998"/>
              <a:gd name="connsiteY6" fmla="*/ 85 h 44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998" h="442700">
                <a:moveTo>
                  <a:pt x="443" y="85"/>
                </a:moveTo>
                <a:cubicBezTo>
                  <a:pt x="13408" y="2466"/>
                  <a:pt x="281960" y="19135"/>
                  <a:pt x="425893" y="92160"/>
                </a:cubicBezTo>
                <a:cubicBezTo>
                  <a:pt x="569826" y="165185"/>
                  <a:pt x="821181" y="406485"/>
                  <a:pt x="864043" y="438235"/>
                </a:cubicBezTo>
                <a:cubicBezTo>
                  <a:pt x="906905" y="469985"/>
                  <a:pt x="739953" y="323406"/>
                  <a:pt x="683068" y="282660"/>
                </a:cubicBezTo>
                <a:cubicBezTo>
                  <a:pt x="626183" y="241914"/>
                  <a:pt x="578557" y="227891"/>
                  <a:pt x="522730" y="193760"/>
                </a:cubicBezTo>
                <a:cubicBezTo>
                  <a:pt x="466903" y="159629"/>
                  <a:pt x="434095" y="109887"/>
                  <a:pt x="348105" y="77872"/>
                </a:cubicBezTo>
                <a:cubicBezTo>
                  <a:pt x="262116" y="45857"/>
                  <a:pt x="-12522" y="-2296"/>
                  <a:pt x="443" y="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: 図形 1091">
            <a:extLst>
              <a:ext uri="{FF2B5EF4-FFF2-40B4-BE49-F238E27FC236}">
                <a16:creationId xmlns:a16="http://schemas.microsoft.com/office/drawing/2014/main" id="{ED34EAB4-5514-4DA8-87F5-0DF595865159}"/>
              </a:ext>
            </a:extLst>
          </p:cNvPr>
          <p:cNvSpPr/>
          <p:nvPr/>
        </p:nvSpPr>
        <p:spPr>
          <a:xfrm>
            <a:off x="5016470" y="2936810"/>
            <a:ext cx="390591" cy="68854"/>
          </a:xfrm>
          <a:custGeom>
            <a:avLst/>
            <a:gdLst>
              <a:gd name="connsiteX0" fmla="*/ 30 w 390591"/>
              <a:gd name="connsiteY0" fmla="*/ 68328 h 68854"/>
              <a:gd name="connsiteX1" fmla="*/ 201643 w 390591"/>
              <a:gd name="connsiteY1" fmla="*/ 33403 h 68854"/>
              <a:gd name="connsiteX2" fmla="*/ 390555 w 390591"/>
              <a:gd name="connsiteY2" fmla="*/ 66740 h 68854"/>
              <a:gd name="connsiteX3" fmla="*/ 215930 w 390591"/>
              <a:gd name="connsiteY3" fmla="*/ 65 h 68854"/>
              <a:gd name="connsiteX4" fmla="*/ 30 w 390591"/>
              <a:gd name="connsiteY4" fmla="*/ 68328 h 68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591" h="68854">
                <a:moveTo>
                  <a:pt x="30" y="68328"/>
                </a:moveTo>
                <a:cubicBezTo>
                  <a:pt x="-2351" y="73884"/>
                  <a:pt x="136556" y="33668"/>
                  <a:pt x="201643" y="33403"/>
                </a:cubicBezTo>
                <a:cubicBezTo>
                  <a:pt x="266730" y="33138"/>
                  <a:pt x="388174" y="72296"/>
                  <a:pt x="390555" y="66740"/>
                </a:cubicBezTo>
                <a:cubicBezTo>
                  <a:pt x="392936" y="61184"/>
                  <a:pt x="279430" y="-2316"/>
                  <a:pt x="215930" y="65"/>
                </a:cubicBezTo>
                <a:cubicBezTo>
                  <a:pt x="152430" y="2446"/>
                  <a:pt x="2411" y="62772"/>
                  <a:pt x="30" y="683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: 図形 1092">
            <a:extLst>
              <a:ext uri="{FF2B5EF4-FFF2-40B4-BE49-F238E27FC236}">
                <a16:creationId xmlns:a16="http://schemas.microsoft.com/office/drawing/2014/main" id="{92DE0E1F-7618-428A-8141-0436B41A4EA6}"/>
              </a:ext>
            </a:extLst>
          </p:cNvPr>
          <p:cNvSpPr/>
          <p:nvPr/>
        </p:nvSpPr>
        <p:spPr>
          <a:xfrm>
            <a:off x="5276831" y="3559305"/>
            <a:ext cx="905293" cy="364024"/>
          </a:xfrm>
          <a:custGeom>
            <a:avLst/>
            <a:gdLst>
              <a:gd name="connsiteX0" fmla="*/ 19 w 905293"/>
              <a:gd name="connsiteY0" fmla="*/ 20508 h 364024"/>
              <a:gd name="connsiteX1" fmla="*/ 536594 w 905293"/>
              <a:gd name="connsiteY1" fmla="*/ 60195 h 364024"/>
              <a:gd name="connsiteX2" fmla="*/ 876319 w 905293"/>
              <a:gd name="connsiteY2" fmla="*/ 341183 h 364024"/>
              <a:gd name="connsiteX3" fmla="*/ 881082 w 905293"/>
              <a:gd name="connsiteY3" fmla="*/ 338008 h 364024"/>
              <a:gd name="connsiteX4" fmla="*/ 825519 w 905293"/>
              <a:gd name="connsiteY4" fmla="*/ 261808 h 364024"/>
              <a:gd name="connsiteX5" fmla="*/ 555644 w 905293"/>
              <a:gd name="connsiteY5" fmla="*/ 18920 h 364024"/>
              <a:gd name="connsiteX6" fmla="*/ 19 w 905293"/>
              <a:gd name="connsiteY6" fmla="*/ 20508 h 36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5293" h="364024">
                <a:moveTo>
                  <a:pt x="19" y="20508"/>
                </a:moveTo>
                <a:cubicBezTo>
                  <a:pt x="-3156" y="27387"/>
                  <a:pt x="390544" y="6749"/>
                  <a:pt x="536594" y="60195"/>
                </a:cubicBezTo>
                <a:cubicBezTo>
                  <a:pt x="682644" y="113641"/>
                  <a:pt x="818904" y="294881"/>
                  <a:pt x="876319" y="341183"/>
                </a:cubicBezTo>
                <a:cubicBezTo>
                  <a:pt x="933734" y="387485"/>
                  <a:pt x="889549" y="351237"/>
                  <a:pt x="881082" y="338008"/>
                </a:cubicBezTo>
                <a:cubicBezTo>
                  <a:pt x="872615" y="324779"/>
                  <a:pt x="879759" y="314989"/>
                  <a:pt x="825519" y="261808"/>
                </a:cubicBezTo>
                <a:cubicBezTo>
                  <a:pt x="771279" y="208627"/>
                  <a:pt x="691640" y="58872"/>
                  <a:pt x="555644" y="18920"/>
                </a:cubicBezTo>
                <a:cubicBezTo>
                  <a:pt x="419648" y="-21032"/>
                  <a:pt x="3194" y="13629"/>
                  <a:pt x="19" y="205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: 図形 1095">
            <a:extLst>
              <a:ext uri="{FF2B5EF4-FFF2-40B4-BE49-F238E27FC236}">
                <a16:creationId xmlns:a16="http://schemas.microsoft.com/office/drawing/2014/main" id="{22AEAB4A-C9DF-4851-A2C8-A81EB07F5459}"/>
              </a:ext>
            </a:extLst>
          </p:cNvPr>
          <p:cNvSpPr/>
          <p:nvPr/>
        </p:nvSpPr>
        <p:spPr>
          <a:xfrm>
            <a:off x="5538464" y="3784723"/>
            <a:ext cx="796311" cy="520744"/>
          </a:xfrm>
          <a:custGeom>
            <a:avLst/>
            <a:gdLst>
              <a:gd name="connsiteX0" fmla="*/ 3499 w 796311"/>
              <a:gd name="connsiteY0" fmla="*/ 1465 h 520744"/>
              <a:gd name="connsiteX1" fmla="*/ 646436 w 796311"/>
              <a:gd name="connsiteY1" fmla="*/ 223715 h 520744"/>
              <a:gd name="connsiteX2" fmla="*/ 789311 w 796311"/>
              <a:gd name="connsiteY2" fmla="*/ 515815 h 520744"/>
              <a:gd name="connsiteX3" fmla="*/ 760736 w 796311"/>
              <a:gd name="connsiteY3" fmla="*/ 396752 h 520744"/>
              <a:gd name="connsiteX4" fmla="*/ 643261 w 796311"/>
              <a:gd name="connsiteY4" fmla="*/ 260227 h 520744"/>
              <a:gd name="connsiteX5" fmla="*/ 398786 w 796311"/>
              <a:gd name="connsiteY5" fmla="*/ 133227 h 520744"/>
              <a:gd name="connsiteX6" fmla="*/ 3499 w 796311"/>
              <a:gd name="connsiteY6" fmla="*/ 1465 h 520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6311" h="520744">
                <a:moveTo>
                  <a:pt x="3499" y="1465"/>
                </a:moveTo>
                <a:cubicBezTo>
                  <a:pt x="44774" y="16546"/>
                  <a:pt x="515467" y="137990"/>
                  <a:pt x="646436" y="223715"/>
                </a:cubicBezTo>
                <a:cubicBezTo>
                  <a:pt x="777405" y="309440"/>
                  <a:pt x="770261" y="486975"/>
                  <a:pt x="789311" y="515815"/>
                </a:cubicBezTo>
                <a:cubicBezTo>
                  <a:pt x="808361" y="544655"/>
                  <a:pt x="785078" y="439350"/>
                  <a:pt x="760736" y="396752"/>
                </a:cubicBezTo>
                <a:cubicBezTo>
                  <a:pt x="736394" y="354154"/>
                  <a:pt x="703586" y="304148"/>
                  <a:pt x="643261" y="260227"/>
                </a:cubicBezTo>
                <a:cubicBezTo>
                  <a:pt x="582936" y="216306"/>
                  <a:pt x="499857" y="174766"/>
                  <a:pt x="398786" y="133227"/>
                </a:cubicBezTo>
                <a:cubicBezTo>
                  <a:pt x="297715" y="91688"/>
                  <a:pt x="-37776" y="-13616"/>
                  <a:pt x="3499" y="14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: 図形 1096">
            <a:extLst>
              <a:ext uri="{FF2B5EF4-FFF2-40B4-BE49-F238E27FC236}">
                <a16:creationId xmlns:a16="http://schemas.microsoft.com/office/drawing/2014/main" id="{8AB9E138-B988-4D14-9DE3-E2B774E40E34}"/>
              </a:ext>
            </a:extLst>
          </p:cNvPr>
          <p:cNvSpPr/>
          <p:nvPr/>
        </p:nvSpPr>
        <p:spPr>
          <a:xfrm>
            <a:off x="5811023" y="4191905"/>
            <a:ext cx="639763" cy="706481"/>
          </a:xfrm>
          <a:custGeom>
            <a:avLst/>
            <a:gdLst>
              <a:gd name="connsiteX0" fmla="*/ 815 w 639763"/>
              <a:gd name="connsiteY0" fmla="*/ 2270 h 706481"/>
              <a:gd name="connsiteX1" fmla="*/ 497702 w 639763"/>
              <a:gd name="connsiteY1" fmla="*/ 375333 h 706481"/>
              <a:gd name="connsiteX2" fmla="*/ 635815 w 639763"/>
              <a:gd name="connsiteY2" fmla="*/ 702358 h 706481"/>
              <a:gd name="connsiteX3" fmla="*/ 599302 w 639763"/>
              <a:gd name="connsiteY3" fmla="*/ 549958 h 706481"/>
              <a:gd name="connsiteX4" fmla="*/ 569140 w 639763"/>
              <a:gd name="connsiteY4" fmla="*/ 410258 h 706481"/>
              <a:gd name="connsiteX5" fmla="*/ 384990 w 639763"/>
              <a:gd name="connsiteY5" fmla="*/ 227695 h 706481"/>
              <a:gd name="connsiteX6" fmla="*/ 815 w 639763"/>
              <a:gd name="connsiteY6" fmla="*/ 2270 h 706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9763" h="706481">
                <a:moveTo>
                  <a:pt x="815" y="2270"/>
                </a:moveTo>
                <a:cubicBezTo>
                  <a:pt x="19600" y="26876"/>
                  <a:pt x="391869" y="258652"/>
                  <a:pt x="497702" y="375333"/>
                </a:cubicBezTo>
                <a:cubicBezTo>
                  <a:pt x="603535" y="492014"/>
                  <a:pt x="618882" y="673254"/>
                  <a:pt x="635815" y="702358"/>
                </a:cubicBezTo>
                <a:cubicBezTo>
                  <a:pt x="652748" y="731462"/>
                  <a:pt x="610414" y="598641"/>
                  <a:pt x="599302" y="549958"/>
                </a:cubicBezTo>
                <a:cubicBezTo>
                  <a:pt x="588190" y="501275"/>
                  <a:pt x="604859" y="463968"/>
                  <a:pt x="569140" y="410258"/>
                </a:cubicBezTo>
                <a:cubicBezTo>
                  <a:pt x="533421" y="356548"/>
                  <a:pt x="476800" y="295693"/>
                  <a:pt x="384990" y="227695"/>
                </a:cubicBezTo>
                <a:cubicBezTo>
                  <a:pt x="293180" y="159697"/>
                  <a:pt x="-17970" y="-22336"/>
                  <a:pt x="815" y="22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: 図形 1097">
            <a:extLst>
              <a:ext uri="{FF2B5EF4-FFF2-40B4-BE49-F238E27FC236}">
                <a16:creationId xmlns:a16="http://schemas.microsoft.com/office/drawing/2014/main" id="{18A89A35-4221-4BBD-8921-F693ECC86789}"/>
              </a:ext>
            </a:extLst>
          </p:cNvPr>
          <p:cNvSpPr/>
          <p:nvPr/>
        </p:nvSpPr>
        <p:spPr>
          <a:xfrm>
            <a:off x="6456012" y="4970431"/>
            <a:ext cx="75653" cy="786130"/>
          </a:xfrm>
          <a:custGeom>
            <a:avLst/>
            <a:gdLst>
              <a:gd name="connsiteX0" fmla="*/ 351 w 75653"/>
              <a:gd name="connsiteY0" fmla="*/ 14319 h 786130"/>
              <a:gd name="connsiteX1" fmla="*/ 71788 w 75653"/>
              <a:gd name="connsiteY1" fmla="*/ 744569 h 786130"/>
              <a:gd name="connsiteX2" fmla="*/ 63851 w 75653"/>
              <a:gd name="connsiteY2" fmla="*/ 652494 h 786130"/>
              <a:gd name="connsiteX3" fmla="*/ 44801 w 75653"/>
              <a:gd name="connsiteY3" fmla="*/ 288957 h 786130"/>
              <a:gd name="connsiteX4" fmla="*/ 351 w 75653"/>
              <a:gd name="connsiteY4" fmla="*/ 14319 h 786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653" h="786130">
                <a:moveTo>
                  <a:pt x="351" y="14319"/>
                </a:moveTo>
                <a:cubicBezTo>
                  <a:pt x="4849" y="90254"/>
                  <a:pt x="61205" y="638207"/>
                  <a:pt x="71788" y="744569"/>
                </a:cubicBezTo>
                <a:cubicBezTo>
                  <a:pt x="82371" y="850931"/>
                  <a:pt x="68349" y="728429"/>
                  <a:pt x="63851" y="652494"/>
                </a:cubicBezTo>
                <a:cubicBezTo>
                  <a:pt x="59353" y="576559"/>
                  <a:pt x="53797" y="393732"/>
                  <a:pt x="44801" y="288957"/>
                </a:cubicBezTo>
                <a:cubicBezTo>
                  <a:pt x="35805" y="184182"/>
                  <a:pt x="-4147" y="-61616"/>
                  <a:pt x="351" y="143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: 図形 1098">
            <a:extLst>
              <a:ext uri="{FF2B5EF4-FFF2-40B4-BE49-F238E27FC236}">
                <a16:creationId xmlns:a16="http://schemas.microsoft.com/office/drawing/2014/main" id="{C1641718-CDA1-4914-9DE2-ADC5CD866F4B}"/>
              </a:ext>
            </a:extLst>
          </p:cNvPr>
          <p:cNvSpPr/>
          <p:nvPr/>
        </p:nvSpPr>
        <p:spPr>
          <a:xfrm>
            <a:off x="6534035" y="5758961"/>
            <a:ext cx="47884" cy="703118"/>
          </a:xfrm>
          <a:custGeom>
            <a:avLst/>
            <a:gdLst>
              <a:gd name="connsiteX0" fmla="*/ 115 w 47884"/>
              <a:gd name="connsiteY0" fmla="*/ 489 h 703118"/>
              <a:gd name="connsiteX1" fmla="*/ 33453 w 47884"/>
              <a:gd name="connsiteY1" fmla="*/ 419589 h 703118"/>
              <a:gd name="connsiteX2" fmla="*/ 3290 w 47884"/>
              <a:gd name="connsiteY2" fmla="*/ 697402 h 703118"/>
              <a:gd name="connsiteX3" fmla="*/ 20753 w 47884"/>
              <a:gd name="connsiteY3" fmla="*/ 586277 h 703118"/>
              <a:gd name="connsiteX4" fmla="*/ 47740 w 47884"/>
              <a:gd name="connsiteY4" fmla="*/ 340214 h 703118"/>
              <a:gd name="connsiteX5" fmla="*/ 115 w 47884"/>
              <a:gd name="connsiteY5" fmla="*/ 489 h 703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84" h="703118">
                <a:moveTo>
                  <a:pt x="115" y="489"/>
                </a:moveTo>
                <a:cubicBezTo>
                  <a:pt x="-2266" y="13718"/>
                  <a:pt x="32924" y="303437"/>
                  <a:pt x="33453" y="419589"/>
                </a:cubicBezTo>
                <a:cubicBezTo>
                  <a:pt x="33982" y="535741"/>
                  <a:pt x="5407" y="669621"/>
                  <a:pt x="3290" y="697402"/>
                </a:cubicBezTo>
                <a:cubicBezTo>
                  <a:pt x="1173" y="725183"/>
                  <a:pt x="13345" y="645808"/>
                  <a:pt x="20753" y="586277"/>
                </a:cubicBezTo>
                <a:cubicBezTo>
                  <a:pt x="28161" y="526746"/>
                  <a:pt x="49857" y="434670"/>
                  <a:pt x="47740" y="340214"/>
                </a:cubicBezTo>
                <a:cubicBezTo>
                  <a:pt x="45623" y="245758"/>
                  <a:pt x="2496" y="-12740"/>
                  <a:pt x="115" y="4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: 図形 1099">
            <a:extLst>
              <a:ext uri="{FF2B5EF4-FFF2-40B4-BE49-F238E27FC236}">
                <a16:creationId xmlns:a16="http://schemas.microsoft.com/office/drawing/2014/main" id="{927EB27C-55AA-4039-BA38-788E7EA44F2A}"/>
              </a:ext>
            </a:extLst>
          </p:cNvPr>
          <p:cNvSpPr/>
          <p:nvPr/>
        </p:nvSpPr>
        <p:spPr>
          <a:xfrm>
            <a:off x="5479325" y="6341897"/>
            <a:ext cx="67617" cy="574121"/>
          </a:xfrm>
          <a:custGeom>
            <a:avLst/>
            <a:gdLst>
              <a:gd name="connsiteX0" fmla="*/ 67400 w 67617"/>
              <a:gd name="connsiteY0" fmla="*/ 166 h 574121"/>
              <a:gd name="connsiteX1" fmla="*/ 24538 w 67617"/>
              <a:gd name="connsiteY1" fmla="*/ 314491 h 574121"/>
              <a:gd name="connsiteX2" fmla="*/ 19775 w 67617"/>
              <a:gd name="connsiteY2" fmla="*/ 570078 h 574121"/>
              <a:gd name="connsiteX3" fmla="*/ 7075 w 67617"/>
              <a:gd name="connsiteY3" fmla="*/ 457366 h 574121"/>
              <a:gd name="connsiteX4" fmla="*/ 3900 w 67617"/>
              <a:gd name="connsiteY4" fmla="*/ 273216 h 574121"/>
              <a:gd name="connsiteX5" fmla="*/ 67400 w 67617"/>
              <a:gd name="connsiteY5" fmla="*/ 166 h 574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617" h="574121">
                <a:moveTo>
                  <a:pt x="67400" y="166"/>
                </a:moveTo>
                <a:cubicBezTo>
                  <a:pt x="70840" y="7045"/>
                  <a:pt x="32475" y="219506"/>
                  <a:pt x="24538" y="314491"/>
                </a:cubicBezTo>
                <a:cubicBezTo>
                  <a:pt x="16601" y="409476"/>
                  <a:pt x="22685" y="546266"/>
                  <a:pt x="19775" y="570078"/>
                </a:cubicBezTo>
                <a:cubicBezTo>
                  <a:pt x="16865" y="593890"/>
                  <a:pt x="9721" y="506843"/>
                  <a:pt x="7075" y="457366"/>
                </a:cubicBezTo>
                <a:cubicBezTo>
                  <a:pt x="4429" y="407889"/>
                  <a:pt x="-5361" y="344918"/>
                  <a:pt x="3900" y="273216"/>
                </a:cubicBezTo>
                <a:cubicBezTo>
                  <a:pt x="13161" y="201514"/>
                  <a:pt x="63960" y="-6713"/>
                  <a:pt x="67400" y="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: 図形 1100">
            <a:extLst>
              <a:ext uri="{FF2B5EF4-FFF2-40B4-BE49-F238E27FC236}">
                <a16:creationId xmlns:a16="http://schemas.microsoft.com/office/drawing/2014/main" id="{795250A7-BD24-4DA2-B31C-3F3B67F49C46}"/>
              </a:ext>
            </a:extLst>
          </p:cNvPr>
          <p:cNvSpPr/>
          <p:nvPr/>
        </p:nvSpPr>
        <p:spPr>
          <a:xfrm>
            <a:off x="6511667" y="6484547"/>
            <a:ext cx="107381" cy="653251"/>
          </a:xfrm>
          <a:custGeom>
            <a:avLst/>
            <a:gdLst>
              <a:gd name="connsiteX0" fmla="*/ 39946 w 107381"/>
              <a:gd name="connsiteY0" fmla="*/ 391 h 653251"/>
              <a:gd name="connsiteX1" fmla="*/ 30421 w 107381"/>
              <a:gd name="connsiteY1" fmla="*/ 197241 h 653251"/>
              <a:gd name="connsiteX2" fmla="*/ 100271 w 107381"/>
              <a:gd name="connsiteY2" fmla="*/ 632216 h 653251"/>
              <a:gd name="connsiteX3" fmla="*/ 93921 w 107381"/>
              <a:gd name="connsiteY3" fmla="*/ 549666 h 653251"/>
              <a:gd name="connsiteX4" fmla="*/ 1846 w 107381"/>
              <a:gd name="connsiteY4" fmla="*/ 241691 h 653251"/>
              <a:gd name="connsiteX5" fmla="*/ 39946 w 107381"/>
              <a:gd name="connsiteY5" fmla="*/ 391 h 653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381" h="653251">
                <a:moveTo>
                  <a:pt x="39946" y="391"/>
                </a:moveTo>
                <a:cubicBezTo>
                  <a:pt x="44709" y="-7017"/>
                  <a:pt x="20367" y="91937"/>
                  <a:pt x="30421" y="197241"/>
                </a:cubicBezTo>
                <a:cubicBezTo>
                  <a:pt x="40475" y="302545"/>
                  <a:pt x="89688" y="573479"/>
                  <a:pt x="100271" y="632216"/>
                </a:cubicBezTo>
                <a:cubicBezTo>
                  <a:pt x="110854" y="690953"/>
                  <a:pt x="110325" y="614753"/>
                  <a:pt x="93921" y="549666"/>
                </a:cubicBezTo>
                <a:cubicBezTo>
                  <a:pt x="77517" y="484579"/>
                  <a:pt x="13223" y="333237"/>
                  <a:pt x="1846" y="241691"/>
                </a:cubicBezTo>
                <a:cubicBezTo>
                  <a:pt x="-9531" y="150145"/>
                  <a:pt x="35183" y="7799"/>
                  <a:pt x="39946" y="3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: 図形 1101">
            <a:extLst>
              <a:ext uri="{FF2B5EF4-FFF2-40B4-BE49-F238E27FC236}">
                <a16:creationId xmlns:a16="http://schemas.microsoft.com/office/drawing/2014/main" id="{5C2F494C-D1A9-41B0-997B-9B4473401D26}"/>
              </a:ext>
            </a:extLst>
          </p:cNvPr>
          <p:cNvSpPr/>
          <p:nvPr/>
        </p:nvSpPr>
        <p:spPr>
          <a:xfrm>
            <a:off x="5508100" y="6943505"/>
            <a:ext cx="45131" cy="340252"/>
          </a:xfrm>
          <a:custGeom>
            <a:avLst/>
            <a:gdLst>
              <a:gd name="connsiteX0" fmla="*/ 11638 w 45131"/>
              <a:gd name="connsiteY0" fmla="*/ 1808 h 340252"/>
              <a:gd name="connsiteX1" fmla="*/ 13225 w 45131"/>
              <a:gd name="connsiteY1" fmla="*/ 111345 h 340252"/>
              <a:gd name="connsiteX2" fmla="*/ 44975 w 45131"/>
              <a:gd name="connsiteY2" fmla="*/ 336770 h 340252"/>
              <a:gd name="connsiteX3" fmla="*/ 24338 w 45131"/>
              <a:gd name="connsiteY3" fmla="*/ 244695 h 340252"/>
              <a:gd name="connsiteX4" fmla="*/ 525 w 45131"/>
              <a:gd name="connsiteY4" fmla="*/ 193895 h 340252"/>
              <a:gd name="connsiteX5" fmla="*/ 11638 w 45131"/>
              <a:gd name="connsiteY5" fmla="*/ 1808 h 34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31" h="340252">
                <a:moveTo>
                  <a:pt x="11638" y="1808"/>
                </a:moveTo>
                <a:cubicBezTo>
                  <a:pt x="13755" y="-11950"/>
                  <a:pt x="7669" y="55518"/>
                  <a:pt x="13225" y="111345"/>
                </a:cubicBezTo>
                <a:cubicBezTo>
                  <a:pt x="18781" y="167172"/>
                  <a:pt x="43123" y="314545"/>
                  <a:pt x="44975" y="336770"/>
                </a:cubicBezTo>
                <a:cubicBezTo>
                  <a:pt x="46827" y="358995"/>
                  <a:pt x="31746" y="268508"/>
                  <a:pt x="24338" y="244695"/>
                </a:cubicBezTo>
                <a:cubicBezTo>
                  <a:pt x="16930" y="220883"/>
                  <a:pt x="3700" y="231201"/>
                  <a:pt x="525" y="193895"/>
                </a:cubicBezTo>
                <a:cubicBezTo>
                  <a:pt x="-2650" y="156589"/>
                  <a:pt x="9521" y="15566"/>
                  <a:pt x="11638" y="18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: 図形 1102">
            <a:extLst>
              <a:ext uri="{FF2B5EF4-FFF2-40B4-BE49-F238E27FC236}">
                <a16:creationId xmlns:a16="http://schemas.microsoft.com/office/drawing/2014/main" id="{38B55562-9D66-43B2-AA86-9724844FBCE0}"/>
              </a:ext>
            </a:extLst>
          </p:cNvPr>
          <p:cNvSpPr/>
          <p:nvPr/>
        </p:nvSpPr>
        <p:spPr>
          <a:xfrm>
            <a:off x="5441027" y="7027345"/>
            <a:ext cx="170808" cy="569909"/>
          </a:xfrm>
          <a:custGeom>
            <a:avLst/>
            <a:gdLst>
              <a:gd name="connsiteX0" fmla="*/ 170786 w 170808"/>
              <a:gd name="connsiteY0" fmla="*/ 518 h 569909"/>
              <a:gd name="connsiteX1" fmla="*/ 107286 w 170808"/>
              <a:gd name="connsiteY1" fmla="*/ 286268 h 569909"/>
              <a:gd name="connsiteX2" fmla="*/ 923 w 170808"/>
              <a:gd name="connsiteY2" fmla="*/ 568843 h 569909"/>
              <a:gd name="connsiteX3" fmla="*/ 58073 w 170808"/>
              <a:gd name="connsiteY3" fmla="*/ 376755 h 569909"/>
              <a:gd name="connsiteX4" fmla="*/ 100936 w 170808"/>
              <a:gd name="connsiteY4" fmla="*/ 219593 h 569909"/>
              <a:gd name="connsiteX5" fmla="*/ 170786 w 170808"/>
              <a:gd name="connsiteY5" fmla="*/ 518 h 569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808" h="569909">
                <a:moveTo>
                  <a:pt x="170786" y="518"/>
                </a:moveTo>
                <a:cubicBezTo>
                  <a:pt x="171844" y="11630"/>
                  <a:pt x="135596" y="191547"/>
                  <a:pt x="107286" y="286268"/>
                </a:cubicBezTo>
                <a:cubicBezTo>
                  <a:pt x="78976" y="380989"/>
                  <a:pt x="9125" y="553762"/>
                  <a:pt x="923" y="568843"/>
                </a:cubicBezTo>
                <a:cubicBezTo>
                  <a:pt x="-7279" y="583924"/>
                  <a:pt x="41404" y="434963"/>
                  <a:pt x="58073" y="376755"/>
                </a:cubicBezTo>
                <a:cubicBezTo>
                  <a:pt x="74742" y="318547"/>
                  <a:pt x="82680" y="279124"/>
                  <a:pt x="100936" y="219593"/>
                </a:cubicBezTo>
                <a:cubicBezTo>
                  <a:pt x="119192" y="160062"/>
                  <a:pt x="169728" y="-10594"/>
                  <a:pt x="170786" y="5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: 図形 1103">
            <a:extLst>
              <a:ext uri="{FF2B5EF4-FFF2-40B4-BE49-F238E27FC236}">
                <a16:creationId xmlns:a16="http://schemas.microsoft.com/office/drawing/2014/main" id="{DFF15A00-52C6-474C-8362-91C8E564C9A3}"/>
              </a:ext>
            </a:extLst>
          </p:cNvPr>
          <p:cNvSpPr/>
          <p:nvPr/>
        </p:nvSpPr>
        <p:spPr>
          <a:xfrm>
            <a:off x="5343493" y="7192407"/>
            <a:ext cx="249488" cy="616953"/>
          </a:xfrm>
          <a:custGeom>
            <a:avLst/>
            <a:gdLst>
              <a:gd name="connsiteX0" fmla="*/ 249270 w 249488"/>
              <a:gd name="connsiteY0" fmla="*/ 2143 h 616953"/>
              <a:gd name="connsiteX1" fmla="*/ 212757 w 249488"/>
              <a:gd name="connsiteY1" fmla="*/ 149781 h 616953"/>
              <a:gd name="connsiteX2" fmla="*/ 146082 w 249488"/>
              <a:gd name="connsiteY2" fmla="*/ 345043 h 616953"/>
              <a:gd name="connsiteX3" fmla="*/ 32 w 249488"/>
              <a:gd name="connsiteY3" fmla="*/ 616506 h 616953"/>
              <a:gd name="connsiteX4" fmla="*/ 133382 w 249488"/>
              <a:gd name="connsiteY4" fmla="*/ 405368 h 616953"/>
              <a:gd name="connsiteX5" fmla="*/ 196882 w 249488"/>
              <a:gd name="connsiteY5" fmla="*/ 262493 h 616953"/>
              <a:gd name="connsiteX6" fmla="*/ 249270 w 249488"/>
              <a:gd name="connsiteY6" fmla="*/ 2143 h 616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9488" h="616953">
                <a:moveTo>
                  <a:pt x="249270" y="2143"/>
                </a:moveTo>
                <a:cubicBezTo>
                  <a:pt x="251916" y="-16642"/>
                  <a:pt x="229955" y="92631"/>
                  <a:pt x="212757" y="149781"/>
                </a:cubicBezTo>
                <a:cubicBezTo>
                  <a:pt x="195559" y="206931"/>
                  <a:pt x="181536" y="267256"/>
                  <a:pt x="146082" y="345043"/>
                </a:cubicBezTo>
                <a:cubicBezTo>
                  <a:pt x="110628" y="422830"/>
                  <a:pt x="2149" y="606452"/>
                  <a:pt x="32" y="616506"/>
                </a:cubicBezTo>
                <a:cubicBezTo>
                  <a:pt x="-2085" y="626560"/>
                  <a:pt x="100574" y="464370"/>
                  <a:pt x="133382" y="405368"/>
                </a:cubicBezTo>
                <a:cubicBezTo>
                  <a:pt x="166190" y="346366"/>
                  <a:pt x="178361" y="325993"/>
                  <a:pt x="196882" y="262493"/>
                </a:cubicBezTo>
                <a:cubicBezTo>
                  <a:pt x="215403" y="198993"/>
                  <a:pt x="246624" y="20928"/>
                  <a:pt x="249270" y="21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: 図形 1104">
            <a:extLst>
              <a:ext uri="{FF2B5EF4-FFF2-40B4-BE49-F238E27FC236}">
                <a16:creationId xmlns:a16="http://schemas.microsoft.com/office/drawing/2014/main" id="{5B3283BF-DBC6-41C9-A28F-1AA6F5C2D338}"/>
              </a:ext>
            </a:extLst>
          </p:cNvPr>
          <p:cNvSpPr/>
          <p:nvPr/>
        </p:nvSpPr>
        <p:spPr>
          <a:xfrm>
            <a:off x="5640379" y="7095963"/>
            <a:ext cx="74650" cy="536793"/>
          </a:xfrm>
          <a:custGeom>
            <a:avLst/>
            <a:gdLst>
              <a:gd name="connsiteX0" fmla="*/ 9 w 74650"/>
              <a:gd name="connsiteY0" fmla="*/ 1750 h 536793"/>
              <a:gd name="connsiteX1" fmla="*/ 57159 w 74650"/>
              <a:gd name="connsiteY1" fmla="*/ 406562 h 536793"/>
              <a:gd name="connsiteX2" fmla="*/ 60334 w 74650"/>
              <a:gd name="connsiteY2" fmla="*/ 536737 h 536793"/>
              <a:gd name="connsiteX3" fmla="*/ 74621 w 74650"/>
              <a:gd name="connsiteY3" fmla="*/ 420850 h 536793"/>
              <a:gd name="connsiteX4" fmla="*/ 61921 w 74650"/>
              <a:gd name="connsiteY4" fmla="*/ 265275 h 536793"/>
              <a:gd name="connsiteX5" fmla="*/ 9 w 74650"/>
              <a:gd name="connsiteY5" fmla="*/ 1750 h 53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650" h="536793">
                <a:moveTo>
                  <a:pt x="9" y="1750"/>
                </a:moveTo>
                <a:cubicBezTo>
                  <a:pt x="-785" y="25298"/>
                  <a:pt x="47105" y="317398"/>
                  <a:pt x="57159" y="406562"/>
                </a:cubicBezTo>
                <a:cubicBezTo>
                  <a:pt x="67213" y="495726"/>
                  <a:pt x="57424" y="534356"/>
                  <a:pt x="60334" y="536737"/>
                </a:cubicBezTo>
                <a:cubicBezTo>
                  <a:pt x="63244" y="539118"/>
                  <a:pt x="74357" y="466094"/>
                  <a:pt x="74621" y="420850"/>
                </a:cubicBezTo>
                <a:cubicBezTo>
                  <a:pt x="74886" y="375606"/>
                  <a:pt x="73563" y="331685"/>
                  <a:pt x="61921" y="265275"/>
                </a:cubicBezTo>
                <a:cubicBezTo>
                  <a:pt x="50279" y="198865"/>
                  <a:pt x="803" y="-21798"/>
                  <a:pt x="9" y="17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: 図形 1105">
            <a:extLst>
              <a:ext uri="{FF2B5EF4-FFF2-40B4-BE49-F238E27FC236}">
                <a16:creationId xmlns:a16="http://schemas.microsoft.com/office/drawing/2014/main" id="{FABE59B2-C6E1-43E1-AB7C-A535B7B7F111}"/>
              </a:ext>
            </a:extLst>
          </p:cNvPr>
          <p:cNvSpPr/>
          <p:nvPr/>
        </p:nvSpPr>
        <p:spPr>
          <a:xfrm>
            <a:off x="5612159" y="7091278"/>
            <a:ext cx="107972" cy="749515"/>
          </a:xfrm>
          <a:custGeom>
            <a:avLst/>
            <a:gdLst>
              <a:gd name="connsiteX0" fmla="*/ 1241 w 107972"/>
              <a:gd name="connsiteY0" fmla="*/ 85 h 749515"/>
              <a:gd name="connsiteX1" fmla="*/ 52041 w 107972"/>
              <a:gd name="connsiteY1" fmla="*/ 439822 h 749515"/>
              <a:gd name="connsiteX2" fmla="*/ 107604 w 107972"/>
              <a:gd name="connsiteY2" fmla="*/ 749385 h 749515"/>
              <a:gd name="connsiteX3" fmla="*/ 23466 w 107972"/>
              <a:gd name="connsiteY3" fmla="*/ 404897 h 749515"/>
              <a:gd name="connsiteX4" fmla="*/ 1241 w 107972"/>
              <a:gd name="connsiteY4" fmla="*/ 85 h 74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72" h="749515">
                <a:moveTo>
                  <a:pt x="1241" y="85"/>
                </a:moveTo>
                <a:cubicBezTo>
                  <a:pt x="6003" y="5906"/>
                  <a:pt x="34314" y="314939"/>
                  <a:pt x="52041" y="439822"/>
                </a:cubicBezTo>
                <a:cubicBezTo>
                  <a:pt x="69768" y="564705"/>
                  <a:pt x="112366" y="755206"/>
                  <a:pt x="107604" y="749385"/>
                </a:cubicBezTo>
                <a:cubicBezTo>
                  <a:pt x="102842" y="743564"/>
                  <a:pt x="41193" y="524224"/>
                  <a:pt x="23466" y="404897"/>
                </a:cubicBezTo>
                <a:cubicBezTo>
                  <a:pt x="5739" y="285570"/>
                  <a:pt x="-3521" y="-5736"/>
                  <a:pt x="1241" y="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: 図形 1106">
            <a:extLst>
              <a:ext uri="{FF2B5EF4-FFF2-40B4-BE49-F238E27FC236}">
                <a16:creationId xmlns:a16="http://schemas.microsoft.com/office/drawing/2014/main" id="{71DD7C3A-6098-4CBD-8A19-C9B14C11DE10}"/>
              </a:ext>
            </a:extLst>
          </p:cNvPr>
          <p:cNvSpPr/>
          <p:nvPr/>
        </p:nvSpPr>
        <p:spPr>
          <a:xfrm>
            <a:off x="5586988" y="7382787"/>
            <a:ext cx="107623" cy="501086"/>
          </a:xfrm>
          <a:custGeom>
            <a:avLst/>
            <a:gdLst>
              <a:gd name="connsiteX0" fmla="*/ 1012 w 107623"/>
              <a:gd name="connsiteY0" fmla="*/ 2263 h 501086"/>
              <a:gd name="connsiteX1" fmla="*/ 81975 w 107623"/>
              <a:gd name="connsiteY1" fmla="*/ 402313 h 501086"/>
              <a:gd name="connsiteX2" fmla="*/ 107375 w 107623"/>
              <a:gd name="connsiteY2" fmla="*/ 500738 h 501086"/>
              <a:gd name="connsiteX3" fmla="*/ 91500 w 107623"/>
              <a:gd name="connsiteY3" fmla="*/ 427713 h 501086"/>
              <a:gd name="connsiteX4" fmla="*/ 39112 w 107623"/>
              <a:gd name="connsiteY4" fmla="*/ 246738 h 501086"/>
              <a:gd name="connsiteX5" fmla="*/ 1012 w 107623"/>
              <a:gd name="connsiteY5" fmla="*/ 2263 h 50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23" h="501086">
                <a:moveTo>
                  <a:pt x="1012" y="2263"/>
                </a:moveTo>
                <a:cubicBezTo>
                  <a:pt x="8156" y="28192"/>
                  <a:pt x="64248" y="319234"/>
                  <a:pt x="81975" y="402313"/>
                </a:cubicBezTo>
                <a:cubicBezTo>
                  <a:pt x="99702" y="485392"/>
                  <a:pt x="105788" y="496505"/>
                  <a:pt x="107375" y="500738"/>
                </a:cubicBezTo>
                <a:cubicBezTo>
                  <a:pt x="108962" y="504971"/>
                  <a:pt x="102877" y="470046"/>
                  <a:pt x="91500" y="427713"/>
                </a:cubicBezTo>
                <a:cubicBezTo>
                  <a:pt x="80123" y="385380"/>
                  <a:pt x="51812" y="313148"/>
                  <a:pt x="39112" y="246738"/>
                </a:cubicBezTo>
                <a:cubicBezTo>
                  <a:pt x="26412" y="180328"/>
                  <a:pt x="-6132" y="-23666"/>
                  <a:pt x="1012" y="22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: 図形 1107">
            <a:extLst>
              <a:ext uri="{FF2B5EF4-FFF2-40B4-BE49-F238E27FC236}">
                <a16:creationId xmlns:a16="http://schemas.microsoft.com/office/drawing/2014/main" id="{2AEEBC88-8224-445E-A071-423E39EF8BFC}"/>
              </a:ext>
            </a:extLst>
          </p:cNvPr>
          <p:cNvSpPr/>
          <p:nvPr/>
        </p:nvSpPr>
        <p:spPr>
          <a:xfrm>
            <a:off x="5714481" y="7760668"/>
            <a:ext cx="69369" cy="536057"/>
          </a:xfrm>
          <a:custGeom>
            <a:avLst/>
            <a:gdLst>
              <a:gd name="connsiteX0" fmla="*/ 22744 w 69369"/>
              <a:gd name="connsiteY0" fmla="*/ 2207 h 536057"/>
              <a:gd name="connsiteX1" fmla="*/ 3694 w 69369"/>
              <a:gd name="connsiteY1" fmla="*/ 151432 h 536057"/>
              <a:gd name="connsiteX2" fmla="*/ 68782 w 69369"/>
              <a:gd name="connsiteY2" fmla="*/ 530845 h 536057"/>
              <a:gd name="connsiteX3" fmla="*/ 33857 w 69369"/>
              <a:gd name="connsiteY3" fmla="*/ 364157 h 536057"/>
              <a:gd name="connsiteX4" fmla="*/ 519 w 69369"/>
              <a:gd name="connsiteY4" fmla="*/ 249857 h 536057"/>
              <a:gd name="connsiteX5" fmla="*/ 22744 w 69369"/>
              <a:gd name="connsiteY5" fmla="*/ 2207 h 536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369" h="536057">
                <a:moveTo>
                  <a:pt x="22744" y="2207"/>
                </a:moveTo>
                <a:cubicBezTo>
                  <a:pt x="23273" y="-14197"/>
                  <a:pt x="-3979" y="63326"/>
                  <a:pt x="3694" y="151432"/>
                </a:cubicBezTo>
                <a:cubicBezTo>
                  <a:pt x="11367" y="239538"/>
                  <a:pt x="63755" y="495391"/>
                  <a:pt x="68782" y="530845"/>
                </a:cubicBezTo>
                <a:cubicBezTo>
                  <a:pt x="73809" y="566299"/>
                  <a:pt x="45234" y="410988"/>
                  <a:pt x="33857" y="364157"/>
                </a:cubicBezTo>
                <a:cubicBezTo>
                  <a:pt x="22480" y="317326"/>
                  <a:pt x="5017" y="304626"/>
                  <a:pt x="519" y="249857"/>
                </a:cubicBezTo>
                <a:cubicBezTo>
                  <a:pt x="-3979" y="195088"/>
                  <a:pt x="22215" y="18611"/>
                  <a:pt x="22744" y="22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: 図形 1108">
            <a:extLst>
              <a:ext uri="{FF2B5EF4-FFF2-40B4-BE49-F238E27FC236}">
                <a16:creationId xmlns:a16="http://schemas.microsoft.com/office/drawing/2014/main" id="{A79B80B3-E66C-4F09-A069-358EA901F714}"/>
              </a:ext>
            </a:extLst>
          </p:cNvPr>
          <p:cNvSpPr/>
          <p:nvPr/>
        </p:nvSpPr>
        <p:spPr>
          <a:xfrm>
            <a:off x="4959014" y="7636184"/>
            <a:ext cx="455472" cy="638142"/>
          </a:xfrm>
          <a:custGeom>
            <a:avLst/>
            <a:gdLst>
              <a:gd name="connsiteX0" fmla="*/ 454361 w 455472"/>
              <a:gd name="connsiteY0" fmla="*/ 2866 h 638142"/>
              <a:gd name="connsiteX1" fmla="*/ 328949 w 455472"/>
              <a:gd name="connsiteY1" fmla="*/ 245754 h 638142"/>
              <a:gd name="connsiteX2" fmla="*/ 5099 w 455472"/>
              <a:gd name="connsiteY2" fmla="*/ 629929 h 638142"/>
              <a:gd name="connsiteX3" fmla="*/ 146386 w 455472"/>
              <a:gd name="connsiteY3" fmla="*/ 488641 h 638142"/>
              <a:gd name="connsiteX4" fmla="*/ 355936 w 455472"/>
              <a:gd name="connsiteY4" fmla="*/ 253691 h 638142"/>
              <a:gd name="connsiteX5" fmla="*/ 389274 w 455472"/>
              <a:gd name="connsiteY5" fmla="*/ 120341 h 638142"/>
              <a:gd name="connsiteX6" fmla="*/ 454361 w 455472"/>
              <a:gd name="connsiteY6" fmla="*/ 2866 h 638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5472" h="638142">
                <a:moveTo>
                  <a:pt x="454361" y="2866"/>
                </a:moveTo>
                <a:cubicBezTo>
                  <a:pt x="444307" y="23768"/>
                  <a:pt x="403826" y="141244"/>
                  <a:pt x="328949" y="245754"/>
                </a:cubicBezTo>
                <a:cubicBezTo>
                  <a:pt x="254072" y="350264"/>
                  <a:pt x="35526" y="589448"/>
                  <a:pt x="5099" y="629929"/>
                </a:cubicBezTo>
                <a:cubicBezTo>
                  <a:pt x="-25328" y="670410"/>
                  <a:pt x="87913" y="551347"/>
                  <a:pt x="146386" y="488641"/>
                </a:cubicBezTo>
                <a:cubicBezTo>
                  <a:pt x="204859" y="425935"/>
                  <a:pt x="315455" y="315074"/>
                  <a:pt x="355936" y="253691"/>
                </a:cubicBezTo>
                <a:cubicBezTo>
                  <a:pt x="396417" y="192308"/>
                  <a:pt x="375251" y="159764"/>
                  <a:pt x="389274" y="120341"/>
                </a:cubicBezTo>
                <a:cubicBezTo>
                  <a:pt x="403297" y="80918"/>
                  <a:pt x="464415" y="-18036"/>
                  <a:pt x="454361" y="28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: 図形 1109">
            <a:extLst>
              <a:ext uri="{FF2B5EF4-FFF2-40B4-BE49-F238E27FC236}">
                <a16:creationId xmlns:a16="http://schemas.microsoft.com/office/drawing/2014/main" id="{D0844C5A-136E-4E54-960C-612714E21149}"/>
              </a:ext>
            </a:extLst>
          </p:cNvPr>
          <p:cNvSpPr/>
          <p:nvPr/>
        </p:nvSpPr>
        <p:spPr>
          <a:xfrm>
            <a:off x="4693268" y="8187172"/>
            <a:ext cx="329094" cy="336421"/>
          </a:xfrm>
          <a:custGeom>
            <a:avLst/>
            <a:gdLst>
              <a:gd name="connsiteX0" fmla="*/ 327995 w 329094"/>
              <a:gd name="connsiteY0" fmla="*/ 1153 h 336421"/>
              <a:gd name="connsiteX1" fmla="*/ 127970 w 329094"/>
              <a:gd name="connsiteY1" fmla="*/ 161491 h 336421"/>
              <a:gd name="connsiteX2" fmla="*/ 970 w 329094"/>
              <a:gd name="connsiteY2" fmla="*/ 334528 h 336421"/>
              <a:gd name="connsiteX3" fmla="*/ 66057 w 329094"/>
              <a:gd name="connsiteY3" fmla="*/ 258328 h 336421"/>
              <a:gd name="connsiteX4" fmla="*/ 202582 w 329094"/>
              <a:gd name="connsiteY4" fmla="*/ 96403 h 336421"/>
              <a:gd name="connsiteX5" fmla="*/ 327995 w 329094"/>
              <a:gd name="connsiteY5" fmla="*/ 1153 h 336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9094" h="336421">
                <a:moveTo>
                  <a:pt x="327995" y="1153"/>
                </a:moveTo>
                <a:cubicBezTo>
                  <a:pt x="315560" y="12001"/>
                  <a:pt x="182474" y="105929"/>
                  <a:pt x="127970" y="161491"/>
                </a:cubicBezTo>
                <a:cubicBezTo>
                  <a:pt x="73466" y="217053"/>
                  <a:pt x="11289" y="318389"/>
                  <a:pt x="970" y="334528"/>
                </a:cubicBezTo>
                <a:cubicBezTo>
                  <a:pt x="-9349" y="350667"/>
                  <a:pt x="66057" y="258328"/>
                  <a:pt x="66057" y="258328"/>
                </a:cubicBezTo>
                <a:cubicBezTo>
                  <a:pt x="99659" y="218641"/>
                  <a:pt x="161042" y="134238"/>
                  <a:pt x="202582" y="96403"/>
                </a:cubicBezTo>
                <a:cubicBezTo>
                  <a:pt x="244122" y="58568"/>
                  <a:pt x="340430" y="-9695"/>
                  <a:pt x="327995" y="1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: 図形 1110">
            <a:extLst>
              <a:ext uri="{FF2B5EF4-FFF2-40B4-BE49-F238E27FC236}">
                <a16:creationId xmlns:a16="http://schemas.microsoft.com/office/drawing/2014/main" id="{7A6870A0-197D-4470-8D58-08DEB41F4B38}"/>
              </a:ext>
            </a:extLst>
          </p:cNvPr>
          <p:cNvSpPr/>
          <p:nvPr/>
        </p:nvSpPr>
        <p:spPr>
          <a:xfrm>
            <a:off x="4918706" y="8250210"/>
            <a:ext cx="51920" cy="236576"/>
          </a:xfrm>
          <a:custGeom>
            <a:avLst/>
            <a:gdLst>
              <a:gd name="connsiteX0" fmla="*/ 51757 w 51920"/>
              <a:gd name="connsiteY0" fmla="*/ 28 h 236576"/>
              <a:gd name="connsiteX1" fmla="*/ 8894 w 51920"/>
              <a:gd name="connsiteY1" fmla="*/ 87340 h 236576"/>
              <a:gd name="connsiteX2" fmla="*/ 957 w 51920"/>
              <a:gd name="connsiteY2" fmla="*/ 236565 h 236576"/>
              <a:gd name="connsiteX3" fmla="*/ 23182 w 51920"/>
              <a:gd name="connsiteY3" fmla="*/ 79403 h 236576"/>
              <a:gd name="connsiteX4" fmla="*/ 51757 w 51920"/>
              <a:gd name="connsiteY4" fmla="*/ 28 h 23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20" h="236576">
                <a:moveTo>
                  <a:pt x="51757" y="28"/>
                </a:moveTo>
                <a:cubicBezTo>
                  <a:pt x="49376" y="1351"/>
                  <a:pt x="17361" y="47917"/>
                  <a:pt x="8894" y="87340"/>
                </a:cubicBezTo>
                <a:cubicBezTo>
                  <a:pt x="427" y="126763"/>
                  <a:pt x="-1424" y="237888"/>
                  <a:pt x="957" y="236565"/>
                </a:cubicBezTo>
                <a:cubicBezTo>
                  <a:pt x="3338" y="235242"/>
                  <a:pt x="16567" y="115386"/>
                  <a:pt x="23182" y="79403"/>
                </a:cubicBezTo>
                <a:cubicBezTo>
                  <a:pt x="29796" y="43420"/>
                  <a:pt x="54138" y="-1295"/>
                  <a:pt x="51757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: 図形 1111">
            <a:extLst>
              <a:ext uri="{FF2B5EF4-FFF2-40B4-BE49-F238E27FC236}">
                <a16:creationId xmlns:a16="http://schemas.microsoft.com/office/drawing/2014/main" id="{A00043ED-D10E-407B-8995-E612F43FCA34}"/>
              </a:ext>
            </a:extLst>
          </p:cNvPr>
          <p:cNvSpPr/>
          <p:nvPr/>
        </p:nvSpPr>
        <p:spPr>
          <a:xfrm>
            <a:off x="4884583" y="8223250"/>
            <a:ext cx="93849" cy="259344"/>
          </a:xfrm>
          <a:custGeom>
            <a:avLst/>
            <a:gdLst>
              <a:gd name="connsiteX0" fmla="*/ 93817 w 93849"/>
              <a:gd name="connsiteY0" fmla="*/ 0 h 259344"/>
              <a:gd name="connsiteX1" fmla="*/ 25555 w 93849"/>
              <a:gd name="connsiteY1" fmla="*/ 95250 h 259344"/>
              <a:gd name="connsiteX2" fmla="*/ 22380 w 93849"/>
              <a:gd name="connsiteY2" fmla="*/ 257175 h 259344"/>
              <a:gd name="connsiteX3" fmla="*/ 155 w 93849"/>
              <a:gd name="connsiteY3" fmla="*/ 182563 h 259344"/>
              <a:gd name="connsiteX4" fmla="*/ 16030 w 93849"/>
              <a:gd name="connsiteY4" fmla="*/ 96838 h 259344"/>
              <a:gd name="connsiteX5" fmla="*/ 93817 w 93849"/>
              <a:gd name="connsiteY5" fmla="*/ 0 h 259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849" h="259344">
                <a:moveTo>
                  <a:pt x="93817" y="0"/>
                </a:moveTo>
                <a:cubicBezTo>
                  <a:pt x="95405" y="-265"/>
                  <a:pt x="37461" y="52388"/>
                  <a:pt x="25555" y="95250"/>
                </a:cubicBezTo>
                <a:cubicBezTo>
                  <a:pt x="13649" y="138112"/>
                  <a:pt x="26613" y="242623"/>
                  <a:pt x="22380" y="257175"/>
                </a:cubicBezTo>
                <a:cubicBezTo>
                  <a:pt x="18147" y="271727"/>
                  <a:pt x="1213" y="209286"/>
                  <a:pt x="155" y="182563"/>
                </a:cubicBezTo>
                <a:cubicBezTo>
                  <a:pt x="-903" y="155840"/>
                  <a:pt x="3330" y="125942"/>
                  <a:pt x="16030" y="96838"/>
                </a:cubicBezTo>
                <a:cubicBezTo>
                  <a:pt x="28730" y="67734"/>
                  <a:pt x="92229" y="265"/>
                  <a:pt x="9381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: 図形 1112">
            <a:extLst>
              <a:ext uri="{FF2B5EF4-FFF2-40B4-BE49-F238E27FC236}">
                <a16:creationId xmlns:a16="http://schemas.microsoft.com/office/drawing/2014/main" id="{7EDC1962-84B7-4127-8E11-8376D67FFEDE}"/>
              </a:ext>
            </a:extLst>
          </p:cNvPr>
          <p:cNvSpPr/>
          <p:nvPr/>
        </p:nvSpPr>
        <p:spPr>
          <a:xfrm>
            <a:off x="4714670" y="8442943"/>
            <a:ext cx="575728" cy="71463"/>
          </a:xfrm>
          <a:custGeom>
            <a:avLst/>
            <a:gdLst>
              <a:gd name="connsiteX0" fmla="*/ 205 w 575728"/>
              <a:gd name="connsiteY0" fmla="*/ 70820 h 71463"/>
              <a:gd name="connsiteX1" fmla="*/ 224043 w 575728"/>
              <a:gd name="connsiteY1" fmla="*/ 50182 h 71463"/>
              <a:gd name="connsiteX2" fmla="*/ 384380 w 575728"/>
              <a:gd name="connsiteY2" fmla="*/ 42245 h 71463"/>
              <a:gd name="connsiteX3" fmla="*/ 574880 w 575728"/>
              <a:gd name="connsiteY3" fmla="*/ 970 h 71463"/>
              <a:gd name="connsiteX4" fmla="*/ 458993 w 575728"/>
              <a:gd name="connsiteY4" fmla="*/ 12082 h 71463"/>
              <a:gd name="connsiteX5" fmla="*/ 249443 w 575728"/>
              <a:gd name="connsiteY5" fmla="*/ 35895 h 71463"/>
              <a:gd name="connsiteX6" fmla="*/ 184355 w 575728"/>
              <a:gd name="connsiteY6" fmla="*/ 23195 h 71463"/>
              <a:gd name="connsiteX7" fmla="*/ 205 w 575728"/>
              <a:gd name="connsiteY7" fmla="*/ 70820 h 71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5728" h="71463">
                <a:moveTo>
                  <a:pt x="205" y="70820"/>
                </a:moveTo>
                <a:cubicBezTo>
                  <a:pt x="6820" y="75318"/>
                  <a:pt x="160014" y="54945"/>
                  <a:pt x="224043" y="50182"/>
                </a:cubicBezTo>
                <a:cubicBezTo>
                  <a:pt x="288072" y="45419"/>
                  <a:pt x="325907" y="50447"/>
                  <a:pt x="384380" y="42245"/>
                </a:cubicBezTo>
                <a:cubicBezTo>
                  <a:pt x="442853" y="34043"/>
                  <a:pt x="562445" y="5997"/>
                  <a:pt x="574880" y="970"/>
                </a:cubicBezTo>
                <a:cubicBezTo>
                  <a:pt x="587315" y="-4057"/>
                  <a:pt x="458993" y="12082"/>
                  <a:pt x="458993" y="12082"/>
                </a:cubicBezTo>
                <a:cubicBezTo>
                  <a:pt x="404754" y="17903"/>
                  <a:pt x="295216" y="34043"/>
                  <a:pt x="249443" y="35895"/>
                </a:cubicBezTo>
                <a:cubicBezTo>
                  <a:pt x="203670" y="37747"/>
                  <a:pt x="219809" y="18168"/>
                  <a:pt x="184355" y="23195"/>
                </a:cubicBezTo>
                <a:cubicBezTo>
                  <a:pt x="148901" y="28222"/>
                  <a:pt x="-6410" y="66322"/>
                  <a:pt x="205" y="708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: 図形 1113">
            <a:extLst>
              <a:ext uri="{FF2B5EF4-FFF2-40B4-BE49-F238E27FC236}">
                <a16:creationId xmlns:a16="http://schemas.microsoft.com/office/drawing/2014/main" id="{B9D39BC3-3546-4B31-B84F-42783C34E6F6}"/>
              </a:ext>
            </a:extLst>
          </p:cNvPr>
          <p:cNvSpPr/>
          <p:nvPr/>
        </p:nvSpPr>
        <p:spPr>
          <a:xfrm>
            <a:off x="5286834" y="8421727"/>
            <a:ext cx="612154" cy="493002"/>
          </a:xfrm>
          <a:custGeom>
            <a:avLst/>
            <a:gdLst>
              <a:gd name="connsiteX0" fmla="*/ 4304 w 612154"/>
              <a:gd name="connsiteY0" fmla="*/ 4723 h 493002"/>
              <a:gd name="connsiteX1" fmla="*/ 263066 w 612154"/>
              <a:gd name="connsiteY1" fmla="*/ 263486 h 493002"/>
              <a:gd name="connsiteX2" fmla="*/ 605966 w 612154"/>
              <a:gd name="connsiteY2" fmla="*/ 485736 h 493002"/>
              <a:gd name="connsiteX3" fmla="*/ 472616 w 612154"/>
              <a:gd name="connsiteY3" fmla="*/ 425411 h 493002"/>
              <a:gd name="connsiteX4" fmla="*/ 329741 w 612154"/>
              <a:gd name="connsiteY4" fmla="*/ 288886 h 493002"/>
              <a:gd name="connsiteX5" fmla="*/ 115429 w 612154"/>
              <a:gd name="connsiteY5" fmla="*/ 109498 h 493002"/>
              <a:gd name="connsiteX6" fmla="*/ 4304 w 612154"/>
              <a:gd name="connsiteY6" fmla="*/ 4723 h 493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2154" h="493002">
                <a:moveTo>
                  <a:pt x="4304" y="4723"/>
                </a:moveTo>
                <a:cubicBezTo>
                  <a:pt x="28910" y="30388"/>
                  <a:pt x="162789" y="183317"/>
                  <a:pt x="263066" y="263486"/>
                </a:cubicBezTo>
                <a:cubicBezTo>
                  <a:pt x="363343" y="343655"/>
                  <a:pt x="571041" y="458749"/>
                  <a:pt x="605966" y="485736"/>
                </a:cubicBezTo>
                <a:cubicBezTo>
                  <a:pt x="640891" y="512724"/>
                  <a:pt x="518654" y="458219"/>
                  <a:pt x="472616" y="425411"/>
                </a:cubicBezTo>
                <a:cubicBezTo>
                  <a:pt x="426578" y="392603"/>
                  <a:pt x="389272" y="341538"/>
                  <a:pt x="329741" y="288886"/>
                </a:cubicBezTo>
                <a:cubicBezTo>
                  <a:pt x="270210" y="236234"/>
                  <a:pt x="164377" y="154742"/>
                  <a:pt x="115429" y="109498"/>
                </a:cubicBezTo>
                <a:cubicBezTo>
                  <a:pt x="66481" y="64254"/>
                  <a:pt x="-20302" y="-20942"/>
                  <a:pt x="4304" y="47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: 図形 1114">
            <a:extLst>
              <a:ext uri="{FF2B5EF4-FFF2-40B4-BE49-F238E27FC236}">
                <a16:creationId xmlns:a16="http://schemas.microsoft.com/office/drawing/2014/main" id="{0AD73075-EA22-4D8F-BBAC-D5E124FBA1DF}"/>
              </a:ext>
            </a:extLst>
          </p:cNvPr>
          <p:cNvSpPr/>
          <p:nvPr/>
        </p:nvSpPr>
        <p:spPr>
          <a:xfrm>
            <a:off x="3957451" y="6365768"/>
            <a:ext cx="85328" cy="518569"/>
          </a:xfrm>
          <a:custGeom>
            <a:avLst/>
            <a:gdLst>
              <a:gd name="connsiteX0" fmla="*/ 187 w 85328"/>
              <a:gd name="connsiteY0" fmla="*/ 107 h 518569"/>
              <a:gd name="connsiteX1" fmla="*/ 43049 w 85328"/>
              <a:gd name="connsiteY1" fmla="*/ 189020 h 518569"/>
              <a:gd name="connsiteX2" fmla="*/ 84324 w 85328"/>
              <a:gd name="connsiteY2" fmla="*/ 517632 h 518569"/>
              <a:gd name="connsiteX3" fmla="*/ 71624 w 85328"/>
              <a:gd name="connsiteY3" fmla="*/ 284270 h 518569"/>
              <a:gd name="connsiteX4" fmla="*/ 60512 w 85328"/>
              <a:gd name="connsiteY4" fmla="*/ 163620 h 518569"/>
              <a:gd name="connsiteX5" fmla="*/ 187 w 85328"/>
              <a:gd name="connsiteY5" fmla="*/ 107 h 518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328" h="518569">
                <a:moveTo>
                  <a:pt x="187" y="107"/>
                </a:moveTo>
                <a:cubicBezTo>
                  <a:pt x="-2723" y="4340"/>
                  <a:pt x="29026" y="102766"/>
                  <a:pt x="43049" y="189020"/>
                </a:cubicBezTo>
                <a:cubicBezTo>
                  <a:pt x="57072" y="275274"/>
                  <a:pt x="79562" y="501757"/>
                  <a:pt x="84324" y="517632"/>
                </a:cubicBezTo>
                <a:cubicBezTo>
                  <a:pt x="89086" y="533507"/>
                  <a:pt x="75593" y="343272"/>
                  <a:pt x="71624" y="284270"/>
                </a:cubicBezTo>
                <a:cubicBezTo>
                  <a:pt x="67655" y="225268"/>
                  <a:pt x="70301" y="209657"/>
                  <a:pt x="60512" y="163620"/>
                </a:cubicBezTo>
                <a:cubicBezTo>
                  <a:pt x="50723" y="117583"/>
                  <a:pt x="3097" y="-4126"/>
                  <a:pt x="187" y="1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: 図形 1115">
            <a:extLst>
              <a:ext uri="{FF2B5EF4-FFF2-40B4-BE49-F238E27FC236}">
                <a16:creationId xmlns:a16="http://schemas.microsoft.com/office/drawing/2014/main" id="{016CF439-8C1A-4DAD-A4F5-A0E8D5927C85}"/>
              </a:ext>
            </a:extLst>
          </p:cNvPr>
          <p:cNvSpPr/>
          <p:nvPr/>
        </p:nvSpPr>
        <p:spPr>
          <a:xfrm>
            <a:off x="3900488" y="6868094"/>
            <a:ext cx="114313" cy="474861"/>
          </a:xfrm>
          <a:custGeom>
            <a:avLst/>
            <a:gdLst>
              <a:gd name="connsiteX0" fmla="*/ 114300 w 114313"/>
              <a:gd name="connsiteY0" fmla="*/ 1019 h 474861"/>
              <a:gd name="connsiteX1" fmla="*/ 92075 w 114313"/>
              <a:gd name="connsiteY1" fmla="*/ 180406 h 474861"/>
              <a:gd name="connsiteX2" fmla="*/ 0 w 114313"/>
              <a:gd name="connsiteY2" fmla="*/ 474094 h 474861"/>
              <a:gd name="connsiteX3" fmla="*/ 90487 w 114313"/>
              <a:gd name="connsiteY3" fmla="*/ 258194 h 474861"/>
              <a:gd name="connsiteX4" fmla="*/ 114300 w 114313"/>
              <a:gd name="connsiteY4" fmla="*/ 1019 h 474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13" h="474861">
                <a:moveTo>
                  <a:pt x="114300" y="1019"/>
                </a:moveTo>
                <a:cubicBezTo>
                  <a:pt x="114565" y="-11946"/>
                  <a:pt x="111125" y="101560"/>
                  <a:pt x="92075" y="180406"/>
                </a:cubicBezTo>
                <a:cubicBezTo>
                  <a:pt x="73025" y="259252"/>
                  <a:pt x="265" y="461129"/>
                  <a:pt x="0" y="474094"/>
                </a:cubicBezTo>
                <a:cubicBezTo>
                  <a:pt x="-265" y="487059"/>
                  <a:pt x="69585" y="332542"/>
                  <a:pt x="90487" y="258194"/>
                </a:cubicBezTo>
                <a:cubicBezTo>
                  <a:pt x="111389" y="183846"/>
                  <a:pt x="114035" y="13984"/>
                  <a:pt x="114300" y="10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: 図形 1116">
            <a:extLst>
              <a:ext uri="{FF2B5EF4-FFF2-40B4-BE49-F238E27FC236}">
                <a16:creationId xmlns:a16="http://schemas.microsoft.com/office/drawing/2014/main" id="{A8EDEDDB-A0AA-4831-99D6-8FAC5E5493EB}"/>
              </a:ext>
            </a:extLst>
          </p:cNvPr>
          <p:cNvSpPr/>
          <p:nvPr/>
        </p:nvSpPr>
        <p:spPr>
          <a:xfrm>
            <a:off x="4454155" y="6965850"/>
            <a:ext cx="101980" cy="371704"/>
          </a:xfrm>
          <a:custGeom>
            <a:avLst/>
            <a:gdLst>
              <a:gd name="connsiteX0" fmla="*/ 73395 w 101980"/>
              <a:gd name="connsiteY0" fmla="*/ 100 h 371704"/>
              <a:gd name="connsiteX1" fmla="*/ 19420 w 101980"/>
              <a:gd name="connsiteY1" fmla="*/ 184250 h 371704"/>
              <a:gd name="connsiteX2" fmla="*/ 101970 w 101980"/>
              <a:gd name="connsiteY2" fmla="*/ 371575 h 371704"/>
              <a:gd name="connsiteX3" fmla="*/ 13070 w 101980"/>
              <a:gd name="connsiteY3" fmla="*/ 212825 h 371704"/>
              <a:gd name="connsiteX4" fmla="*/ 6720 w 101980"/>
              <a:gd name="connsiteY4" fmla="*/ 158850 h 371704"/>
              <a:gd name="connsiteX5" fmla="*/ 73395 w 101980"/>
              <a:gd name="connsiteY5" fmla="*/ 100 h 37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980" h="371704">
                <a:moveTo>
                  <a:pt x="73395" y="100"/>
                </a:moveTo>
                <a:cubicBezTo>
                  <a:pt x="75512" y="4333"/>
                  <a:pt x="14657" y="122338"/>
                  <a:pt x="19420" y="184250"/>
                </a:cubicBezTo>
                <a:cubicBezTo>
                  <a:pt x="24182" y="246163"/>
                  <a:pt x="103028" y="366813"/>
                  <a:pt x="101970" y="371575"/>
                </a:cubicBezTo>
                <a:cubicBezTo>
                  <a:pt x="100912" y="376337"/>
                  <a:pt x="28945" y="248279"/>
                  <a:pt x="13070" y="212825"/>
                </a:cubicBezTo>
                <a:cubicBezTo>
                  <a:pt x="-2805" y="177371"/>
                  <a:pt x="-3334" y="191658"/>
                  <a:pt x="6720" y="158850"/>
                </a:cubicBezTo>
                <a:cubicBezTo>
                  <a:pt x="16774" y="126042"/>
                  <a:pt x="71278" y="-4133"/>
                  <a:pt x="73395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: 図形 1117">
            <a:extLst>
              <a:ext uri="{FF2B5EF4-FFF2-40B4-BE49-F238E27FC236}">
                <a16:creationId xmlns:a16="http://schemas.microsoft.com/office/drawing/2014/main" id="{2FC875C4-DFFC-4D80-9E32-64AAE7019F0C}"/>
              </a:ext>
            </a:extLst>
          </p:cNvPr>
          <p:cNvSpPr/>
          <p:nvPr/>
        </p:nvSpPr>
        <p:spPr>
          <a:xfrm>
            <a:off x="4835441" y="6921453"/>
            <a:ext cx="155624" cy="444578"/>
          </a:xfrm>
          <a:custGeom>
            <a:avLst/>
            <a:gdLst>
              <a:gd name="connsiteX0" fmla="*/ 149309 w 155624"/>
              <a:gd name="connsiteY0" fmla="*/ 47 h 444578"/>
              <a:gd name="connsiteX1" fmla="*/ 88984 w 155624"/>
              <a:gd name="connsiteY1" fmla="*/ 152447 h 444578"/>
              <a:gd name="connsiteX2" fmla="*/ 130259 w 155624"/>
              <a:gd name="connsiteY2" fmla="*/ 282622 h 444578"/>
              <a:gd name="connsiteX3" fmla="*/ 84 w 155624"/>
              <a:gd name="connsiteY3" fmla="*/ 444547 h 444578"/>
              <a:gd name="connsiteX4" fmla="*/ 152484 w 155624"/>
              <a:gd name="connsiteY4" fmla="*/ 295322 h 444578"/>
              <a:gd name="connsiteX5" fmla="*/ 104859 w 155624"/>
              <a:gd name="connsiteY5" fmla="*/ 168322 h 444578"/>
              <a:gd name="connsiteX6" fmla="*/ 149309 w 155624"/>
              <a:gd name="connsiteY6" fmla="*/ 47 h 444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624" h="444578">
                <a:moveTo>
                  <a:pt x="149309" y="47"/>
                </a:moveTo>
                <a:cubicBezTo>
                  <a:pt x="146663" y="-2599"/>
                  <a:pt x="92159" y="105351"/>
                  <a:pt x="88984" y="152447"/>
                </a:cubicBezTo>
                <a:cubicBezTo>
                  <a:pt x="85809" y="199543"/>
                  <a:pt x="145076" y="233939"/>
                  <a:pt x="130259" y="282622"/>
                </a:cubicBezTo>
                <a:cubicBezTo>
                  <a:pt x="115442" y="331305"/>
                  <a:pt x="-3620" y="442430"/>
                  <a:pt x="84" y="444547"/>
                </a:cubicBezTo>
                <a:cubicBezTo>
                  <a:pt x="3788" y="446664"/>
                  <a:pt x="135022" y="341359"/>
                  <a:pt x="152484" y="295322"/>
                </a:cubicBezTo>
                <a:cubicBezTo>
                  <a:pt x="169946" y="249285"/>
                  <a:pt x="109092" y="210655"/>
                  <a:pt x="104859" y="168322"/>
                </a:cubicBezTo>
                <a:cubicBezTo>
                  <a:pt x="100626" y="125989"/>
                  <a:pt x="151955" y="2693"/>
                  <a:pt x="149309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: 図形 1118">
            <a:extLst>
              <a:ext uri="{FF2B5EF4-FFF2-40B4-BE49-F238E27FC236}">
                <a16:creationId xmlns:a16="http://schemas.microsoft.com/office/drawing/2014/main" id="{37952ED3-00AE-4E98-A42B-C7FDBD4E44DA}"/>
              </a:ext>
            </a:extLst>
          </p:cNvPr>
          <p:cNvSpPr/>
          <p:nvPr/>
        </p:nvSpPr>
        <p:spPr>
          <a:xfrm>
            <a:off x="4152585" y="7289532"/>
            <a:ext cx="142304" cy="556017"/>
          </a:xfrm>
          <a:custGeom>
            <a:avLst/>
            <a:gdLst>
              <a:gd name="connsiteX0" fmla="*/ 315 w 142304"/>
              <a:gd name="connsiteY0" fmla="*/ 268 h 556017"/>
              <a:gd name="connsiteX1" fmla="*/ 101915 w 142304"/>
              <a:gd name="connsiteY1" fmla="*/ 193943 h 556017"/>
              <a:gd name="connsiteX2" fmla="*/ 98740 w 142304"/>
              <a:gd name="connsiteY2" fmla="*/ 555893 h 556017"/>
              <a:gd name="connsiteX3" fmla="*/ 140015 w 142304"/>
              <a:gd name="connsiteY3" fmla="*/ 232043 h 556017"/>
              <a:gd name="connsiteX4" fmla="*/ 315 w 142304"/>
              <a:gd name="connsiteY4" fmla="*/ 268 h 556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304" h="556017">
                <a:moveTo>
                  <a:pt x="315" y="268"/>
                </a:moveTo>
                <a:cubicBezTo>
                  <a:pt x="-6035" y="-6082"/>
                  <a:pt x="85511" y="101339"/>
                  <a:pt x="101915" y="193943"/>
                </a:cubicBezTo>
                <a:cubicBezTo>
                  <a:pt x="118319" y="286547"/>
                  <a:pt x="92390" y="549543"/>
                  <a:pt x="98740" y="555893"/>
                </a:cubicBezTo>
                <a:cubicBezTo>
                  <a:pt x="105090" y="562243"/>
                  <a:pt x="153244" y="323589"/>
                  <a:pt x="140015" y="232043"/>
                </a:cubicBezTo>
                <a:cubicBezTo>
                  <a:pt x="126786" y="140497"/>
                  <a:pt x="6665" y="6618"/>
                  <a:pt x="315" y="2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: 図形 1119">
            <a:extLst>
              <a:ext uri="{FF2B5EF4-FFF2-40B4-BE49-F238E27FC236}">
                <a16:creationId xmlns:a16="http://schemas.microsoft.com/office/drawing/2014/main" id="{66C206B1-8E3B-47CF-B892-1055EA823AA1}"/>
              </a:ext>
            </a:extLst>
          </p:cNvPr>
          <p:cNvSpPr/>
          <p:nvPr/>
        </p:nvSpPr>
        <p:spPr>
          <a:xfrm>
            <a:off x="3682328" y="6964263"/>
            <a:ext cx="248609" cy="551264"/>
          </a:xfrm>
          <a:custGeom>
            <a:avLst/>
            <a:gdLst>
              <a:gd name="connsiteX0" fmla="*/ 248322 w 248609"/>
              <a:gd name="connsiteY0" fmla="*/ 1687 h 551264"/>
              <a:gd name="connsiteX1" fmla="*/ 83222 w 248609"/>
              <a:gd name="connsiteY1" fmla="*/ 325537 h 551264"/>
              <a:gd name="connsiteX2" fmla="*/ 672 w 248609"/>
              <a:gd name="connsiteY2" fmla="*/ 550962 h 551264"/>
              <a:gd name="connsiteX3" fmla="*/ 48297 w 248609"/>
              <a:gd name="connsiteY3" fmla="*/ 369987 h 551264"/>
              <a:gd name="connsiteX4" fmla="*/ 121322 w 248609"/>
              <a:gd name="connsiteY4" fmla="*/ 204887 h 551264"/>
              <a:gd name="connsiteX5" fmla="*/ 248322 w 248609"/>
              <a:gd name="connsiteY5" fmla="*/ 1687 h 551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609" h="551264">
                <a:moveTo>
                  <a:pt x="248322" y="1687"/>
                </a:moveTo>
                <a:cubicBezTo>
                  <a:pt x="241972" y="21795"/>
                  <a:pt x="124497" y="233991"/>
                  <a:pt x="83222" y="325537"/>
                </a:cubicBezTo>
                <a:cubicBezTo>
                  <a:pt x="41947" y="417083"/>
                  <a:pt x="6493" y="543554"/>
                  <a:pt x="672" y="550962"/>
                </a:cubicBezTo>
                <a:cubicBezTo>
                  <a:pt x="-5149" y="558370"/>
                  <a:pt x="28189" y="427666"/>
                  <a:pt x="48297" y="369987"/>
                </a:cubicBezTo>
                <a:cubicBezTo>
                  <a:pt x="68405" y="312308"/>
                  <a:pt x="88514" y="263095"/>
                  <a:pt x="121322" y="204887"/>
                </a:cubicBezTo>
                <a:cubicBezTo>
                  <a:pt x="154130" y="146679"/>
                  <a:pt x="254672" y="-18421"/>
                  <a:pt x="248322" y="16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: 図形 1120">
            <a:extLst>
              <a:ext uri="{FF2B5EF4-FFF2-40B4-BE49-F238E27FC236}">
                <a16:creationId xmlns:a16="http://schemas.microsoft.com/office/drawing/2014/main" id="{20598B2C-F03E-43AD-9343-2E0AF81435C1}"/>
              </a:ext>
            </a:extLst>
          </p:cNvPr>
          <p:cNvSpPr/>
          <p:nvPr/>
        </p:nvSpPr>
        <p:spPr>
          <a:xfrm>
            <a:off x="3839319" y="6956365"/>
            <a:ext cx="139155" cy="558891"/>
          </a:xfrm>
          <a:custGeom>
            <a:avLst/>
            <a:gdLst>
              <a:gd name="connsiteX0" fmla="*/ 138956 w 139155"/>
              <a:gd name="connsiteY0" fmla="*/ 60 h 558891"/>
              <a:gd name="connsiteX1" fmla="*/ 40531 w 139155"/>
              <a:gd name="connsiteY1" fmla="*/ 212785 h 558891"/>
              <a:gd name="connsiteX2" fmla="*/ 11956 w 139155"/>
              <a:gd name="connsiteY2" fmla="*/ 558860 h 558891"/>
              <a:gd name="connsiteX3" fmla="*/ 11956 w 139155"/>
              <a:gd name="connsiteY3" fmla="*/ 231835 h 558891"/>
              <a:gd name="connsiteX4" fmla="*/ 138956 w 139155"/>
              <a:gd name="connsiteY4" fmla="*/ 60 h 558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155" h="558891">
                <a:moveTo>
                  <a:pt x="138956" y="60"/>
                </a:moveTo>
                <a:cubicBezTo>
                  <a:pt x="143718" y="-3115"/>
                  <a:pt x="61698" y="119652"/>
                  <a:pt x="40531" y="212785"/>
                </a:cubicBezTo>
                <a:cubicBezTo>
                  <a:pt x="19364" y="305918"/>
                  <a:pt x="16718" y="555685"/>
                  <a:pt x="11956" y="558860"/>
                </a:cubicBezTo>
                <a:cubicBezTo>
                  <a:pt x="7194" y="562035"/>
                  <a:pt x="-12386" y="322852"/>
                  <a:pt x="11956" y="231835"/>
                </a:cubicBezTo>
                <a:cubicBezTo>
                  <a:pt x="36298" y="140818"/>
                  <a:pt x="134194" y="3235"/>
                  <a:pt x="138956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: 図形 1121">
            <a:extLst>
              <a:ext uri="{FF2B5EF4-FFF2-40B4-BE49-F238E27FC236}">
                <a16:creationId xmlns:a16="http://schemas.microsoft.com/office/drawing/2014/main" id="{E9209C3B-D199-45B3-98C8-D9B30722106D}"/>
              </a:ext>
            </a:extLst>
          </p:cNvPr>
          <p:cNvSpPr/>
          <p:nvPr/>
        </p:nvSpPr>
        <p:spPr>
          <a:xfrm>
            <a:off x="3849543" y="7546915"/>
            <a:ext cx="147888" cy="541973"/>
          </a:xfrm>
          <a:custGeom>
            <a:avLst/>
            <a:gdLst>
              <a:gd name="connsiteX0" fmla="*/ 8082 w 147888"/>
              <a:gd name="connsiteY0" fmla="*/ 60 h 541973"/>
              <a:gd name="connsiteX1" fmla="*/ 11257 w 147888"/>
              <a:gd name="connsiteY1" fmla="*/ 171510 h 541973"/>
              <a:gd name="connsiteX2" fmla="*/ 147782 w 147888"/>
              <a:gd name="connsiteY2" fmla="*/ 539810 h 541973"/>
              <a:gd name="connsiteX3" fmla="*/ 33482 w 147888"/>
              <a:gd name="connsiteY3" fmla="*/ 317560 h 541973"/>
              <a:gd name="connsiteX4" fmla="*/ 1732 w 147888"/>
              <a:gd name="connsiteY4" fmla="*/ 187385 h 541973"/>
              <a:gd name="connsiteX5" fmla="*/ 8082 w 147888"/>
              <a:gd name="connsiteY5" fmla="*/ 60 h 541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888" h="541973">
                <a:moveTo>
                  <a:pt x="8082" y="60"/>
                </a:moveTo>
                <a:cubicBezTo>
                  <a:pt x="9670" y="-2586"/>
                  <a:pt x="-12026" y="81552"/>
                  <a:pt x="11257" y="171510"/>
                </a:cubicBezTo>
                <a:cubicBezTo>
                  <a:pt x="34540" y="261468"/>
                  <a:pt x="144078" y="515468"/>
                  <a:pt x="147782" y="539810"/>
                </a:cubicBezTo>
                <a:cubicBezTo>
                  <a:pt x="151486" y="564152"/>
                  <a:pt x="57824" y="376297"/>
                  <a:pt x="33482" y="317560"/>
                </a:cubicBezTo>
                <a:cubicBezTo>
                  <a:pt x="9140" y="258823"/>
                  <a:pt x="7553" y="233952"/>
                  <a:pt x="1732" y="187385"/>
                </a:cubicBezTo>
                <a:cubicBezTo>
                  <a:pt x="-4089" y="140818"/>
                  <a:pt x="6494" y="2706"/>
                  <a:pt x="8082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: 図形 1122">
            <a:extLst>
              <a:ext uri="{FF2B5EF4-FFF2-40B4-BE49-F238E27FC236}">
                <a16:creationId xmlns:a16="http://schemas.microsoft.com/office/drawing/2014/main" id="{E02C3219-2A8D-425F-B018-059514C9F480}"/>
              </a:ext>
            </a:extLst>
          </p:cNvPr>
          <p:cNvSpPr/>
          <p:nvPr/>
        </p:nvSpPr>
        <p:spPr>
          <a:xfrm>
            <a:off x="3699148" y="7594006"/>
            <a:ext cx="51617" cy="669724"/>
          </a:xfrm>
          <a:custGeom>
            <a:avLst/>
            <a:gdLst>
              <a:gd name="connsiteX0" fmla="*/ 13485 w 51617"/>
              <a:gd name="connsiteY0" fmla="*/ 4827 h 669724"/>
              <a:gd name="connsiteX1" fmla="*/ 785 w 51617"/>
              <a:gd name="connsiteY1" fmla="*/ 174161 h 669724"/>
              <a:gd name="connsiteX2" fmla="*/ 38885 w 51617"/>
              <a:gd name="connsiteY2" fmla="*/ 506477 h 669724"/>
              <a:gd name="connsiteX3" fmla="*/ 15602 w 51617"/>
              <a:gd name="connsiteY3" fmla="*/ 669461 h 669724"/>
              <a:gd name="connsiteX4" fmla="*/ 51585 w 51617"/>
              <a:gd name="connsiteY4" fmla="*/ 472611 h 669724"/>
              <a:gd name="connsiteX5" fmla="*/ 21952 w 51617"/>
              <a:gd name="connsiteY5" fmla="*/ 286344 h 669724"/>
              <a:gd name="connsiteX6" fmla="*/ 17719 w 51617"/>
              <a:gd name="connsiteY6" fmla="*/ 66211 h 669724"/>
              <a:gd name="connsiteX7" fmla="*/ 13485 w 51617"/>
              <a:gd name="connsiteY7" fmla="*/ 4827 h 669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617" h="669724">
                <a:moveTo>
                  <a:pt x="13485" y="4827"/>
                </a:moveTo>
                <a:cubicBezTo>
                  <a:pt x="10663" y="22819"/>
                  <a:pt x="-3448" y="90553"/>
                  <a:pt x="785" y="174161"/>
                </a:cubicBezTo>
                <a:cubicBezTo>
                  <a:pt x="5018" y="257769"/>
                  <a:pt x="36416" y="423927"/>
                  <a:pt x="38885" y="506477"/>
                </a:cubicBezTo>
                <a:cubicBezTo>
                  <a:pt x="41354" y="589027"/>
                  <a:pt x="13485" y="675105"/>
                  <a:pt x="15602" y="669461"/>
                </a:cubicBezTo>
                <a:cubicBezTo>
                  <a:pt x="17719" y="663817"/>
                  <a:pt x="50527" y="536464"/>
                  <a:pt x="51585" y="472611"/>
                </a:cubicBezTo>
                <a:cubicBezTo>
                  <a:pt x="52643" y="408758"/>
                  <a:pt x="27596" y="354077"/>
                  <a:pt x="21952" y="286344"/>
                </a:cubicBezTo>
                <a:cubicBezTo>
                  <a:pt x="16308" y="218611"/>
                  <a:pt x="17014" y="110661"/>
                  <a:pt x="17719" y="66211"/>
                </a:cubicBezTo>
                <a:cubicBezTo>
                  <a:pt x="18424" y="21761"/>
                  <a:pt x="16307" y="-13165"/>
                  <a:pt x="13485" y="48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: 図形 1123">
            <a:extLst>
              <a:ext uri="{FF2B5EF4-FFF2-40B4-BE49-F238E27FC236}">
                <a16:creationId xmlns:a16="http://schemas.microsoft.com/office/drawing/2014/main" id="{66BA701C-8641-4319-85E0-8C04B59CDEBF}"/>
              </a:ext>
            </a:extLst>
          </p:cNvPr>
          <p:cNvSpPr/>
          <p:nvPr/>
        </p:nvSpPr>
        <p:spPr>
          <a:xfrm>
            <a:off x="3785890" y="7457656"/>
            <a:ext cx="117928" cy="640544"/>
          </a:xfrm>
          <a:custGeom>
            <a:avLst/>
            <a:gdLst>
              <a:gd name="connsiteX0" fmla="*/ 11410 w 117928"/>
              <a:gd name="connsiteY0" fmla="*/ 1477 h 640544"/>
              <a:gd name="connsiteX1" fmla="*/ 28343 w 117928"/>
              <a:gd name="connsiteY1" fmla="*/ 348611 h 640544"/>
              <a:gd name="connsiteX2" fmla="*/ 60093 w 117928"/>
              <a:gd name="connsiteY2" fmla="*/ 488311 h 640544"/>
              <a:gd name="connsiteX3" fmla="*/ 117243 w 117928"/>
              <a:gd name="connsiteY3" fmla="*/ 638594 h 640544"/>
              <a:gd name="connsiteX4" fmla="*/ 17760 w 117928"/>
              <a:gd name="connsiteY4" fmla="*/ 376127 h 640544"/>
              <a:gd name="connsiteX5" fmla="*/ 827 w 117928"/>
              <a:gd name="connsiteY5" fmla="*/ 227961 h 640544"/>
              <a:gd name="connsiteX6" fmla="*/ 11410 w 117928"/>
              <a:gd name="connsiteY6" fmla="*/ 1477 h 64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928" h="640544">
                <a:moveTo>
                  <a:pt x="11410" y="1477"/>
                </a:moveTo>
                <a:cubicBezTo>
                  <a:pt x="15996" y="21585"/>
                  <a:pt x="20229" y="267472"/>
                  <a:pt x="28343" y="348611"/>
                </a:cubicBezTo>
                <a:cubicBezTo>
                  <a:pt x="36457" y="429750"/>
                  <a:pt x="45276" y="439981"/>
                  <a:pt x="60093" y="488311"/>
                </a:cubicBezTo>
                <a:cubicBezTo>
                  <a:pt x="74910" y="536641"/>
                  <a:pt x="124298" y="657291"/>
                  <a:pt x="117243" y="638594"/>
                </a:cubicBezTo>
                <a:cubicBezTo>
                  <a:pt x="110188" y="619897"/>
                  <a:pt x="37163" y="444566"/>
                  <a:pt x="17760" y="376127"/>
                </a:cubicBezTo>
                <a:cubicBezTo>
                  <a:pt x="-1643" y="307688"/>
                  <a:pt x="-937" y="283700"/>
                  <a:pt x="827" y="227961"/>
                </a:cubicBezTo>
                <a:cubicBezTo>
                  <a:pt x="2591" y="172222"/>
                  <a:pt x="6824" y="-18631"/>
                  <a:pt x="11410" y="14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: 図形 1124">
            <a:extLst>
              <a:ext uri="{FF2B5EF4-FFF2-40B4-BE49-F238E27FC236}">
                <a16:creationId xmlns:a16="http://schemas.microsoft.com/office/drawing/2014/main" id="{AB40D39C-5BE0-423B-BDBD-E3837C9B7646}"/>
              </a:ext>
            </a:extLst>
          </p:cNvPr>
          <p:cNvSpPr/>
          <p:nvPr/>
        </p:nvSpPr>
        <p:spPr>
          <a:xfrm>
            <a:off x="3975099" y="8070834"/>
            <a:ext cx="69028" cy="319350"/>
          </a:xfrm>
          <a:custGeom>
            <a:avLst/>
            <a:gdLst>
              <a:gd name="connsiteX0" fmla="*/ 1 w 69028"/>
              <a:gd name="connsiteY0" fmla="*/ 16 h 319350"/>
              <a:gd name="connsiteX1" fmla="*/ 57151 w 69028"/>
              <a:gd name="connsiteY1" fmla="*/ 154004 h 319350"/>
              <a:gd name="connsiteX2" fmla="*/ 68264 w 69028"/>
              <a:gd name="connsiteY2" fmla="*/ 260366 h 319350"/>
              <a:gd name="connsiteX3" fmla="*/ 66676 w 69028"/>
              <a:gd name="connsiteY3" fmla="*/ 315929 h 319350"/>
              <a:gd name="connsiteX4" fmla="*/ 55564 w 69028"/>
              <a:gd name="connsiteY4" fmla="*/ 163529 h 319350"/>
              <a:gd name="connsiteX5" fmla="*/ 1 w 69028"/>
              <a:gd name="connsiteY5" fmla="*/ 16 h 3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028" h="319350">
                <a:moveTo>
                  <a:pt x="1" y="16"/>
                </a:moveTo>
                <a:cubicBezTo>
                  <a:pt x="265" y="-1571"/>
                  <a:pt x="45774" y="110612"/>
                  <a:pt x="57151" y="154004"/>
                </a:cubicBezTo>
                <a:cubicBezTo>
                  <a:pt x="68528" y="197396"/>
                  <a:pt x="66677" y="233379"/>
                  <a:pt x="68264" y="260366"/>
                </a:cubicBezTo>
                <a:cubicBezTo>
                  <a:pt x="69851" y="287353"/>
                  <a:pt x="68793" y="332068"/>
                  <a:pt x="66676" y="315929"/>
                </a:cubicBezTo>
                <a:cubicBezTo>
                  <a:pt x="64559" y="299790"/>
                  <a:pt x="65353" y="212212"/>
                  <a:pt x="55564" y="163529"/>
                </a:cubicBezTo>
                <a:cubicBezTo>
                  <a:pt x="45775" y="114846"/>
                  <a:pt x="-263" y="1603"/>
                  <a:pt x="1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: 図形 1125">
            <a:extLst>
              <a:ext uri="{FF2B5EF4-FFF2-40B4-BE49-F238E27FC236}">
                <a16:creationId xmlns:a16="http://schemas.microsoft.com/office/drawing/2014/main" id="{B65527BC-860E-41D8-8E01-C7284D78B355}"/>
              </a:ext>
            </a:extLst>
          </p:cNvPr>
          <p:cNvSpPr/>
          <p:nvPr/>
        </p:nvSpPr>
        <p:spPr>
          <a:xfrm>
            <a:off x="3989301" y="8040687"/>
            <a:ext cx="92273" cy="364985"/>
          </a:xfrm>
          <a:custGeom>
            <a:avLst/>
            <a:gdLst>
              <a:gd name="connsiteX0" fmla="*/ 87 w 92273"/>
              <a:gd name="connsiteY0" fmla="*/ 1 h 364985"/>
              <a:gd name="connsiteX1" fmla="*/ 68349 w 92273"/>
              <a:gd name="connsiteY1" fmla="*/ 187326 h 364985"/>
              <a:gd name="connsiteX2" fmla="*/ 77874 w 92273"/>
              <a:gd name="connsiteY2" fmla="*/ 269876 h 364985"/>
              <a:gd name="connsiteX3" fmla="*/ 71524 w 92273"/>
              <a:gd name="connsiteY3" fmla="*/ 357188 h 364985"/>
              <a:gd name="connsiteX4" fmla="*/ 79462 w 92273"/>
              <a:gd name="connsiteY4" fmla="*/ 349251 h 364985"/>
              <a:gd name="connsiteX5" fmla="*/ 90574 w 92273"/>
              <a:gd name="connsiteY5" fmla="*/ 255588 h 364985"/>
              <a:gd name="connsiteX6" fmla="*/ 84224 w 92273"/>
              <a:gd name="connsiteY6" fmla="*/ 190501 h 364985"/>
              <a:gd name="connsiteX7" fmla="*/ 87 w 92273"/>
              <a:gd name="connsiteY7" fmla="*/ 1 h 364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273" h="364985">
                <a:moveTo>
                  <a:pt x="87" y="1"/>
                </a:moveTo>
                <a:cubicBezTo>
                  <a:pt x="-2559" y="-528"/>
                  <a:pt x="55385" y="142347"/>
                  <a:pt x="68349" y="187326"/>
                </a:cubicBezTo>
                <a:cubicBezTo>
                  <a:pt x="81314" y="232305"/>
                  <a:pt x="77345" y="241566"/>
                  <a:pt x="77874" y="269876"/>
                </a:cubicBezTo>
                <a:cubicBezTo>
                  <a:pt x="78403" y="298186"/>
                  <a:pt x="71259" y="343959"/>
                  <a:pt x="71524" y="357188"/>
                </a:cubicBezTo>
                <a:cubicBezTo>
                  <a:pt x="71789" y="370417"/>
                  <a:pt x="76287" y="366184"/>
                  <a:pt x="79462" y="349251"/>
                </a:cubicBezTo>
                <a:cubicBezTo>
                  <a:pt x="82637" y="332318"/>
                  <a:pt x="89780" y="282046"/>
                  <a:pt x="90574" y="255588"/>
                </a:cubicBezTo>
                <a:cubicBezTo>
                  <a:pt x="91368" y="229130"/>
                  <a:pt x="96395" y="228072"/>
                  <a:pt x="84224" y="190501"/>
                </a:cubicBezTo>
                <a:cubicBezTo>
                  <a:pt x="72053" y="152930"/>
                  <a:pt x="2733" y="530"/>
                  <a:pt x="87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: 図形 1126">
            <a:extLst>
              <a:ext uri="{FF2B5EF4-FFF2-40B4-BE49-F238E27FC236}">
                <a16:creationId xmlns:a16="http://schemas.microsoft.com/office/drawing/2014/main" id="{C51C79CE-8692-4C3D-8378-A064C3CBD7C4}"/>
              </a:ext>
            </a:extLst>
          </p:cNvPr>
          <p:cNvSpPr/>
          <p:nvPr/>
        </p:nvSpPr>
        <p:spPr>
          <a:xfrm>
            <a:off x="3559324" y="7533625"/>
            <a:ext cx="121657" cy="475670"/>
          </a:xfrm>
          <a:custGeom>
            <a:avLst/>
            <a:gdLst>
              <a:gd name="connsiteX0" fmla="*/ 120501 w 121657"/>
              <a:gd name="connsiteY0" fmla="*/ 2238 h 475670"/>
              <a:gd name="connsiteX1" fmla="*/ 1439 w 121657"/>
              <a:gd name="connsiteY1" fmla="*/ 465788 h 475670"/>
              <a:gd name="connsiteX2" fmla="*/ 58589 w 121657"/>
              <a:gd name="connsiteY2" fmla="*/ 295925 h 475670"/>
              <a:gd name="connsiteX3" fmla="*/ 120501 w 121657"/>
              <a:gd name="connsiteY3" fmla="*/ 2238 h 475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657" h="475670">
                <a:moveTo>
                  <a:pt x="120501" y="2238"/>
                </a:moveTo>
                <a:cubicBezTo>
                  <a:pt x="110976" y="30548"/>
                  <a:pt x="11758" y="416840"/>
                  <a:pt x="1439" y="465788"/>
                </a:cubicBezTo>
                <a:cubicBezTo>
                  <a:pt x="-8880" y="514736"/>
                  <a:pt x="39010" y="369744"/>
                  <a:pt x="58589" y="295925"/>
                </a:cubicBezTo>
                <a:cubicBezTo>
                  <a:pt x="78168" y="222106"/>
                  <a:pt x="130026" y="-26072"/>
                  <a:pt x="120501" y="22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: 図形 1127">
            <a:extLst>
              <a:ext uri="{FF2B5EF4-FFF2-40B4-BE49-F238E27FC236}">
                <a16:creationId xmlns:a16="http://schemas.microsoft.com/office/drawing/2014/main" id="{07410612-A963-4C4D-8F3B-AF749AC29948}"/>
              </a:ext>
            </a:extLst>
          </p:cNvPr>
          <p:cNvSpPr/>
          <p:nvPr/>
        </p:nvSpPr>
        <p:spPr>
          <a:xfrm>
            <a:off x="3367789" y="8065794"/>
            <a:ext cx="189741" cy="541087"/>
          </a:xfrm>
          <a:custGeom>
            <a:avLst/>
            <a:gdLst>
              <a:gd name="connsiteX0" fmla="*/ 188211 w 189741"/>
              <a:gd name="connsiteY0" fmla="*/ 294 h 541087"/>
              <a:gd name="connsiteX1" fmla="*/ 108836 w 189741"/>
              <a:gd name="connsiteY1" fmla="*/ 247944 h 541087"/>
              <a:gd name="connsiteX2" fmla="*/ 886 w 189741"/>
              <a:gd name="connsiteY2" fmla="*/ 536869 h 541087"/>
              <a:gd name="connsiteX3" fmla="*/ 62799 w 189741"/>
              <a:gd name="connsiteY3" fmla="*/ 405106 h 541087"/>
              <a:gd name="connsiteX4" fmla="*/ 154874 w 189741"/>
              <a:gd name="connsiteY4" fmla="*/ 201906 h 541087"/>
              <a:gd name="connsiteX5" fmla="*/ 188211 w 189741"/>
              <a:gd name="connsiteY5" fmla="*/ 294 h 541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741" h="541087">
                <a:moveTo>
                  <a:pt x="188211" y="294"/>
                </a:moveTo>
                <a:cubicBezTo>
                  <a:pt x="180538" y="7967"/>
                  <a:pt x="140057" y="158515"/>
                  <a:pt x="108836" y="247944"/>
                </a:cubicBezTo>
                <a:cubicBezTo>
                  <a:pt x="77615" y="337373"/>
                  <a:pt x="8559" y="510675"/>
                  <a:pt x="886" y="536869"/>
                </a:cubicBezTo>
                <a:cubicBezTo>
                  <a:pt x="-6787" y="563063"/>
                  <a:pt x="37134" y="460933"/>
                  <a:pt x="62799" y="405106"/>
                </a:cubicBezTo>
                <a:cubicBezTo>
                  <a:pt x="88464" y="349279"/>
                  <a:pt x="136618" y="266729"/>
                  <a:pt x="154874" y="201906"/>
                </a:cubicBezTo>
                <a:cubicBezTo>
                  <a:pt x="173130" y="137083"/>
                  <a:pt x="195884" y="-7379"/>
                  <a:pt x="188211" y="2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: 図形 1128">
            <a:extLst>
              <a:ext uri="{FF2B5EF4-FFF2-40B4-BE49-F238E27FC236}">
                <a16:creationId xmlns:a16="http://schemas.microsoft.com/office/drawing/2014/main" id="{65FE51BF-0D9D-4F8D-AC90-7419EEA1C2C1}"/>
              </a:ext>
            </a:extLst>
          </p:cNvPr>
          <p:cNvSpPr/>
          <p:nvPr/>
        </p:nvSpPr>
        <p:spPr>
          <a:xfrm>
            <a:off x="3451154" y="8293090"/>
            <a:ext cx="243076" cy="430568"/>
          </a:xfrm>
          <a:custGeom>
            <a:avLst/>
            <a:gdLst>
              <a:gd name="connsiteX0" fmla="*/ 242959 w 243076"/>
              <a:gd name="connsiteY0" fmla="*/ 10 h 430568"/>
              <a:gd name="connsiteX1" fmla="*/ 136596 w 243076"/>
              <a:gd name="connsiteY1" fmla="*/ 173048 h 430568"/>
              <a:gd name="connsiteX2" fmla="*/ 92146 w 243076"/>
              <a:gd name="connsiteY2" fmla="*/ 288935 h 430568"/>
              <a:gd name="connsiteX3" fmla="*/ 71 w 243076"/>
              <a:gd name="connsiteY3" fmla="*/ 430223 h 430568"/>
              <a:gd name="connsiteX4" fmla="*/ 108021 w 243076"/>
              <a:gd name="connsiteY4" fmla="*/ 246073 h 430568"/>
              <a:gd name="connsiteX5" fmla="*/ 114371 w 243076"/>
              <a:gd name="connsiteY5" fmla="*/ 165110 h 430568"/>
              <a:gd name="connsiteX6" fmla="*/ 242959 w 243076"/>
              <a:gd name="connsiteY6" fmla="*/ 10 h 430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076" h="430568">
                <a:moveTo>
                  <a:pt x="242959" y="10"/>
                </a:moveTo>
                <a:cubicBezTo>
                  <a:pt x="246663" y="1333"/>
                  <a:pt x="161731" y="124894"/>
                  <a:pt x="136596" y="173048"/>
                </a:cubicBezTo>
                <a:cubicBezTo>
                  <a:pt x="111461" y="221202"/>
                  <a:pt x="114900" y="246073"/>
                  <a:pt x="92146" y="288935"/>
                </a:cubicBezTo>
                <a:cubicBezTo>
                  <a:pt x="69392" y="331797"/>
                  <a:pt x="-2575" y="437367"/>
                  <a:pt x="71" y="430223"/>
                </a:cubicBezTo>
                <a:cubicBezTo>
                  <a:pt x="2717" y="423079"/>
                  <a:pt x="88971" y="290258"/>
                  <a:pt x="108021" y="246073"/>
                </a:cubicBezTo>
                <a:cubicBezTo>
                  <a:pt x="127071" y="201888"/>
                  <a:pt x="93998" y="206385"/>
                  <a:pt x="114371" y="165110"/>
                </a:cubicBezTo>
                <a:cubicBezTo>
                  <a:pt x="134744" y="123835"/>
                  <a:pt x="239255" y="-1313"/>
                  <a:pt x="242959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: 図形 1129">
            <a:extLst>
              <a:ext uri="{FF2B5EF4-FFF2-40B4-BE49-F238E27FC236}">
                <a16:creationId xmlns:a16="http://schemas.microsoft.com/office/drawing/2014/main" id="{C1B9CBC3-343D-4993-8393-547175CD87D7}"/>
              </a:ext>
            </a:extLst>
          </p:cNvPr>
          <p:cNvSpPr/>
          <p:nvPr/>
        </p:nvSpPr>
        <p:spPr>
          <a:xfrm>
            <a:off x="3157527" y="8319926"/>
            <a:ext cx="554050" cy="676628"/>
          </a:xfrm>
          <a:custGeom>
            <a:avLst/>
            <a:gdLst>
              <a:gd name="connsiteX0" fmla="*/ 554048 w 554050"/>
              <a:gd name="connsiteY0" fmla="*/ 162 h 676628"/>
              <a:gd name="connsiteX1" fmla="*/ 436573 w 554050"/>
              <a:gd name="connsiteY1" fmla="*/ 204949 h 676628"/>
              <a:gd name="connsiteX2" fmla="*/ 277823 w 554050"/>
              <a:gd name="connsiteY2" fmla="*/ 411324 h 676628"/>
              <a:gd name="connsiteX3" fmla="*/ 155586 w 554050"/>
              <a:gd name="connsiteY3" fmla="*/ 531974 h 676628"/>
              <a:gd name="connsiteX4" fmla="*/ 11 w 554050"/>
              <a:gd name="connsiteY4" fmla="*/ 676437 h 676628"/>
              <a:gd name="connsiteX5" fmla="*/ 163523 w 554050"/>
              <a:gd name="connsiteY5" fmla="*/ 500224 h 676628"/>
              <a:gd name="connsiteX6" fmla="*/ 347673 w 554050"/>
              <a:gd name="connsiteY6" fmla="*/ 341474 h 676628"/>
              <a:gd name="connsiteX7" fmla="*/ 439748 w 554050"/>
              <a:gd name="connsiteY7" fmla="*/ 173199 h 676628"/>
              <a:gd name="connsiteX8" fmla="*/ 554048 w 554050"/>
              <a:gd name="connsiteY8" fmla="*/ 162 h 676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4050" h="676628">
                <a:moveTo>
                  <a:pt x="554048" y="162"/>
                </a:moveTo>
                <a:cubicBezTo>
                  <a:pt x="553519" y="5454"/>
                  <a:pt x="482610" y="136422"/>
                  <a:pt x="436573" y="204949"/>
                </a:cubicBezTo>
                <a:cubicBezTo>
                  <a:pt x="390535" y="273476"/>
                  <a:pt x="324654" y="356820"/>
                  <a:pt x="277823" y="411324"/>
                </a:cubicBezTo>
                <a:cubicBezTo>
                  <a:pt x="230992" y="465828"/>
                  <a:pt x="201888" y="487789"/>
                  <a:pt x="155586" y="531974"/>
                </a:cubicBezTo>
                <a:cubicBezTo>
                  <a:pt x="109284" y="576160"/>
                  <a:pt x="-1312" y="681729"/>
                  <a:pt x="11" y="676437"/>
                </a:cubicBezTo>
                <a:cubicBezTo>
                  <a:pt x="1334" y="671145"/>
                  <a:pt x="105579" y="556051"/>
                  <a:pt x="163523" y="500224"/>
                </a:cubicBezTo>
                <a:cubicBezTo>
                  <a:pt x="221467" y="444397"/>
                  <a:pt x="301636" y="395978"/>
                  <a:pt x="347673" y="341474"/>
                </a:cubicBezTo>
                <a:cubicBezTo>
                  <a:pt x="393710" y="286970"/>
                  <a:pt x="406146" y="225851"/>
                  <a:pt x="439748" y="173199"/>
                </a:cubicBezTo>
                <a:cubicBezTo>
                  <a:pt x="473350" y="120547"/>
                  <a:pt x="554577" y="-5130"/>
                  <a:pt x="554048" y="1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: 図形 1130">
            <a:extLst>
              <a:ext uri="{FF2B5EF4-FFF2-40B4-BE49-F238E27FC236}">
                <a16:creationId xmlns:a16="http://schemas.microsoft.com/office/drawing/2014/main" id="{281E9B5D-2C39-4359-B979-2C05B7F99E23}"/>
              </a:ext>
            </a:extLst>
          </p:cNvPr>
          <p:cNvSpPr/>
          <p:nvPr/>
        </p:nvSpPr>
        <p:spPr>
          <a:xfrm>
            <a:off x="3105149" y="8426080"/>
            <a:ext cx="346247" cy="591049"/>
          </a:xfrm>
          <a:custGeom>
            <a:avLst/>
            <a:gdLst>
              <a:gd name="connsiteX0" fmla="*/ 346076 w 346247"/>
              <a:gd name="connsiteY0" fmla="*/ 370 h 591049"/>
              <a:gd name="connsiteX1" fmla="*/ 269876 w 346247"/>
              <a:gd name="connsiteY1" fmla="*/ 232145 h 591049"/>
              <a:gd name="connsiteX2" fmla="*/ 161926 w 346247"/>
              <a:gd name="connsiteY2" fmla="*/ 389308 h 591049"/>
              <a:gd name="connsiteX3" fmla="*/ 1 w 346247"/>
              <a:gd name="connsiteY3" fmla="*/ 590920 h 591049"/>
              <a:gd name="connsiteX4" fmla="*/ 165101 w 346247"/>
              <a:gd name="connsiteY4" fmla="*/ 417883 h 591049"/>
              <a:gd name="connsiteX5" fmla="*/ 249239 w 346247"/>
              <a:gd name="connsiteY5" fmla="*/ 289295 h 591049"/>
              <a:gd name="connsiteX6" fmla="*/ 346076 w 346247"/>
              <a:gd name="connsiteY6" fmla="*/ 370 h 591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6247" h="591049">
                <a:moveTo>
                  <a:pt x="346076" y="370"/>
                </a:moveTo>
                <a:cubicBezTo>
                  <a:pt x="349516" y="-9155"/>
                  <a:pt x="300568" y="167322"/>
                  <a:pt x="269876" y="232145"/>
                </a:cubicBezTo>
                <a:cubicBezTo>
                  <a:pt x="239184" y="296968"/>
                  <a:pt x="206905" y="329512"/>
                  <a:pt x="161926" y="389308"/>
                </a:cubicBezTo>
                <a:cubicBezTo>
                  <a:pt x="116947" y="449104"/>
                  <a:pt x="-528" y="586158"/>
                  <a:pt x="1" y="590920"/>
                </a:cubicBezTo>
                <a:cubicBezTo>
                  <a:pt x="530" y="595683"/>
                  <a:pt x="123561" y="468154"/>
                  <a:pt x="165101" y="417883"/>
                </a:cubicBezTo>
                <a:cubicBezTo>
                  <a:pt x="206641" y="367612"/>
                  <a:pt x="216695" y="354118"/>
                  <a:pt x="249239" y="289295"/>
                </a:cubicBezTo>
                <a:cubicBezTo>
                  <a:pt x="281783" y="224472"/>
                  <a:pt x="342636" y="9895"/>
                  <a:pt x="346076" y="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: 図形 1131">
            <a:extLst>
              <a:ext uri="{FF2B5EF4-FFF2-40B4-BE49-F238E27FC236}">
                <a16:creationId xmlns:a16="http://schemas.microsoft.com/office/drawing/2014/main" id="{C8F2562E-9C4D-4AAB-B625-D8F6EA8EAD35}"/>
              </a:ext>
            </a:extLst>
          </p:cNvPr>
          <p:cNvSpPr/>
          <p:nvPr/>
        </p:nvSpPr>
        <p:spPr>
          <a:xfrm>
            <a:off x="3362269" y="8358692"/>
            <a:ext cx="139789" cy="304258"/>
          </a:xfrm>
          <a:custGeom>
            <a:avLst/>
            <a:gdLst>
              <a:gd name="connsiteX0" fmla="*/ 139756 w 139789"/>
              <a:gd name="connsiteY0" fmla="*/ 1083 h 304258"/>
              <a:gd name="connsiteX1" fmla="*/ 54031 w 139789"/>
              <a:gd name="connsiteY1" fmla="*/ 202696 h 304258"/>
              <a:gd name="connsiteX2" fmla="*/ 56 w 139789"/>
              <a:gd name="connsiteY2" fmla="*/ 302708 h 304258"/>
              <a:gd name="connsiteX3" fmla="*/ 63556 w 139789"/>
              <a:gd name="connsiteY3" fmla="*/ 129671 h 304258"/>
              <a:gd name="connsiteX4" fmla="*/ 139756 w 139789"/>
              <a:gd name="connsiteY4" fmla="*/ 1083 h 30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789" h="304258">
                <a:moveTo>
                  <a:pt x="139756" y="1083"/>
                </a:moveTo>
                <a:cubicBezTo>
                  <a:pt x="138169" y="13254"/>
                  <a:pt x="77314" y="152425"/>
                  <a:pt x="54031" y="202696"/>
                </a:cubicBezTo>
                <a:cubicBezTo>
                  <a:pt x="30748" y="252967"/>
                  <a:pt x="-1531" y="314879"/>
                  <a:pt x="56" y="302708"/>
                </a:cubicBezTo>
                <a:cubicBezTo>
                  <a:pt x="1643" y="290537"/>
                  <a:pt x="41596" y="177031"/>
                  <a:pt x="63556" y="129671"/>
                </a:cubicBezTo>
                <a:cubicBezTo>
                  <a:pt x="85516" y="82311"/>
                  <a:pt x="141343" y="-11088"/>
                  <a:pt x="139756" y="10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: 図形 1132">
            <a:extLst>
              <a:ext uri="{FF2B5EF4-FFF2-40B4-BE49-F238E27FC236}">
                <a16:creationId xmlns:a16="http://schemas.microsoft.com/office/drawing/2014/main" id="{FCFEA39D-5959-49EB-BB5F-CF02169654FC}"/>
              </a:ext>
            </a:extLst>
          </p:cNvPr>
          <p:cNvSpPr/>
          <p:nvPr/>
        </p:nvSpPr>
        <p:spPr>
          <a:xfrm>
            <a:off x="3730408" y="8305796"/>
            <a:ext cx="725717" cy="362122"/>
          </a:xfrm>
          <a:custGeom>
            <a:avLst/>
            <a:gdLst>
              <a:gd name="connsiteX0" fmla="*/ 217 w 725717"/>
              <a:gd name="connsiteY0" fmla="*/ 4 h 362122"/>
              <a:gd name="connsiteX1" fmla="*/ 136742 w 725717"/>
              <a:gd name="connsiteY1" fmla="*/ 20642 h 362122"/>
              <a:gd name="connsiteX2" fmla="*/ 178017 w 725717"/>
              <a:gd name="connsiteY2" fmla="*/ 57154 h 362122"/>
              <a:gd name="connsiteX3" fmla="*/ 249455 w 725717"/>
              <a:gd name="connsiteY3" fmla="*/ 53979 h 362122"/>
              <a:gd name="connsiteX4" fmla="*/ 343117 w 725717"/>
              <a:gd name="connsiteY4" fmla="*/ 139704 h 362122"/>
              <a:gd name="connsiteX5" fmla="*/ 593942 w 725717"/>
              <a:gd name="connsiteY5" fmla="*/ 285754 h 362122"/>
              <a:gd name="connsiteX6" fmla="*/ 725705 w 725717"/>
              <a:gd name="connsiteY6" fmla="*/ 361954 h 362122"/>
              <a:gd name="connsiteX7" fmla="*/ 587592 w 725717"/>
              <a:gd name="connsiteY7" fmla="*/ 266704 h 362122"/>
              <a:gd name="connsiteX8" fmla="*/ 358992 w 725717"/>
              <a:gd name="connsiteY8" fmla="*/ 133354 h 362122"/>
              <a:gd name="connsiteX9" fmla="*/ 265330 w 725717"/>
              <a:gd name="connsiteY9" fmla="*/ 53979 h 362122"/>
              <a:gd name="connsiteX10" fmla="*/ 209767 w 725717"/>
              <a:gd name="connsiteY10" fmla="*/ 41279 h 362122"/>
              <a:gd name="connsiteX11" fmla="*/ 171667 w 725717"/>
              <a:gd name="connsiteY11" fmla="*/ 19054 h 362122"/>
              <a:gd name="connsiteX12" fmla="*/ 217 w 725717"/>
              <a:gd name="connsiteY12" fmla="*/ 4 h 362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5717" h="362122">
                <a:moveTo>
                  <a:pt x="217" y="4"/>
                </a:moveTo>
                <a:cubicBezTo>
                  <a:pt x="-5604" y="269"/>
                  <a:pt x="107109" y="11117"/>
                  <a:pt x="136742" y="20642"/>
                </a:cubicBezTo>
                <a:cubicBezTo>
                  <a:pt x="166375" y="30167"/>
                  <a:pt x="159232" y="51598"/>
                  <a:pt x="178017" y="57154"/>
                </a:cubicBezTo>
                <a:cubicBezTo>
                  <a:pt x="196802" y="62710"/>
                  <a:pt x="221938" y="40221"/>
                  <a:pt x="249455" y="53979"/>
                </a:cubicBezTo>
                <a:cubicBezTo>
                  <a:pt x="276972" y="67737"/>
                  <a:pt x="285703" y="101075"/>
                  <a:pt x="343117" y="139704"/>
                </a:cubicBezTo>
                <a:cubicBezTo>
                  <a:pt x="400532" y="178333"/>
                  <a:pt x="530177" y="248712"/>
                  <a:pt x="593942" y="285754"/>
                </a:cubicBezTo>
                <a:cubicBezTo>
                  <a:pt x="657707" y="322796"/>
                  <a:pt x="726763" y="365129"/>
                  <a:pt x="725705" y="361954"/>
                </a:cubicBezTo>
                <a:cubicBezTo>
                  <a:pt x="724647" y="358779"/>
                  <a:pt x="648711" y="304804"/>
                  <a:pt x="587592" y="266704"/>
                </a:cubicBezTo>
                <a:cubicBezTo>
                  <a:pt x="526473" y="228604"/>
                  <a:pt x="412702" y="168808"/>
                  <a:pt x="358992" y="133354"/>
                </a:cubicBezTo>
                <a:cubicBezTo>
                  <a:pt x="305282" y="97900"/>
                  <a:pt x="290201" y="69325"/>
                  <a:pt x="265330" y="53979"/>
                </a:cubicBezTo>
                <a:cubicBezTo>
                  <a:pt x="240459" y="38633"/>
                  <a:pt x="225377" y="47100"/>
                  <a:pt x="209767" y="41279"/>
                </a:cubicBezTo>
                <a:cubicBezTo>
                  <a:pt x="194157" y="35458"/>
                  <a:pt x="201565" y="25404"/>
                  <a:pt x="171667" y="19054"/>
                </a:cubicBezTo>
                <a:cubicBezTo>
                  <a:pt x="141769" y="12704"/>
                  <a:pt x="6038" y="-261"/>
                  <a:pt x="217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: 図形 1133">
            <a:extLst>
              <a:ext uri="{FF2B5EF4-FFF2-40B4-BE49-F238E27FC236}">
                <a16:creationId xmlns:a16="http://schemas.microsoft.com/office/drawing/2014/main" id="{688C7BE0-AEB5-4105-9D53-CC4012BB9004}"/>
              </a:ext>
            </a:extLst>
          </p:cNvPr>
          <p:cNvSpPr/>
          <p:nvPr/>
        </p:nvSpPr>
        <p:spPr>
          <a:xfrm>
            <a:off x="4059978" y="8375691"/>
            <a:ext cx="389450" cy="289780"/>
          </a:xfrm>
          <a:custGeom>
            <a:avLst/>
            <a:gdLst>
              <a:gd name="connsiteX0" fmla="*/ 847 w 389450"/>
              <a:gd name="connsiteY0" fmla="*/ 1547 h 289780"/>
              <a:gd name="connsiteX1" fmla="*/ 208810 w 389450"/>
              <a:gd name="connsiteY1" fmla="*/ 123784 h 289780"/>
              <a:gd name="connsiteX2" fmla="*/ 386610 w 389450"/>
              <a:gd name="connsiteY2" fmla="*/ 288884 h 289780"/>
              <a:gd name="connsiteX3" fmla="*/ 305647 w 389450"/>
              <a:gd name="connsiteY3" fmla="*/ 184109 h 289780"/>
              <a:gd name="connsiteX4" fmla="*/ 140547 w 389450"/>
              <a:gd name="connsiteY4" fmla="*/ 61872 h 289780"/>
              <a:gd name="connsiteX5" fmla="*/ 847 w 389450"/>
              <a:gd name="connsiteY5" fmla="*/ 1547 h 289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9450" h="289780">
                <a:moveTo>
                  <a:pt x="847" y="1547"/>
                </a:moveTo>
                <a:cubicBezTo>
                  <a:pt x="12224" y="11866"/>
                  <a:pt x="144516" y="75895"/>
                  <a:pt x="208810" y="123784"/>
                </a:cubicBezTo>
                <a:cubicBezTo>
                  <a:pt x="273104" y="171673"/>
                  <a:pt x="370471" y="278830"/>
                  <a:pt x="386610" y="288884"/>
                </a:cubicBezTo>
                <a:cubicBezTo>
                  <a:pt x="402749" y="298938"/>
                  <a:pt x="346658" y="221944"/>
                  <a:pt x="305647" y="184109"/>
                </a:cubicBezTo>
                <a:cubicBezTo>
                  <a:pt x="264637" y="146274"/>
                  <a:pt x="185526" y="88859"/>
                  <a:pt x="140547" y="61872"/>
                </a:cubicBezTo>
                <a:cubicBezTo>
                  <a:pt x="95568" y="34885"/>
                  <a:pt x="-10530" y="-8772"/>
                  <a:pt x="847" y="15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: 図形 1134">
            <a:extLst>
              <a:ext uri="{FF2B5EF4-FFF2-40B4-BE49-F238E27FC236}">
                <a16:creationId xmlns:a16="http://schemas.microsoft.com/office/drawing/2014/main" id="{AAE5818D-615A-4612-A30B-94284E721566}"/>
              </a:ext>
            </a:extLst>
          </p:cNvPr>
          <p:cNvSpPr/>
          <p:nvPr/>
        </p:nvSpPr>
        <p:spPr>
          <a:xfrm>
            <a:off x="3989343" y="8024533"/>
            <a:ext cx="348076" cy="528278"/>
          </a:xfrm>
          <a:custGeom>
            <a:avLst/>
            <a:gdLst>
              <a:gd name="connsiteX0" fmla="*/ 45 w 348076"/>
              <a:gd name="connsiteY0" fmla="*/ 280 h 528278"/>
              <a:gd name="connsiteX1" fmla="*/ 109582 w 348076"/>
              <a:gd name="connsiteY1" fmla="*/ 220942 h 528278"/>
              <a:gd name="connsiteX2" fmla="*/ 339770 w 348076"/>
              <a:gd name="connsiteY2" fmla="*/ 520980 h 528278"/>
              <a:gd name="connsiteX3" fmla="*/ 285795 w 348076"/>
              <a:gd name="connsiteY3" fmla="*/ 422555 h 528278"/>
              <a:gd name="connsiteX4" fmla="*/ 174670 w 348076"/>
              <a:gd name="connsiteY4" fmla="*/ 274917 h 528278"/>
              <a:gd name="connsiteX5" fmla="*/ 96882 w 348076"/>
              <a:gd name="connsiteY5" fmla="*/ 176492 h 528278"/>
              <a:gd name="connsiteX6" fmla="*/ 45 w 348076"/>
              <a:gd name="connsiteY6" fmla="*/ 280 h 528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076" h="528278">
                <a:moveTo>
                  <a:pt x="45" y="280"/>
                </a:moveTo>
                <a:cubicBezTo>
                  <a:pt x="2162" y="7688"/>
                  <a:pt x="52961" y="134159"/>
                  <a:pt x="109582" y="220942"/>
                </a:cubicBezTo>
                <a:cubicBezTo>
                  <a:pt x="166203" y="307725"/>
                  <a:pt x="310401" y="487378"/>
                  <a:pt x="339770" y="520980"/>
                </a:cubicBezTo>
                <a:cubicBezTo>
                  <a:pt x="369139" y="554582"/>
                  <a:pt x="313312" y="463565"/>
                  <a:pt x="285795" y="422555"/>
                </a:cubicBezTo>
                <a:cubicBezTo>
                  <a:pt x="258278" y="381545"/>
                  <a:pt x="206155" y="315927"/>
                  <a:pt x="174670" y="274917"/>
                </a:cubicBezTo>
                <a:cubicBezTo>
                  <a:pt x="143185" y="233907"/>
                  <a:pt x="124134" y="218561"/>
                  <a:pt x="96882" y="176492"/>
                </a:cubicBezTo>
                <a:cubicBezTo>
                  <a:pt x="69630" y="134423"/>
                  <a:pt x="-2072" y="-7128"/>
                  <a:pt x="45" y="2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: 図形 1135">
            <a:extLst>
              <a:ext uri="{FF2B5EF4-FFF2-40B4-BE49-F238E27FC236}">
                <a16:creationId xmlns:a16="http://schemas.microsoft.com/office/drawing/2014/main" id="{70C33B1E-4C65-4BF7-9918-66841ED7262A}"/>
              </a:ext>
            </a:extLst>
          </p:cNvPr>
          <p:cNvSpPr/>
          <p:nvPr/>
        </p:nvSpPr>
        <p:spPr>
          <a:xfrm>
            <a:off x="5090909" y="8220025"/>
            <a:ext cx="52592" cy="162183"/>
          </a:xfrm>
          <a:custGeom>
            <a:avLst/>
            <a:gdLst>
              <a:gd name="connsiteX0" fmla="*/ 52591 w 52592"/>
              <a:gd name="connsiteY0" fmla="*/ 50 h 162183"/>
              <a:gd name="connsiteX1" fmla="*/ 4966 w 52592"/>
              <a:gd name="connsiteY1" fmla="*/ 119113 h 162183"/>
              <a:gd name="connsiteX2" fmla="*/ 1791 w 52592"/>
              <a:gd name="connsiteY2" fmla="*/ 161975 h 162183"/>
              <a:gd name="connsiteX3" fmla="*/ 3379 w 52592"/>
              <a:gd name="connsiteY3" fmla="*/ 104825 h 162183"/>
              <a:gd name="connsiteX4" fmla="*/ 52591 w 52592"/>
              <a:gd name="connsiteY4" fmla="*/ 50 h 16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92" h="162183">
                <a:moveTo>
                  <a:pt x="52591" y="50"/>
                </a:moveTo>
                <a:cubicBezTo>
                  <a:pt x="52855" y="2431"/>
                  <a:pt x="13433" y="92125"/>
                  <a:pt x="4966" y="119113"/>
                </a:cubicBezTo>
                <a:cubicBezTo>
                  <a:pt x="-3501" y="146101"/>
                  <a:pt x="2055" y="164356"/>
                  <a:pt x="1791" y="161975"/>
                </a:cubicBezTo>
                <a:cubicBezTo>
                  <a:pt x="1527" y="159594"/>
                  <a:pt x="-2971" y="128902"/>
                  <a:pt x="3379" y="104825"/>
                </a:cubicBezTo>
                <a:cubicBezTo>
                  <a:pt x="9729" y="80748"/>
                  <a:pt x="52327" y="-2331"/>
                  <a:pt x="52591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: 図形 1136">
            <a:extLst>
              <a:ext uri="{FF2B5EF4-FFF2-40B4-BE49-F238E27FC236}">
                <a16:creationId xmlns:a16="http://schemas.microsoft.com/office/drawing/2014/main" id="{F3B99160-6C81-4E06-B950-AC95ECDBADA3}"/>
              </a:ext>
            </a:extLst>
          </p:cNvPr>
          <p:cNvSpPr/>
          <p:nvPr/>
        </p:nvSpPr>
        <p:spPr>
          <a:xfrm>
            <a:off x="5084671" y="8234580"/>
            <a:ext cx="48130" cy="154571"/>
          </a:xfrm>
          <a:custGeom>
            <a:avLst/>
            <a:gdLst>
              <a:gd name="connsiteX0" fmla="*/ 47717 w 48130"/>
              <a:gd name="connsiteY0" fmla="*/ 1370 h 154571"/>
              <a:gd name="connsiteX1" fmla="*/ 38192 w 48130"/>
              <a:gd name="connsiteY1" fmla="*/ 66458 h 154571"/>
              <a:gd name="connsiteX2" fmla="*/ 33429 w 48130"/>
              <a:gd name="connsiteY2" fmla="*/ 150595 h 154571"/>
              <a:gd name="connsiteX3" fmla="*/ 30254 w 48130"/>
              <a:gd name="connsiteY3" fmla="*/ 137895 h 154571"/>
              <a:gd name="connsiteX4" fmla="*/ 92 w 48130"/>
              <a:gd name="connsiteY4" fmla="*/ 110908 h 154571"/>
              <a:gd name="connsiteX5" fmla="*/ 41367 w 48130"/>
              <a:gd name="connsiteY5" fmla="*/ 128370 h 154571"/>
              <a:gd name="connsiteX6" fmla="*/ 47717 w 48130"/>
              <a:gd name="connsiteY6" fmla="*/ 1370 h 154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30" h="154571">
                <a:moveTo>
                  <a:pt x="47717" y="1370"/>
                </a:moveTo>
                <a:cubicBezTo>
                  <a:pt x="47188" y="-8949"/>
                  <a:pt x="40573" y="41587"/>
                  <a:pt x="38192" y="66458"/>
                </a:cubicBezTo>
                <a:cubicBezTo>
                  <a:pt x="35811" y="91329"/>
                  <a:pt x="34752" y="138689"/>
                  <a:pt x="33429" y="150595"/>
                </a:cubicBezTo>
                <a:cubicBezTo>
                  <a:pt x="32106" y="162501"/>
                  <a:pt x="35810" y="144509"/>
                  <a:pt x="30254" y="137895"/>
                </a:cubicBezTo>
                <a:cubicBezTo>
                  <a:pt x="24698" y="131281"/>
                  <a:pt x="-1760" y="112495"/>
                  <a:pt x="92" y="110908"/>
                </a:cubicBezTo>
                <a:cubicBezTo>
                  <a:pt x="1944" y="109321"/>
                  <a:pt x="33165" y="141599"/>
                  <a:pt x="41367" y="128370"/>
                </a:cubicBezTo>
                <a:cubicBezTo>
                  <a:pt x="49569" y="115141"/>
                  <a:pt x="48246" y="11689"/>
                  <a:pt x="47717" y="1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: 図形 1137">
            <a:extLst>
              <a:ext uri="{FF2B5EF4-FFF2-40B4-BE49-F238E27FC236}">
                <a16:creationId xmlns:a16="http://schemas.microsoft.com/office/drawing/2014/main" id="{9BA76093-AD07-4F5E-AEBE-B0D7CC8BA517}"/>
              </a:ext>
            </a:extLst>
          </p:cNvPr>
          <p:cNvSpPr/>
          <p:nvPr/>
        </p:nvSpPr>
        <p:spPr>
          <a:xfrm>
            <a:off x="4190030" y="8429505"/>
            <a:ext cx="548662" cy="561600"/>
          </a:xfrm>
          <a:custGeom>
            <a:avLst/>
            <a:gdLst>
              <a:gd name="connsiteX0" fmla="*/ 548658 w 548662"/>
              <a:gd name="connsiteY0" fmla="*/ 120 h 561600"/>
              <a:gd name="connsiteX1" fmla="*/ 491508 w 548662"/>
              <a:gd name="connsiteY1" fmla="*/ 106483 h 561600"/>
              <a:gd name="connsiteX2" fmla="*/ 464520 w 548662"/>
              <a:gd name="connsiteY2" fmla="*/ 158870 h 561600"/>
              <a:gd name="connsiteX3" fmla="*/ 315295 w 548662"/>
              <a:gd name="connsiteY3" fmla="*/ 235070 h 561600"/>
              <a:gd name="connsiteX4" fmla="*/ 239095 w 548662"/>
              <a:gd name="connsiteY4" fmla="*/ 279520 h 561600"/>
              <a:gd name="connsiteX5" fmla="*/ 59708 w 548662"/>
              <a:gd name="connsiteY5" fmla="*/ 471608 h 561600"/>
              <a:gd name="connsiteX6" fmla="*/ 970 w 548662"/>
              <a:gd name="connsiteY6" fmla="*/ 560508 h 561600"/>
              <a:gd name="connsiteX7" fmla="*/ 97808 w 548662"/>
              <a:gd name="connsiteY7" fmla="*/ 416045 h 561600"/>
              <a:gd name="connsiteX8" fmla="*/ 188295 w 548662"/>
              <a:gd name="connsiteY8" fmla="*/ 303333 h 561600"/>
              <a:gd name="connsiteX9" fmla="*/ 429595 w 548662"/>
              <a:gd name="connsiteY9" fmla="*/ 162045 h 561600"/>
              <a:gd name="connsiteX10" fmla="*/ 456583 w 548662"/>
              <a:gd name="connsiteY10" fmla="*/ 139820 h 561600"/>
              <a:gd name="connsiteX11" fmla="*/ 488333 w 548662"/>
              <a:gd name="connsiteY11" fmla="*/ 85845 h 561600"/>
              <a:gd name="connsiteX12" fmla="*/ 548658 w 548662"/>
              <a:gd name="connsiteY12" fmla="*/ 120 h 5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8662" h="561600">
                <a:moveTo>
                  <a:pt x="548658" y="120"/>
                </a:moveTo>
                <a:cubicBezTo>
                  <a:pt x="549187" y="3560"/>
                  <a:pt x="505531" y="80025"/>
                  <a:pt x="491508" y="106483"/>
                </a:cubicBezTo>
                <a:cubicBezTo>
                  <a:pt x="477485" y="132941"/>
                  <a:pt x="493889" y="137439"/>
                  <a:pt x="464520" y="158870"/>
                </a:cubicBezTo>
                <a:cubicBezTo>
                  <a:pt x="435151" y="180301"/>
                  <a:pt x="352866" y="214962"/>
                  <a:pt x="315295" y="235070"/>
                </a:cubicBezTo>
                <a:cubicBezTo>
                  <a:pt x="277724" y="255178"/>
                  <a:pt x="281693" y="240097"/>
                  <a:pt x="239095" y="279520"/>
                </a:cubicBezTo>
                <a:cubicBezTo>
                  <a:pt x="196497" y="318943"/>
                  <a:pt x="99395" y="424777"/>
                  <a:pt x="59708" y="471608"/>
                </a:cubicBezTo>
                <a:cubicBezTo>
                  <a:pt x="20021" y="518439"/>
                  <a:pt x="-5380" y="569769"/>
                  <a:pt x="970" y="560508"/>
                </a:cubicBezTo>
                <a:cubicBezTo>
                  <a:pt x="7320" y="551248"/>
                  <a:pt x="66587" y="458908"/>
                  <a:pt x="97808" y="416045"/>
                </a:cubicBezTo>
                <a:cubicBezTo>
                  <a:pt x="129029" y="373183"/>
                  <a:pt x="132997" y="345666"/>
                  <a:pt x="188295" y="303333"/>
                </a:cubicBezTo>
                <a:cubicBezTo>
                  <a:pt x="243593" y="261000"/>
                  <a:pt x="384880" y="189297"/>
                  <a:pt x="429595" y="162045"/>
                </a:cubicBezTo>
                <a:cubicBezTo>
                  <a:pt x="474310" y="134793"/>
                  <a:pt x="446793" y="152520"/>
                  <a:pt x="456583" y="139820"/>
                </a:cubicBezTo>
                <a:cubicBezTo>
                  <a:pt x="466373" y="127120"/>
                  <a:pt x="473516" y="103572"/>
                  <a:pt x="488333" y="85845"/>
                </a:cubicBezTo>
                <a:cubicBezTo>
                  <a:pt x="503150" y="68118"/>
                  <a:pt x="548129" y="-3320"/>
                  <a:pt x="548658" y="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: 図形 1138">
            <a:extLst>
              <a:ext uri="{FF2B5EF4-FFF2-40B4-BE49-F238E27FC236}">
                <a16:creationId xmlns:a16="http://schemas.microsoft.com/office/drawing/2014/main" id="{71E4F041-EBAF-416A-9319-A59A2853ACAA}"/>
              </a:ext>
            </a:extLst>
          </p:cNvPr>
          <p:cNvSpPr/>
          <p:nvPr/>
        </p:nvSpPr>
        <p:spPr>
          <a:xfrm>
            <a:off x="4183000" y="8477031"/>
            <a:ext cx="566827" cy="543144"/>
          </a:xfrm>
          <a:custGeom>
            <a:avLst/>
            <a:gdLst>
              <a:gd name="connsiteX0" fmla="*/ 566800 w 566827"/>
              <a:gd name="connsiteY0" fmla="*/ 219 h 543144"/>
              <a:gd name="connsiteX1" fmla="*/ 498538 w 566827"/>
              <a:gd name="connsiteY1" fmla="*/ 133569 h 543144"/>
              <a:gd name="connsiteX2" fmla="*/ 344550 w 566827"/>
              <a:gd name="connsiteY2" fmla="*/ 198657 h 543144"/>
              <a:gd name="connsiteX3" fmla="*/ 236600 w 566827"/>
              <a:gd name="connsiteY3" fmla="*/ 263744 h 543144"/>
              <a:gd name="connsiteX4" fmla="*/ 63 w 566827"/>
              <a:gd name="connsiteY4" fmla="*/ 543144 h 543144"/>
              <a:gd name="connsiteX5" fmla="*/ 260413 w 566827"/>
              <a:gd name="connsiteY5" fmla="*/ 260569 h 543144"/>
              <a:gd name="connsiteX6" fmla="*/ 454088 w 566827"/>
              <a:gd name="connsiteY6" fmla="*/ 179607 h 543144"/>
              <a:gd name="connsiteX7" fmla="*/ 506475 w 566827"/>
              <a:gd name="connsiteY7" fmla="*/ 103407 h 543144"/>
              <a:gd name="connsiteX8" fmla="*/ 566800 w 566827"/>
              <a:gd name="connsiteY8" fmla="*/ 219 h 54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6827" h="543144">
                <a:moveTo>
                  <a:pt x="566800" y="219"/>
                </a:moveTo>
                <a:cubicBezTo>
                  <a:pt x="565477" y="5246"/>
                  <a:pt x="535580" y="100496"/>
                  <a:pt x="498538" y="133569"/>
                </a:cubicBezTo>
                <a:cubicBezTo>
                  <a:pt x="461496" y="166642"/>
                  <a:pt x="388206" y="176961"/>
                  <a:pt x="344550" y="198657"/>
                </a:cubicBezTo>
                <a:cubicBezTo>
                  <a:pt x="300894" y="220353"/>
                  <a:pt x="294014" y="206330"/>
                  <a:pt x="236600" y="263744"/>
                </a:cubicBezTo>
                <a:cubicBezTo>
                  <a:pt x="179186" y="321158"/>
                  <a:pt x="-3906" y="543673"/>
                  <a:pt x="63" y="543144"/>
                </a:cubicBezTo>
                <a:cubicBezTo>
                  <a:pt x="4032" y="542615"/>
                  <a:pt x="184742" y="321158"/>
                  <a:pt x="260413" y="260569"/>
                </a:cubicBezTo>
                <a:cubicBezTo>
                  <a:pt x="336084" y="199980"/>
                  <a:pt x="413078" y="205801"/>
                  <a:pt x="454088" y="179607"/>
                </a:cubicBezTo>
                <a:cubicBezTo>
                  <a:pt x="495098" y="153413"/>
                  <a:pt x="490865" y="129072"/>
                  <a:pt x="506475" y="103407"/>
                </a:cubicBezTo>
                <a:cubicBezTo>
                  <a:pt x="522085" y="77742"/>
                  <a:pt x="568123" y="-4808"/>
                  <a:pt x="566800" y="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: 図形 1139">
            <a:extLst>
              <a:ext uri="{FF2B5EF4-FFF2-40B4-BE49-F238E27FC236}">
                <a16:creationId xmlns:a16="http://schemas.microsoft.com/office/drawing/2014/main" id="{F027A2CB-0C78-4039-A90E-578CB38C5DBC}"/>
              </a:ext>
            </a:extLst>
          </p:cNvPr>
          <p:cNvSpPr/>
          <p:nvPr/>
        </p:nvSpPr>
        <p:spPr>
          <a:xfrm>
            <a:off x="4319091" y="8977585"/>
            <a:ext cx="160855" cy="160693"/>
          </a:xfrm>
          <a:custGeom>
            <a:avLst/>
            <a:gdLst>
              <a:gd name="connsiteX0" fmla="*/ 160834 w 160855"/>
              <a:gd name="connsiteY0" fmla="*/ 88628 h 160693"/>
              <a:gd name="connsiteX1" fmla="*/ 140197 w 160855"/>
              <a:gd name="connsiteY1" fmla="*/ 25128 h 160693"/>
              <a:gd name="connsiteX2" fmla="*/ 89397 w 160855"/>
              <a:gd name="connsiteY2" fmla="*/ 12428 h 160693"/>
              <a:gd name="connsiteX3" fmla="*/ 10022 w 160855"/>
              <a:gd name="connsiteY3" fmla="*/ 72753 h 160693"/>
              <a:gd name="connsiteX4" fmla="*/ 29072 w 160855"/>
              <a:gd name="connsiteY4" fmla="*/ 160065 h 160693"/>
              <a:gd name="connsiteX5" fmla="*/ 2084 w 160855"/>
              <a:gd name="connsiteY5" fmla="*/ 109265 h 160693"/>
              <a:gd name="connsiteX6" fmla="*/ 8434 w 160855"/>
              <a:gd name="connsiteY6" fmla="*/ 56878 h 160693"/>
              <a:gd name="connsiteX7" fmla="*/ 60822 w 160855"/>
              <a:gd name="connsiteY7" fmla="*/ 10840 h 160693"/>
              <a:gd name="connsiteX8" fmla="*/ 137022 w 160855"/>
              <a:gd name="connsiteY8" fmla="*/ 2903 h 160693"/>
              <a:gd name="connsiteX9" fmla="*/ 160834 w 160855"/>
              <a:gd name="connsiteY9" fmla="*/ 88628 h 160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0855" h="160693">
                <a:moveTo>
                  <a:pt x="160834" y="88628"/>
                </a:moveTo>
                <a:cubicBezTo>
                  <a:pt x="161363" y="92332"/>
                  <a:pt x="152103" y="37828"/>
                  <a:pt x="140197" y="25128"/>
                </a:cubicBezTo>
                <a:cubicBezTo>
                  <a:pt x="128291" y="12428"/>
                  <a:pt x="111093" y="4491"/>
                  <a:pt x="89397" y="12428"/>
                </a:cubicBezTo>
                <a:cubicBezTo>
                  <a:pt x="67701" y="20365"/>
                  <a:pt x="20076" y="48147"/>
                  <a:pt x="10022" y="72753"/>
                </a:cubicBezTo>
                <a:cubicBezTo>
                  <a:pt x="-32" y="97359"/>
                  <a:pt x="30395" y="153980"/>
                  <a:pt x="29072" y="160065"/>
                </a:cubicBezTo>
                <a:cubicBezTo>
                  <a:pt x="27749" y="166150"/>
                  <a:pt x="5524" y="126463"/>
                  <a:pt x="2084" y="109265"/>
                </a:cubicBezTo>
                <a:cubicBezTo>
                  <a:pt x="-1356" y="92067"/>
                  <a:pt x="-1356" y="73282"/>
                  <a:pt x="8434" y="56878"/>
                </a:cubicBezTo>
                <a:cubicBezTo>
                  <a:pt x="18224" y="40474"/>
                  <a:pt x="39391" y="19836"/>
                  <a:pt x="60822" y="10840"/>
                </a:cubicBezTo>
                <a:cubicBezTo>
                  <a:pt x="82253" y="1844"/>
                  <a:pt x="120883" y="-3712"/>
                  <a:pt x="137022" y="2903"/>
                </a:cubicBezTo>
                <a:cubicBezTo>
                  <a:pt x="153161" y="9518"/>
                  <a:pt x="160305" y="84924"/>
                  <a:pt x="160834" y="886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: 図形 1140">
            <a:extLst>
              <a:ext uri="{FF2B5EF4-FFF2-40B4-BE49-F238E27FC236}">
                <a16:creationId xmlns:a16="http://schemas.microsoft.com/office/drawing/2014/main" id="{996CEF33-BD29-4586-8510-FDE96DF1686F}"/>
              </a:ext>
            </a:extLst>
          </p:cNvPr>
          <p:cNvSpPr/>
          <p:nvPr/>
        </p:nvSpPr>
        <p:spPr>
          <a:xfrm>
            <a:off x="4305274" y="8966200"/>
            <a:ext cx="194435" cy="213739"/>
          </a:xfrm>
          <a:custGeom>
            <a:avLst/>
            <a:gdLst>
              <a:gd name="connsiteX0" fmla="*/ 193701 w 194435"/>
              <a:gd name="connsiteY0" fmla="*/ 125413 h 213739"/>
              <a:gd name="connsiteX1" fmla="*/ 177826 w 194435"/>
              <a:gd name="connsiteY1" fmla="*/ 34925 h 213739"/>
              <a:gd name="connsiteX2" fmla="*/ 115914 w 194435"/>
              <a:gd name="connsiteY2" fmla="*/ 6350 h 213739"/>
              <a:gd name="connsiteX3" fmla="*/ 27014 w 194435"/>
              <a:gd name="connsiteY3" fmla="*/ 42863 h 213739"/>
              <a:gd name="connsiteX4" fmla="*/ 7964 w 194435"/>
              <a:gd name="connsiteY4" fmla="*/ 82550 h 213739"/>
              <a:gd name="connsiteX5" fmla="*/ 1614 w 194435"/>
              <a:gd name="connsiteY5" fmla="*/ 134938 h 213739"/>
              <a:gd name="connsiteX6" fmla="*/ 36539 w 194435"/>
              <a:gd name="connsiteY6" fmla="*/ 187325 h 213739"/>
              <a:gd name="connsiteX7" fmla="*/ 138139 w 194435"/>
              <a:gd name="connsiteY7" fmla="*/ 196850 h 213739"/>
              <a:gd name="connsiteX8" fmla="*/ 57176 w 194435"/>
              <a:gd name="connsiteY8" fmla="*/ 212725 h 213739"/>
              <a:gd name="connsiteX9" fmla="*/ 22251 w 194435"/>
              <a:gd name="connsiteY9" fmla="*/ 165100 h 213739"/>
              <a:gd name="connsiteX10" fmla="*/ 11139 w 194435"/>
              <a:gd name="connsiteY10" fmla="*/ 92075 h 213739"/>
              <a:gd name="connsiteX11" fmla="*/ 11139 w 194435"/>
              <a:gd name="connsiteY11" fmla="*/ 53975 h 213739"/>
              <a:gd name="connsiteX12" fmla="*/ 46064 w 194435"/>
              <a:gd name="connsiteY12" fmla="*/ 20638 h 213739"/>
              <a:gd name="connsiteX13" fmla="*/ 107976 w 194435"/>
              <a:gd name="connsiteY13" fmla="*/ 0 h 213739"/>
              <a:gd name="connsiteX14" fmla="*/ 160364 w 194435"/>
              <a:gd name="connsiteY14" fmla="*/ 20638 h 213739"/>
              <a:gd name="connsiteX15" fmla="*/ 193701 w 194435"/>
              <a:gd name="connsiteY15" fmla="*/ 125413 h 213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4435" h="213739">
                <a:moveTo>
                  <a:pt x="193701" y="125413"/>
                </a:moveTo>
                <a:cubicBezTo>
                  <a:pt x="196611" y="127794"/>
                  <a:pt x="190790" y="54769"/>
                  <a:pt x="177826" y="34925"/>
                </a:cubicBezTo>
                <a:cubicBezTo>
                  <a:pt x="164862" y="15081"/>
                  <a:pt x="141049" y="5027"/>
                  <a:pt x="115914" y="6350"/>
                </a:cubicBezTo>
                <a:cubicBezTo>
                  <a:pt x="90779" y="7673"/>
                  <a:pt x="45006" y="30163"/>
                  <a:pt x="27014" y="42863"/>
                </a:cubicBezTo>
                <a:cubicBezTo>
                  <a:pt x="9022" y="55563"/>
                  <a:pt x="12197" y="67204"/>
                  <a:pt x="7964" y="82550"/>
                </a:cubicBezTo>
                <a:cubicBezTo>
                  <a:pt x="3731" y="97896"/>
                  <a:pt x="-3149" y="117475"/>
                  <a:pt x="1614" y="134938"/>
                </a:cubicBezTo>
                <a:cubicBezTo>
                  <a:pt x="6377" y="152401"/>
                  <a:pt x="13785" y="177006"/>
                  <a:pt x="36539" y="187325"/>
                </a:cubicBezTo>
                <a:cubicBezTo>
                  <a:pt x="59293" y="197644"/>
                  <a:pt x="134700" y="192617"/>
                  <a:pt x="138139" y="196850"/>
                </a:cubicBezTo>
                <a:cubicBezTo>
                  <a:pt x="141578" y="201083"/>
                  <a:pt x="76491" y="218017"/>
                  <a:pt x="57176" y="212725"/>
                </a:cubicBezTo>
                <a:cubicBezTo>
                  <a:pt x="37861" y="207433"/>
                  <a:pt x="29924" y="185208"/>
                  <a:pt x="22251" y="165100"/>
                </a:cubicBezTo>
                <a:cubicBezTo>
                  <a:pt x="14578" y="144992"/>
                  <a:pt x="12991" y="110596"/>
                  <a:pt x="11139" y="92075"/>
                </a:cubicBezTo>
                <a:cubicBezTo>
                  <a:pt x="9287" y="73554"/>
                  <a:pt x="5318" y="65881"/>
                  <a:pt x="11139" y="53975"/>
                </a:cubicBezTo>
                <a:cubicBezTo>
                  <a:pt x="16960" y="42069"/>
                  <a:pt x="29924" y="29634"/>
                  <a:pt x="46064" y="20638"/>
                </a:cubicBezTo>
                <a:cubicBezTo>
                  <a:pt x="62204" y="11642"/>
                  <a:pt x="88926" y="0"/>
                  <a:pt x="107976" y="0"/>
                </a:cubicBezTo>
                <a:cubicBezTo>
                  <a:pt x="127026" y="0"/>
                  <a:pt x="145547" y="4763"/>
                  <a:pt x="160364" y="20638"/>
                </a:cubicBezTo>
                <a:cubicBezTo>
                  <a:pt x="175181" y="36513"/>
                  <a:pt x="190791" y="123032"/>
                  <a:pt x="193701" y="1254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: 図形 1141">
            <a:extLst>
              <a:ext uri="{FF2B5EF4-FFF2-40B4-BE49-F238E27FC236}">
                <a16:creationId xmlns:a16="http://schemas.microsoft.com/office/drawing/2014/main" id="{0D4811AD-FC3A-4734-BB47-2E3995EFFC25}"/>
              </a:ext>
            </a:extLst>
          </p:cNvPr>
          <p:cNvSpPr/>
          <p:nvPr/>
        </p:nvSpPr>
        <p:spPr>
          <a:xfrm>
            <a:off x="4412863" y="9015398"/>
            <a:ext cx="98360" cy="165426"/>
          </a:xfrm>
          <a:custGeom>
            <a:avLst/>
            <a:gdLst>
              <a:gd name="connsiteX0" fmla="*/ 76587 w 98360"/>
              <a:gd name="connsiteY0" fmla="*/ 15 h 165426"/>
              <a:gd name="connsiteX1" fmla="*/ 79762 w 98360"/>
              <a:gd name="connsiteY1" fmla="*/ 71452 h 165426"/>
              <a:gd name="connsiteX2" fmla="*/ 68650 w 98360"/>
              <a:gd name="connsiteY2" fmla="*/ 114315 h 165426"/>
              <a:gd name="connsiteX3" fmla="*/ 36900 w 98360"/>
              <a:gd name="connsiteY3" fmla="*/ 160352 h 165426"/>
              <a:gd name="connsiteX4" fmla="*/ 387 w 98360"/>
              <a:gd name="connsiteY4" fmla="*/ 161940 h 165426"/>
              <a:gd name="connsiteX5" fmla="*/ 22612 w 98360"/>
              <a:gd name="connsiteY5" fmla="*/ 139715 h 165426"/>
              <a:gd name="connsiteX6" fmla="*/ 95637 w 98360"/>
              <a:gd name="connsiteY6" fmla="*/ 77802 h 165426"/>
              <a:gd name="connsiteX7" fmla="*/ 76587 w 98360"/>
              <a:gd name="connsiteY7" fmla="*/ 15 h 165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360" h="165426">
                <a:moveTo>
                  <a:pt x="76587" y="15"/>
                </a:moveTo>
                <a:cubicBezTo>
                  <a:pt x="73941" y="-1043"/>
                  <a:pt x="81085" y="52402"/>
                  <a:pt x="79762" y="71452"/>
                </a:cubicBezTo>
                <a:cubicBezTo>
                  <a:pt x="78439" y="90502"/>
                  <a:pt x="75794" y="99498"/>
                  <a:pt x="68650" y="114315"/>
                </a:cubicBezTo>
                <a:cubicBezTo>
                  <a:pt x="61506" y="129132"/>
                  <a:pt x="48277" y="152415"/>
                  <a:pt x="36900" y="160352"/>
                </a:cubicBezTo>
                <a:cubicBezTo>
                  <a:pt x="25523" y="168289"/>
                  <a:pt x="2768" y="165380"/>
                  <a:pt x="387" y="161940"/>
                </a:cubicBezTo>
                <a:cubicBezTo>
                  <a:pt x="-1994" y="158501"/>
                  <a:pt x="6737" y="153738"/>
                  <a:pt x="22612" y="139715"/>
                </a:cubicBezTo>
                <a:cubicBezTo>
                  <a:pt x="38487" y="125692"/>
                  <a:pt x="84260" y="96058"/>
                  <a:pt x="95637" y="77802"/>
                </a:cubicBezTo>
                <a:cubicBezTo>
                  <a:pt x="107014" y="59546"/>
                  <a:pt x="79233" y="1073"/>
                  <a:pt x="76587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: 図形 1142">
            <a:extLst>
              <a:ext uri="{FF2B5EF4-FFF2-40B4-BE49-F238E27FC236}">
                <a16:creationId xmlns:a16="http://schemas.microsoft.com/office/drawing/2014/main" id="{A8CE4231-6A91-452D-BEF7-E3BDE4D00F22}"/>
              </a:ext>
            </a:extLst>
          </p:cNvPr>
          <p:cNvSpPr/>
          <p:nvPr/>
        </p:nvSpPr>
        <p:spPr>
          <a:xfrm>
            <a:off x="4161170" y="8976224"/>
            <a:ext cx="33529" cy="620478"/>
          </a:xfrm>
          <a:custGeom>
            <a:avLst/>
            <a:gdLst>
              <a:gd name="connsiteX0" fmla="*/ 20305 w 33529"/>
              <a:gd name="connsiteY0" fmla="*/ 1089 h 620478"/>
              <a:gd name="connsiteX1" fmla="*/ 23480 w 33529"/>
              <a:gd name="connsiteY1" fmla="*/ 226514 h 620478"/>
              <a:gd name="connsiteX2" fmla="*/ 1255 w 33529"/>
              <a:gd name="connsiteY2" fmla="*/ 605926 h 620478"/>
              <a:gd name="connsiteX3" fmla="*/ 6018 w 33529"/>
              <a:gd name="connsiteY3" fmla="*/ 520201 h 620478"/>
              <a:gd name="connsiteX4" fmla="*/ 33005 w 33529"/>
              <a:gd name="connsiteY4" fmla="*/ 315414 h 620478"/>
              <a:gd name="connsiteX5" fmla="*/ 20305 w 33529"/>
              <a:gd name="connsiteY5" fmla="*/ 1089 h 62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529" h="620478">
                <a:moveTo>
                  <a:pt x="20305" y="1089"/>
                </a:moveTo>
                <a:cubicBezTo>
                  <a:pt x="18718" y="-13728"/>
                  <a:pt x="26655" y="125708"/>
                  <a:pt x="23480" y="226514"/>
                </a:cubicBezTo>
                <a:cubicBezTo>
                  <a:pt x="20305" y="327320"/>
                  <a:pt x="4165" y="556978"/>
                  <a:pt x="1255" y="605926"/>
                </a:cubicBezTo>
                <a:cubicBezTo>
                  <a:pt x="-1655" y="654874"/>
                  <a:pt x="726" y="568619"/>
                  <a:pt x="6018" y="520201"/>
                </a:cubicBezTo>
                <a:cubicBezTo>
                  <a:pt x="11310" y="471783"/>
                  <a:pt x="29566" y="398758"/>
                  <a:pt x="33005" y="315414"/>
                </a:cubicBezTo>
                <a:cubicBezTo>
                  <a:pt x="36444" y="232070"/>
                  <a:pt x="21892" y="15906"/>
                  <a:pt x="20305" y="10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: 図形 1143">
            <a:extLst>
              <a:ext uri="{FF2B5EF4-FFF2-40B4-BE49-F238E27FC236}">
                <a16:creationId xmlns:a16="http://schemas.microsoft.com/office/drawing/2014/main" id="{C12E8112-3F33-49DB-85DC-CDEFA432B654}"/>
              </a:ext>
            </a:extLst>
          </p:cNvPr>
          <p:cNvSpPr/>
          <p:nvPr/>
        </p:nvSpPr>
        <p:spPr>
          <a:xfrm>
            <a:off x="4079775" y="9079061"/>
            <a:ext cx="82741" cy="799980"/>
          </a:xfrm>
          <a:custGeom>
            <a:avLst/>
            <a:gdLst>
              <a:gd name="connsiteX0" fmla="*/ 82650 w 82741"/>
              <a:gd name="connsiteY0" fmla="*/ 1439 h 799980"/>
              <a:gd name="connsiteX1" fmla="*/ 66775 w 82741"/>
              <a:gd name="connsiteY1" fmla="*/ 188764 h 799980"/>
              <a:gd name="connsiteX2" fmla="*/ 49313 w 82741"/>
              <a:gd name="connsiteY2" fmla="*/ 555477 h 799980"/>
              <a:gd name="connsiteX3" fmla="*/ 100 w 82741"/>
              <a:gd name="connsiteY3" fmla="*/ 799952 h 799980"/>
              <a:gd name="connsiteX4" fmla="*/ 63600 w 82741"/>
              <a:gd name="connsiteY4" fmla="*/ 541189 h 799980"/>
              <a:gd name="connsiteX5" fmla="*/ 73125 w 82741"/>
              <a:gd name="connsiteY5" fmla="*/ 280839 h 799980"/>
              <a:gd name="connsiteX6" fmla="*/ 82650 w 82741"/>
              <a:gd name="connsiteY6" fmla="*/ 1439 h 799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741" h="799980">
                <a:moveTo>
                  <a:pt x="82650" y="1439"/>
                </a:moveTo>
                <a:cubicBezTo>
                  <a:pt x="81592" y="-13907"/>
                  <a:pt x="72331" y="96424"/>
                  <a:pt x="66775" y="188764"/>
                </a:cubicBezTo>
                <a:cubicBezTo>
                  <a:pt x="61219" y="281104"/>
                  <a:pt x="60425" y="453612"/>
                  <a:pt x="49313" y="555477"/>
                </a:cubicBezTo>
                <a:cubicBezTo>
                  <a:pt x="38201" y="657342"/>
                  <a:pt x="-2281" y="802333"/>
                  <a:pt x="100" y="799952"/>
                </a:cubicBezTo>
                <a:cubicBezTo>
                  <a:pt x="2481" y="797571"/>
                  <a:pt x="51429" y="627708"/>
                  <a:pt x="63600" y="541189"/>
                </a:cubicBezTo>
                <a:cubicBezTo>
                  <a:pt x="75771" y="454670"/>
                  <a:pt x="71008" y="366564"/>
                  <a:pt x="73125" y="280839"/>
                </a:cubicBezTo>
                <a:cubicBezTo>
                  <a:pt x="75242" y="195114"/>
                  <a:pt x="83708" y="16785"/>
                  <a:pt x="82650" y="14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: 図形 1144">
            <a:extLst>
              <a:ext uri="{FF2B5EF4-FFF2-40B4-BE49-F238E27FC236}">
                <a16:creationId xmlns:a16="http://schemas.microsoft.com/office/drawing/2014/main" id="{21D4A128-E340-4260-8E00-2E21D9407C40}"/>
              </a:ext>
            </a:extLst>
          </p:cNvPr>
          <p:cNvSpPr/>
          <p:nvPr/>
        </p:nvSpPr>
        <p:spPr>
          <a:xfrm>
            <a:off x="3969628" y="9907510"/>
            <a:ext cx="110345" cy="551102"/>
          </a:xfrm>
          <a:custGeom>
            <a:avLst/>
            <a:gdLst>
              <a:gd name="connsiteX0" fmla="*/ 110247 w 110345"/>
              <a:gd name="connsiteY0" fmla="*/ 78 h 551102"/>
              <a:gd name="connsiteX1" fmla="*/ 22935 w 110345"/>
              <a:gd name="connsiteY1" fmla="*/ 325515 h 551102"/>
              <a:gd name="connsiteX2" fmla="*/ 16585 w 110345"/>
              <a:gd name="connsiteY2" fmla="*/ 550940 h 551102"/>
              <a:gd name="connsiteX3" fmla="*/ 3885 w 110345"/>
              <a:gd name="connsiteY3" fmla="*/ 355678 h 551102"/>
              <a:gd name="connsiteX4" fmla="*/ 110247 w 110345"/>
              <a:gd name="connsiteY4" fmla="*/ 78 h 551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345" h="551102">
                <a:moveTo>
                  <a:pt x="110247" y="78"/>
                </a:moveTo>
                <a:cubicBezTo>
                  <a:pt x="113422" y="-4949"/>
                  <a:pt x="38545" y="233705"/>
                  <a:pt x="22935" y="325515"/>
                </a:cubicBezTo>
                <a:cubicBezTo>
                  <a:pt x="7325" y="417325"/>
                  <a:pt x="19760" y="545913"/>
                  <a:pt x="16585" y="550940"/>
                </a:cubicBezTo>
                <a:cubicBezTo>
                  <a:pt x="13410" y="555967"/>
                  <a:pt x="-8815" y="442991"/>
                  <a:pt x="3885" y="355678"/>
                </a:cubicBezTo>
                <a:cubicBezTo>
                  <a:pt x="16585" y="268365"/>
                  <a:pt x="107072" y="5105"/>
                  <a:pt x="110247" y="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: 図形 1145">
            <a:extLst>
              <a:ext uri="{FF2B5EF4-FFF2-40B4-BE49-F238E27FC236}">
                <a16:creationId xmlns:a16="http://schemas.microsoft.com/office/drawing/2014/main" id="{1EB4B31C-7EBD-4D0A-9F91-2A20FA395D85}"/>
              </a:ext>
            </a:extLst>
          </p:cNvPr>
          <p:cNvSpPr/>
          <p:nvPr/>
        </p:nvSpPr>
        <p:spPr>
          <a:xfrm>
            <a:off x="3999856" y="9825036"/>
            <a:ext cx="102317" cy="871411"/>
          </a:xfrm>
          <a:custGeom>
            <a:avLst/>
            <a:gdLst>
              <a:gd name="connsiteX0" fmla="*/ 102244 w 102317"/>
              <a:gd name="connsiteY0" fmla="*/ 2 h 871411"/>
              <a:gd name="connsiteX1" fmla="*/ 56207 w 102317"/>
              <a:gd name="connsiteY1" fmla="*/ 312739 h 871411"/>
              <a:gd name="connsiteX2" fmla="*/ 18107 w 102317"/>
              <a:gd name="connsiteY2" fmla="*/ 461964 h 871411"/>
              <a:gd name="connsiteX3" fmla="*/ 14932 w 102317"/>
              <a:gd name="connsiteY3" fmla="*/ 866777 h 871411"/>
              <a:gd name="connsiteX4" fmla="*/ 6994 w 102317"/>
              <a:gd name="connsiteY4" fmla="*/ 669927 h 871411"/>
              <a:gd name="connsiteX5" fmla="*/ 2232 w 102317"/>
              <a:gd name="connsiteY5" fmla="*/ 492127 h 871411"/>
              <a:gd name="connsiteX6" fmla="*/ 45094 w 102317"/>
              <a:gd name="connsiteY6" fmla="*/ 307977 h 871411"/>
              <a:gd name="connsiteX7" fmla="*/ 102244 w 102317"/>
              <a:gd name="connsiteY7" fmla="*/ 2 h 87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317" h="871411">
                <a:moveTo>
                  <a:pt x="102244" y="2"/>
                </a:moveTo>
                <a:cubicBezTo>
                  <a:pt x="104096" y="796"/>
                  <a:pt x="70230" y="235745"/>
                  <a:pt x="56207" y="312739"/>
                </a:cubicBezTo>
                <a:cubicBezTo>
                  <a:pt x="42184" y="389733"/>
                  <a:pt x="24986" y="369624"/>
                  <a:pt x="18107" y="461964"/>
                </a:cubicBezTo>
                <a:cubicBezTo>
                  <a:pt x="11228" y="554304"/>
                  <a:pt x="16784" y="832117"/>
                  <a:pt x="14932" y="866777"/>
                </a:cubicBezTo>
                <a:cubicBezTo>
                  <a:pt x="13080" y="901437"/>
                  <a:pt x="9111" y="732369"/>
                  <a:pt x="6994" y="669927"/>
                </a:cubicBezTo>
                <a:cubicBezTo>
                  <a:pt x="4877" y="607485"/>
                  <a:pt x="-4118" y="552452"/>
                  <a:pt x="2232" y="492127"/>
                </a:cubicBezTo>
                <a:cubicBezTo>
                  <a:pt x="8582" y="431802"/>
                  <a:pt x="30542" y="385235"/>
                  <a:pt x="45094" y="307977"/>
                </a:cubicBezTo>
                <a:cubicBezTo>
                  <a:pt x="59646" y="230719"/>
                  <a:pt x="100392" y="-792"/>
                  <a:pt x="102244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: 図形 1146">
            <a:extLst>
              <a:ext uri="{FF2B5EF4-FFF2-40B4-BE49-F238E27FC236}">
                <a16:creationId xmlns:a16="http://schemas.microsoft.com/office/drawing/2014/main" id="{3E5D770E-4EC0-4041-ACDA-BE724EF7F24F}"/>
              </a:ext>
            </a:extLst>
          </p:cNvPr>
          <p:cNvSpPr/>
          <p:nvPr/>
        </p:nvSpPr>
        <p:spPr>
          <a:xfrm>
            <a:off x="3946450" y="10453047"/>
            <a:ext cx="34362" cy="649658"/>
          </a:xfrm>
          <a:custGeom>
            <a:avLst/>
            <a:gdLst>
              <a:gd name="connsiteX0" fmla="*/ 33413 w 34362"/>
              <a:gd name="connsiteY0" fmla="*/ 641 h 649658"/>
              <a:gd name="connsiteX1" fmla="*/ 20713 w 34362"/>
              <a:gd name="connsiteY1" fmla="*/ 321316 h 649658"/>
              <a:gd name="connsiteX2" fmla="*/ 75 w 34362"/>
              <a:gd name="connsiteY2" fmla="*/ 643578 h 649658"/>
              <a:gd name="connsiteX3" fmla="*/ 14363 w 34362"/>
              <a:gd name="connsiteY3" fmla="*/ 522928 h 649658"/>
              <a:gd name="connsiteX4" fmla="*/ 30238 w 34362"/>
              <a:gd name="connsiteY4" fmla="*/ 407041 h 649658"/>
              <a:gd name="connsiteX5" fmla="*/ 33413 w 34362"/>
              <a:gd name="connsiteY5" fmla="*/ 641 h 64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362" h="649658">
                <a:moveTo>
                  <a:pt x="33413" y="641"/>
                </a:moveTo>
                <a:cubicBezTo>
                  <a:pt x="31826" y="-13646"/>
                  <a:pt x="26269" y="214160"/>
                  <a:pt x="20713" y="321316"/>
                </a:cubicBezTo>
                <a:cubicBezTo>
                  <a:pt x="15157" y="428472"/>
                  <a:pt x="1133" y="609976"/>
                  <a:pt x="75" y="643578"/>
                </a:cubicBezTo>
                <a:cubicBezTo>
                  <a:pt x="-983" y="677180"/>
                  <a:pt x="9336" y="562351"/>
                  <a:pt x="14363" y="522928"/>
                </a:cubicBezTo>
                <a:cubicBezTo>
                  <a:pt x="19390" y="483505"/>
                  <a:pt x="25476" y="489591"/>
                  <a:pt x="30238" y="407041"/>
                </a:cubicBezTo>
                <a:cubicBezTo>
                  <a:pt x="35000" y="324491"/>
                  <a:pt x="35000" y="14928"/>
                  <a:pt x="33413" y="6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: 図形 1147">
            <a:extLst>
              <a:ext uri="{FF2B5EF4-FFF2-40B4-BE49-F238E27FC236}">
                <a16:creationId xmlns:a16="http://schemas.microsoft.com/office/drawing/2014/main" id="{67DE89BF-34F2-4745-8819-5FCC152653E1}"/>
              </a:ext>
            </a:extLst>
          </p:cNvPr>
          <p:cNvSpPr/>
          <p:nvPr/>
        </p:nvSpPr>
        <p:spPr>
          <a:xfrm>
            <a:off x="3946462" y="10667285"/>
            <a:ext cx="66640" cy="644400"/>
          </a:xfrm>
          <a:custGeom>
            <a:avLst/>
            <a:gdLst>
              <a:gd name="connsiteX0" fmla="*/ 57213 w 66640"/>
              <a:gd name="connsiteY0" fmla="*/ 715 h 644400"/>
              <a:gd name="connsiteX1" fmla="*/ 63563 w 66640"/>
              <a:gd name="connsiteY1" fmla="*/ 188040 h 644400"/>
              <a:gd name="connsiteX2" fmla="*/ 8001 w 66640"/>
              <a:gd name="connsiteY2" fmla="*/ 567453 h 644400"/>
              <a:gd name="connsiteX3" fmla="*/ 1651 w 66640"/>
              <a:gd name="connsiteY3" fmla="*/ 632540 h 644400"/>
              <a:gd name="connsiteX4" fmla="*/ 20701 w 66640"/>
              <a:gd name="connsiteY4" fmla="*/ 405528 h 644400"/>
              <a:gd name="connsiteX5" fmla="*/ 38163 w 66640"/>
              <a:gd name="connsiteY5" fmla="*/ 249953 h 644400"/>
              <a:gd name="connsiteX6" fmla="*/ 57213 w 66640"/>
              <a:gd name="connsiteY6" fmla="*/ 715 h 64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640" h="644400">
                <a:moveTo>
                  <a:pt x="57213" y="715"/>
                </a:moveTo>
                <a:cubicBezTo>
                  <a:pt x="61446" y="-9604"/>
                  <a:pt x="71765" y="93584"/>
                  <a:pt x="63563" y="188040"/>
                </a:cubicBezTo>
                <a:cubicBezTo>
                  <a:pt x="55361" y="282496"/>
                  <a:pt x="18320" y="493370"/>
                  <a:pt x="8001" y="567453"/>
                </a:cubicBezTo>
                <a:cubicBezTo>
                  <a:pt x="-2318" y="641536"/>
                  <a:pt x="-466" y="659528"/>
                  <a:pt x="1651" y="632540"/>
                </a:cubicBezTo>
                <a:cubicBezTo>
                  <a:pt x="3768" y="605553"/>
                  <a:pt x="14616" y="469293"/>
                  <a:pt x="20701" y="405528"/>
                </a:cubicBezTo>
                <a:cubicBezTo>
                  <a:pt x="26786" y="341764"/>
                  <a:pt x="31549" y="313188"/>
                  <a:pt x="38163" y="249953"/>
                </a:cubicBezTo>
                <a:cubicBezTo>
                  <a:pt x="44777" y="186718"/>
                  <a:pt x="52980" y="11034"/>
                  <a:pt x="57213" y="7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: 図形 1148">
            <a:extLst>
              <a:ext uri="{FF2B5EF4-FFF2-40B4-BE49-F238E27FC236}">
                <a16:creationId xmlns:a16="http://schemas.microsoft.com/office/drawing/2014/main" id="{AF75F1BD-BCEF-45B4-B163-C2A7438C755D}"/>
              </a:ext>
            </a:extLst>
          </p:cNvPr>
          <p:cNvSpPr/>
          <p:nvPr/>
        </p:nvSpPr>
        <p:spPr>
          <a:xfrm>
            <a:off x="1616859" y="8165579"/>
            <a:ext cx="895969" cy="216459"/>
          </a:xfrm>
          <a:custGeom>
            <a:avLst/>
            <a:gdLst>
              <a:gd name="connsiteX0" fmla="*/ 274 w 895969"/>
              <a:gd name="connsiteY0" fmla="*/ 216421 h 216459"/>
              <a:gd name="connsiteX1" fmla="*/ 269091 w 895969"/>
              <a:gd name="connsiteY1" fmla="*/ 171971 h 216459"/>
              <a:gd name="connsiteX2" fmla="*/ 510391 w 895969"/>
              <a:gd name="connsiteY2" fmla="*/ 70371 h 216459"/>
              <a:gd name="connsiteX3" fmla="*/ 895624 w 895969"/>
              <a:gd name="connsiteY3" fmla="*/ 521 h 216459"/>
              <a:gd name="connsiteX4" fmla="*/ 576008 w 895969"/>
              <a:gd name="connsiteY4" fmla="*/ 40738 h 216459"/>
              <a:gd name="connsiteX5" fmla="*/ 421491 w 895969"/>
              <a:gd name="connsiteY5" fmla="*/ 83071 h 216459"/>
              <a:gd name="connsiteX6" fmla="*/ 222524 w 895969"/>
              <a:gd name="connsiteY6" fmla="*/ 165621 h 216459"/>
              <a:gd name="connsiteX7" fmla="*/ 274 w 895969"/>
              <a:gd name="connsiteY7" fmla="*/ 216421 h 216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5969" h="216459">
                <a:moveTo>
                  <a:pt x="274" y="216421"/>
                </a:moveTo>
                <a:cubicBezTo>
                  <a:pt x="8035" y="217479"/>
                  <a:pt x="184072" y="196313"/>
                  <a:pt x="269091" y="171971"/>
                </a:cubicBezTo>
                <a:cubicBezTo>
                  <a:pt x="354110" y="147629"/>
                  <a:pt x="405969" y="98946"/>
                  <a:pt x="510391" y="70371"/>
                </a:cubicBezTo>
                <a:cubicBezTo>
                  <a:pt x="614813" y="41796"/>
                  <a:pt x="884688" y="5460"/>
                  <a:pt x="895624" y="521"/>
                </a:cubicBezTo>
                <a:cubicBezTo>
                  <a:pt x="906560" y="-4418"/>
                  <a:pt x="655030" y="26980"/>
                  <a:pt x="576008" y="40738"/>
                </a:cubicBezTo>
                <a:cubicBezTo>
                  <a:pt x="496986" y="54496"/>
                  <a:pt x="480405" y="62257"/>
                  <a:pt x="421491" y="83071"/>
                </a:cubicBezTo>
                <a:cubicBezTo>
                  <a:pt x="362577" y="103885"/>
                  <a:pt x="293785" y="142338"/>
                  <a:pt x="222524" y="165621"/>
                </a:cubicBezTo>
                <a:cubicBezTo>
                  <a:pt x="151263" y="188904"/>
                  <a:pt x="-7487" y="215363"/>
                  <a:pt x="274" y="2164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: 図形 1149">
            <a:extLst>
              <a:ext uri="{FF2B5EF4-FFF2-40B4-BE49-F238E27FC236}">
                <a16:creationId xmlns:a16="http://schemas.microsoft.com/office/drawing/2014/main" id="{92C2FC05-E17A-4BBC-8575-5E66A5A59F22}"/>
              </a:ext>
            </a:extLst>
          </p:cNvPr>
          <p:cNvSpPr/>
          <p:nvPr/>
        </p:nvSpPr>
        <p:spPr>
          <a:xfrm>
            <a:off x="1898510" y="8117440"/>
            <a:ext cx="633102" cy="186562"/>
          </a:xfrm>
          <a:custGeom>
            <a:avLst/>
            <a:gdLst>
              <a:gd name="connsiteX0" fmla="*/ 633023 w 633102"/>
              <a:gd name="connsiteY0" fmla="*/ 2093 h 186562"/>
              <a:gd name="connsiteX1" fmla="*/ 273190 w 633102"/>
              <a:gd name="connsiteY1" fmla="*/ 33843 h 186562"/>
              <a:gd name="connsiteX2" fmla="*/ 140 w 633102"/>
              <a:gd name="connsiteY2" fmla="*/ 186243 h 186562"/>
              <a:gd name="connsiteX3" fmla="*/ 241440 w 633102"/>
              <a:gd name="connsiteY3" fmla="*/ 71943 h 186562"/>
              <a:gd name="connsiteX4" fmla="*/ 633023 w 633102"/>
              <a:gd name="connsiteY4" fmla="*/ 2093 h 186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3102" h="186562">
                <a:moveTo>
                  <a:pt x="633023" y="2093"/>
                </a:moveTo>
                <a:cubicBezTo>
                  <a:pt x="638315" y="-4257"/>
                  <a:pt x="378670" y="3151"/>
                  <a:pt x="273190" y="33843"/>
                </a:cubicBezTo>
                <a:cubicBezTo>
                  <a:pt x="167710" y="64535"/>
                  <a:pt x="5432" y="179893"/>
                  <a:pt x="140" y="186243"/>
                </a:cubicBezTo>
                <a:cubicBezTo>
                  <a:pt x="-5152" y="192593"/>
                  <a:pt x="139840" y="102635"/>
                  <a:pt x="241440" y="71943"/>
                </a:cubicBezTo>
                <a:cubicBezTo>
                  <a:pt x="343040" y="41251"/>
                  <a:pt x="627731" y="8443"/>
                  <a:pt x="633023" y="20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: 図形 1150">
            <a:extLst>
              <a:ext uri="{FF2B5EF4-FFF2-40B4-BE49-F238E27FC236}">
                <a16:creationId xmlns:a16="http://schemas.microsoft.com/office/drawing/2014/main" id="{BC2DA6D5-91F4-40C2-9BA0-9F16870F3B40}"/>
              </a:ext>
            </a:extLst>
          </p:cNvPr>
          <p:cNvSpPr/>
          <p:nvPr/>
        </p:nvSpPr>
        <p:spPr>
          <a:xfrm>
            <a:off x="1595967" y="8263461"/>
            <a:ext cx="432336" cy="82564"/>
          </a:xfrm>
          <a:custGeom>
            <a:avLst/>
            <a:gdLst>
              <a:gd name="connsiteX0" fmla="*/ 0 w 432336"/>
              <a:gd name="connsiteY0" fmla="*/ 12706 h 82564"/>
              <a:gd name="connsiteX1" fmla="*/ 228600 w 432336"/>
              <a:gd name="connsiteY1" fmla="*/ 29639 h 82564"/>
              <a:gd name="connsiteX2" fmla="*/ 431800 w 432336"/>
              <a:gd name="connsiteY2" fmla="*/ 6 h 82564"/>
              <a:gd name="connsiteX3" fmla="*/ 279400 w 432336"/>
              <a:gd name="connsiteY3" fmla="*/ 27522 h 82564"/>
              <a:gd name="connsiteX4" fmla="*/ 27516 w 432336"/>
              <a:gd name="connsiteY4" fmla="*/ 82556 h 82564"/>
              <a:gd name="connsiteX5" fmla="*/ 353483 w 432336"/>
              <a:gd name="connsiteY5" fmla="*/ 31756 h 82564"/>
              <a:gd name="connsiteX6" fmla="*/ 230716 w 432336"/>
              <a:gd name="connsiteY6" fmla="*/ 27522 h 82564"/>
              <a:gd name="connsiteX7" fmla="*/ 0 w 432336"/>
              <a:gd name="connsiteY7" fmla="*/ 12706 h 82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2336" h="82564">
                <a:moveTo>
                  <a:pt x="0" y="12706"/>
                </a:moveTo>
                <a:cubicBezTo>
                  <a:pt x="-353" y="13059"/>
                  <a:pt x="156633" y="31756"/>
                  <a:pt x="228600" y="29639"/>
                </a:cubicBezTo>
                <a:cubicBezTo>
                  <a:pt x="300567" y="27522"/>
                  <a:pt x="423333" y="359"/>
                  <a:pt x="431800" y="6"/>
                </a:cubicBezTo>
                <a:cubicBezTo>
                  <a:pt x="440267" y="-347"/>
                  <a:pt x="346781" y="13764"/>
                  <a:pt x="279400" y="27522"/>
                </a:cubicBezTo>
                <a:cubicBezTo>
                  <a:pt x="212019" y="41280"/>
                  <a:pt x="15169" y="81850"/>
                  <a:pt x="27516" y="82556"/>
                </a:cubicBezTo>
                <a:cubicBezTo>
                  <a:pt x="39863" y="83262"/>
                  <a:pt x="319616" y="40928"/>
                  <a:pt x="353483" y="31756"/>
                </a:cubicBezTo>
                <a:cubicBezTo>
                  <a:pt x="387350" y="22584"/>
                  <a:pt x="283633" y="31755"/>
                  <a:pt x="230716" y="27522"/>
                </a:cubicBezTo>
                <a:cubicBezTo>
                  <a:pt x="177799" y="23289"/>
                  <a:pt x="353" y="12353"/>
                  <a:pt x="0" y="127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: 図形 1151">
            <a:extLst>
              <a:ext uri="{FF2B5EF4-FFF2-40B4-BE49-F238E27FC236}">
                <a16:creationId xmlns:a16="http://schemas.microsoft.com/office/drawing/2014/main" id="{66C6AEB9-7A63-410D-8395-E489A629358C}"/>
              </a:ext>
            </a:extLst>
          </p:cNvPr>
          <p:cNvSpPr/>
          <p:nvPr/>
        </p:nvSpPr>
        <p:spPr>
          <a:xfrm>
            <a:off x="1604195" y="8295205"/>
            <a:ext cx="97494" cy="578807"/>
          </a:xfrm>
          <a:custGeom>
            <a:avLst/>
            <a:gdLst>
              <a:gd name="connsiteX0" fmla="*/ 4472 w 97494"/>
              <a:gd name="connsiteY0" fmla="*/ 12 h 578807"/>
              <a:gd name="connsiteX1" fmla="*/ 8705 w 97494"/>
              <a:gd name="connsiteY1" fmla="*/ 179928 h 578807"/>
              <a:gd name="connsiteX2" fmla="*/ 95488 w 97494"/>
              <a:gd name="connsiteY2" fmla="*/ 575745 h 578807"/>
              <a:gd name="connsiteX3" fmla="*/ 65855 w 97494"/>
              <a:gd name="connsiteY3" fmla="*/ 353495 h 578807"/>
              <a:gd name="connsiteX4" fmla="*/ 21405 w 97494"/>
              <a:gd name="connsiteY4" fmla="*/ 171462 h 578807"/>
              <a:gd name="connsiteX5" fmla="*/ 4472 w 97494"/>
              <a:gd name="connsiteY5" fmla="*/ 12 h 578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94" h="578807">
                <a:moveTo>
                  <a:pt x="4472" y="12"/>
                </a:moveTo>
                <a:cubicBezTo>
                  <a:pt x="2355" y="1423"/>
                  <a:pt x="-6464" y="83973"/>
                  <a:pt x="8705" y="179928"/>
                </a:cubicBezTo>
                <a:cubicBezTo>
                  <a:pt x="23874" y="275883"/>
                  <a:pt x="85963" y="546817"/>
                  <a:pt x="95488" y="575745"/>
                </a:cubicBezTo>
                <a:cubicBezTo>
                  <a:pt x="105013" y="604673"/>
                  <a:pt x="78202" y="420875"/>
                  <a:pt x="65855" y="353495"/>
                </a:cubicBezTo>
                <a:cubicBezTo>
                  <a:pt x="53508" y="286115"/>
                  <a:pt x="30577" y="229318"/>
                  <a:pt x="21405" y="171462"/>
                </a:cubicBezTo>
                <a:cubicBezTo>
                  <a:pt x="12233" y="113607"/>
                  <a:pt x="6589" y="-1399"/>
                  <a:pt x="4472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: 図形 1152">
            <a:extLst>
              <a:ext uri="{FF2B5EF4-FFF2-40B4-BE49-F238E27FC236}">
                <a16:creationId xmlns:a16="http://schemas.microsoft.com/office/drawing/2014/main" id="{3D581D8C-BE00-4DF3-B3A4-01228C52486E}"/>
              </a:ext>
            </a:extLst>
          </p:cNvPr>
          <p:cNvSpPr/>
          <p:nvPr/>
        </p:nvSpPr>
        <p:spPr>
          <a:xfrm>
            <a:off x="1921211" y="8367183"/>
            <a:ext cx="307650" cy="544074"/>
          </a:xfrm>
          <a:custGeom>
            <a:avLst/>
            <a:gdLst>
              <a:gd name="connsiteX0" fmla="*/ 307639 w 307650"/>
              <a:gd name="connsiteY0" fmla="*/ 0 h 544074"/>
              <a:gd name="connsiteX1" fmla="*/ 66339 w 307650"/>
              <a:gd name="connsiteY1" fmla="*/ 179917 h 544074"/>
              <a:gd name="connsiteX2" fmla="*/ 19772 w 307650"/>
              <a:gd name="connsiteY2" fmla="*/ 289984 h 544074"/>
              <a:gd name="connsiteX3" fmla="*/ 24006 w 307650"/>
              <a:gd name="connsiteY3" fmla="*/ 543984 h 544074"/>
              <a:gd name="connsiteX4" fmla="*/ 722 w 307650"/>
              <a:gd name="connsiteY4" fmla="*/ 260350 h 544074"/>
              <a:gd name="connsiteX5" fmla="*/ 55756 w 307650"/>
              <a:gd name="connsiteY5" fmla="*/ 177800 h 544074"/>
              <a:gd name="connsiteX6" fmla="*/ 307639 w 307650"/>
              <a:gd name="connsiteY6" fmla="*/ 0 h 544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7650" h="544074">
                <a:moveTo>
                  <a:pt x="307639" y="0"/>
                </a:moveTo>
                <a:cubicBezTo>
                  <a:pt x="309403" y="353"/>
                  <a:pt x="114317" y="131586"/>
                  <a:pt x="66339" y="179917"/>
                </a:cubicBezTo>
                <a:cubicBezTo>
                  <a:pt x="18361" y="228248"/>
                  <a:pt x="26827" y="229306"/>
                  <a:pt x="19772" y="289984"/>
                </a:cubicBezTo>
                <a:cubicBezTo>
                  <a:pt x="12717" y="350662"/>
                  <a:pt x="27181" y="548923"/>
                  <a:pt x="24006" y="543984"/>
                </a:cubicBezTo>
                <a:cubicBezTo>
                  <a:pt x="20831" y="539045"/>
                  <a:pt x="-4570" y="321381"/>
                  <a:pt x="722" y="260350"/>
                </a:cubicBezTo>
                <a:cubicBezTo>
                  <a:pt x="6014" y="199319"/>
                  <a:pt x="8484" y="218722"/>
                  <a:pt x="55756" y="177800"/>
                </a:cubicBezTo>
                <a:cubicBezTo>
                  <a:pt x="103028" y="136878"/>
                  <a:pt x="305875" y="-353"/>
                  <a:pt x="30763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: 図形 1153">
            <a:extLst>
              <a:ext uri="{FF2B5EF4-FFF2-40B4-BE49-F238E27FC236}">
                <a16:creationId xmlns:a16="http://schemas.microsoft.com/office/drawing/2014/main" id="{7FFD0919-9E21-4E65-9A8B-CD3F107D20C6}"/>
              </a:ext>
            </a:extLst>
          </p:cNvPr>
          <p:cNvSpPr/>
          <p:nvPr/>
        </p:nvSpPr>
        <p:spPr>
          <a:xfrm>
            <a:off x="1966588" y="8376121"/>
            <a:ext cx="432915" cy="512676"/>
          </a:xfrm>
          <a:custGeom>
            <a:avLst/>
            <a:gdLst>
              <a:gd name="connsiteX0" fmla="*/ 431595 w 432915"/>
              <a:gd name="connsiteY0" fmla="*/ 7996 h 512676"/>
              <a:gd name="connsiteX1" fmla="*/ 268612 w 432915"/>
              <a:gd name="connsiteY1" fmla="*/ 27046 h 512676"/>
              <a:gd name="connsiteX2" fmla="*/ 12495 w 432915"/>
              <a:gd name="connsiteY2" fmla="*/ 232362 h 512676"/>
              <a:gd name="connsiteX3" fmla="*/ 37895 w 432915"/>
              <a:gd name="connsiteY3" fmla="*/ 511762 h 512676"/>
              <a:gd name="connsiteX4" fmla="*/ 20962 w 432915"/>
              <a:gd name="connsiteY4" fmla="*/ 319146 h 512676"/>
              <a:gd name="connsiteX5" fmla="*/ 35779 w 432915"/>
              <a:gd name="connsiteY5" fmla="*/ 236596 h 512676"/>
              <a:gd name="connsiteX6" fmla="*/ 181829 w 432915"/>
              <a:gd name="connsiteY6" fmla="*/ 79962 h 512676"/>
              <a:gd name="connsiteX7" fmla="*/ 431595 w 432915"/>
              <a:gd name="connsiteY7" fmla="*/ 7996 h 51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2915" h="512676">
                <a:moveTo>
                  <a:pt x="431595" y="7996"/>
                </a:moveTo>
                <a:cubicBezTo>
                  <a:pt x="446059" y="-823"/>
                  <a:pt x="338462" y="-10348"/>
                  <a:pt x="268612" y="27046"/>
                </a:cubicBezTo>
                <a:cubicBezTo>
                  <a:pt x="198762" y="64440"/>
                  <a:pt x="50948" y="151576"/>
                  <a:pt x="12495" y="232362"/>
                </a:cubicBezTo>
                <a:cubicBezTo>
                  <a:pt x="-25958" y="313148"/>
                  <a:pt x="36484" y="497298"/>
                  <a:pt x="37895" y="511762"/>
                </a:cubicBezTo>
                <a:cubicBezTo>
                  <a:pt x="39306" y="526226"/>
                  <a:pt x="21315" y="365007"/>
                  <a:pt x="20962" y="319146"/>
                </a:cubicBezTo>
                <a:cubicBezTo>
                  <a:pt x="20609" y="273285"/>
                  <a:pt x="8968" y="276460"/>
                  <a:pt x="35779" y="236596"/>
                </a:cubicBezTo>
                <a:cubicBezTo>
                  <a:pt x="62590" y="196732"/>
                  <a:pt x="119387" y="116298"/>
                  <a:pt x="181829" y="79962"/>
                </a:cubicBezTo>
                <a:cubicBezTo>
                  <a:pt x="244271" y="43626"/>
                  <a:pt x="417131" y="16815"/>
                  <a:pt x="431595" y="79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: 図形 1154">
            <a:extLst>
              <a:ext uri="{FF2B5EF4-FFF2-40B4-BE49-F238E27FC236}">
                <a16:creationId xmlns:a16="http://schemas.microsoft.com/office/drawing/2014/main" id="{5FBF58B2-C872-48DF-AACF-7879BAF941A7}"/>
              </a:ext>
            </a:extLst>
          </p:cNvPr>
          <p:cNvSpPr/>
          <p:nvPr/>
        </p:nvSpPr>
        <p:spPr>
          <a:xfrm>
            <a:off x="1606550" y="8507952"/>
            <a:ext cx="195719" cy="1022861"/>
          </a:xfrm>
          <a:custGeom>
            <a:avLst/>
            <a:gdLst>
              <a:gd name="connsiteX0" fmla="*/ 0 w 195719"/>
              <a:gd name="connsiteY0" fmla="*/ 1048 h 1022861"/>
              <a:gd name="connsiteX1" fmla="*/ 93133 w 195719"/>
              <a:gd name="connsiteY1" fmla="*/ 485765 h 1022861"/>
              <a:gd name="connsiteX2" fmla="*/ 194733 w 195719"/>
              <a:gd name="connsiteY2" fmla="*/ 1012815 h 1022861"/>
              <a:gd name="connsiteX3" fmla="*/ 141817 w 195719"/>
              <a:gd name="connsiteY3" fmla="*/ 796915 h 1022861"/>
              <a:gd name="connsiteX4" fmla="*/ 93133 w 195719"/>
              <a:gd name="connsiteY4" fmla="*/ 369348 h 1022861"/>
              <a:gd name="connsiteX5" fmla="*/ 0 w 195719"/>
              <a:gd name="connsiteY5" fmla="*/ 1048 h 102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19" h="1022861">
                <a:moveTo>
                  <a:pt x="0" y="1048"/>
                </a:moveTo>
                <a:cubicBezTo>
                  <a:pt x="0" y="20451"/>
                  <a:pt x="93133" y="485765"/>
                  <a:pt x="93133" y="485765"/>
                </a:cubicBezTo>
                <a:cubicBezTo>
                  <a:pt x="125588" y="654393"/>
                  <a:pt x="186619" y="960957"/>
                  <a:pt x="194733" y="1012815"/>
                </a:cubicBezTo>
                <a:cubicBezTo>
                  <a:pt x="202847" y="1064673"/>
                  <a:pt x="158750" y="904159"/>
                  <a:pt x="141817" y="796915"/>
                </a:cubicBezTo>
                <a:cubicBezTo>
                  <a:pt x="124884" y="689671"/>
                  <a:pt x="117475" y="502345"/>
                  <a:pt x="93133" y="369348"/>
                </a:cubicBezTo>
                <a:cubicBezTo>
                  <a:pt x="68791" y="236351"/>
                  <a:pt x="0" y="-18355"/>
                  <a:pt x="0" y="10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: 図形 1155">
            <a:extLst>
              <a:ext uri="{FF2B5EF4-FFF2-40B4-BE49-F238E27FC236}">
                <a16:creationId xmlns:a16="http://schemas.microsoft.com/office/drawing/2014/main" id="{36DD14CF-509B-47E6-B5EB-4A95A44EB780}"/>
              </a:ext>
            </a:extLst>
          </p:cNvPr>
          <p:cNvSpPr/>
          <p:nvPr/>
        </p:nvSpPr>
        <p:spPr>
          <a:xfrm>
            <a:off x="1763014" y="9103633"/>
            <a:ext cx="219005" cy="912708"/>
          </a:xfrm>
          <a:custGeom>
            <a:avLst/>
            <a:gdLst>
              <a:gd name="connsiteX0" fmla="*/ 2286 w 219005"/>
              <a:gd name="connsiteY0" fmla="*/ 150 h 912708"/>
              <a:gd name="connsiteX1" fmla="*/ 27686 w 219005"/>
              <a:gd name="connsiteY1" fmla="*/ 258384 h 912708"/>
              <a:gd name="connsiteX2" fmla="*/ 211836 w 219005"/>
              <a:gd name="connsiteY2" fmla="*/ 874334 h 912708"/>
              <a:gd name="connsiteX3" fmla="*/ 169503 w 219005"/>
              <a:gd name="connsiteY3" fmla="*/ 802367 h 912708"/>
              <a:gd name="connsiteX4" fmla="*/ 57319 w 219005"/>
              <a:gd name="connsiteY4" fmla="*/ 431950 h 912708"/>
              <a:gd name="connsiteX5" fmla="*/ 8636 w 219005"/>
              <a:gd name="connsiteY5" fmla="*/ 288017 h 912708"/>
              <a:gd name="connsiteX6" fmla="*/ 2286 w 219005"/>
              <a:gd name="connsiteY6" fmla="*/ 150 h 912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005" h="912708">
                <a:moveTo>
                  <a:pt x="2286" y="150"/>
                </a:moveTo>
                <a:cubicBezTo>
                  <a:pt x="5461" y="-4789"/>
                  <a:pt x="-7239" y="112687"/>
                  <a:pt x="27686" y="258384"/>
                </a:cubicBezTo>
                <a:cubicBezTo>
                  <a:pt x="62611" y="404081"/>
                  <a:pt x="188200" y="783670"/>
                  <a:pt x="211836" y="874334"/>
                </a:cubicBezTo>
                <a:cubicBezTo>
                  <a:pt x="235472" y="964998"/>
                  <a:pt x="195256" y="876098"/>
                  <a:pt x="169503" y="802367"/>
                </a:cubicBezTo>
                <a:cubicBezTo>
                  <a:pt x="143750" y="728636"/>
                  <a:pt x="84130" y="517675"/>
                  <a:pt x="57319" y="431950"/>
                </a:cubicBezTo>
                <a:cubicBezTo>
                  <a:pt x="30508" y="346225"/>
                  <a:pt x="19572" y="356456"/>
                  <a:pt x="8636" y="288017"/>
                </a:cubicBezTo>
                <a:cubicBezTo>
                  <a:pt x="-2300" y="219578"/>
                  <a:pt x="-889" y="5089"/>
                  <a:pt x="2286" y="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: 図形 1156">
            <a:extLst>
              <a:ext uri="{FF2B5EF4-FFF2-40B4-BE49-F238E27FC236}">
                <a16:creationId xmlns:a16="http://schemas.microsoft.com/office/drawing/2014/main" id="{41BF20A1-28B3-46B1-BE96-6382C129605D}"/>
              </a:ext>
            </a:extLst>
          </p:cNvPr>
          <p:cNvSpPr/>
          <p:nvPr/>
        </p:nvSpPr>
        <p:spPr>
          <a:xfrm>
            <a:off x="1953344" y="9986337"/>
            <a:ext cx="402180" cy="791082"/>
          </a:xfrm>
          <a:custGeom>
            <a:avLst/>
            <a:gdLst>
              <a:gd name="connsiteX0" fmla="*/ 339 w 402180"/>
              <a:gd name="connsiteY0" fmla="*/ 2213 h 791082"/>
              <a:gd name="connsiteX1" fmla="*/ 152739 w 402180"/>
              <a:gd name="connsiteY1" fmla="*/ 275263 h 791082"/>
              <a:gd name="connsiteX2" fmla="*/ 387689 w 402180"/>
              <a:gd name="connsiteY2" fmla="*/ 762096 h 791082"/>
              <a:gd name="connsiteX3" fmla="*/ 358056 w 402180"/>
              <a:gd name="connsiteY3" fmla="*/ 702830 h 791082"/>
              <a:gd name="connsiteX4" fmla="*/ 203539 w 402180"/>
              <a:gd name="connsiteY4" fmla="*/ 434013 h 791082"/>
              <a:gd name="connsiteX5" fmla="*/ 154856 w 402180"/>
              <a:gd name="connsiteY5" fmla="*/ 287963 h 791082"/>
              <a:gd name="connsiteX6" fmla="*/ 112523 w 402180"/>
              <a:gd name="connsiteY6" fmla="*/ 152496 h 791082"/>
              <a:gd name="connsiteX7" fmla="*/ 339 w 402180"/>
              <a:gd name="connsiteY7" fmla="*/ 2213 h 791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2180" h="791082">
                <a:moveTo>
                  <a:pt x="339" y="2213"/>
                </a:moveTo>
                <a:cubicBezTo>
                  <a:pt x="7042" y="22674"/>
                  <a:pt x="88181" y="148616"/>
                  <a:pt x="152739" y="275263"/>
                </a:cubicBezTo>
                <a:cubicBezTo>
                  <a:pt x="217297" y="401910"/>
                  <a:pt x="353469" y="690835"/>
                  <a:pt x="387689" y="762096"/>
                </a:cubicBezTo>
                <a:cubicBezTo>
                  <a:pt x="421909" y="833357"/>
                  <a:pt x="388748" y="757511"/>
                  <a:pt x="358056" y="702830"/>
                </a:cubicBezTo>
                <a:cubicBezTo>
                  <a:pt x="327364" y="648149"/>
                  <a:pt x="237406" y="503157"/>
                  <a:pt x="203539" y="434013"/>
                </a:cubicBezTo>
                <a:cubicBezTo>
                  <a:pt x="169672" y="364869"/>
                  <a:pt x="170025" y="334882"/>
                  <a:pt x="154856" y="287963"/>
                </a:cubicBezTo>
                <a:cubicBezTo>
                  <a:pt x="139687" y="241044"/>
                  <a:pt x="136865" y="196240"/>
                  <a:pt x="112523" y="152496"/>
                </a:cubicBezTo>
                <a:cubicBezTo>
                  <a:pt x="88181" y="108752"/>
                  <a:pt x="-6364" y="-18248"/>
                  <a:pt x="339" y="2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: 図形 1157">
            <a:extLst>
              <a:ext uri="{FF2B5EF4-FFF2-40B4-BE49-F238E27FC236}">
                <a16:creationId xmlns:a16="http://schemas.microsoft.com/office/drawing/2014/main" id="{811C9626-4A43-4B6C-AF92-B4AD2CA1BDC0}"/>
              </a:ext>
            </a:extLst>
          </p:cNvPr>
          <p:cNvSpPr/>
          <p:nvPr/>
        </p:nvSpPr>
        <p:spPr>
          <a:xfrm>
            <a:off x="1997274" y="8885733"/>
            <a:ext cx="90451" cy="598024"/>
          </a:xfrm>
          <a:custGeom>
            <a:avLst/>
            <a:gdLst>
              <a:gd name="connsiteX0" fmla="*/ 2976 w 90451"/>
              <a:gd name="connsiteY0" fmla="*/ 1092 h 598024"/>
              <a:gd name="connsiteX1" fmla="*/ 9326 w 90451"/>
              <a:gd name="connsiteY1" fmla="*/ 232867 h 598024"/>
              <a:gd name="connsiteX2" fmla="*/ 90289 w 90451"/>
              <a:gd name="connsiteY2" fmla="*/ 597992 h 598024"/>
              <a:gd name="connsiteX3" fmla="*/ 29964 w 90451"/>
              <a:gd name="connsiteY3" fmla="*/ 253505 h 598024"/>
              <a:gd name="connsiteX4" fmla="*/ 20439 w 90451"/>
              <a:gd name="connsiteY4" fmla="*/ 148730 h 598024"/>
              <a:gd name="connsiteX5" fmla="*/ 2976 w 90451"/>
              <a:gd name="connsiteY5" fmla="*/ 1092 h 598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451" h="598024">
                <a:moveTo>
                  <a:pt x="2976" y="1092"/>
                </a:moveTo>
                <a:cubicBezTo>
                  <a:pt x="1124" y="15115"/>
                  <a:pt x="-5226" y="133384"/>
                  <a:pt x="9326" y="232867"/>
                </a:cubicBezTo>
                <a:cubicBezTo>
                  <a:pt x="23878" y="332350"/>
                  <a:pt x="86849" y="594552"/>
                  <a:pt x="90289" y="597992"/>
                </a:cubicBezTo>
                <a:cubicBezTo>
                  <a:pt x="93729" y="601432"/>
                  <a:pt x="41606" y="328382"/>
                  <a:pt x="29964" y="253505"/>
                </a:cubicBezTo>
                <a:cubicBezTo>
                  <a:pt x="18322" y="178628"/>
                  <a:pt x="22820" y="185507"/>
                  <a:pt x="20439" y="148730"/>
                </a:cubicBezTo>
                <a:cubicBezTo>
                  <a:pt x="18058" y="111953"/>
                  <a:pt x="4828" y="-12931"/>
                  <a:pt x="2976" y="10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: 図形 1158">
            <a:extLst>
              <a:ext uri="{FF2B5EF4-FFF2-40B4-BE49-F238E27FC236}">
                <a16:creationId xmlns:a16="http://schemas.microsoft.com/office/drawing/2014/main" id="{74E230AD-43EB-429B-8779-228871214C1D}"/>
              </a:ext>
            </a:extLst>
          </p:cNvPr>
          <p:cNvSpPr/>
          <p:nvPr/>
        </p:nvSpPr>
        <p:spPr>
          <a:xfrm>
            <a:off x="1955196" y="8851209"/>
            <a:ext cx="166840" cy="785128"/>
          </a:xfrm>
          <a:custGeom>
            <a:avLst/>
            <a:gdLst>
              <a:gd name="connsiteX0" fmla="*/ 3779 w 166840"/>
              <a:gd name="connsiteY0" fmla="*/ 691 h 785128"/>
              <a:gd name="connsiteX1" fmla="*/ 16479 w 166840"/>
              <a:gd name="connsiteY1" fmla="*/ 229291 h 785128"/>
              <a:gd name="connsiteX2" fmla="*/ 156179 w 166840"/>
              <a:gd name="connsiteY2" fmla="*/ 749991 h 785128"/>
              <a:gd name="connsiteX3" fmla="*/ 149829 w 166840"/>
              <a:gd name="connsiteY3" fmla="*/ 716654 h 785128"/>
              <a:gd name="connsiteX4" fmla="*/ 91092 w 166840"/>
              <a:gd name="connsiteY4" fmla="*/ 545204 h 785128"/>
              <a:gd name="connsiteX5" fmla="*/ 26004 w 166840"/>
              <a:gd name="connsiteY5" fmla="*/ 172141 h 785128"/>
              <a:gd name="connsiteX6" fmla="*/ 3779 w 166840"/>
              <a:gd name="connsiteY6" fmla="*/ 691 h 78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840" h="785128">
                <a:moveTo>
                  <a:pt x="3779" y="691"/>
                </a:moveTo>
                <a:cubicBezTo>
                  <a:pt x="2191" y="10216"/>
                  <a:pt x="-8921" y="104408"/>
                  <a:pt x="16479" y="229291"/>
                </a:cubicBezTo>
                <a:cubicBezTo>
                  <a:pt x="41879" y="354174"/>
                  <a:pt x="133954" y="668764"/>
                  <a:pt x="156179" y="749991"/>
                </a:cubicBezTo>
                <a:cubicBezTo>
                  <a:pt x="178404" y="831218"/>
                  <a:pt x="160677" y="750785"/>
                  <a:pt x="149829" y="716654"/>
                </a:cubicBezTo>
                <a:cubicBezTo>
                  <a:pt x="138981" y="682523"/>
                  <a:pt x="111729" y="635956"/>
                  <a:pt x="91092" y="545204"/>
                </a:cubicBezTo>
                <a:cubicBezTo>
                  <a:pt x="70455" y="454452"/>
                  <a:pt x="40291" y="262628"/>
                  <a:pt x="26004" y="172141"/>
                </a:cubicBezTo>
                <a:cubicBezTo>
                  <a:pt x="11717" y="81654"/>
                  <a:pt x="5367" y="-8834"/>
                  <a:pt x="3779" y="6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: 図形 1159">
            <a:extLst>
              <a:ext uri="{FF2B5EF4-FFF2-40B4-BE49-F238E27FC236}">
                <a16:creationId xmlns:a16="http://schemas.microsoft.com/office/drawing/2014/main" id="{CEBBE08F-C208-417D-A9E5-040522F8C60B}"/>
              </a:ext>
            </a:extLst>
          </p:cNvPr>
          <p:cNvSpPr/>
          <p:nvPr/>
        </p:nvSpPr>
        <p:spPr>
          <a:xfrm>
            <a:off x="2077991" y="9494610"/>
            <a:ext cx="154100" cy="665494"/>
          </a:xfrm>
          <a:custGeom>
            <a:avLst/>
            <a:gdLst>
              <a:gd name="connsiteX0" fmla="*/ 47 w 154100"/>
              <a:gd name="connsiteY0" fmla="*/ 1815 h 665494"/>
              <a:gd name="connsiteX1" fmla="*/ 120697 w 154100"/>
              <a:gd name="connsiteY1" fmla="*/ 509815 h 665494"/>
              <a:gd name="connsiteX2" fmla="*/ 154034 w 154100"/>
              <a:gd name="connsiteY2" fmla="*/ 665390 h 665494"/>
              <a:gd name="connsiteX3" fmla="*/ 128634 w 154100"/>
              <a:gd name="connsiteY3" fmla="*/ 493940 h 665494"/>
              <a:gd name="connsiteX4" fmla="*/ 106409 w 154100"/>
              <a:gd name="connsiteY4" fmla="*/ 344715 h 665494"/>
              <a:gd name="connsiteX5" fmla="*/ 47 w 154100"/>
              <a:gd name="connsiteY5" fmla="*/ 1815 h 66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100" h="665494">
                <a:moveTo>
                  <a:pt x="47" y="1815"/>
                </a:moveTo>
                <a:cubicBezTo>
                  <a:pt x="2428" y="29332"/>
                  <a:pt x="95033" y="399219"/>
                  <a:pt x="120697" y="509815"/>
                </a:cubicBezTo>
                <a:cubicBezTo>
                  <a:pt x="146361" y="620411"/>
                  <a:pt x="152711" y="668036"/>
                  <a:pt x="154034" y="665390"/>
                </a:cubicBezTo>
                <a:cubicBezTo>
                  <a:pt x="155357" y="662744"/>
                  <a:pt x="136572" y="547386"/>
                  <a:pt x="128634" y="493940"/>
                </a:cubicBezTo>
                <a:cubicBezTo>
                  <a:pt x="120697" y="440494"/>
                  <a:pt x="126517" y="421973"/>
                  <a:pt x="106409" y="344715"/>
                </a:cubicBezTo>
                <a:cubicBezTo>
                  <a:pt x="86301" y="267457"/>
                  <a:pt x="-2334" y="-25702"/>
                  <a:pt x="47" y="18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: 図形 1160">
            <a:extLst>
              <a:ext uri="{FF2B5EF4-FFF2-40B4-BE49-F238E27FC236}">
                <a16:creationId xmlns:a16="http://schemas.microsoft.com/office/drawing/2014/main" id="{8A1DE336-BD0F-40F2-AE83-67F6D675AADE}"/>
              </a:ext>
            </a:extLst>
          </p:cNvPr>
          <p:cNvSpPr/>
          <p:nvPr/>
        </p:nvSpPr>
        <p:spPr>
          <a:xfrm>
            <a:off x="2167959" y="9905134"/>
            <a:ext cx="153436" cy="543253"/>
          </a:xfrm>
          <a:custGeom>
            <a:avLst/>
            <a:gdLst>
              <a:gd name="connsiteX0" fmla="*/ 566 w 153436"/>
              <a:gd name="connsiteY0" fmla="*/ 13566 h 543253"/>
              <a:gd name="connsiteX1" fmla="*/ 79941 w 153436"/>
              <a:gd name="connsiteY1" fmla="*/ 348529 h 543253"/>
              <a:gd name="connsiteX2" fmla="*/ 119629 w 153436"/>
              <a:gd name="connsiteY2" fmla="*/ 472354 h 543253"/>
              <a:gd name="connsiteX3" fmla="*/ 152966 w 153436"/>
              <a:gd name="connsiteY3" fmla="*/ 539029 h 543253"/>
              <a:gd name="connsiteX4" fmla="*/ 94229 w 153436"/>
              <a:gd name="connsiteY4" fmla="*/ 353291 h 543253"/>
              <a:gd name="connsiteX5" fmla="*/ 46604 w 153436"/>
              <a:gd name="connsiteY5" fmla="*/ 91354 h 543253"/>
              <a:gd name="connsiteX6" fmla="*/ 566 w 153436"/>
              <a:gd name="connsiteY6" fmla="*/ 13566 h 543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436" h="543253">
                <a:moveTo>
                  <a:pt x="566" y="13566"/>
                </a:moveTo>
                <a:cubicBezTo>
                  <a:pt x="6122" y="56429"/>
                  <a:pt x="60097" y="272064"/>
                  <a:pt x="79941" y="348529"/>
                </a:cubicBezTo>
                <a:cubicBezTo>
                  <a:pt x="99785" y="424994"/>
                  <a:pt x="107458" y="440604"/>
                  <a:pt x="119629" y="472354"/>
                </a:cubicBezTo>
                <a:cubicBezTo>
                  <a:pt x="131800" y="504104"/>
                  <a:pt x="157199" y="558873"/>
                  <a:pt x="152966" y="539029"/>
                </a:cubicBezTo>
                <a:cubicBezTo>
                  <a:pt x="148733" y="519185"/>
                  <a:pt x="111956" y="427903"/>
                  <a:pt x="94229" y="353291"/>
                </a:cubicBezTo>
                <a:cubicBezTo>
                  <a:pt x="76502" y="278679"/>
                  <a:pt x="61421" y="144271"/>
                  <a:pt x="46604" y="91354"/>
                </a:cubicBezTo>
                <a:cubicBezTo>
                  <a:pt x="31787" y="38437"/>
                  <a:pt x="-4990" y="-29297"/>
                  <a:pt x="566" y="135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: 図形 1161">
            <a:extLst>
              <a:ext uri="{FF2B5EF4-FFF2-40B4-BE49-F238E27FC236}">
                <a16:creationId xmlns:a16="http://schemas.microsoft.com/office/drawing/2014/main" id="{7871FAA5-DC1C-4EBC-A774-3704AEA6CEC4}"/>
              </a:ext>
            </a:extLst>
          </p:cNvPr>
          <p:cNvSpPr/>
          <p:nvPr/>
        </p:nvSpPr>
        <p:spPr>
          <a:xfrm>
            <a:off x="2240609" y="10332633"/>
            <a:ext cx="387648" cy="208926"/>
          </a:xfrm>
          <a:custGeom>
            <a:avLst/>
            <a:gdLst>
              <a:gd name="connsiteX0" fmla="*/ 941 w 387648"/>
              <a:gd name="connsiteY0" fmla="*/ 405 h 208926"/>
              <a:gd name="connsiteX1" fmla="*/ 40629 w 387648"/>
              <a:gd name="connsiteY1" fmla="*/ 132167 h 208926"/>
              <a:gd name="connsiteX2" fmla="*/ 320029 w 387648"/>
              <a:gd name="connsiteY2" fmla="*/ 194080 h 208926"/>
              <a:gd name="connsiteX3" fmla="*/ 386704 w 387648"/>
              <a:gd name="connsiteY3" fmla="*/ 208367 h 208926"/>
              <a:gd name="connsiteX4" fmla="*/ 289866 w 387648"/>
              <a:gd name="connsiteY4" fmla="*/ 181380 h 208926"/>
              <a:gd name="connsiteX5" fmla="*/ 266054 w 387648"/>
              <a:gd name="connsiteY5" fmla="*/ 171855 h 208926"/>
              <a:gd name="connsiteX6" fmla="*/ 89841 w 387648"/>
              <a:gd name="connsiteY6" fmla="*/ 128992 h 208926"/>
              <a:gd name="connsiteX7" fmla="*/ 43804 w 387648"/>
              <a:gd name="connsiteY7" fmla="*/ 119467 h 208926"/>
              <a:gd name="connsiteX8" fmla="*/ 32691 w 387648"/>
              <a:gd name="connsiteY8" fmla="*/ 90892 h 208926"/>
              <a:gd name="connsiteX9" fmla="*/ 941 w 387648"/>
              <a:gd name="connsiteY9" fmla="*/ 405 h 20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7648" h="208926">
                <a:moveTo>
                  <a:pt x="941" y="405"/>
                </a:moveTo>
                <a:cubicBezTo>
                  <a:pt x="2264" y="7284"/>
                  <a:pt x="-12552" y="99888"/>
                  <a:pt x="40629" y="132167"/>
                </a:cubicBezTo>
                <a:cubicBezTo>
                  <a:pt x="93810" y="164446"/>
                  <a:pt x="262350" y="181380"/>
                  <a:pt x="320029" y="194080"/>
                </a:cubicBezTo>
                <a:cubicBezTo>
                  <a:pt x="377708" y="206780"/>
                  <a:pt x="391731" y="210484"/>
                  <a:pt x="386704" y="208367"/>
                </a:cubicBezTo>
                <a:cubicBezTo>
                  <a:pt x="381677" y="206250"/>
                  <a:pt x="309974" y="187465"/>
                  <a:pt x="289866" y="181380"/>
                </a:cubicBezTo>
                <a:cubicBezTo>
                  <a:pt x="269758" y="175295"/>
                  <a:pt x="299391" y="180586"/>
                  <a:pt x="266054" y="171855"/>
                </a:cubicBezTo>
                <a:cubicBezTo>
                  <a:pt x="232717" y="163124"/>
                  <a:pt x="126883" y="137723"/>
                  <a:pt x="89841" y="128992"/>
                </a:cubicBezTo>
                <a:cubicBezTo>
                  <a:pt x="52799" y="120261"/>
                  <a:pt x="53329" y="125817"/>
                  <a:pt x="43804" y="119467"/>
                </a:cubicBezTo>
                <a:cubicBezTo>
                  <a:pt x="34279" y="113117"/>
                  <a:pt x="37454" y="105444"/>
                  <a:pt x="32691" y="90892"/>
                </a:cubicBezTo>
                <a:cubicBezTo>
                  <a:pt x="27928" y="76340"/>
                  <a:pt x="-382" y="-6474"/>
                  <a:pt x="941" y="4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: 図形 1162">
            <a:extLst>
              <a:ext uri="{FF2B5EF4-FFF2-40B4-BE49-F238E27FC236}">
                <a16:creationId xmlns:a16="http://schemas.microsoft.com/office/drawing/2014/main" id="{7F188BDE-942E-454B-997E-21CEDF3BD3FB}"/>
              </a:ext>
            </a:extLst>
          </p:cNvPr>
          <p:cNvSpPr/>
          <p:nvPr/>
        </p:nvSpPr>
        <p:spPr>
          <a:xfrm>
            <a:off x="2296883" y="10434616"/>
            <a:ext cx="982142" cy="125437"/>
          </a:xfrm>
          <a:custGeom>
            <a:avLst/>
            <a:gdLst>
              <a:gd name="connsiteX0" fmla="*/ 230 w 982142"/>
              <a:gd name="connsiteY0" fmla="*/ 22 h 125437"/>
              <a:gd name="connsiteX1" fmla="*/ 189142 w 982142"/>
              <a:gd name="connsiteY1" fmla="*/ 25422 h 125437"/>
              <a:gd name="connsiteX2" fmla="*/ 351067 w 982142"/>
              <a:gd name="connsiteY2" fmla="*/ 84159 h 125437"/>
              <a:gd name="connsiteX3" fmla="*/ 690792 w 982142"/>
              <a:gd name="connsiteY3" fmla="*/ 100034 h 125437"/>
              <a:gd name="connsiteX4" fmla="*/ 978130 w 982142"/>
              <a:gd name="connsiteY4" fmla="*/ 125434 h 125437"/>
              <a:gd name="connsiteX5" fmla="*/ 841605 w 982142"/>
              <a:gd name="connsiteY5" fmla="*/ 101622 h 125437"/>
              <a:gd name="connsiteX6" fmla="*/ 600305 w 982142"/>
              <a:gd name="connsiteY6" fmla="*/ 84159 h 125437"/>
              <a:gd name="connsiteX7" fmla="*/ 312967 w 982142"/>
              <a:gd name="connsiteY7" fmla="*/ 73047 h 125437"/>
              <a:gd name="connsiteX8" fmla="*/ 154217 w 982142"/>
              <a:gd name="connsiteY8" fmla="*/ 22247 h 125437"/>
              <a:gd name="connsiteX9" fmla="*/ 230 w 982142"/>
              <a:gd name="connsiteY9" fmla="*/ 22 h 125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2142" h="125437">
                <a:moveTo>
                  <a:pt x="230" y="22"/>
                </a:moveTo>
                <a:cubicBezTo>
                  <a:pt x="6051" y="551"/>
                  <a:pt x="130669" y="11399"/>
                  <a:pt x="189142" y="25422"/>
                </a:cubicBezTo>
                <a:cubicBezTo>
                  <a:pt x="247615" y="39445"/>
                  <a:pt x="267459" y="71724"/>
                  <a:pt x="351067" y="84159"/>
                </a:cubicBezTo>
                <a:cubicBezTo>
                  <a:pt x="434675" y="96594"/>
                  <a:pt x="586282" y="93155"/>
                  <a:pt x="690792" y="100034"/>
                </a:cubicBezTo>
                <a:cubicBezTo>
                  <a:pt x="795302" y="106913"/>
                  <a:pt x="952995" y="125169"/>
                  <a:pt x="978130" y="125434"/>
                </a:cubicBezTo>
                <a:cubicBezTo>
                  <a:pt x="1003265" y="125699"/>
                  <a:pt x="904576" y="108501"/>
                  <a:pt x="841605" y="101622"/>
                </a:cubicBezTo>
                <a:cubicBezTo>
                  <a:pt x="778634" y="94743"/>
                  <a:pt x="688411" y="88921"/>
                  <a:pt x="600305" y="84159"/>
                </a:cubicBezTo>
                <a:cubicBezTo>
                  <a:pt x="512199" y="79397"/>
                  <a:pt x="387315" y="83366"/>
                  <a:pt x="312967" y="73047"/>
                </a:cubicBezTo>
                <a:cubicBezTo>
                  <a:pt x="238619" y="62728"/>
                  <a:pt x="208192" y="36270"/>
                  <a:pt x="154217" y="22247"/>
                </a:cubicBezTo>
                <a:cubicBezTo>
                  <a:pt x="100242" y="8224"/>
                  <a:pt x="-5591" y="-507"/>
                  <a:pt x="230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: 図形 1163">
            <a:extLst>
              <a:ext uri="{FF2B5EF4-FFF2-40B4-BE49-F238E27FC236}">
                <a16:creationId xmlns:a16="http://schemas.microsoft.com/office/drawing/2014/main" id="{E5440B14-282E-4A53-B4E5-8F11F393DB48}"/>
              </a:ext>
            </a:extLst>
          </p:cNvPr>
          <p:cNvSpPr/>
          <p:nvPr/>
        </p:nvSpPr>
        <p:spPr>
          <a:xfrm>
            <a:off x="2628581" y="10546996"/>
            <a:ext cx="644844" cy="27358"/>
          </a:xfrm>
          <a:custGeom>
            <a:avLst/>
            <a:gdLst>
              <a:gd name="connsiteX0" fmla="*/ 319 w 644844"/>
              <a:gd name="connsiteY0" fmla="*/ 354 h 27358"/>
              <a:gd name="connsiteX1" fmla="*/ 267019 w 644844"/>
              <a:gd name="connsiteY1" fmla="*/ 9879 h 27358"/>
              <a:gd name="connsiteX2" fmla="*/ 484507 w 644844"/>
              <a:gd name="connsiteY2" fmla="*/ 9879 h 27358"/>
              <a:gd name="connsiteX3" fmla="*/ 644844 w 644844"/>
              <a:gd name="connsiteY3" fmla="*/ 11467 h 27358"/>
              <a:gd name="connsiteX4" fmla="*/ 465457 w 644844"/>
              <a:gd name="connsiteY4" fmla="*/ 25754 h 27358"/>
              <a:gd name="connsiteX5" fmla="*/ 217807 w 644844"/>
              <a:gd name="connsiteY5" fmla="*/ 24167 h 27358"/>
              <a:gd name="connsiteX6" fmla="*/ 319 w 644844"/>
              <a:gd name="connsiteY6" fmla="*/ 354 h 27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4844" h="27358">
                <a:moveTo>
                  <a:pt x="319" y="354"/>
                </a:moveTo>
                <a:cubicBezTo>
                  <a:pt x="8521" y="-2027"/>
                  <a:pt x="186321" y="8292"/>
                  <a:pt x="267019" y="9879"/>
                </a:cubicBezTo>
                <a:cubicBezTo>
                  <a:pt x="347717" y="11466"/>
                  <a:pt x="421536" y="9614"/>
                  <a:pt x="484507" y="9879"/>
                </a:cubicBezTo>
                <a:lnTo>
                  <a:pt x="644844" y="11467"/>
                </a:lnTo>
                <a:cubicBezTo>
                  <a:pt x="641669" y="14113"/>
                  <a:pt x="536630" y="23637"/>
                  <a:pt x="465457" y="25754"/>
                </a:cubicBezTo>
                <a:cubicBezTo>
                  <a:pt x="394284" y="27871"/>
                  <a:pt x="291626" y="28400"/>
                  <a:pt x="217807" y="24167"/>
                </a:cubicBezTo>
                <a:cubicBezTo>
                  <a:pt x="143988" y="19934"/>
                  <a:pt x="-7883" y="2735"/>
                  <a:pt x="319" y="3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: 図形 1164">
            <a:extLst>
              <a:ext uri="{FF2B5EF4-FFF2-40B4-BE49-F238E27FC236}">
                <a16:creationId xmlns:a16="http://schemas.microsoft.com/office/drawing/2014/main" id="{F4AC5761-0CDC-4563-AD18-8B313E5A4D14}"/>
              </a:ext>
            </a:extLst>
          </p:cNvPr>
          <p:cNvSpPr/>
          <p:nvPr/>
        </p:nvSpPr>
        <p:spPr>
          <a:xfrm>
            <a:off x="3249433" y="10562513"/>
            <a:ext cx="56091" cy="730656"/>
          </a:xfrm>
          <a:custGeom>
            <a:avLst/>
            <a:gdLst>
              <a:gd name="connsiteX0" fmla="*/ 55742 w 56091"/>
              <a:gd name="connsiteY0" fmla="*/ 712 h 730656"/>
              <a:gd name="connsiteX1" fmla="*/ 33517 w 56091"/>
              <a:gd name="connsiteY1" fmla="*/ 100725 h 730656"/>
              <a:gd name="connsiteX2" fmla="*/ 19230 w 56091"/>
              <a:gd name="connsiteY2" fmla="*/ 400762 h 730656"/>
              <a:gd name="connsiteX3" fmla="*/ 11292 w 56091"/>
              <a:gd name="connsiteY3" fmla="*/ 586500 h 730656"/>
              <a:gd name="connsiteX4" fmla="*/ 8117 w 56091"/>
              <a:gd name="connsiteY4" fmla="*/ 727787 h 730656"/>
              <a:gd name="connsiteX5" fmla="*/ 6530 w 56091"/>
              <a:gd name="connsiteY5" fmla="*/ 659525 h 730656"/>
              <a:gd name="connsiteX6" fmla="*/ 180 w 56091"/>
              <a:gd name="connsiteY6" fmla="*/ 408700 h 730656"/>
              <a:gd name="connsiteX7" fmla="*/ 14467 w 56091"/>
              <a:gd name="connsiteY7" fmla="*/ 140412 h 730656"/>
              <a:gd name="connsiteX8" fmla="*/ 55742 w 56091"/>
              <a:gd name="connsiteY8" fmla="*/ 712 h 73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091" h="730656">
                <a:moveTo>
                  <a:pt x="55742" y="712"/>
                </a:moveTo>
                <a:cubicBezTo>
                  <a:pt x="58917" y="-5903"/>
                  <a:pt x="39602" y="34050"/>
                  <a:pt x="33517" y="100725"/>
                </a:cubicBezTo>
                <a:cubicBezTo>
                  <a:pt x="27432" y="167400"/>
                  <a:pt x="22934" y="319800"/>
                  <a:pt x="19230" y="400762"/>
                </a:cubicBezTo>
                <a:cubicBezTo>
                  <a:pt x="15526" y="481725"/>
                  <a:pt x="13144" y="531996"/>
                  <a:pt x="11292" y="586500"/>
                </a:cubicBezTo>
                <a:cubicBezTo>
                  <a:pt x="9440" y="641004"/>
                  <a:pt x="8911" y="715616"/>
                  <a:pt x="8117" y="727787"/>
                </a:cubicBezTo>
                <a:cubicBezTo>
                  <a:pt x="7323" y="739958"/>
                  <a:pt x="7853" y="712706"/>
                  <a:pt x="6530" y="659525"/>
                </a:cubicBezTo>
                <a:cubicBezTo>
                  <a:pt x="5207" y="606344"/>
                  <a:pt x="-1143" y="495219"/>
                  <a:pt x="180" y="408700"/>
                </a:cubicBezTo>
                <a:cubicBezTo>
                  <a:pt x="1503" y="322181"/>
                  <a:pt x="6530" y="206029"/>
                  <a:pt x="14467" y="140412"/>
                </a:cubicBezTo>
                <a:cubicBezTo>
                  <a:pt x="22404" y="74795"/>
                  <a:pt x="52567" y="7327"/>
                  <a:pt x="55742" y="7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: 図形 1165">
            <a:extLst>
              <a:ext uri="{FF2B5EF4-FFF2-40B4-BE49-F238E27FC236}">
                <a16:creationId xmlns:a16="http://schemas.microsoft.com/office/drawing/2014/main" id="{CC5251D0-AB09-4CC9-8FB8-BAF8622D59A1}"/>
              </a:ext>
            </a:extLst>
          </p:cNvPr>
          <p:cNvSpPr/>
          <p:nvPr/>
        </p:nvSpPr>
        <p:spPr>
          <a:xfrm>
            <a:off x="3220989" y="10580542"/>
            <a:ext cx="47720" cy="699225"/>
          </a:xfrm>
          <a:custGeom>
            <a:avLst/>
            <a:gdLst>
              <a:gd name="connsiteX0" fmla="*/ 47674 w 47720"/>
              <a:gd name="connsiteY0" fmla="*/ 1733 h 699225"/>
              <a:gd name="connsiteX1" fmla="*/ 28624 w 47720"/>
              <a:gd name="connsiteY1" fmla="*/ 155721 h 699225"/>
              <a:gd name="connsiteX2" fmla="*/ 30211 w 47720"/>
              <a:gd name="connsiteY2" fmla="*/ 385908 h 699225"/>
              <a:gd name="connsiteX3" fmla="*/ 14336 w 47720"/>
              <a:gd name="connsiteY3" fmla="*/ 498621 h 699225"/>
              <a:gd name="connsiteX4" fmla="*/ 17511 w 47720"/>
              <a:gd name="connsiteY4" fmla="*/ 698646 h 699225"/>
              <a:gd name="connsiteX5" fmla="*/ 49 w 47720"/>
              <a:gd name="connsiteY5" fmla="*/ 552596 h 699225"/>
              <a:gd name="connsiteX6" fmla="*/ 23861 w 47720"/>
              <a:gd name="connsiteY6" fmla="*/ 355746 h 699225"/>
              <a:gd name="connsiteX7" fmla="*/ 25449 w 47720"/>
              <a:gd name="connsiteY7" fmla="*/ 130321 h 699225"/>
              <a:gd name="connsiteX8" fmla="*/ 22274 w 47720"/>
              <a:gd name="connsiteY8" fmla="*/ 76346 h 699225"/>
              <a:gd name="connsiteX9" fmla="*/ 47674 w 47720"/>
              <a:gd name="connsiteY9" fmla="*/ 1733 h 69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720" h="699225">
                <a:moveTo>
                  <a:pt x="47674" y="1733"/>
                </a:moveTo>
                <a:cubicBezTo>
                  <a:pt x="48732" y="14962"/>
                  <a:pt x="31534" y="91692"/>
                  <a:pt x="28624" y="155721"/>
                </a:cubicBezTo>
                <a:cubicBezTo>
                  <a:pt x="25714" y="219750"/>
                  <a:pt x="32592" y="328758"/>
                  <a:pt x="30211" y="385908"/>
                </a:cubicBezTo>
                <a:cubicBezTo>
                  <a:pt x="27830" y="443058"/>
                  <a:pt x="16453" y="446498"/>
                  <a:pt x="14336" y="498621"/>
                </a:cubicBezTo>
                <a:cubicBezTo>
                  <a:pt x="12219" y="550744"/>
                  <a:pt x="19892" y="689650"/>
                  <a:pt x="17511" y="698646"/>
                </a:cubicBezTo>
                <a:cubicBezTo>
                  <a:pt x="15130" y="707642"/>
                  <a:pt x="-1009" y="609746"/>
                  <a:pt x="49" y="552596"/>
                </a:cubicBezTo>
                <a:cubicBezTo>
                  <a:pt x="1107" y="495446"/>
                  <a:pt x="19628" y="426125"/>
                  <a:pt x="23861" y="355746"/>
                </a:cubicBezTo>
                <a:cubicBezTo>
                  <a:pt x="28094" y="285367"/>
                  <a:pt x="25713" y="176888"/>
                  <a:pt x="25449" y="130321"/>
                </a:cubicBezTo>
                <a:cubicBezTo>
                  <a:pt x="25184" y="83754"/>
                  <a:pt x="18835" y="98042"/>
                  <a:pt x="22274" y="76346"/>
                </a:cubicBezTo>
                <a:cubicBezTo>
                  <a:pt x="25713" y="54650"/>
                  <a:pt x="46616" y="-11496"/>
                  <a:pt x="47674" y="17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: 図形 1166">
            <a:extLst>
              <a:ext uri="{FF2B5EF4-FFF2-40B4-BE49-F238E27FC236}">
                <a16:creationId xmlns:a16="http://schemas.microsoft.com/office/drawing/2014/main" id="{5C5E2B20-2C32-4EC8-B8A7-4A7C93414FEB}"/>
              </a:ext>
            </a:extLst>
          </p:cNvPr>
          <p:cNvSpPr/>
          <p:nvPr/>
        </p:nvSpPr>
        <p:spPr>
          <a:xfrm>
            <a:off x="2276463" y="10452099"/>
            <a:ext cx="241034" cy="829104"/>
          </a:xfrm>
          <a:custGeom>
            <a:avLst/>
            <a:gdLst>
              <a:gd name="connsiteX0" fmla="*/ 12 w 241034"/>
              <a:gd name="connsiteY0" fmla="*/ 1 h 829104"/>
              <a:gd name="connsiteX1" fmla="*/ 87325 w 241034"/>
              <a:gd name="connsiteY1" fmla="*/ 266701 h 829104"/>
              <a:gd name="connsiteX2" fmla="*/ 106375 w 241034"/>
              <a:gd name="connsiteY2" fmla="*/ 474664 h 829104"/>
              <a:gd name="connsiteX3" fmla="*/ 215912 w 241034"/>
              <a:gd name="connsiteY3" fmla="*/ 709614 h 829104"/>
              <a:gd name="connsiteX4" fmla="*/ 212737 w 241034"/>
              <a:gd name="connsiteY4" fmla="*/ 828676 h 829104"/>
              <a:gd name="connsiteX5" fmla="*/ 236550 w 241034"/>
              <a:gd name="connsiteY5" fmla="*/ 738189 h 829104"/>
              <a:gd name="connsiteX6" fmla="*/ 109550 w 241034"/>
              <a:gd name="connsiteY6" fmla="*/ 468314 h 829104"/>
              <a:gd name="connsiteX7" fmla="*/ 80975 w 241034"/>
              <a:gd name="connsiteY7" fmla="*/ 269876 h 829104"/>
              <a:gd name="connsiteX8" fmla="*/ 12 w 241034"/>
              <a:gd name="connsiteY8" fmla="*/ 1 h 829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034" h="829104">
                <a:moveTo>
                  <a:pt x="12" y="1"/>
                </a:moveTo>
                <a:cubicBezTo>
                  <a:pt x="1070" y="-528"/>
                  <a:pt x="69598" y="187591"/>
                  <a:pt x="87325" y="266701"/>
                </a:cubicBezTo>
                <a:cubicBezTo>
                  <a:pt x="105052" y="345811"/>
                  <a:pt x="84944" y="400845"/>
                  <a:pt x="106375" y="474664"/>
                </a:cubicBezTo>
                <a:cubicBezTo>
                  <a:pt x="127806" y="548483"/>
                  <a:pt x="198185" y="650612"/>
                  <a:pt x="215912" y="709614"/>
                </a:cubicBezTo>
                <a:cubicBezTo>
                  <a:pt x="233639" y="768616"/>
                  <a:pt x="209297" y="823914"/>
                  <a:pt x="212737" y="828676"/>
                </a:cubicBezTo>
                <a:cubicBezTo>
                  <a:pt x="216177" y="833438"/>
                  <a:pt x="253748" y="798249"/>
                  <a:pt x="236550" y="738189"/>
                </a:cubicBezTo>
                <a:cubicBezTo>
                  <a:pt x="219352" y="678129"/>
                  <a:pt x="135479" y="546366"/>
                  <a:pt x="109550" y="468314"/>
                </a:cubicBezTo>
                <a:cubicBezTo>
                  <a:pt x="83621" y="390262"/>
                  <a:pt x="96321" y="342636"/>
                  <a:pt x="80975" y="269876"/>
                </a:cubicBezTo>
                <a:cubicBezTo>
                  <a:pt x="65629" y="197116"/>
                  <a:pt x="-1046" y="530"/>
                  <a:pt x="12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: 図形 1167">
            <a:extLst>
              <a:ext uri="{FF2B5EF4-FFF2-40B4-BE49-F238E27FC236}">
                <a16:creationId xmlns:a16="http://schemas.microsoft.com/office/drawing/2014/main" id="{4763D844-965D-4B87-AD21-69E4F01641C3}"/>
              </a:ext>
            </a:extLst>
          </p:cNvPr>
          <p:cNvSpPr/>
          <p:nvPr/>
        </p:nvSpPr>
        <p:spPr>
          <a:xfrm>
            <a:off x="2335097" y="10494818"/>
            <a:ext cx="257554" cy="628986"/>
          </a:xfrm>
          <a:custGeom>
            <a:avLst/>
            <a:gdLst>
              <a:gd name="connsiteX0" fmla="*/ 116 w 257554"/>
              <a:gd name="connsiteY0" fmla="*/ 145 h 628986"/>
              <a:gd name="connsiteX1" fmla="*/ 79491 w 257554"/>
              <a:gd name="connsiteY1" fmla="*/ 273195 h 628986"/>
              <a:gd name="connsiteX2" fmla="*/ 69966 w 257554"/>
              <a:gd name="connsiteY2" fmla="*/ 360507 h 628986"/>
              <a:gd name="connsiteX3" fmla="*/ 122353 w 257554"/>
              <a:gd name="connsiteY3" fmla="*/ 493857 h 628986"/>
              <a:gd name="connsiteX4" fmla="*/ 257291 w 257554"/>
              <a:gd name="connsiteY4" fmla="*/ 628795 h 628986"/>
              <a:gd name="connsiteX5" fmla="*/ 84253 w 257554"/>
              <a:gd name="connsiteY5" fmla="*/ 463695 h 628986"/>
              <a:gd name="connsiteX6" fmla="*/ 62028 w 257554"/>
              <a:gd name="connsiteY6" fmla="*/ 238270 h 628986"/>
              <a:gd name="connsiteX7" fmla="*/ 116 w 257554"/>
              <a:gd name="connsiteY7" fmla="*/ 145 h 628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554" h="628986">
                <a:moveTo>
                  <a:pt x="116" y="145"/>
                </a:moveTo>
                <a:cubicBezTo>
                  <a:pt x="3027" y="5966"/>
                  <a:pt x="67849" y="213135"/>
                  <a:pt x="79491" y="273195"/>
                </a:cubicBezTo>
                <a:cubicBezTo>
                  <a:pt x="91133" y="333255"/>
                  <a:pt x="62822" y="323730"/>
                  <a:pt x="69966" y="360507"/>
                </a:cubicBezTo>
                <a:cubicBezTo>
                  <a:pt x="77110" y="397284"/>
                  <a:pt x="91132" y="449142"/>
                  <a:pt x="122353" y="493857"/>
                </a:cubicBezTo>
                <a:cubicBezTo>
                  <a:pt x="153574" y="538572"/>
                  <a:pt x="263641" y="633822"/>
                  <a:pt x="257291" y="628795"/>
                </a:cubicBezTo>
                <a:cubicBezTo>
                  <a:pt x="250941" y="623768"/>
                  <a:pt x="116797" y="528783"/>
                  <a:pt x="84253" y="463695"/>
                </a:cubicBezTo>
                <a:cubicBezTo>
                  <a:pt x="51709" y="398607"/>
                  <a:pt x="74199" y="311560"/>
                  <a:pt x="62028" y="238270"/>
                </a:cubicBezTo>
                <a:cubicBezTo>
                  <a:pt x="49857" y="164980"/>
                  <a:pt x="-2795" y="-5676"/>
                  <a:pt x="116" y="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: 図形 1168">
            <a:extLst>
              <a:ext uri="{FF2B5EF4-FFF2-40B4-BE49-F238E27FC236}">
                <a16:creationId xmlns:a16="http://schemas.microsoft.com/office/drawing/2014/main" id="{8AD052A5-08A0-486E-9DC8-5649C38B5103}"/>
              </a:ext>
            </a:extLst>
          </p:cNvPr>
          <p:cNvSpPr/>
          <p:nvPr/>
        </p:nvSpPr>
        <p:spPr>
          <a:xfrm>
            <a:off x="2626499" y="10577506"/>
            <a:ext cx="80295" cy="454041"/>
          </a:xfrm>
          <a:custGeom>
            <a:avLst/>
            <a:gdLst>
              <a:gd name="connsiteX0" fmla="*/ 80189 w 80295"/>
              <a:gd name="connsiteY0" fmla="*/ 7 h 454041"/>
              <a:gd name="connsiteX1" fmla="*/ 18276 w 80295"/>
              <a:gd name="connsiteY1" fmla="*/ 238132 h 454041"/>
              <a:gd name="connsiteX2" fmla="*/ 35739 w 80295"/>
              <a:gd name="connsiteY2" fmla="*/ 454032 h 454041"/>
              <a:gd name="connsiteX3" fmla="*/ 814 w 80295"/>
              <a:gd name="connsiteY3" fmla="*/ 246069 h 454041"/>
              <a:gd name="connsiteX4" fmla="*/ 80189 w 80295"/>
              <a:gd name="connsiteY4" fmla="*/ 7 h 454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95" h="454041">
                <a:moveTo>
                  <a:pt x="80189" y="7"/>
                </a:moveTo>
                <a:cubicBezTo>
                  <a:pt x="83099" y="-1316"/>
                  <a:pt x="25684" y="162461"/>
                  <a:pt x="18276" y="238132"/>
                </a:cubicBezTo>
                <a:cubicBezTo>
                  <a:pt x="10868" y="313803"/>
                  <a:pt x="38649" y="452709"/>
                  <a:pt x="35739" y="454032"/>
                </a:cubicBezTo>
                <a:cubicBezTo>
                  <a:pt x="32829" y="455355"/>
                  <a:pt x="-6065" y="320152"/>
                  <a:pt x="814" y="246069"/>
                </a:cubicBezTo>
                <a:cubicBezTo>
                  <a:pt x="7693" y="171986"/>
                  <a:pt x="77279" y="1330"/>
                  <a:pt x="80189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: 図形 1169">
            <a:extLst>
              <a:ext uri="{FF2B5EF4-FFF2-40B4-BE49-F238E27FC236}">
                <a16:creationId xmlns:a16="http://schemas.microsoft.com/office/drawing/2014/main" id="{15A9A851-55E3-4BFE-B155-25C01E77BF20}"/>
              </a:ext>
            </a:extLst>
          </p:cNvPr>
          <p:cNvSpPr/>
          <p:nvPr/>
        </p:nvSpPr>
        <p:spPr>
          <a:xfrm>
            <a:off x="2466767" y="10543604"/>
            <a:ext cx="143114" cy="742747"/>
          </a:xfrm>
          <a:custGeom>
            <a:avLst/>
            <a:gdLst>
              <a:gd name="connsiteX0" fmla="*/ 208 w 143114"/>
              <a:gd name="connsiteY0" fmla="*/ 571 h 742747"/>
              <a:gd name="connsiteX1" fmla="*/ 95458 w 143114"/>
              <a:gd name="connsiteY1" fmla="*/ 152971 h 742747"/>
              <a:gd name="connsiteX2" fmla="*/ 130383 w 143114"/>
              <a:gd name="connsiteY2" fmla="*/ 373634 h 742747"/>
              <a:gd name="connsiteX3" fmla="*/ 135146 w 143114"/>
              <a:gd name="connsiteY3" fmla="*/ 741934 h 742747"/>
              <a:gd name="connsiteX4" fmla="*/ 143083 w 143114"/>
              <a:gd name="connsiteY4" fmla="*/ 467296 h 742747"/>
              <a:gd name="connsiteX5" fmla="*/ 131971 w 143114"/>
              <a:gd name="connsiteY5" fmla="*/ 279971 h 742747"/>
              <a:gd name="connsiteX6" fmla="*/ 124033 w 143114"/>
              <a:gd name="connsiteY6" fmla="*/ 206946 h 742747"/>
              <a:gd name="connsiteX7" fmla="*/ 208 w 143114"/>
              <a:gd name="connsiteY7" fmla="*/ 571 h 742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114" h="742747">
                <a:moveTo>
                  <a:pt x="208" y="571"/>
                </a:moveTo>
                <a:cubicBezTo>
                  <a:pt x="-4554" y="-8425"/>
                  <a:pt x="73762" y="90794"/>
                  <a:pt x="95458" y="152971"/>
                </a:cubicBezTo>
                <a:cubicBezTo>
                  <a:pt x="117154" y="215148"/>
                  <a:pt x="123768" y="275474"/>
                  <a:pt x="130383" y="373634"/>
                </a:cubicBezTo>
                <a:cubicBezTo>
                  <a:pt x="136998" y="471794"/>
                  <a:pt x="133029" y="726324"/>
                  <a:pt x="135146" y="741934"/>
                </a:cubicBezTo>
                <a:cubicBezTo>
                  <a:pt x="137263" y="757544"/>
                  <a:pt x="143612" y="544290"/>
                  <a:pt x="143083" y="467296"/>
                </a:cubicBezTo>
                <a:cubicBezTo>
                  <a:pt x="142554" y="390302"/>
                  <a:pt x="135146" y="323363"/>
                  <a:pt x="131971" y="279971"/>
                </a:cubicBezTo>
                <a:cubicBezTo>
                  <a:pt x="128796" y="236579"/>
                  <a:pt x="144141" y="251660"/>
                  <a:pt x="124033" y="206946"/>
                </a:cubicBezTo>
                <a:cubicBezTo>
                  <a:pt x="103925" y="162232"/>
                  <a:pt x="4970" y="9567"/>
                  <a:pt x="208" y="5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: 図形 1170">
            <a:extLst>
              <a:ext uri="{FF2B5EF4-FFF2-40B4-BE49-F238E27FC236}">
                <a16:creationId xmlns:a16="http://schemas.microsoft.com/office/drawing/2014/main" id="{34B279B6-2914-47CC-80D3-8432379F0983}"/>
              </a:ext>
            </a:extLst>
          </p:cNvPr>
          <p:cNvSpPr/>
          <p:nvPr/>
        </p:nvSpPr>
        <p:spPr>
          <a:xfrm>
            <a:off x="6701340" y="7785040"/>
            <a:ext cx="713529" cy="296440"/>
          </a:xfrm>
          <a:custGeom>
            <a:avLst/>
            <a:gdLst>
              <a:gd name="connsiteX0" fmla="*/ 27 w 713529"/>
              <a:gd name="connsiteY0" fmla="*/ 60 h 296440"/>
              <a:gd name="connsiteX1" fmla="*/ 249793 w 713529"/>
              <a:gd name="connsiteY1" fmla="*/ 103777 h 296440"/>
              <a:gd name="connsiteX2" fmla="*/ 501677 w 713529"/>
              <a:gd name="connsiteY2" fmla="*/ 196910 h 296440"/>
              <a:gd name="connsiteX3" fmla="*/ 713343 w 713529"/>
              <a:gd name="connsiteY3" fmla="*/ 296393 h 296440"/>
              <a:gd name="connsiteX4" fmla="*/ 465693 w 713529"/>
              <a:gd name="connsiteY4" fmla="*/ 184210 h 296440"/>
              <a:gd name="connsiteX5" fmla="*/ 234977 w 713529"/>
              <a:gd name="connsiteY5" fmla="*/ 118593 h 296440"/>
              <a:gd name="connsiteX6" fmla="*/ 27 w 713529"/>
              <a:gd name="connsiteY6" fmla="*/ 60 h 296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3529" h="296440">
                <a:moveTo>
                  <a:pt x="27" y="60"/>
                </a:moveTo>
                <a:cubicBezTo>
                  <a:pt x="2496" y="-2409"/>
                  <a:pt x="166185" y="70969"/>
                  <a:pt x="249793" y="103777"/>
                </a:cubicBezTo>
                <a:cubicBezTo>
                  <a:pt x="333401" y="136585"/>
                  <a:pt x="424419" y="164807"/>
                  <a:pt x="501677" y="196910"/>
                </a:cubicBezTo>
                <a:cubicBezTo>
                  <a:pt x="578935" y="229013"/>
                  <a:pt x="719340" y="298510"/>
                  <a:pt x="713343" y="296393"/>
                </a:cubicBezTo>
                <a:cubicBezTo>
                  <a:pt x="707346" y="294276"/>
                  <a:pt x="545421" y="213843"/>
                  <a:pt x="465693" y="184210"/>
                </a:cubicBezTo>
                <a:cubicBezTo>
                  <a:pt x="385965" y="154577"/>
                  <a:pt x="309413" y="147521"/>
                  <a:pt x="234977" y="118593"/>
                </a:cubicBezTo>
                <a:cubicBezTo>
                  <a:pt x="160541" y="89665"/>
                  <a:pt x="-2442" y="2529"/>
                  <a:pt x="27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: 図形 1171">
            <a:extLst>
              <a:ext uri="{FF2B5EF4-FFF2-40B4-BE49-F238E27FC236}">
                <a16:creationId xmlns:a16="http://schemas.microsoft.com/office/drawing/2014/main" id="{F7FB0818-A11E-4037-A4C7-FB31FFDECF14}"/>
              </a:ext>
            </a:extLst>
          </p:cNvPr>
          <p:cNvSpPr/>
          <p:nvPr/>
        </p:nvSpPr>
        <p:spPr>
          <a:xfrm>
            <a:off x="7168963" y="7963750"/>
            <a:ext cx="822929" cy="450574"/>
          </a:xfrm>
          <a:custGeom>
            <a:avLst/>
            <a:gdLst>
              <a:gd name="connsiteX0" fmla="*/ 4420 w 822929"/>
              <a:gd name="connsiteY0" fmla="*/ 1267 h 450574"/>
              <a:gd name="connsiteX1" fmla="*/ 499720 w 822929"/>
              <a:gd name="connsiteY1" fmla="*/ 248917 h 450574"/>
              <a:gd name="connsiteX2" fmla="*/ 821454 w 822929"/>
              <a:gd name="connsiteY2" fmla="*/ 450000 h 450574"/>
              <a:gd name="connsiteX3" fmla="*/ 609787 w 822929"/>
              <a:gd name="connsiteY3" fmla="*/ 306067 h 450574"/>
              <a:gd name="connsiteX4" fmla="*/ 385420 w 822929"/>
              <a:gd name="connsiteY4" fmla="*/ 198117 h 450574"/>
              <a:gd name="connsiteX5" fmla="*/ 262654 w 822929"/>
              <a:gd name="connsiteY5" fmla="*/ 153667 h 450574"/>
              <a:gd name="connsiteX6" fmla="*/ 4420 w 822929"/>
              <a:gd name="connsiteY6" fmla="*/ 1267 h 450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2929" h="450574">
                <a:moveTo>
                  <a:pt x="4420" y="1267"/>
                </a:moveTo>
                <a:cubicBezTo>
                  <a:pt x="43931" y="17142"/>
                  <a:pt x="363548" y="174128"/>
                  <a:pt x="499720" y="248917"/>
                </a:cubicBezTo>
                <a:cubicBezTo>
                  <a:pt x="635892" y="323706"/>
                  <a:pt x="803110" y="440475"/>
                  <a:pt x="821454" y="450000"/>
                </a:cubicBezTo>
                <a:cubicBezTo>
                  <a:pt x="839798" y="459525"/>
                  <a:pt x="682459" y="348047"/>
                  <a:pt x="609787" y="306067"/>
                </a:cubicBezTo>
                <a:cubicBezTo>
                  <a:pt x="537115" y="264087"/>
                  <a:pt x="443275" y="223517"/>
                  <a:pt x="385420" y="198117"/>
                </a:cubicBezTo>
                <a:cubicBezTo>
                  <a:pt x="327565" y="172717"/>
                  <a:pt x="323684" y="184006"/>
                  <a:pt x="262654" y="153667"/>
                </a:cubicBezTo>
                <a:cubicBezTo>
                  <a:pt x="201624" y="123328"/>
                  <a:pt x="-35091" y="-14608"/>
                  <a:pt x="4420" y="1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: 図形 1172">
            <a:extLst>
              <a:ext uri="{FF2B5EF4-FFF2-40B4-BE49-F238E27FC236}">
                <a16:creationId xmlns:a16="http://schemas.microsoft.com/office/drawing/2014/main" id="{D3F4E364-152B-41BC-8384-F314E24A1E22}"/>
              </a:ext>
            </a:extLst>
          </p:cNvPr>
          <p:cNvSpPr/>
          <p:nvPr/>
        </p:nvSpPr>
        <p:spPr>
          <a:xfrm>
            <a:off x="7133377" y="7941452"/>
            <a:ext cx="871172" cy="467441"/>
          </a:xfrm>
          <a:custGeom>
            <a:avLst/>
            <a:gdLst>
              <a:gd name="connsiteX0" fmla="*/ 1906 w 871172"/>
              <a:gd name="connsiteY0" fmla="*/ 281 h 467441"/>
              <a:gd name="connsiteX1" fmla="*/ 317290 w 871172"/>
              <a:gd name="connsiteY1" fmla="*/ 152681 h 467441"/>
              <a:gd name="connsiteX2" fmla="*/ 596690 w 871172"/>
              <a:gd name="connsiteY2" fmla="*/ 266981 h 467441"/>
              <a:gd name="connsiteX3" fmla="*/ 869740 w 871172"/>
              <a:gd name="connsiteY3" fmla="*/ 465948 h 467441"/>
              <a:gd name="connsiteX4" fmla="*/ 694056 w 871172"/>
              <a:gd name="connsiteY4" fmla="*/ 349531 h 467441"/>
              <a:gd name="connsiteX5" fmla="*/ 471806 w 871172"/>
              <a:gd name="connsiteY5" fmla="*/ 192898 h 467441"/>
              <a:gd name="connsiteX6" fmla="*/ 1906 w 871172"/>
              <a:gd name="connsiteY6" fmla="*/ 281 h 467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1172" h="467441">
                <a:moveTo>
                  <a:pt x="1906" y="281"/>
                </a:moveTo>
                <a:cubicBezTo>
                  <a:pt x="-23847" y="-6422"/>
                  <a:pt x="218159" y="108231"/>
                  <a:pt x="317290" y="152681"/>
                </a:cubicBezTo>
                <a:cubicBezTo>
                  <a:pt x="416421" y="197131"/>
                  <a:pt x="504615" y="214770"/>
                  <a:pt x="596690" y="266981"/>
                </a:cubicBezTo>
                <a:cubicBezTo>
                  <a:pt x="688765" y="319192"/>
                  <a:pt x="853512" y="452190"/>
                  <a:pt x="869740" y="465948"/>
                </a:cubicBezTo>
                <a:cubicBezTo>
                  <a:pt x="885968" y="479706"/>
                  <a:pt x="760378" y="395039"/>
                  <a:pt x="694056" y="349531"/>
                </a:cubicBezTo>
                <a:cubicBezTo>
                  <a:pt x="627734" y="304023"/>
                  <a:pt x="582225" y="248637"/>
                  <a:pt x="471806" y="192898"/>
                </a:cubicBezTo>
                <a:cubicBezTo>
                  <a:pt x="361387" y="137159"/>
                  <a:pt x="27659" y="6984"/>
                  <a:pt x="1906" y="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: 図形 1173">
            <a:extLst>
              <a:ext uri="{FF2B5EF4-FFF2-40B4-BE49-F238E27FC236}">
                <a16:creationId xmlns:a16="http://schemas.microsoft.com/office/drawing/2014/main" id="{1D0A4C49-0901-4D1D-96A9-377F9EDC286A}"/>
              </a:ext>
            </a:extLst>
          </p:cNvPr>
          <p:cNvSpPr/>
          <p:nvPr/>
        </p:nvSpPr>
        <p:spPr>
          <a:xfrm>
            <a:off x="7797043" y="8378490"/>
            <a:ext cx="197386" cy="671754"/>
          </a:xfrm>
          <a:custGeom>
            <a:avLst/>
            <a:gdLst>
              <a:gd name="connsiteX0" fmla="*/ 188082 w 197386"/>
              <a:gd name="connsiteY0" fmla="*/ 335 h 671754"/>
              <a:gd name="connsiteX1" fmla="*/ 192845 w 197386"/>
              <a:gd name="connsiteY1" fmla="*/ 109873 h 671754"/>
              <a:gd name="connsiteX2" fmla="*/ 119820 w 197386"/>
              <a:gd name="connsiteY2" fmla="*/ 340060 h 671754"/>
              <a:gd name="connsiteX3" fmla="*/ 757 w 197386"/>
              <a:gd name="connsiteY3" fmla="*/ 670260 h 671754"/>
              <a:gd name="connsiteX4" fmla="*/ 65845 w 197386"/>
              <a:gd name="connsiteY4" fmla="*/ 470235 h 671754"/>
              <a:gd name="connsiteX5" fmla="*/ 119820 w 197386"/>
              <a:gd name="connsiteY5" fmla="*/ 305135 h 671754"/>
              <a:gd name="connsiteX6" fmla="*/ 175382 w 197386"/>
              <a:gd name="connsiteY6" fmla="*/ 141623 h 671754"/>
              <a:gd name="connsiteX7" fmla="*/ 188082 w 197386"/>
              <a:gd name="connsiteY7" fmla="*/ 335 h 67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386" h="671754">
                <a:moveTo>
                  <a:pt x="188082" y="335"/>
                </a:moveTo>
                <a:cubicBezTo>
                  <a:pt x="190992" y="-4957"/>
                  <a:pt x="204222" y="53252"/>
                  <a:pt x="192845" y="109873"/>
                </a:cubicBezTo>
                <a:cubicBezTo>
                  <a:pt x="181468" y="166494"/>
                  <a:pt x="151835" y="246662"/>
                  <a:pt x="119820" y="340060"/>
                </a:cubicBezTo>
                <a:cubicBezTo>
                  <a:pt x="87805" y="433458"/>
                  <a:pt x="9753" y="648564"/>
                  <a:pt x="757" y="670260"/>
                </a:cubicBezTo>
                <a:cubicBezTo>
                  <a:pt x="-8239" y="691956"/>
                  <a:pt x="65845" y="470235"/>
                  <a:pt x="65845" y="470235"/>
                </a:cubicBezTo>
                <a:cubicBezTo>
                  <a:pt x="85689" y="409381"/>
                  <a:pt x="101564" y="359904"/>
                  <a:pt x="119820" y="305135"/>
                </a:cubicBezTo>
                <a:cubicBezTo>
                  <a:pt x="138076" y="250366"/>
                  <a:pt x="164005" y="188454"/>
                  <a:pt x="175382" y="141623"/>
                </a:cubicBezTo>
                <a:cubicBezTo>
                  <a:pt x="186759" y="94792"/>
                  <a:pt x="185172" y="5627"/>
                  <a:pt x="188082" y="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: 図形 1174">
            <a:extLst>
              <a:ext uri="{FF2B5EF4-FFF2-40B4-BE49-F238E27FC236}">
                <a16:creationId xmlns:a16="http://schemas.microsoft.com/office/drawing/2014/main" id="{B64EF57E-2417-4288-9453-76D1DB29E917}"/>
              </a:ext>
            </a:extLst>
          </p:cNvPr>
          <p:cNvSpPr/>
          <p:nvPr/>
        </p:nvSpPr>
        <p:spPr>
          <a:xfrm>
            <a:off x="7823015" y="8378815"/>
            <a:ext cx="195530" cy="723015"/>
          </a:xfrm>
          <a:custGeom>
            <a:avLst/>
            <a:gdLst>
              <a:gd name="connsiteX0" fmla="*/ 193860 w 195530"/>
              <a:gd name="connsiteY0" fmla="*/ 10 h 723015"/>
              <a:gd name="connsiteX1" fmla="*/ 182748 w 195530"/>
              <a:gd name="connsiteY1" fmla="*/ 150823 h 723015"/>
              <a:gd name="connsiteX2" fmla="*/ 97023 w 195530"/>
              <a:gd name="connsiteY2" fmla="*/ 415935 h 723015"/>
              <a:gd name="connsiteX3" fmla="*/ 1773 w 195530"/>
              <a:gd name="connsiteY3" fmla="*/ 719148 h 723015"/>
              <a:gd name="connsiteX4" fmla="*/ 38285 w 195530"/>
              <a:gd name="connsiteY4" fmla="*/ 577860 h 723015"/>
              <a:gd name="connsiteX5" fmla="*/ 79560 w 195530"/>
              <a:gd name="connsiteY5" fmla="*/ 438160 h 723015"/>
              <a:gd name="connsiteX6" fmla="*/ 139885 w 195530"/>
              <a:gd name="connsiteY6" fmla="*/ 250835 h 723015"/>
              <a:gd name="connsiteX7" fmla="*/ 170048 w 195530"/>
              <a:gd name="connsiteY7" fmla="*/ 157173 h 723015"/>
              <a:gd name="connsiteX8" fmla="*/ 193860 w 195530"/>
              <a:gd name="connsiteY8" fmla="*/ 10 h 72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530" h="723015">
                <a:moveTo>
                  <a:pt x="193860" y="10"/>
                </a:moveTo>
                <a:cubicBezTo>
                  <a:pt x="195977" y="-1048"/>
                  <a:pt x="198887" y="81502"/>
                  <a:pt x="182748" y="150823"/>
                </a:cubicBezTo>
                <a:cubicBezTo>
                  <a:pt x="166609" y="220144"/>
                  <a:pt x="127185" y="321214"/>
                  <a:pt x="97023" y="415935"/>
                </a:cubicBezTo>
                <a:cubicBezTo>
                  <a:pt x="66860" y="510656"/>
                  <a:pt x="11563" y="692161"/>
                  <a:pt x="1773" y="719148"/>
                </a:cubicBezTo>
                <a:cubicBezTo>
                  <a:pt x="-8017" y="746135"/>
                  <a:pt x="25321" y="624691"/>
                  <a:pt x="38285" y="577860"/>
                </a:cubicBezTo>
                <a:cubicBezTo>
                  <a:pt x="51249" y="531029"/>
                  <a:pt x="62627" y="492664"/>
                  <a:pt x="79560" y="438160"/>
                </a:cubicBezTo>
                <a:cubicBezTo>
                  <a:pt x="96493" y="383656"/>
                  <a:pt x="124804" y="297666"/>
                  <a:pt x="139885" y="250835"/>
                </a:cubicBezTo>
                <a:cubicBezTo>
                  <a:pt x="154966" y="204004"/>
                  <a:pt x="161317" y="195273"/>
                  <a:pt x="170048" y="157173"/>
                </a:cubicBezTo>
                <a:cubicBezTo>
                  <a:pt x="178779" y="119073"/>
                  <a:pt x="191743" y="1068"/>
                  <a:pt x="193860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: 図形 1175">
            <a:extLst>
              <a:ext uri="{FF2B5EF4-FFF2-40B4-BE49-F238E27FC236}">
                <a16:creationId xmlns:a16="http://schemas.microsoft.com/office/drawing/2014/main" id="{E442F944-0120-4875-9468-B627A94966CF}"/>
              </a:ext>
            </a:extLst>
          </p:cNvPr>
          <p:cNvSpPr/>
          <p:nvPr/>
        </p:nvSpPr>
        <p:spPr>
          <a:xfrm>
            <a:off x="7624730" y="9060220"/>
            <a:ext cx="202458" cy="663225"/>
          </a:xfrm>
          <a:custGeom>
            <a:avLst/>
            <a:gdLst>
              <a:gd name="connsiteX0" fmla="*/ 201645 w 202458"/>
              <a:gd name="connsiteY0" fmla="*/ 1230 h 663225"/>
              <a:gd name="connsiteX1" fmla="*/ 155608 w 202458"/>
              <a:gd name="connsiteY1" fmla="*/ 136168 h 663225"/>
              <a:gd name="connsiteX2" fmla="*/ 80995 w 202458"/>
              <a:gd name="connsiteY2" fmla="*/ 379055 h 663225"/>
              <a:gd name="connsiteX3" fmla="*/ 1620 w 202458"/>
              <a:gd name="connsiteY3" fmla="*/ 660043 h 663225"/>
              <a:gd name="connsiteX4" fmla="*/ 30195 w 202458"/>
              <a:gd name="connsiteY4" fmla="*/ 521930 h 663225"/>
              <a:gd name="connsiteX5" fmla="*/ 61945 w 202458"/>
              <a:gd name="connsiteY5" fmla="*/ 385405 h 663225"/>
              <a:gd name="connsiteX6" fmla="*/ 117508 w 202458"/>
              <a:gd name="connsiteY6" fmla="*/ 210780 h 663225"/>
              <a:gd name="connsiteX7" fmla="*/ 201645 w 202458"/>
              <a:gd name="connsiteY7" fmla="*/ 1230 h 66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2458" h="663225">
                <a:moveTo>
                  <a:pt x="201645" y="1230"/>
                </a:moveTo>
                <a:cubicBezTo>
                  <a:pt x="207995" y="-11205"/>
                  <a:pt x="175716" y="73197"/>
                  <a:pt x="155608" y="136168"/>
                </a:cubicBezTo>
                <a:cubicBezTo>
                  <a:pt x="135500" y="199139"/>
                  <a:pt x="106660" y="291743"/>
                  <a:pt x="80995" y="379055"/>
                </a:cubicBezTo>
                <a:cubicBezTo>
                  <a:pt x="55330" y="466367"/>
                  <a:pt x="10087" y="636231"/>
                  <a:pt x="1620" y="660043"/>
                </a:cubicBezTo>
                <a:cubicBezTo>
                  <a:pt x="-6847" y="683855"/>
                  <a:pt x="20141" y="567703"/>
                  <a:pt x="30195" y="521930"/>
                </a:cubicBezTo>
                <a:cubicBezTo>
                  <a:pt x="40249" y="476157"/>
                  <a:pt x="47393" y="437263"/>
                  <a:pt x="61945" y="385405"/>
                </a:cubicBezTo>
                <a:cubicBezTo>
                  <a:pt x="76497" y="333547"/>
                  <a:pt x="96077" y="271899"/>
                  <a:pt x="117508" y="210780"/>
                </a:cubicBezTo>
                <a:cubicBezTo>
                  <a:pt x="138939" y="149661"/>
                  <a:pt x="195295" y="13665"/>
                  <a:pt x="201645" y="12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: 図形 1176">
            <a:extLst>
              <a:ext uri="{FF2B5EF4-FFF2-40B4-BE49-F238E27FC236}">
                <a16:creationId xmlns:a16="http://schemas.microsoft.com/office/drawing/2014/main" id="{C7F763FC-7968-446F-95E8-14FA34254B24}"/>
              </a:ext>
            </a:extLst>
          </p:cNvPr>
          <p:cNvSpPr/>
          <p:nvPr/>
        </p:nvSpPr>
        <p:spPr>
          <a:xfrm>
            <a:off x="7478631" y="9726610"/>
            <a:ext cx="154106" cy="368308"/>
          </a:xfrm>
          <a:custGeom>
            <a:avLst/>
            <a:gdLst>
              <a:gd name="connsiteX0" fmla="*/ 154069 w 154106"/>
              <a:gd name="connsiteY0" fmla="*/ 3 h 368308"/>
              <a:gd name="connsiteX1" fmla="*/ 63582 w 154106"/>
              <a:gd name="connsiteY1" fmla="*/ 217490 h 368308"/>
              <a:gd name="connsiteX2" fmla="*/ 82 w 154106"/>
              <a:gd name="connsiteY2" fmla="*/ 368303 h 368308"/>
              <a:gd name="connsiteX3" fmla="*/ 52469 w 154106"/>
              <a:gd name="connsiteY3" fmla="*/ 212728 h 368308"/>
              <a:gd name="connsiteX4" fmla="*/ 154069 w 154106"/>
              <a:gd name="connsiteY4" fmla="*/ 3 h 368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106" h="368308">
                <a:moveTo>
                  <a:pt x="154069" y="3"/>
                </a:moveTo>
                <a:cubicBezTo>
                  <a:pt x="155921" y="797"/>
                  <a:pt x="89246" y="156107"/>
                  <a:pt x="63582" y="217490"/>
                </a:cubicBezTo>
                <a:cubicBezTo>
                  <a:pt x="37918" y="278873"/>
                  <a:pt x="1934" y="369097"/>
                  <a:pt x="82" y="368303"/>
                </a:cubicBezTo>
                <a:cubicBezTo>
                  <a:pt x="-1770" y="367509"/>
                  <a:pt x="27863" y="272259"/>
                  <a:pt x="52469" y="212728"/>
                </a:cubicBezTo>
                <a:cubicBezTo>
                  <a:pt x="77075" y="153197"/>
                  <a:pt x="152217" y="-791"/>
                  <a:pt x="15406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: 図形 1177">
            <a:extLst>
              <a:ext uri="{FF2B5EF4-FFF2-40B4-BE49-F238E27FC236}">
                <a16:creationId xmlns:a16="http://schemas.microsoft.com/office/drawing/2014/main" id="{D1EFBA7E-8BBC-4741-9200-03ADB02F8423}"/>
              </a:ext>
            </a:extLst>
          </p:cNvPr>
          <p:cNvSpPr/>
          <p:nvPr/>
        </p:nvSpPr>
        <p:spPr>
          <a:xfrm>
            <a:off x="7194513" y="10394352"/>
            <a:ext cx="96757" cy="208106"/>
          </a:xfrm>
          <a:custGeom>
            <a:avLst/>
            <a:gdLst>
              <a:gd name="connsiteX0" fmla="*/ 90525 w 96757"/>
              <a:gd name="connsiteY0" fmla="*/ 3773 h 208106"/>
              <a:gd name="connsiteX1" fmla="*/ 37 w 96757"/>
              <a:gd name="connsiteY1" fmla="*/ 206973 h 208106"/>
              <a:gd name="connsiteX2" fmla="*/ 79412 w 96757"/>
              <a:gd name="connsiteY2" fmla="*/ 83148 h 208106"/>
              <a:gd name="connsiteX3" fmla="*/ 90525 w 96757"/>
              <a:gd name="connsiteY3" fmla="*/ 3773 h 20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757" h="208106">
                <a:moveTo>
                  <a:pt x="90525" y="3773"/>
                </a:moveTo>
                <a:cubicBezTo>
                  <a:pt x="77296" y="24411"/>
                  <a:pt x="1889" y="193744"/>
                  <a:pt x="37" y="206973"/>
                </a:cubicBezTo>
                <a:cubicBezTo>
                  <a:pt x="-1815" y="220202"/>
                  <a:pt x="64860" y="113840"/>
                  <a:pt x="79412" y="83148"/>
                </a:cubicBezTo>
                <a:cubicBezTo>
                  <a:pt x="93964" y="52456"/>
                  <a:pt x="103754" y="-16865"/>
                  <a:pt x="90525" y="37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: 図形 1178">
            <a:extLst>
              <a:ext uri="{FF2B5EF4-FFF2-40B4-BE49-F238E27FC236}">
                <a16:creationId xmlns:a16="http://schemas.microsoft.com/office/drawing/2014/main" id="{C3AABC74-8CA4-433F-9D0F-11C67012C9F5}"/>
              </a:ext>
            </a:extLst>
          </p:cNvPr>
          <p:cNvSpPr/>
          <p:nvPr/>
        </p:nvSpPr>
        <p:spPr>
          <a:xfrm>
            <a:off x="7080463" y="10717445"/>
            <a:ext cx="55383" cy="86030"/>
          </a:xfrm>
          <a:custGeom>
            <a:avLst/>
            <a:gdLst>
              <a:gd name="connsiteX0" fmla="*/ 55350 w 55383"/>
              <a:gd name="connsiteY0" fmla="*/ 1355 h 86030"/>
              <a:gd name="connsiteX1" fmla="*/ 2962 w 55383"/>
              <a:gd name="connsiteY1" fmla="*/ 85493 h 86030"/>
              <a:gd name="connsiteX2" fmla="*/ 10900 w 55383"/>
              <a:gd name="connsiteY2" fmla="*/ 36280 h 86030"/>
              <a:gd name="connsiteX3" fmla="*/ 55350 w 55383"/>
              <a:gd name="connsiteY3" fmla="*/ 1355 h 86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83" h="86030">
                <a:moveTo>
                  <a:pt x="55350" y="1355"/>
                </a:moveTo>
                <a:cubicBezTo>
                  <a:pt x="54027" y="9557"/>
                  <a:pt x="10370" y="79672"/>
                  <a:pt x="2962" y="85493"/>
                </a:cubicBezTo>
                <a:cubicBezTo>
                  <a:pt x="-4446" y="91314"/>
                  <a:pt x="3492" y="48186"/>
                  <a:pt x="10900" y="36280"/>
                </a:cubicBezTo>
                <a:cubicBezTo>
                  <a:pt x="18308" y="24374"/>
                  <a:pt x="56673" y="-6847"/>
                  <a:pt x="55350" y="13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: 図形 1179">
            <a:extLst>
              <a:ext uri="{FF2B5EF4-FFF2-40B4-BE49-F238E27FC236}">
                <a16:creationId xmlns:a16="http://schemas.microsoft.com/office/drawing/2014/main" id="{50B63A1B-7102-4C26-9705-69EEC16D08A3}"/>
              </a:ext>
            </a:extLst>
          </p:cNvPr>
          <p:cNvSpPr/>
          <p:nvPr/>
        </p:nvSpPr>
        <p:spPr>
          <a:xfrm>
            <a:off x="6830976" y="11033070"/>
            <a:ext cx="160410" cy="260662"/>
          </a:xfrm>
          <a:custGeom>
            <a:avLst/>
            <a:gdLst>
              <a:gd name="connsiteX0" fmla="*/ 160374 w 160410"/>
              <a:gd name="connsiteY0" fmla="*/ 55 h 260662"/>
              <a:gd name="connsiteX1" fmla="*/ 74649 w 160410"/>
              <a:gd name="connsiteY1" fmla="*/ 174680 h 260662"/>
              <a:gd name="connsiteX2" fmla="*/ 37 w 160410"/>
              <a:gd name="connsiteY2" fmla="*/ 260405 h 260662"/>
              <a:gd name="connsiteX3" fmla="*/ 84174 w 160410"/>
              <a:gd name="connsiteY3" fmla="*/ 193730 h 260662"/>
              <a:gd name="connsiteX4" fmla="*/ 160374 w 160410"/>
              <a:gd name="connsiteY4" fmla="*/ 55 h 26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410" h="260662">
                <a:moveTo>
                  <a:pt x="160374" y="55"/>
                </a:moveTo>
                <a:cubicBezTo>
                  <a:pt x="158787" y="-3120"/>
                  <a:pt x="101372" y="131288"/>
                  <a:pt x="74649" y="174680"/>
                </a:cubicBezTo>
                <a:cubicBezTo>
                  <a:pt x="47926" y="218072"/>
                  <a:pt x="-1550" y="257230"/>
                  <a:pt x="37" y="260405"/>
                </a:cubicBezTo>
                <a:cubicBezTo>
                  <a:pt x="1624" y="263580"/>
                  <a:pt x="56393" y="237122"/>
                  <a:pt x="84174" y="193730"/>
                </a:cubicBezTo>
                <a:cubicBezTo>
                  <a:pt x="111955" y="150338"/>
                  <a:pt x="161961" y="3230"/>
                  <a:pt x="160374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: 図形 1180">
            <a:extLst>
              <a:ext uri="{FF2B5EF4-FFF2-40B4-BE49-F238E27FC236}">
                <a16:creationId xmlns:a16="http://schemas.microsoft.com/office/drawing/2014/main" id="{ACD72E22-729E-4203-8BBF-8F5CD62DFE06}"/>
              </a:ext>
            </a:extLst>
          </p:cNvPr>
          <p:cNvSpPr/>
          <p:nvPr/>
        </p:nvSpPr>
        <p:spPr>
          <a:xfrm>
            <a:off x="7948603" y="8673168"/>
            <a:ext cx="50821" cy="580647"/>
          </a:xfrm>
          <a:custGeom>
            <a:avLst/>
            <a:gdLst>
              <a:gd name="connsiteX0" fmla="*/ 10 w 50821"/>
              <a:gd name="connsiteY0" fmla="*/ 12045 h 580647"/>
              <a:gd name="connsiteX1" fmla="*/ 25410 w 50821"/>
              <a:gd name="connsiteY1" fmla="*/ 121582 h 580647"/>
              <a:gd name="connsiteX2" fmla="*/ 50810 w 50821"/>
              <a:gd name="connsiteY2" fmla="*/ 575607 h 580647"/>
              <a:gd name="connsiteX3" fmla="*/ 22235 w 50821"/>
              <a:gd name="connsiteY3" fmla="*/ 345420 h 580647"/>
              <a:gd name="connsiteX4" fmla="*/ 10 w 50821"/>
              <a:gd name="connsiteY4" fmla="*/ 12045 h 580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21" h="580647">
                <a:moveTo>
                  <a:pt x="10" y="12045"/>
                </a:moveTo>
                <a:cubicBezTo>
                  <a:pt x="539" y="-25261"/>
                  <a:pt x="16943" y="27655"/>
                  <a:pt x="25410" y="121582"/>
                </a:cubicBezTo>
                <a:cubicBezTo>
                  <a:pt x="33877" y="215509"/>
                  <a:pt x="51339" y="538301"/>
                  <a:pt x="50810" y="575607"/>
                </a:cubicBezTo>
                <a:cubicBezTo>
                  <a:pt x="50281" y="612913"/>
                  <a:pt x="26204" y="433791"/>
                  <a:pt x="22235" y="345420"/>
                </a:cubicBezTo>
                <a:cubicBezTo>
                  <a:pt x="18266" y="257049"/>
                  <a:pt x="-519" y="49351"/>
                  <a:pt x="10" y="120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: 図形 1181">
            <a:extLst>
              <a:ext uri="{FF2B5EF4-FFF2-40B4-BE49-F238E27FC236}">
                <a16:creationId xmlns:a16="http://schemas.microsoft.com/office/drawing/2014/main" id="{5E839626-9330-4E8C-85BE-10B7A43FCC03}"/>
              </a:ext>
            </a:extLst>
          </p:cNvPr>
          <p:cNvSpPr/>
          <p:nvPr/>
        </p:nvSpPr>
        <p:spPr>
          <a:xfrm>
            <a:off x="7956403" y="9258300"/>
            <a:ext cx="54199" cy="512763"/>
          </a:xfrm>
          <a:custGeom>
            <a:avLst/>
            <a:gdLst>
              <a:gd name="connsiteX0" fmla="*/ 31897 w 54199"/>
              <a:gd name="connsiteY0" fmla="*/ 0 h 512763"/>
              <a:gd name="connsiteX1" fmla="*/ 36660 w 54199"/>
              <a:gd name="connsiteY1" fmla="*/ 238125 h 512763"/>
              <a:gd name="connsiteX2" fmla="*/ 147 w 54199"/>
              <a:gd name="connsiteY2" fmla="*/ 512763 h 512763"/>
              <a:gd name="connsiteX3" fmla="*/ 52535 w 54199"/>
              <a:gd name="connsiteY3" fmla="*/ 239713 h 512763"/>
              <a:gd name="connsiteX4" fmla="*/ 31897 w 54199"/>
              <a:gd name="connsiteY4" fmla="*/ 0 h 512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9" h="512763">
                <a:moveTo>
                  <a:pt x="31897" y="0"/>
                </a:moveTo>
                <a:cubicBezTo>
                  <a:pt x="29251" y="-265"/>
                  <a:pt x="41952" y="152665"/>
                  <a:pt x="36660" y="238125"/>
                </a:cubicBezTo>
                <a:cubicBezTo>
                  <a:pt x="31368" y="323585"/>
                  <a:pt x="-2499" y="512498"/>
                  <a:pt x="147" y="512763"/>
                </a:cubicBezTo>
                <a:cubicBezTo>
                  <a:pt x="2793" y="513028"/>
                  <a:pt x="44068" y="323586"/>
                  <a:pt x="52535" y="239713"/>
                </a:cubicBezTo>
                <a:cubicBezTo>
                  <a:pt x="61002" y="155840"/>
                  <a:pt x="34543" y="265"/>
                  <a:pt x="3189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: 図形 1182">
            <a:extLst>
              <a:ext uri="{FF2B5EF4-FFF2-40B4-BE49-F238E27FC236}">
                <a16:creationId xmlns:a16="http://schemas.microsoft.com/office/drawing/2014/main" id="{18EA4F84-8C45-4822-820B-F90DDACD69B1}"/>
              </a:ext>
            </a:extLst>
          </p:cNvPr>
          <p:cNvSpPr/>
          <p:nvPr/>
        </p:nvSpPr>
        <p:spPr>
          <a:xfrm>
            <a:off x="7935728" y="9805938"/>
            <a:ext cx="63929" cy="587502"/>
          </a:xfrm>
          <a:custGeom>
            <a:avLst/>
            <a:gdLst>
              <a:gd name="connsiteX0" fmla="*/ 63685 w 63929"/>
              <a:gd name="connsiteY0" fmla="*/ 50 h 587502"/>
              <a:gd name="connsiteX1" fmla="*/ 23997 w 63929"/>
              <a:gd name="connsiteY1" fmla="*/ 323900 h 587502"/>
              <a:gd name="connsiteX2" fmla="*/ 8122 w 63929"/>
              <a:gd name="connsiteY2" fmla="*/ 587425 h 587502"/>
              <a:gd name="connsiteX3" fmla="*/ 3360 w 63929"/>
              <a:gd name="connsiteY3" fmla="*/ 347712 h 587502"/>
              <a:gd name="connsiteX4" fmla="*/ 63685 w 63929"/>
              <a:gd name="connsiteY4" fmla="*/ 50 h 587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929" h="587502">
                <a:moveTo>
                  <a:pt x="63685" y="50"/>
                </a:moveTo>
                <a:cubicBezTo>
                  <a:pt x="67124" y="-3919"/>
                  <a:pt x="33258" y="226004"/>
                  <a:pt x="23997" y="323900"/>
                </a:cubicBezTo>
                <a:cubicBezTo>
                  <a:pt x="14736" y="421796"/>
                  <a:pt x="11561" y="583456"/>
                  <a:pt x="8122" y="587425"/>
                </a:cubicBezTo>
                <a:cubicBezTo>
                  <a:pt x="4683" y="591394"/>
                  <a:pt x="-5107" y="441904"/>
                  <a:pt x="3360" y="347712"/>
                </a:cubicBezTo>
                <a:cubicBezTo>
                  <a:pt x="11827" y="253520"/>
                  <a:pt x="60246" y="4019"/>
                  <a:pt x="63685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: 図形 1183">
            <a:extLst>
              <a:ext uri="{FF2B5EF4-FFF2-40B4-BE49-F238E27FC236}">
                <a16:creationId xmlns:a16="http://schemas.microsoft.com/office/drawing/2014/main" id="{51B5D1D3-E237-4B6C-9B01-4685C3940E5E}"/>
              </a:ext>
            </a:extLst>
          </p:cNvPr>
          <p:cNvSpPr/>
          <p:nvPr/>
        </p:nvSpPr>
        <p:spPr>
          <a:xfrm>
            <a:off x="7917978" y="10335029"/>
            <a:ext cx="16823" cy="285510"/>
          </a:xfrm>
          <a:custGeom>
            <a:avLst/>
            <a:gdLst>
              <a:gd name="connsiteX0" fmla="*/ 16347 w 16823"/>
              <a:gd name="connsiteY0" fmla="*/ 2771 h 285510"/>
              <a:gd name="connsiteX1" fmla="*/ 11585 w 16823"/>
              <a:gd name="connsiteY1" fmla="*/ 282171 h 285510"/>
              <a:gd name="connsiteX2" fmla="*/ 472 w 16823"/>
              <a:gd name="connsiteY2" fmla="*/ 147234 h 285510"/>
              <a:gd name="connsiteX3" fmla="*/ 16347 w 16823"/>
              <a:gd name="connsiteY3" fmla="*/ 2771 h 285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23" h="285510">
                <a:moveTo>
                  <a:pt x="16347" y="2771"/>
                </a:moveTo>
                <a:cubicBezTo>
                  <a:pt x="18199" y="25260"/>
                  <a:pt x="14231" y="258094"/>
                  <a:pt x="11585" y="282171"/>
                </a:cubicBezTo>
                <a:cubicBezTo>
                  <a:pt x="8939" y="306248"/>
                  <a:pt x="-2438" y="193801"/>
                  <a:pt x="472" y="147234"/>
                </a:cubicBezTo>
                <a:cubicBezTo>
                  <a:pt x="3382" y="100667"/>
                  <a:pt x="14495" y="-19718"/>
                  <a:pt x="16347" y="27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: 図形 1184">
            <a:extLst>
              <a:ext uri="{FF2B5EF4-FFF2-40B4-BE49-F238E27FC236}">
                <a16:creationId xmlns:a16="http://schemas.microsoft.com/office/drawing/2014/main" id="{57198526-B0B7-4EEE-B4C6-0F22F79D3F08}"/>
              </a:ext>
            </a:extLst>
          </p:cNvPr>
          <p:cNvSpPr/>
          <p:nvPr/>
        </p:nvSpPr>
        <p:spPr>
          <a:xfrm>
            <a:off x="7864461" y="11014655"/>
            <a:ext cx="61993" cy="265189"/>
          </a:xfrm>
          <a:custGeom>
            <a:avLst/>
            <a:gdLst>
              <a:gd name="connsiteX0" fmla="*/ 61927 w 61993"/>
              <a:gd name="connsiteY0" fmla="*/ 1008 h 265189"/>
              <a:gd name="connsiteX1" fmla="*/ 46052 w 61993"/>
              <a:gd name="connsiteY1" fmla="*/ 143883 h 265189"/>
              <a:gd name="connsiteX2" fmla="*/ 14 w 61993"/>
              <a:gd name="connsiteY2" fmla="*/ 264533 h 265189"/>
              <a:gd name="connsiteX3" fmla="*/ 41289 w 61993"/>
              <a:gd name="connsiteY3" fmla="*/ 89908 h 265189"/>
              <a:gd name="connsiteX4" fmla="*/ 61927 w 61993"/>
              <a:gd name="connsiteY4" fmla="*/ 1008 h 265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93" h="265189">
                <a:moveTo>
                  <a:pt x="61927" y="1008"/>
                </a:moveTo>
                <a:cubicBezTo>
                  <a:pt x="62721" y="10004"/>
                  <a:pt x="56371" y="99962"/>
                  <a:pt x="46052" y="143883"/>
                </a:cubicBezTo>
                <a:cubicBezTo>
                  <a:pt x="35733" y="187804"/>
                  <a:pt x="808" y="273529"/>
                  <a:pt x="14" y="264533"/>
                </a:cubicBezTo>
                <a:cubicBezTo>
                  <a:pt x="-780" y="255537"/>
                  <a:pt x="31499" y="134887"/>
                  <a:pt x="41289" y="89908"/>
                </a:cubicBezTo>
                <a:cubicBezTo>
                  <a:pt x="51079" y="44929"/>
                  <a:pt x="61133" y="-7988"/>
                  <a:pt x="61927" y="10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: 図形 1185">
            <a:extLst>
              <a:ext uri="{FF2B5EF4-FFF2-40B4-BE49-F238E27FC236}">
                <a16:creationId xmlns:a16="http://schemas.microsoft.com/office/drawing/2014/main" id="{B5409AFB-ACF9-494B-90B5-F97B90122641}"/>
              </a:ext>
            </a:extLst>
          </p:cNvPr>
          <p:cNvSpPr/>
          <p:nvPr/>
        </p:nvSpPr>
        <p:spPr>
          <a:xfrm>
            <a:off x="3317653" y="3670558"/>
            <a:ext cx="1173332" cy="1194865"/>
          </a:xfrm>
          <a:custGeom>
            <a:avLst/>
            <a:gdLst>
              <a:gd name="connsiteX0" fmla="*/ 1173067 w 1173332"/>
              <a:gd name="connsiteY0" fmla="*/ 7362 h 1194865"/>
              <a:gd name="connsiteX1" fmla="*/ 538067 w 1173332"/>
              <a:gd name="connsiteY1" fmla="*/ 220722 h 1194865"/>
              <a:gd name="connsiteX2" fmla="*/ 19907 w 1173332"/>
              <a:gd name="connsiteY2" fmla="*/ 1165602 h 1194865"/>
              <a:gd name="connsiteX3" fmla="*/ 136747 w 1173332"/>
              <a:gd name="connsiteY3" fmla="*/ 896362 h 1194865"/>
              <a:gd name="connsiteX4" fmla="*/ 416147 w 1173332"/>
              <a:gd name="connsiteY4" fmla="*/ 307082 h 1194865"/>
              <a:gd name="connsiteX5" fmla="*/ 614267 w 1173332"/>
              <a:gd name="connsiteY5" fmla="*/ 73402 h 1194865"/>
              <a:gd name="connsiteX6" fmla="*/ 1173067 w 1173332"/>
              <a:gd name="connsiteY6" fmla="*/ 7362 h 1194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332" h="1194865">
                <a:moveTo>
                  <a:pt x="1173067" y="7362"/>
                </a:moveTo>
                <a:cubicBezTo>
                  <a:pt x="1160367" y="31915"/>
                  <a:pt x="730260" y="27682"/>
                  <a:pt x="538067" y="220722"/>
                </a:cubicBezTo>
                <a:cubicBezTo>
                  <a:pt x="345874" y="413762"/>
                  <a:pt x="86794" y="1052995"/>
                  <a:pt x="19907" y="1165602"/>
                </a:cubicBezTo>
                <a:cubicBezTo>
                  <a:pt x="-46980" y="1278209"/>
                  <a:pt x="70707" y="1039449"/>
                  <a:pt x="136747" y="896362"/>
                </a:cubicBezTo>
                <a:cubicBezTo>
                  <a:pt x="202787" y="753275"/>
                  <a:pt x="336560" y="444242"/>
                  <a:pt x="416147" y="307082"/>
                </a:cubicBezTo>
                <a:cubicBezTo>
                  <a:pt x="495734" y="169922"/>
                  <a:pt x="488960" y="123355"/>
                  <a:pt x="614267" y="73402"/>
                </a:cubicBezTo>
                <a:cubicBezTo>
                  <a:pt x="739574" y="23449"/>
                  <a:pt x="1185767" y="-17191"/>
                  <a:pt x="1173067" y="73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: 図形 1187">
            <a:extLst>
              <a:ext uri="{FF2B5EF4-FFF2-40B4-BE49-F238E27FC236}">
                <a16:creationId xmlns:a16="http://schemas.microsoft.com/office/drawing/2014/main" id="{0C0E28DD-5C23-44F0-8129-F1A85B487C1A}"/>
              </a:ext>
            </a:extLst>
          </p:cNvPr>
          <p:cNvSpPr/>
          <p:nvPr/>
        </p:nvSpPr>
        <p:spPr>
          <a:xfrm>
            <a:off x="3615100" y="3780362"/>
            <a:ext cx="715753" cy="608441"/>
          </a:xfrm>
          <a:custGeom>
            <a:avLst/>
            <a:gdLst>
              <a:gd name="connsiteX0" fmla="*/ 715600 w 715753"/>
              <a:gd name="connsiteY0" fmla="*/ 5 h 608441"/>
              <a:gd name="connsiteX1" fmla="*/ 317667 w 715753"/>
              <a:gd name="connsiteY1" fmla="*/ 165105 h 608441"/>
              <a:gd name="connsiteX2" fmla="*/ 8633 w 715753"/>
              <a:gd name="connsiteY2" fmla="*/ 601138 h 608441"/>
              <a:gd name="connsiteX3" fmla="*/ 101767 w 715753"/>
              <a:gd name="connsiteY3" fmla="*/ 419105 h 608441"/>
              <a:gd name="connsiteX4" fmla="*/ 271100 w 715753"/>
              <a:gd name="connsiteY4" fmla="*/ 169338 h 608441"/>
              <a:gd name="connsiteX5" fmla="*/ 715600 w 715753"/>
              <a:gd name="connsiteY5" fmla="*/ 5 h 608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5753" h="608441">
                <a:moveTo>
                  <a:pt x="715600" y="5"/>
                </a:moveTo>
                <a:cubicBezTo>
                  <a:pt x="723361" y="-700"/>
                  <a:pt x="435495" y="64916"/>
                  <a:pt x="317667" y="165105"/>
                </a:cubicBezTo>
                <a:cubicBezTo>
                  <a:pt x="199839" y="265294"/>
                  <a:pt x="44616" y="558805"/>
                  <a:pt x="8633" y="601138"/>
                </a:cubicBezTo>
                <a:cubicBezTo>
                  <a:pt x="-27350" y="643471"/>
                  <a:pt x="58023" y="491072"/>
                  <a:pt x="101767" y="419105"/>
                </a:cubicBezTo>
                <a:cubicBezTo>
                  <a:pt x="145511" y="347138"/>
                  <a:pt x="170206" y="241305"/>
                  <a:pt x="271100" y="169338"/>
                </a:cubicBezTo>
                <a:cubicBezTo>
                  <a:pt x="371994" y="97371"/>
                  <a:pt x="707839" y="710"/>
                  <a:pt x="715600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: 図形 1188">
            <a:extLst>
              <a:ext uri="{FF2B5EF4-FFF2-40B4-BE49-F238E27FC236}">
                <a16:creationId xmlns:a16="http://schemas.microsoft.com/office/drawing/2014/main" id="{0D92954A-23ED-451B-A246-98A1167E516C}"/>
              </a:ext>
            </a:extLst>
          </p:cNvPr>
          <p:cNvSpPr/>
          <p:nvPr/>
        </p:nvSpPr>
        <p:spPr>
          <a:xfrm>
            <a:off x="2969401" y="4457023"/>
            <a:ext cx="640364" cy="1297580"/>
          </a:xfrm>
          <a:custGeom>
            <a:avLst/>
            <a:gdLst>
              <a:gd name="connsiteX0" fmla="*/ 637399 w 640364"/>
              <a:gd name="connsiteY0" fmla="*/ 677 h 1297580"/>
              <a:gd name="connsiteX1" fmla="*/ 548499 w 640364"/>
              <a:gd name="connsiteY1" fmla="*/ 271610 h 1297580"/>
              <a:gd name="connsiteX2" fmla="*/ 218299 w 640364"/>
              <a:gd name="connsiteY2" fmla="*/ 690710 h 1297580"/>
              <a:gd name="connsiteX3" fmla="*/ 10866 w 640364"/>
              <a:gd name="connsiteY3" fmla="*/ 1270677 h 1297580"/>
              <a:gd name="connsiteX4" fmla="*/ 40499 w 640364"/>
              <a:gd name="connsiteY4" fmla="*/ 1156377 h 1297580"/>
              <a:gd name="connsiteX5" fmla="*/ 137866 w 640364"/>
              <a:gd name="connsiteY5" fmla="*/ 758444 h 1297580"/>
              <a:gd name="connsiteX6" fmla="*/ 468066 w 640364"/>
              <a:gd name="connsiteY6" fmla="*/ 347810 h 1297580"/>
              <a:gd name="connsiteX7" fmla="*/ 637399 w 640364"/>
              <a:gd name="connsiteY7" fmla="*/ 677 h 1297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364" h="1297580">
                <a:moveTo>
                  <a:pt x="637399" y="677"/>
                </a:moveTo>
                <a:cubicBezTo>
                  <a:pt x="650804" y="-12023"/>
                  <a:pt x="618349" y="156605"/>
                  <a:pt x="548499" y="271610"/>
                </a:cubicBezTo>
                <a:cubicBezTo>
                  <a:pt x="478649" y="386615"/>
                  <a:pt x="307904" y="524199"/>
                  <a:pt x="218299" y="690710"/>
                </a:cubicBezTo>
                <a:cubicBezTo>
                  <a:pt x="128694" y="857221"/>
                  <a:pt x="40499" y="1193066"/>
                  <a:pt x="10866" y="1270677"/>
                </a:cubicBezTo>
                <a:cubicBezTo>
                  <a:pt x="-18767" y="1348288"/>
                  <a:pt x="19332" y="1241749"/>
                  <a:pt x="40499" y="1156377"/>
                </a:cubicBezTo>
                <a:cubicBezTo>
                  <a:pt x="61666" y="1071005"/>
                  <a:pt x="66605" y="893205"/>
                  <a:pt x="137866" y="758444"/>
                </a:cubicBezTo>
                <a:cubicBezTo>
                  <a:pt x="209127" y="623683"/>
                  <a:pt x="386927" y="470577"/>
                  <a:pt x="468066" y="347810"/>
                </a:cubicBezTo>
                <a:cubicBezTo>
                  <a:pt x="549205" y="225043"/>
                  <a:pt x="623994" y="13377"/>
                  <a:pt x="637399" y="6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: 図形 1189">
            <a:extLst>
              <a:ext uri="{FF2B5EF4-FFF2-40B4-BE49-F238E27FC236}">
                <a16:creationId xmlns:a16="http://schemas.microsoft.com/office/drawing/2014/main" id="{4DD68542-F7CF-4B69-921E-7EB72C9F690B}"/>
              </a:ext>
            </a:extLst>
          </p:cNvPr>
          <p:cNvSpPr/>
          <p:nvPr/>
        </p:nvSpPr>
        <p:spPr>
          <a:xfrm>
            <a:off x="1203545" y="6019050"/>
            <a:ext cx="1722139" cy="1351084"/>
          </a:xfrm>
          <a:custGeom>
            <a:avLst/>
            <a:gdLst>
              <a:gd name="connsiteX0" fmla="*/ 1721688 w 1722139"/>
              <a:gd name="connsiteY0" fmla="*/ 750 h 1351084"/>
              <a:gd name="connsiteX1" fmla="*/ 1476155 w 1722139"/>
              <a:gd name="connsiteY1" fmla="*/ 407150 h 1351084"/>
              <a:gd name="connsiteX2" fmla="*/ 1116322 w 1722139"/>
              <a:gd name="connsiteY2" fmla="*/ 758517 h 1351084"/>
              <a:gd name="connsiteX3" fmla="*/ 676055 w 1722139"/>
              <a:gd name="connsiteY3" fmla="*/ 1143750 h 1351084"/>
              <a:gd name="connsiteX4" fmla="*/ 19888 w 1722139"/>
              <a:gd name="connsiteY4" fmla="*/ 1342717 h 1351084"/>
              <a:gd name="connsiteX5" fmla="*/ 231555 w 1722139"/>
              <a:gd name="connsiteY5" fmla="*/ 1291917 h 1351084"/>
              <a:gd name="connsiteX6" fmla="*/ 853855 w 1722139"/>
              <a:gd name="connsiteY6" fmla="*/ 1092950 h 1351084"/>
              <a:gd name="connsiteX7" fmla="*/ 1416888 w 1722139"/>
              <a:gd name="connsiteY7" fmla="*/ 512983 h 1351084"/>
              <a:gd name="connsiteX8" fmla="*/ 1721688 w 1722139"/>
              <a:gd name="connsiteY8" fmla="*/ 750 h 1351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2139" h="1351084">
                <a:moveTo>
                  <a:pt x="1721688" y="750"/>
                </a:moveTo>
                <a:cubicBezTo>
                  <a:pt x="1731566" y="-16889"/>
                  <a:pt x="1577049" y="280855"/>
                  <a:pt x="1476155" y="407150"/>
                </a:cubicBezTo>
                <a:cubicBezTo>
                  <a:pt x="1375261" y="533445"/>
                  <a:pt x="1249672" y="635750"/>
                  <a:pt x="1116322" y="758517"/>
                </a:cubicBezTo>
                <a:cubicBezTo>
                  <a:pt x="982972" y="881284"/>
                  <a:pt x="858794" y="1046383"/>
                  <a:pt x="676055" y="1143750"/>
                </a:cubicBezTo>
                <a:cubicBezTo>
                  <a:pt x="493316" y="1241117"/>
                  <a:pt x="93971" y="1318022"/>
                  <a:pt x="19888" y="1342717"/>
                </a:cubicBezTo>
                <a:cubicBezTo>
                  <a:pt x="-54195" y="1367412"/>
                  <a:pt x="92561" y="1333545"/>
                  <a:pt x="231555" y="1291917"/>
                </a:cubicBezTo>
                <a:cubicBezTo>
                  <a:pt x="370549" y="1250289"/>
                  <a:pt x="656299" y="1222772"/>
                  <a:pt x="853855" y="1092950"/>
                </a:cubicBezTo>
                <a:cubicBezTo>
                  <a:pt x="1051410" y="963128"/>
                  <a:pt x="1274366" y="690783"/>
                  <a:pt x="1416888" y="512983"/>
                </a:cubicBezTo>
                <a:cubicBezTo>
                  <a:pt x="1559410" y="335183"/>
                  <a:pt x="1711810" y="18389"/>
                  <a:pt x="1721688" y="7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: 図形 1190">
            <a:extLst>
              <a:ext uri="{FF2B5EF4-FFF2-40B4-BE49-F238E27FC236}">
                <a16:creationId xmlns:a16="http://schemas.microsoft.com/office/drawing/2014/main" id="{3845B992-CA63-4A21-9F8D-6F42E5A297D4}"/>
              </a:ext>
            </a:extLst>
          </p:cNvPr>
          <p:cNvSpPr/>
          <p:nvPr/>
        </p:nvSpPr>
        <p:spPr>
          <a:xfrm>
            <a:off x="2665732" y="6053785"/>
            <a:ext cx="1077280" cy="2486364"/>
          </a:xfrm>
          <a:custGeom>
            <a:avLst/>
            <a:gdLst>
              <a:gd name="connsiteX0" fmla="*/ 835235 w 1077280"/>
              <a:gd name="connsiteY0" fmla="*/ 8348 h 2486364"/>
              <a:gd name="connsiteX1" fmla="*/ 1029968 w 1077280"/>
              <a:gd name="connsiteY1" fmla="*/ 672982 h 2486364"/>
              <a:gd name="connsiteX2" fmla="*/ 767501 w 1077280"/>
              <a:gd name="connsiteY2" fmla="*/ 1667815 h 2486364"/>
              <a:gd name="connsiteX3" fmla="*/ 9735 w 1077280"/>
              <a:gd name="connsiteY3" fmla="*/ 2467915 h 2486364"/>
              <a:gd name="connsiteX4" fmla="*/ 382268 w 1077280"/>
              <a:gd name="connsiteY4" fmla="*/ 2146182 h 2486364"/>
              <a:gd name="connsiteX5" fmla="*/ 1021501 w 1077280"/>
              <a:gd name="connsiteY5" fmla="*/ 1210615 h 2486364"/>
              <a:gd name="connsiteX6" fmla="*/ 1025735 w 1077280"/>
              <a:gd name="connsiteY6" fmla="*/ 359715 h 2486364"/>
              <a:gd name="connsiteX7" fmla="*/ 835235 w 1077280"/>
              <a:gd name="connsiteY7" fmla="*/ 8348 h 2486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7280" h="2486364">
                <a:moveTo>
                  <a:pt x="835235" y="8348"/>
                </a:moveTo>
                <a:cubicBezTo>
                  <a:pt x="835940" y="60559"/>
                  <a:pt x="1041257" y="396404"/>
                  <a:pt x="1029968" y="672982"/>
                </a:cubicBezTo>
                <a:cubicBezTo>
                  <a:pt x="1018679" y="949560"/>
                  <a:pt x="937540" y="1368660"/>
                  <a:pt x="767501" y="1667815"/>
                </a:cubicBezTo>
                <a:cubicBezTo>
                  <a:pt x="597462" y="1966971"/>
                  <a:pt x="73940" y="2388187"/>
                  <a:pt x="9735" y="2467915"/>
                </a:cubicBezTo>
                <a:cubicBezTo>
                  <a:pt x="-54471" y="2547643"/>
                  <a:pt x="213640" y="2355732"/>
                  <a:pt x="382268" y="2146182"/>
                </a:cubicBezTo>
                <a:cubicBezTo>
                  <a:pt x="550896" y="1936632"/>
                  <a:pt x="914257" y="1508360"/>
                  <a:pt x="1021501" y="1210615"/>
                </a:cubicBezTo>
                <a:cubicBezTo>
                  <a:pt x="1128746" y="912871"/>
                  <a:pt x="1053252" y="561504"/>
                  <a:pt x="1025735" y="359715"/>
                </a:cubicBezTo>
                <a:cubicBezTo>
                  <a:pt x="998218" y="157926"/>
                  <a:pt x="834530" y="-43863"/>
                  <a:pt x="835235" y="83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: 図形 1191">
            <a:extLst>
              <a:ext uri="{FF2B5EF4-FFF2-40B4-BE49-F238E27FC236}">
                <a16:creationId xmlns:a16="http://schemas.microsoft.com/office/drawing/2014/main" id="{88ED6EEF-2158-46A0-B7DE-B497088ADC63}"/>
              </a:ext>
            </a:extLst>
          </p:cNvPr>
          <p:cNvSpPr/>
          <p:nvPr/>
        </p:nvSpPr>
        <p:spPr>
          <a:xfrm>
            <a:off x="2844717" y="6296641"/>
            <a:ext cx="541955" cy="1788534"/>
          </a:xfrm>
          <a:custGeom>
            <a:avLst/>
            <a:gdLst>
              <a:gd name="connsiteX0" fmla="*/ 465750 w 541955"/>
              <a:gd name="connsiteY0" fmla="*/ 6792 h 1788534"/>
              <a:gd name="connsiteX1" fmla="*/ 457283 w 541955"/>
              <a:gd name="connsiteY1" fmla="*/ 751859 h 1788534"/>
              <a:gd name="connsiteX2" fmla="*/ 17016 w 541955"/>
              <a:gd name="connsiteY2" fmla="*/ 1755159 h 1788534"/>
              <a:gd name="connsiteX3" fmla="*/ 127083 w 541955"/>
              <a:gd name="connsiteY3" fmla="*/ 1488459 h 1788534"/>
              <a:gd name="connsiteX4" fmla="*/ 469983 w 541955"/>
              <a:gd name="connsiteY4" fmla="*/ 887326 h 1788534"/>
              <a:gd name="connsiteX5" fmla="*/ 541950 w 541955"/>
              <a:gd name="connsiteY5" fmla="*/ 408959 h 1788534"/>
              <a:gd name="connsiteX6" fmla="*/ 465750 w 541955"/>
              <a:gd name="connsiteY6" fmla="*/ 6792 h 178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1955" h="1788534">
                <a:moveTo>
                  <a:pt x="465750" y="6792"/>
                </a:moveTo>
                <a:cubicBezTo>
                  <a:pt x="451639" y="63942"/>
                  <a:pt x="532072" y="460465"/>
                  <a:pt x="457283" y="751859"/>
                </a:cubicBezTo>
                <a:cubicBezTo>
                  <a:pt x="382494" y="1043254"/>
                  <a:pt x="72049" y="1632392"/>
                  <a:pt x="17016" y="1755159"/>
                </a:cubicBezTo>
                <a:cubicBezTo>
                  <a:pt x="-38017" y="1877926"/>
                  <a:pt x="51589" y="1633098"/>
                  <a:pt x="127083" y="1488459"/>
                </a:cubicBezTo>
                <a:cubicBezTo>
                  <a:pt x="202577" y="1343820"/>
                  <a:pt x="400839" y="1067243"/>
                  <a:pt x="469983" y="887326"/>
                </a:cubicBezTo>
                <a:cubicBezTo>
                  <a:pt x="539127" y="707409"/>
                  <a:pt x="541245" y="550070"/>
                  <a:pt x="541950" y="408959"/>
                </a:cubicBezTo>
                <a:cubicBezTo>
                  <a:pt x="542655" y="267848"/>
                  <a:pt x="479861" y="-50358"/>
                  <a:pt x="465750" y="67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: 図形 1192">
            <a:extLst>
              <a:ext uri="{FF2B5EF4-FFF2-40B4-BE49-F238E27FC236}">
                <a16:creationId xmlns:a16="http://schemas.microsoft.com/office/drawing/2014/main" id="{AF01700D-C04E-456F-A0F8-E7D218EC8C99}"/>
              </a:ext>
            </a:extLst>
          </p:cNvPr>
          <p:cNvSpPr/>
          <p:nvPr/>
        </p:nvSpPr>
        <p:spPr>
          <a:xfrm>
            <a:off x="1395321" y="6552333"/>
            <a:ext cx="1580969" cy="1608232"/>
          </a:xfrm>
          <a:custGeom>
            <a:avLst/>
            <a:gdLst>
              <a:gd name="connsiteX0" fmla="*/ 1580712 w 1580969"/>
              <a:gd name="connsiteY0" fmla="*/ 867 h 1608232"/>
              <a:gd name="connsiteX1" fmla="*/ 1449479 w 1580969"/>
              <a:gd name="connsiteY1" fmla="*/ 745934 h 1608232"/>
              <a:gd name="connsiteX2" fmla="*/ 1165846 w 1580969"/>
              <a:gd name="connsiteY2" fmla="*/ 1207367 h 1608232"/>
              <a:gd name="connsiteX3" fmla="*/ 31312 w 1580969"/>
              <a:gd name="connsiteY3" fmla="*/ 1596834 h 1608232"/>
              <a:gd name="connsiteX4" fmla="*/ 293779 w 1580969"/>
              <a:gd name="connsiteY4" fmla="*/ 1512167 h 1608232"/>
              <a:gd name="connsiteX5" fmla="*/ 1225112 w 1580969"/>
              <a:gd name="connsiteY5" fmla="*/ 1241234 h 1608232"/>
              <a:gd name="connsiteX6" fmla="*/ 1419846 w 1580969"/>
              <a:gd name="connsiteY6" fmla="*/ 902567 h 1608232"/>
              <a:gd name="connsiteX7" fmla="*/ 1580712 w 1580969"/>
              <a:gd name="connsiteY7" fmla="*/ 867 h 160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0969" h="1608232">
                <a:moveTo>
                  <a:pt x="1580712" y="867"/>
                </a:moveTo>
                <a:cubicBezTo>
                  <a:pt x="1585651" y="-25239"/>
                  <a:pt x="1518623" y="544851"/>
                  <a:pt x="1449479" y="745934"/>
                </a:cubicBezTo>
                <a:cubicBezTo>
                  <a:pt x="1380335" y="947017"/>
                  <a:pt x="1402207" y="1065550"/>
                  <a:pt x="1165846" y="1207367"/>
                </a:cubicBezTo>
                <a:cubicBezTo>
                  <a:pt x="929485" y="1349184"/>
                  <a:pt x="176657" y="1546034"/>
                  <a:pt x="31312" y="1596834"/>
                </a:cubicBezTo>
                <a:cubicBezTo>
                  <a:pt x="-114033" y="1647634"/>
                  <a:pt x="293779" y="1512167"/>
                  <a:pt x="293779" y="1512167"/>
                </a:cubicBezTo>
                <a:cubicBezTo>
                  <a:pt x="492746" y="1452900"/>
                  <a:pt x="1037434" y="1342834"/>
                  <a:pt x="1225112" y="1241234"/>
                </a:cubicBezTo>
                <a:cubicBezTo>
                  <a:pt x="1412790" y="1139634"/>
                  <a:pt x="1358463" y="1105062"/>
                  <a:pt x="1419846" y="902567"/>
                </a:cubicBezTo>
                <a:cubicBezTo>
                  <a:pt x="1481229" y="700072"/>
                  <a:pt x="1575773" y="26973"/>
                  <a:pt x="1580712" y="8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: 図形 1193">
            <a:extLst>
              <a:ext uri="{FF2B5EF4-FFF2-40B4-BE49-F238E27FC236}">
                <a16:creationId xmlns:a16="http://schemas.microsoft.com/office/drawing/2014/main" id="{70D5E18E-3DB1-4689-A52A-5FDCF2D9EB39}"/>
              </a:ext>
            </a:extLst>
          </p:cNvPr>
          <p:cNvSpPr/>
          <p:nvPr/>
        </p:nvSpPr>
        <p:spPr>
          <a:xfrm>
            <a:off x="2636767" y="6513117"/>
            <a:ext cx="341895" cy="1061597"/>
          </a:xfrm>
          <a:custGeom>
            <a:avLst/>
            <a:gdLst>
              <a:gd name="connsiteX0" fmla="*/ 330800 w 341895"/>
              <a:gd name="connsiteY0" fmla="*/ 1983 h 1061597"/>
              <a:gd name="connsiteX1" fmla="*/ 301166 w 341895"/>
              <a:gd name="connsiteY1" fmla="*/ 387216 h 1061597"/>
              <a:gd name="connsiteX2" fmla="*/ 4833 w 341895"/>
              <a:gd name="connsiteY2" fmla="*/ 1047616 h 1061597"/>
              <a:gd name="connsiteX3" fmla="*/ 131833 w 341895"/>
              <a:gd name="connsiteY3" fmla="*/ 814783 h 1061597"/>
              <a:gd name="connsiteX4" fmla="*/ 322333 w 341895"/>
              <a:gd name="connsiteY4" fmla="*/ 543850 h 1061597"/>
              <a:gd name="connsiteX5" fmla="*/ 330800 w 341895"/>
              <a:gd name="connsiteY5" fmla="*/ 1983 h 1061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895" h="1061597">
                <a:moveTo>
                  <a:pt x="330800" y="1983"/>
                </a:moveTo>
                <a:cubicBezTo>
                  <a:pt x="327272" y="-24123"/>
                  <a:pt x="355494" y="212944"/>
                  <a:pt x="301166" y="387216"/>
                </a:cubicBezTo>
                <a:cubicBezTo>
                  <a:pt x="246838" y="561488"/>
                  <a:pt x="33055" y="976355"/>
                  <a:pt x="4833" y="1047616"/>
                </a:cubicBezTo>
                <a:cubicBezTo>
                  <a:pt x="-23389" y="1118877"/>
                  <a:pt x="78916" y="898744"/>
                  <a:pt x="131833" y="814783"/>
                </a:cubicBezTo>
                <a:cubicBezTo>
                  <a:pt x="184750" y="730822"/>
                  <a:pt x="286350" y="672967"/>
                  <a:pt x="322333" y="543850"/>
                </a:cubicBezTo>
                <a:cubicBezTo>
                  <a:pt x="358316" y="414733"/>
                  <a:pt x="334328" y="28089"/>
                  <a:pt x="330800" y="19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: 図形 1194">
            <a:extLst>
              <a:ext uri="{FF2B5EF4-FFF2-40B4-BE49-F238E27FC236}">
                <a16:creationId xmlns:a16="http://schemas.microsoft.com/office/drawing/2014/main" id="{E615D53B-FF93-40AE-A0AF-0A82C8B52694}"/>
              </a:ext>
            </a:extLst>
          </p:cNvPr>
          <p:cNvSpPr/>
          <p:nvPr/>
        </p:nvSpPr>
        <p:spPr>
          <a:xfrm>
            <a:off x="1737754" y="6407000"/>
            <a:ext cx="1395195" cy="1509548"/>
          </a:xfrm>
          <a:custGeom>
            <a:avLst/>
            <a:gdLst>
              <a:gd name="connsiteX0" fmla="*/ 1394913 w 1395195"/>
              <a:gd name="connsiteY0" fmla="*/ 6500 h 1509548"/>
              <a:gd name="connsiteX1" fmla="*/ 1153613 w 1395195"/>
              <a:gd name="connsiteY1" fmla="*/ 218167 h 1509548"/>
              <a:gd name="connsiteX2" fmla="*/ 823413 w 1395195"/>
              <a:gd name="connsiteY2" fmla="*/ 1094467 h 1509548"/>
              <a:gd name="connsiteX3" fmla="*/ 480513 w 1395195"/>
              <a:gd name="connsiteY3" fmla="*/ 1505100 h 1509548"/>
              <a:gd name="connsiteX4" fmla="*/ 10613 w 1395195"/>
              <a:gd name="connsiteY4" fmla="*/ 1318833 h 1509548"/>
              <a:gd name="connsiteX5" fmla="*/ 188413 w 1395195"/>
              <a:gd name="connsiteY5" fmla="*/ 1424667 h 1509548"/>
              <a:gd name="connsiteX6" fmla="*/ 594813 w 1395195"/>
              <a:gd name="connsiteY6" fmla="*/ 1428900 h 1509548"/>
              <a:gd name="connsiteX7" fmla="*/ 831879 w 1395195"/>
              <a:gd name="connsiteY7" fmla="*/ 1200300 h 1509548"/>
              <a:gd name="connsiteX8" fmla="*/ 1107046 w 1395195"/>
              <a:gd name="connsiteY8" fmla="*/ 383267 h 1509548"/>
              <a:gd name="connsiteX9" fmla="*/ 1394913 w 1395195"/>
              <a:gd name="connsiteY9" fmla="*/ 6500 h 1509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95195" h="1509548">
                <a:moveTo>
                  <a:pt x="1394913" y="6500"/>
                </a:moveTo>
                <a:cubicBezTo>
                  <a:pt x="1402674" y="-21017"/>
                  <a:pt x="1248863" y="36839"/>
                  <a:pt x="1153613" y="218167"/>
                </a:cubicBezTo>
                <a:cubicBezTo>
                  <a:pt x="1058363" y="399495"/>
                  <a:pt x="935596" y="879978"/>
                  <a:pt x="823413" y="1094467"/>
                </a:cubicBezTo>
                <a:cubicBezTo>
                  <a:pt x="711230" y="1308956"/>
                  <a:pt x="615980" y="1467706"/>
                  <a:pt x="480513" y="1505100"/>
                </a:cubicBezTo>
                <a:cubicBezTo>
                  <a:pt x="345046" y="1542494"/>
                  <a:pt x="59296" y="1332238"/>
                  <a:pt x="10613" y="1318833"/>
                </a:cubicBezTo>
                <a:cubicBezTo>
                  <a:pt x="-38070" y="1305428"/>
                  <a:pt x="91046" y="1406322"/>
                  <a:pt x="188413" y="1424667"/>
                </a:cubicBezTo>
                <a:cubicBezTo>
                  <a:pt x="285780" y="1443012"/>
                  <a:pt x="487569" y="1466295"/>
                  <a:pt x="594813" y="1428900"/>
                </a:cubicBezTo>
                <a:cubicBezTo>
                  <a:pt x="702057" y="1391505"/>
                  <a:pt x="746507" y="1374572"/>
                  <a:pt x="831879" y="1200300"/>
                </a:cubicBezTo>
                <a:cubicBezTo>
                  <a:pt x="917251" y="1026028"/>
                  <a:pt x="1018146" y="579412"/>
                  <a:pt x="1107046" y="383267"/>
                </a:cubicBezTo>
                <a:cubicBezTo>
                  <a:pt x="1195946" y="187123"/>
                  <a:pt x="1387152" y="34017"/>
                  <a:pt x="1394913" y="65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: 図形 1195">
            <a:extLst>
              <a:ext uri="{FF2B5EF4-FFF2-40B4-BE49-F238E27FC236}">
                <a16:creationId xmlns:a16="http://schemas.microsoft.com/office/drawing/2014/main" id="{DBB7320D-52FE-4ED7-87A2-6A38D7642A1B}"/>
              </a:ext>
            </a:extLst>
          </p:cNvPr>
          <p:cNvSpPr/>
          <p:nvPr/>
        </p:nvSpPr>
        <p:spPr>
          <a:xfrm>
            <a:off x="2276007" y="6502074"/>
            <a:ext cx="601647" cy="1098209"/>
          </a:xfrm>
          <a:custGeom>
            <a:avLst/>
            <a:gdLst>
              <a:gd name="connsiteX0" fmla="*/ 598426 w 601647"/>
              <a:gd name="connsiteY0" fmla="*/ 4559 h 1098209"/>
              <a:gd name="connsiteX1" fmla="*/ 297860 w 601647"/>
              <a:gd name="connsiteY1" fmla="*/ 470226 h 1098209"/>
              <a:gd name="connsiteX2" fmla="*/ 1526 w 601647"/>
              <a:gd name="connsiteY2" fmla="*/ 1096759 h 1098209"/>
              <a:gd name="connsiteX3" fmla="*/ 429093 w 601647"/>
              <a:gd name="connsiteY3" fmla="*/ 283959 h 1098209"/>
              <a:gd name="connsiteX4" fmla="*/ 598426 w 601647"/>
              <a:gd name="connsiteY4" fmla="*/ 4559 h 109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647" h="1098209">
                <a:moveTo>
                  <a:pt x="598426" y="4559"/>
                </a:moveTo>
                <a:cubicBezTo>
                  <a:pt x="576554" y="35603"/>
                  <a:pt x="397343" y="288193"/>
                  <a:pt x="297860" y="470226"/>
                </a:cubicBezTo>
                <a:cubicBezTo>
                  <a:pt x="198377" y="652259"/>
                  <a:pt x="-20346" y="1127803"/>
                  <a:pt x="1526" y="1096759"/>
                </a:cubicBezTo>
                <a:cubicBezTo>
                  <a:pt x="23398" y="1065715"/>
                  <a:pt x="331021" y="463170"/>
                  <a:pt x="429093" y="283959"/>
                </a:cubicBezTo>
                <a:cubicBezTo>
                  <a:pt x="527165" y="104748"/>
                  <a:pt x="620298" y="-26485"/>
                  <a:pt x="598426" y="45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: 図形 1196">
            <a:extLst>
              <a:ext uri="{FF2B5EF4-FFF2-40B4-BE49-F238E27FC236}">
                <a16:creationId xmlns:a16="http://schemas.microsoft.com/office/drawing/2014/main" id="{FF35A605-391D-491F-BD3D-D99F4ED87A79}"/>
              </a:ext>
            </a:extLst>
          </p:cNvPr>
          <p:cNvSpPr/>
          <p:nvPr/>
        </p:nvSpPr>
        <p:spPr>
          <a:xfrm>
            <a:off x="1333491" y="6688518"/>
            <a:ext cx="1358961" cy="795006"/>
          </a:xfrm>
          <a:custGeom>
            <a:avLst/>
            <a:gdLst>
              <a:gd name="connsiteX0" fmla="*/ 1358909 w 1358961"/>
              <a:gd name="connsiteY0" fmla="*/ 149 h 795006"/>
              <a:gd name="connsiteX1" fmla="*/ 901709 w 1358961"/>
              <a:gd name="connsiteY1" fmla="*/ 474282 h 795006"/>
              <a:gd name="connsiteX2" fmla="*/ 29642 w 1358961"/>
              <a:gd name="connsiteY2" fmla="*/ 779082 h 795006"/>
              <a:gd name="connsiteX3" fmla="*/ 270942 w 1358961"/>
              <a:gd name="connsiteY3" fmla="*/ 728282 h 795006"/>
              <a:gd name="connsiteX4" fmla="*/ 927109 w 1358961"/>
              <a:gd name="connsiteY4" fmla="*/ 525082 h 795006"/>
              <a:gd name="connsiteX5" fmla="*/ 1358909 w 1358961"/>
              <a:gd name="connsiteY5" fmla="*/ 149 h 795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8961" h="795006">
                <a:moveTo>
                  <a:pt x="1358909" y="149"/>
                </a:moveTo>
                <a:cubicBezTo>
                  <a:pt x="1354676" y="-8318"/>
                  <a:pt x="1123253" y="344460"/>
                  <a:pt x="901709" y="474282"/>
                </a:cubicBezTo>
                <a:cubicBezTo>
                  <a:pt x="680165" y="604104"/>
                  <a:pt x="134770" y="736749"/>
                  <a:pt x="29642" y="779082"/>
                </a:cubicBezTo>
                <a:cubicBezTo>
                  <a:pt x="-75486" y="821415"/>
                  <a:pt x="121364" y="770615"/>
                  <a:pt x="270942" y="728282"/>
                </a:cubicBezTo>
                <a:cubicBezTo>
                  <a:pt x="420520" y="685949"/>
                  <a:pt x="743665" y="644321"/>
                  <a:pt x="927109" y="525082"/>
                </a:cubicBezTo>
                <a:cubicBezTo>
                  <a:pt x="1110553" y="405843"/>
                  <a:pt x="1363142" y="8616"/>
                  <a:pt x="1358909" y="1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: 図形 1197">
            <a:extLst>
              <a:ext uri="{FF2B5EF4-FFF2-40B4-BE49-F238E27FC236}">
                <a16:creationId xmlns:a16="http://schemas.microsoft.com/office/drawing/2014/main" id="{EDBA66DC-9042-47C4-833E-972DD47CB539}"/>
              </a:ext>
            </a:extLst>
          </p:cNvPr>
          <p:cNvSpPr/>
          <p:nvPr/>
        </p:nvSpPr>
        <p:spPr>
          <a:xfrm>
            <a:off x="2456398" y="7289577"/>
            <a:ext cx="909106" cy="1139947"/>
          </a:xfrm>
          <a:custGeom>
            <a:avLst/>
            <a:gdLst>
              <a:gd name="connsiteX0" fmla="*/ 909102 w 909106"/>
              <a:gd name="connsiteY0" fmla="*/ 223 h 1139947"/>
              <a:gd name="connsiteX1" fmla="*/ 714369 w 909106"/>
              <a:gd name="connsiteY1" fmla="*/ 453190 h 1139947"/>
              <a:gd name="connsiteX2" fmla="*/ 15869 w 909106"/>
              <a:gd name="connsiteY2" fmla="*/ 1122056 h 1139947"/>
              <a:gd name="connsiteX3" fmla="*/ 265635 w 909106"/>
              <a:gd name="connsiteY3" fmla="*/ 910390 h 1139947"/>
              <a:gd name="connsiteX4" fmla="*/ 718602 w 909106"/>
              <a:gd name="connsiteY4" fmla="*/ 508223 h 1139947"/>
              <a:gd name="connsiteX5" fmla="*/ 909102 w 909106"/>
              <a:gd name="connsiteY5" fmla="*/ 223 h 1139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9106" h="1139947">
                <a:moveTo>
                  <a:pt x="909102" y="223"/>
                </a:moveTo>
                <a:cubicBezTo>
                  <a:pt x="908397" y="-8949"/>
                  <a:pt x="863241" y="266218"/>
                  <a:pt x="714369" y="453190"/>
                </a:cubicBezTo>
                <a:cubicBezTo>
                  <a:pt x="565497" y="640162"/>
                  <a:pt x="90658" y="1045856"/>
                  <a:pt x="15869" y="1122056"/>
                </a:cubicBezTo>
                <a:cubicBezTo>
                  <a:pt x="-58920" y="1198256"/>
                  <a:pt x="148513" y="1012696"/>
                  <a:pt x="265635" y="910390"/>
                </a:cubicBezTo>
                <a:cubicBezTo>
                  <a:pt x="382757" y="808085"/>
                  <a:pt x="613474" y="657801"/>
                  <a:pt x="718602" y="508223"/>
                </a:cubicBezTo>
                <a:cubicBezTo>
                  <a:pt x="823730" y="358645"/>
                  <a:pt x="909807" y="9395"/>
                  <a:pt x="909102" y="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: 図形 1198">
            <a:extLst>
              <a:ext uri="{FF2B5EF4-FFF2-40B4-BE49-F238E27FC236}">
                <a16:creationId xmlns:a16="http://schemas.microsoft.com/office/drawing/2014/main" id="{D787D21F-1602-4D41-B07E-52E6E807DF30}"/>
              </a:ext>
            </a:extLst>
          </p:cNvPr>
          <p:cNvSpPr/>
          <p:nvPr/>
        </p:nvSpPr>
        <p:spPr>
          <a:xfrm>
            <a:off x="2511243" y="7615761"/>
            <a:ext cx="1057975" cy="1627331"/>
          </a:xfrm>
          <a:custGeom>
            <a:avLst/>
            <a:gdLst>
              <a:gd name="connsiteX0" fmla="*/ 1057457 w 1057975"/>
              <a:gd name="connsiteY0" fmla="*/ 6 h 1627331"/>
              <a:gd name="connsiteX1" fmla="*/ 820390 w 1057975"/>
              <a:gd name="connsiteY1" fmla="*/ 736606 h 1627331"/>
              <a:gd name="connsiteX2" fmla="*/ 663757 w 1057975"/>
              <a:gd name="connsiteY2" fmla="*/ 1041406 h 1627331"/>
              <a:gd name="connsiteX3" fmla="*/ 282757 w 1057975"/>
              <a:gd name="connsiteY3" fmla="*/ 1540939 h 1627331"/>
              <a:gd name="connsiteX4" fmla="*/ 3357 w 1057975"/>
              <a:gd name="connsiteY4" fmla="*/ 1612906 h 1627331"/>
              <a:gd name="connsiteX5" fmla="*/ 473257 w 1057975"/>
              <a:gd name="connsiteY5" fmla="*/ 1380072 h 1627331"/>
              <a:gd name="connsiteX6" fmla="*/ 871190 w 1057975"/>
              <a:gd name="connsiteY6" fmla="*/ 723906 h 1627331"/>
              <a:gd name="connsiteX7" fmla="*/ 1057457 w 1057975"/>
              <a:gd name="connsiteY7" fmla="*/ 6 h 162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7975" h="1627331">
                <a:moveTo>
                  <a:pt x="1057457" y="6"/>
                </a:moveTo>
                <a:cubicBezTo>
                  <a:pt x="1048990" y="2123"/>
                  <a:pt x="886007" y="563039"/>
                  <a:pt x="820390" y="736606"/>
                </a:cubicBezTo>
                <a:cubicBezTo>
                  <a:pt x="754773" y="910173"/>
                  <a:pt x="753362" y="907351"/>
                  <a:pt x="663757" y="1041406"/>
                </a:cubicBezTo>
                <a:cubicBezTo>
                  <a:pt x="574151" y="1175462"/>
                  <a:pt x="392824" y="1445689"/>
                  <a:pt x="282757" y="1540939"/>
                </a:cubicBezTo>
                <a:cubicBezTo>
                  <a:pt x="172690" y="1636189"/>
                  <a:pt x="-28393" y="1639717"/>
                  <a:pt x="3357" y="1612906"/>
                </a:cubicBezTo>
                <a:cubicBezTo>
                  <a:pt x="35107" y="1586095"/>
                  <a:pt x="328618" y="1528239"/>
                  <a:pt x="473257" y="1380072"/>
                </a:cubicBezTo>
                <a:cubicBezTo>
                  <a:pt x="617896" y="1231905"/>
                  <a:pt x="773118" y="949684"/>
                  <a:pt x="871190" y="723906"/>
                </a:cubicBezTo>
                <a:cubicBezTo>
                  <a:pt x="969262" y="498128"/>
                  <a:pt x="1065924" y="-2111"/>
                  <a:pt x="1057457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: 図形 1199">
            <a:extLst>
              <a:ext uri="{FF2B5EF4-FFF2-40B4-BE49-F238E27FC236}">
                <a16:creationId xmlns:a16="http://schemas.microsoft.com/office/drawing/2014/main" id="{16669F55-7A64-41FE-A9B4-270699D0EE74}"/>
              </a:ext>
            </a:extLst>
          </p:cNvPr>
          <p:cNvSpPr/>
          <p:nvPr/>
        </p:nvSpPr>
        <p:spPr>
          <a:xfrm>
            <a:off x="2887200" y="4274941"/>
            <a:ext cx="461551" cy="1451986"/>
          </a:xfrm>
          <a:custGeom>
            <a:avLst/>
            <a:gdLst>
              <a:gd name="connsiteX0" fmla="*/ 461367 w 461551"/>
              <a:gd name="connsiteY0" fmla="*/ 726 h 1451986"/>
              <a:gd name="connsiteX1" fmla="*/ 232767 w 461551"/>
              <a:gd name="connsiteY1" fmla="*/ 436759 h 1451986"/>
              <a:gd name="connsiteX2" fmla="*/ 4167 w 461551"/>
              <a:gd name="connsiteY2" fmla="*/ 1444292 h 1451986"/>
              <a:gd name="connsiteX3" fmla="*/ 93067 w 461551"/>
              <a:gd name="connsiteY3" fmla="*/ 872792 h 1451986"/>
              <a:gd name="connsiteX4" fmla="*/ 194667 w 461551"/>
              <a:gd name="connsiteY4" fmla="*/ 347859 h 1451986"/>
              <a:gd name="connsiteX5" fmla="*/ 461367 w 461551"/>
              <a:gd name="connsiteY5" fmla="*/ 726 h 145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1551" h="1451986">
                <a:moveTo>
                  <a:pt x="461367" y="726"/>
                </a:moveTo>
                <a:cubicBezTo>
                  <a:pt x="467717" y="15543"/>
                  <a:pt x="308967" y="196165"/>
                  <a:pt x="232767" y="436759"/>
                </a:cubicBezTo>
                <a:cubicBezTo>
                  <a:pt x="156567" y="677353"/>
                  <a:pt x="27450" y="1371620"/>
                  <a:pt x="4167" y="1444292"/>
                </a:cubicBezTo>
                <a:cubicBezTo>
                  <a:pt x="-19116" y="1516964"/>
                  <a:pt x="61317" y="1055531"/>
                  <a:pt x="93067" y="872792"/>
                </a:cubicBezTo>
                <a:cubicBezTo>
                  <a:pt x="124817" y="690053"/>
                  <a:pt x="133284" y="494615"/>
                  <a:pt x="194667" y="347859"/>
                </a:cubicBezTo>
                <a:cubicBezTo>
                  <a:pt x="256050" y="201104"/>
                  <a:pt x="455017" y="-14091"/>
                  <a:pt x="461367" y="7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: 図形 1201">
            <a:extLst>
              <a:ext uri="{FF2B5EF4-FFF2-40B4-BE49-F238E27FC236}">
                <a16:creationId xmlns:a16="http://schemas.microsoft.com/office/drawing/2014/main" id="{F109374C-3DCB-4F8D-B836-BF0326651D49}"/>
              </a:ext>
            </a:extLst>
          </p:cNvPr>
          <p:cNvSpPr/>
          <p:nvPr/>
        </p:nvSpPr>
        <p:spPr>
          <a:xfrm>
            <a:off x="6092758" y="4492269"/>
            <a:ext cx="147129" cy="1547521"/>
          </a:xfrm>
          <a:custGeom>
            <a:avLst/>
            <a:gdLst>
              <a:gd name="connsiteX0" fmla="*/ 67 w 147129"/>
              <a:gd name="connsiteY0" fmla="*/ 356 h 1547521"/>
              <a:gd name="connsiteX1" fmla="*/ 114367 w 147129"/>
              <a:gd name="connsiteY1" fmla="*/ 482956 h 1547521"/>
              <a:gd name="connsiteX2" fmla="*/ 47692 w 147129"/>
              <a:gd name="connsiteY2" fmla="*/ 1476731 h 1547521"/>
              <a:gd name="connsiteX3" fmla="*/ 47692 w 147129"/>
              <a:gd name="connsiteY3" fmla="*/ 1403706 h 1547521"/>
              <a:gd name="connsiteX4" fmla="*/ 136592 w 147129"/>
              <a:gd name="connsiteY4" fmla="*/ 895706 h 1547521"/>
              <a:gd name="connsiteX5" fmla="*/ 133417 w 147129"/>
              <a:gd name="connsiteY5" fmla="*/ 413106 h 1547521"/>
              <a:gd name="connsiteX6" fmla="*/ 67 w 147129"/>
              <a:gd name="connsiteY6" fmla="*/ 356 h 1547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129" h="1547521">
                <a:moveTo>
                  <a:pt x="67" y="356"/>
                </a:moveTo>
                <a:cubicBezTo>
                  <a:pt x="-3108" y="11998"/>
                  <a:pt x="106430" y="236894"/>
                  <a:pt x="114367" y="482956"/>
                </a:cubicBezTo>
                <a:cubicBezTo>
                  <a:pt x="122304" y="729018"/>
                  <a:pt x="58805" y="1323273"/>
                  <a:pt x="47692" y="1476731"/>
                </a:cubicBezTo>
                <a:cubicBezTo>
                  <a:pt x="36579" y="1630189"/>
                  <a:pt x="32875" y="1500543"/>
                  <a:pt x="47692" y="1403706"/>
                </a:cubicBezTo>
                <a:cubicBezTo>
                  <a:pt x="62509" y="1306869"/>
                  <a:pt x="122305" y="1060806"/>
                  <a:pt x="136592" y="895706"/>
                </a:cubicBezTo>
                <a:cubicBezTo>
                  <a:pt x="150879" y="730606"/>
                  <a:pt x="151409" y="561273"/>
                  <a:pt x="133417" y="413106"/>
                </a:cubicBezTo>
                <a:cubicBezTo>
                  <a:pt x="115425" y="264939"/>
                  <a:pt x="3242" y="-11286"/>
                  <a:pt x="67" y="3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: 図形 1202">
            <a:extLst>
              <a:ext uri="{FF2B5EF4-FFF2-40B4-BE49-F238E27FC236}">
                <a16:creationId xmlns:a16="http://schemas.microsoft.com/office/drawing/2014/main" id="{1C7D00CB-058D-4F5C-BDB0-D4C5987B05B8}"/>
              </a:ext>
            </a:extLst>
          </p:cNvPr>
          <p:cNvSpPr/>
          <p:nvPr/>
        </p:nvSpPr>
        <p:spPr>
          <a:xfrm>
            <a:off x="5902115" y="4336950"/>
            <a:ext cx="165450" cy="910151"/>
          </a:xfrm>
          <a:custGeom>
            <a:avLst/>
            <a:gdLst>
              <a:gd name="connsiteX0" fmla="*/ 210 w 165450"/>
              <a:gd name="connsiteY0" fmla="*/ 100 h 910151"/>
              <a:gd name="connsiteX1" fmla="*/ 127210 w 165450"/>
              <a:gd name="connsiteY1" fmla="*/ 438250 h 910151"/>
              <a:gd name="connsiteX2" fmla="*/ 98635 w 165450"/>
              <a:gd name="connsiteY2" fmla="*/ 895450 h 910151"/>
              <a:gd name="connsiteX3" fmla="*/ 101810 w 165450"/>
              <a:gd name="connsiteY3" fmla="*/ 768450 h 910151"/>
              <a:gd name="connsiteX4" fmla="*/ 162135 w 165450"/>
              <a:gd name="connsiteY4" fmla="*/ 476350 h 910151"/>
              <a:gd name="connsiteX5" fmla="*/ 210 w 165450"/>
              <a:gd name="connsiteY5" fmla="*/ 100 h 910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450" h="910151">
                <a:moveTo>
                  <a:pt x="210" y="100"/>
                </a:moveTo>
                <a:cubicBezTo>
                  <a:pt x="-5611" y="-6250"/>
                  <a:pt x="110806" y="289025"/>
                  <a:pt x="127210" y="438250"/>
                </a:cubicBezTo>
                <a:cubicBezTo>
                  <a:pt x="143614" y="587475"/>
                  <a:pt x="102868" y="840417"/>
                  <a:pt x="98635" y="895450"/>
                </a:cubicBezTo>
                <a:cubicBezTo>
                  <a:pt x="94402" y="950483"/>
                  <a:pt x="91227" y="838300"/>
                  <a:pt x="101810" y="768450"/>
                </a:cubicBezTo>
                <a:cubicBezTo>
                  <a:pt x="112393" y="698600"/>
                  <a:pt x="181185" y="601233"/>
                  <a:pt x="162135" y="476350"/>
                </a:cubicBezTo>
                <a:cubicBezTo>
                  <a:pt x="143085" y="351467"/>
                  <a:pt x="6031" y="6450"/>
                  <a:pt x="210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: 図形 1203">
            <a:extLst>
              <a:ext uri="{FF2B5EF4-FFF2-40B4-BE49-F238E27FC236}">
                <a16:creationId xmlns:a16="http://schemas.microsoft.com/office/drawing/2014/main" id="{9BC1CFEA-EFC1-4F93-AA21-B1C513D168D5}"/>
              </a:ext>
            </a:extLst>
          </p:cNvPr>
          <p:cNvSpPr/>
          <p:nvPr/>
        </p:nvSpPr>
        <p:spPr>
          <a:xfrm>
            <a:off x="5641872" y="6047283"/>
            <a:ext cx="309186" cy="928200"/>
          </a:xfrm>
          <a:custGeom>
            <a:avLst/>
            <a:gdLst>
              <a:gd name="connsiteX0" fmla="*/ 308078 w 309186"/>
              <a:gd name="connsiteY0" fmla="*/ 7442 h 928200"/>
              <a:gd name="connsiteX1" fmla="*/ 130278 w 309186"/>
              <a:gd name="connsiteY1" fmla="*/ 232867 h 928200"/>
              <a:gd name="connsiteX2" fmla="*/ 6453 w 309186"/>
              <a:gd name="connsiteY2" fmla="*/ 902792 h 928200"/>
              <a:gd name="connsiteX3" fmla="*/ 22328 w 309186"/>
              <a:gd name="connsiteY3" fmla="*/ 747217 h 928200"/>
              <a:gd name="connsiteX4" fmla="*/ 63603 w 309186"/>
              <a:gd name="connsiteY4" fmla="*/ 363042 h 928200"/>
              <a:gd name="connsiteX5" fmla="*/ 200128 w 309186"/>
              <a:gd name="connsiteY5" fmla="*/ 80467 h 928200"/>
              <a:gd name="connsiteX6" fmla="*/ 308078 w 309186"/>
              <a:gd name="connsiteY6" fmla="*/ 7442 h 92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186" h="928200">
                <a:moveTo>
                  <a:pt x="308078" y="7442"/>
                </a:moveTo>
                <a:cubicBezTo>
                  <a:pt x="296436" y="32842"/>
                  <a:pt x="180549" y="83642"/>
                  <a:pt x="130278" y="232867"/>
                </a:cubicBezTo>
                <a:cubicBezTo>
                  <a:pt x="80007" y="382092"/>
                  <a:pt x="24445" y="817067"/>
                  <a:pt x="6453" y="902792"/>
                </a:cubicBezTo>
                <a:cubicBezTo>
                  <a:pt x="-11539" y="988517"/>
                  <a:pt x="12803" y="837175"/>
                  <a:pt x="22328" y="747217"/>
                </a:cubicBezTo>
                <a:cubicBezTo>
                  <a:pt x="31853" y="657259"/>
                  <a:pt x="33970" y="474167"/>
                  <a:pt x="63603" y="363042"/>
                </a:cubicBezTo>
                <a:cubicBezTo>
                  <a:pt x="93236" y="251917"/>
                  <a:pt x="163615" y="135500"/>
                  <a:pt x="200128" y="80467"/>
                </a:cubicBezTo>
                <a:cubicBezTo>
                  <a:pt x="236641" y="25434"/>
                  <a:pt x="319720" y="-17958"/>
                  <a:pt x="308078" y="7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: 図形 1204">
            <a:extLst>
              <a:ext uri="{FF2B5EF4-FFF2-40B4-BE49-F238E27FC236}">
                <a16:creationId xmlns:a16="http://schemas.microsoft.com/office/drawing/2014/main" id="{18A8CCBB-473B-4B6A-BA76-C05D704B2E56}"/>
              </a:ext>
            </a:extLst>
          </p:cNvPr>
          <p:cNvSpPr/>
          <p:nvPr/>
        </p:nvSpPr>
        <p:spPr>
          <a:xfrm>
            <a:off x="6023640" y="5597243"/>
            <a:ext cx="342993" cy="1551826"/>
          </a:xfrm>
          <a:custGeom>
            <a:avLst/>
            <a:gdLst>
              <a:gd name="connsiteX0" fmla="*/ 342235 w 342993"/>
              <a:gd name="connsiteY0" fmla="*/ 6632 h 1551826"/>
              <a:gd name="connsiteX1" fmla="*/ 119985 w 342993"/>
              <a:gd name="connsiteY1" fmla="*/ 590832 h 1551826"/>
              <a:gd name="connsiteX2" fmla="*/ 5685 w 342993"/>
              <a:gd name="connsiteY2" fmla="*/ 1502057 h 1551826"/>
              <a:gd name="connsiteX3" fmla="*/ 18385 w 342993"/>
              <a:gd name="connsiteY3" fmla="*/ 1381407 h 1551826"/>
              <a:gd name="connsiteX4" fmla="*/ 27910 w 342993"/>
              <a:gd name="connsiteY4" fmla="*/ 955957 h 1551826"/>
              <a:gd name="connsiteX5" fmla="*/ 186660 w 342993"/>
              <a:gd name="connsiteY5" fmla="*/ 317782 h 1551826"/>
              <a:gd name="connsiteX6" fmla="*/ 342235 w 342993"/>
              <a:gd name="connsiteY6" fmla="*/ 6632 h 155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993" h="1551826">
                <a:moveTo>
                  <a:pt x="342235" y="6632"/>
                </a:moveTo>
                <a:cubicBezTo>
                  <a:pt x="331122" y="52140"/>
                  <a:pt x="176077" y="341595"/>
                  <a:pt x="119985" y="590832"/>
                </a:cubicBezTo>
                <a:cubicBezTo>
                  <a:pt x="63893" y="840069"/>
                  <a:pt x="22618" y="1370295"/>
                  <a:pt x="5685" y="1502057"/>
                </a:cubicBezTo>
                <a:cubicBezTo>
                  <a:pt x="-11248" y="1633819"/>
                  <a:pt x="14681" y="1472424"/>
                  <a:pt x="18385" y="1381407"/>
                </a:cubicBezTo>
                <a:cubicBezTo>
                  <a:pt x="22089" y="1290390"/>
                  <a:pt x="-136" y="1133228"/>
                  <a:pt x="27910" y="955957"/>
                </a:cubicBezTo>
                <a:cubicBezTo>
                  <a:pt x="55956" y="778686"/>
                  <a:pt x="133743" y="476532"/>
                  <a:pt x="186660" y="317782"/>
                </a:cubicBezTo>
                <a:cubicBezTo>
                  <a:pt x="239577" y="159032"/>
                  <a:pt x="353348" y="-38876"/>
                  <a:pt x="342235" y="66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: 図形 1205">
            <a:extLst>
              <a:ext uri="{FF2B5EF4-FFF2-40B4-BE49-F238E27FC236}">
                <a16:creationId xmlns:a16="http://schemas.microsoft.com/office/drawing/2014/main" id="{7A76E324-8987-410C-A5E0-9EC75F9E8DCF}"/>
              </a:ext>
            </a:extLst>
          </p:cNvPr>
          <p:cNvSpPr/>
          <p:nvPr/>
        </p:nvSpPr>
        <p:spPr>
          <a:xfrm>
            <a:off x="6292694" y="4755313"/>
            <a:ext cx="190730" cy="1647739"/>
          </a:xfrm>
          <a:custGeom>
            <a:avLst/>
            <a:gdLst>
              <a:gd name="connsiteX0" fmla="*/ 156 w 190730"/>
              <a:gd name="connsiteY0" fmla="*/ 837 h 1647739"/>
              <a:gd name="connsiteX1" fmla="*/ 184306 w 190730"/>
              <a:gd name="connsiteY1" fmla="*/ 788237 h 1647739"/>
              <a:gd name="connsiteX2" fmla="*/ 149381 w 190730"/>
              <a:gd name="connsiteY2" fmla="*/ 1604212 h 1647739"/>
              <a:gd name="connsiteX3" fmla="*/ 155731 w 190730"/>
              <a:gd name="connsiteY3" fmla="*/ 1470862 h 1647739"/>
              <a:gd name="connsiteX4" fmla="*/ 165256 w 190730"/>
              <a:gd name="connsiteY4" fmla="*/ 915237 h 1647739"/>
              <a:gd name="connsiteX5" fmla="*/ 152556 w 190730"/>
              <a:gd name="connsiteY5" fmla="*/ 642187 h 1647739"/>
              <a:gd name="connsiteX6" fmla="*/ 156 w 190730"/>
              <a:gd name="connsiteY6" fmla="*/ 837 h 164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30" h="1647739">
                <a:moveTo>
                  <a:pt x="156" y="837"/>
                </a:moveTo>
                <a:cubicBezTo>
                  <a:pt x="5448" y="25179"/>
                  <a:pt x="159435" y="521008"/>
                  <a:pt x="184306" y="788237"/>
                </a:cubicBezTo>
                <a:cubicBezTo>
                  <a:pt x="209177" y="1055466"/>
                  <a:pt x="154143" y="1490441"/>
                  <a:pt x="149381" y="1604212"/>
                </a:cubicBezTo>
                <a:cubicBezTo>
                  <a:pt x="144619" y="1717983"/>
                  <a:pt x="153085" y="1585691"/>
                  <a:pt x="155731" y="1470862"/>
                </a:cubicBezTo>
                <a:cubicBezTo>
                  <a:pt x="158377" y="1356033"/>
                  <a:pt x="165785" y="1053349"/>
                  <a:pt x="165256" y="915237"/>
                </a:cubicBezTo>
                <a:cubicBezTo>
                  <a:pt x="164727" y="777125"/>
                  <a:pt x="179544" y="794587"/>
                  <a:pt x="152556" y="642187"/>
                </a:cubicBezTo>
                <a:cubicBezTo>
                  <a:pt x="125569" y="489787"/>
                  <a:pt x="-5136" y="-23505"/>
                  <a:pt x="156" y="8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: 図形 1206">
            <a:extLst>
              <a:ext uri="{FF2B5EF4-FFF2-40B4-BE49-F238E27FC236}">
                <a16:creationId xmlns:a16="http://schemas.microsoft.com/office/drawing/2014/main" id="{C1B65425-8079-4B27-A3A5-BA208E332A1F}"/>
              </a:ext>
            </a:extLst>
          </p:cNvPr>
          <p:cNvSpPr/>
          <p:nvPr/>
        </p:nvSpPr>
        <p:spPr>
          <a:xfrm>
            <a:off x="5860310" y="6009658"/>
            <a:ext cx="156693" cy="1729145"/>
          </a:xfrm>
          <a:custGeom>
            <a:avLst/>
            <a:gdLst>
              <a:gd name="connsiteX0" fmla="*/ 156315 w 156693"/>
              <a:gd name="connsiteY0" fmla="*/ 617 h 1729145"/>
              <a:gd name="connsiteX1" fmla="*/ 102340 w 156693"/>
              <a:gd name="connsiteY1" fmla="*/ 308592 h 1729145"/>
              <a:gd name="connsiteX2" fmla="*/ 111865 w 156693"/>
              <a:gd name="connsiteY2" fmla="*/ 1073767 h 1729145"/>
              <a:gd name="connsiteX3" fmla="*/ 740 w 156693"/>
              <a:gd name="connsiteY3" fmla="*/ 1724642 h 1729145"/>
              <a:gd name="connsiteX4" fmla="*/ 64240 w 156693"/>
              <a:gd name="connsiteY4" fmla="*/ 1327767 h 1729145"/>
              <a:gd name="connsiteX5" fmla="*/ 80115 w 156693"/>
              <a:gd name="connsiteY5" fmla="*/ 683242 h 1729145"/>
              <a:gd name="connsiteX6" fmla="*/ 70590 w 156693"/>
              <a:gd name="connsiteY6" fmla="*/ 375267 h 1729145"/>
              <a:gd name="connsiteX7" fmla="*/ 156315 w 156693"/>
              <a:gd name="connsiteY7" fmla="*/ 617 h 172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693" h="1729145">
                <a:moveTo>
                  <a:pt x="156315" y="617"/>
                </a:moveTo>
                <a:cubicBezTo>
                  <a:pt x="161607" y="-10496"/>
                  <a:pt x="109748" y="129734"/>
                  <a:pt x="102340" y="308592"/>
                </a:cubicBezTo>
                <a:cubicBezTo>
                  <a:pt x="94932" y="487450"/>
                  <a:pt x="128798" y="837759"/>
                  <a:pt x="111865" y="1073767"/>
                </a:cubicBezTo>
                <a:cubicBezTo>
                  <a:pt x="94932" y="1309775"/>
                  <a:pt x="8677" y="1682309"/>
                  <a:pt x="740" y="1724642"/>
                </a:cubicBezTo>
                <a:cubicBezTo>
                  <a:pt x="-7197" y="1766975"/>
                  <a:pt x="51011" y="1501334"/>
                  <a:pt x="64240" y="1327767"/>
                </a:cubicBezTo>
                <a:cubicBezTo>
                  <a:pt x="77469" y="1154200"/>
                  <a:pt x="79057" y="841992"/>
                  <a:pt x="80115" y="683242"/>
                </a:cubicBezTo>
                <a:cubicBezTo>
                  <a:pt x="81173" y="524492"/>
                  <a:pt x="60536" y="496446"/>
                  <a:pt x="70590" y="375267"/>
                </a:cubicBezTo>
                <a:cubicBezTo>
                  <a:pt x="80644" y="254088"/>
                  <a:pt x="151023" y="11730"/>
                  <a:pt x="156315" y="6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: 図形 1207">
            <a:extLst>
              <a:ext uri="{FF2B5EF4-FFF2-40B4-BE49-F238E27FC236}">
                <a16:creationId xmlns:a16="http://schemas.microsoft.com/office/drawing/2014/main" id="{3750400E-B5E6-4368-9196-2365B3D20B49}"/>
              </a:ext>
            </a:extLst>
          </p:cNvPr>
          <p:cNvSpPr/>
          <p:nvPr/>
        </p:nvSpPr>
        <p:spPr>
          <a:xfrm>
            <a:off x="6298971" y="6432296"/>
            <a:ext cx="140120" cy="1412825"/>
          </a:xfrm>
          <a:custGeom>
            <a:avLst/>
            <a:gdLst>
              <a:gd name="connsiteX0" fmla="*/ 229 w 140120"/>
              <a:gd name="connsiteY0" fmla="*/ 254 h 1412825"/>
              <a:gd name="connsiteX1" fmla="*/ 105004 w 140120"/>
              <a:gd name="connsiteY1" fmla="*/ 425704 h 1412825"/>
              <a:gd name="connsiteX2" fmla="*/ 22454 w 140120"/>
              <a:gd name="connsiteY2" fmla="*/ 1381379 h 1412825"/>
              <a:gd name="connsiteX3" fmla="*/ 57379 w 140120"/>
              <a:gd name="connsiteY3" fmla="*/ 1117854 h 1412825"/>
              <a:gd name="connsiteX4" fmla="*/ 139929 w 140120"/>
              <a:gd name="connsiteY4" fmla="*/ 476504 h 1412825"/>
              <a:gd name="connsiteX5" fmla="*/ 229 w 140120"/>
              <a:gd name="connsiteY5" fmla="*/ 254 h 141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120" h="1412825">
                <a:moveTo>
                  <a:pt x="229" y="254"/>
                </a:moveTo>
                <a:cubicBezTo>
                  <a:pt x="-5592" y="-8213"/>
                  <a:pt x="101300" y="195517"/>
                  <a:pt x="105004" y="425704"/>
                </a:cubicBezTo>
                <a:cubicBezTo>
                  <a:pt x="108708" y="655892"/>
                  <a:pt x="30392" y="1266021"/>
                  <a:pt x="22454" y="1381379"/>
                </a:cubicBezTo>
                <a:cubicBezTo>
                  <a:pt x="14517" y="1496737"/>
                  <a:pt x="37800" y="1268667"/>
                  <a:pt x="57379" y="1117854"/>
                </a:cubicBezTo>
                <a:cubicBezTo>
                  <a:pt x="76958" y="967042"/>
                  <a:pt x="144162" y="664358"/>
                  <a:pt x="139929" y="476504"/>
                </a:cubicBezTo>
                <a:cubicBezTo>
                  <a:pt x="135696" y="288650"/>
                  <a:pt x="6050" y="8721"/>
                  <a:pt x="229" y="2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: 図形 1208">
            <a:extLst>
              <a:ext uri="{FF2B5EF4-FFF2-40B4-BE49-F238E27FC236}">
                <a16:creationId xmlns:a16="http://schemas.microsoft.com/office/drawing/2014/main" id="{51157980-A2A7-4BD8-8987-EC8F89CAFB35}"/>
              </a:ext>
            </a:extLst>
          </p:cNvPr>
          <p:cNvSpPr/>
          <p:nvPr/>
        </p:nvSpPr>
        <p:spPr>
          <a:xfrm>
            <a:off x="6050263" y="6734155"/>
            <a:ext cx="226977" cy="1532738"/>
          </a:xfrm>
          <a:custGeom>
            <a:avLst/>
            <a:gdLst>
              <a:gd name="connsiteX0" fmla="*/ 226712 w 226977"/>
              <a:gd name="connsiteY0" fmla="*/ 20 h 1532738"/>
              <a:gd name="connsiteX1" fmla="*/ 48912 w 226977"/>
              <a:gd name="connsiteY1" fmla="*/ 593745 h 1532738"/>
              <a:gd name="connsiteX2" fmla="*/ 147337 w 226977"/>
              <a:gd name="connsiteY2" fmla="*/ 1479570 h 1532738"/>
              <a:gd name="connsiteX3" fmla="*/ 128287 w 226977"/>
              <a:gd name="connsiteY3" fmla="*/ 1339870 h 1532738"/>
              <a:gd name="connsiteX4" fmla="*/ 1287 w 226977"/>
              <a:gd name="connsiteY4" fmla="*/ 574695 h 1532738"/>
              <a:gd name="connsiteX5" fmla="*/ 226712 w 226977"/>
              <a:gd name="connsiteY5" fmla="*/ 20 h 153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977" h="1532738">
                <a:moveTo>
                  <a:pt x="226712" y="20"/>
                </a:moveTo>
                <a:cubicBezTo>
                  <a:pt x="234650" y="3195"/>
                  <a:pt x="62141" y="347153"/>
                  <a:pt x="48912" y="593745"/>
                </a:cubicBezTo>
                <a:cubicBezTo>
                  <a:pt x="35683" y="840337"/>
                  <a:pt x="134108" y="1355216"/>
                  <a:pt x="147337" y="1479570"/>
                </a:cubicBezTo>
                <a:cubicBezTo>
                  <a:pt x="160566" y="1603924"/>
                  <a:pt x="152629" y="1490683"/>
                  <a:pt x="128287" y="1339870"/>
                </a:cubicBezTo>
                <a:cubicBezTo>
                  <a:pt x="103945" y="1189057"/>
                  <a:pt x="-13530" y="794828"/>
                  <a:pt x="1287" y="574695"/>
                </a:cubicBezTo>
                <a:cubicBezTo>
                  <a:pt x="16104" y="354562"/>
                  <a:pt x="218774" y="-3155"/>
                  <a:pt x="226712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: 図形 1209">
            <a:extLst>
              <a:ext uri="{FF2B5EF4-FFF2-40B4-BE49-F238E27FC236}">
                <a16:creationId xmlns:a16="http://schemas.microsoft.com/office/drawing/2014/main" id="{3D02EB95-A960-495A-9A68-9143830A762E}"/>
              </a:ext>
            </a:extLst>
          </p:cNvPr>
          <p:cNvSpPr/>
          <p:nvPr/>
        </p:nvSpPr>
        <p:spPr>
          <a:xfrm>
            <a:off x="6523903" y="7090911"/>
            <a:ext cx="876657" cy="920360"/>
          </a:xfrm>
          <a:custGeom>
            <a:avLst/>
            <a:gdLst>
              <a:gd name="connsiteX0" fmla="*/ 83272 w 876657"/>
              <a:gd name="connsiteY0" fmla="*/ 2039 h 920360"/>
              <a:gd name="connsiteX1" fmla="*/ 45172 w 876657"/>
              <a:gd name="connsiteY1" fmla="*/ 284614 h 920360"/>
              <a:gd name="connsiteX2" fmla="*/ 111847 w 876657"/>
              <a:gd name="connsiteY2" fmla="*/ 646564 h 920360"/>
              <a:gd name="connsiteX3" fmla="*/ 381722 w 876657"/>
              <a:gd name="connsiteY3" fmla="*/ 875164 h 920360"/>
              <a:gd name="connsiteX4" fmla="*/ 857972 w 876657"/>
              <a:gd name="connsiteY4" fmla="*/ 716414 h 920360"/>
              <a:gd name="connsiteX5" fmla="*/ 740497 w 876657"/>
              <a:gd name="connsiteY5" fmla="*/ 783089 h 920360"/>
              <a:gd name="connsiteX6" fmla="*/ 369022 w 876657"/>
              <a:gd name="connsiteY6" fmla="*/ 906914 h 920360"/>
              <a:gd name="connsiteX7" fmla="*/ 10247 w 876657"/>
              <a:gd name="connsiteY7" fmla="*/ 430664 h 920360"/>
              <a:gd name="connsiteX8" fmla="*/ 83272 w 876657"/>
              <a:gd name="connsiteY8" fmla="*/ 2039 h 92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6657" h="920360">
                <a:moveTo>
                  <a:pt x="83272" y="2039"/>
                </a:moveTo>
                <a:cubicBezTo>
                  <a:pt x="89093" y="-22303"/>
                  <a:pt x="40409" y="177193"/>
                  <a:pt x="45172" y="284614"/>
                </a:cubicBezTo>
                <a:cubicBezTo>
                  <a:pt x="49935" y="392035"/>
                  <a:pt x="55755" y="548139"/>
                  <a:pt x="111847" y="646564"/>
                </a:cubicBezTo>
                <a:cubicBezTo>
                  <a:pt x="167939" y="744989"/>
                  <a:pt x="257368" y="863522"/>
                  <a:pt x="381722" y="875164"/>
                </a:cubicBezTo>
                <a:cubicBezTo>
                  <a:pt x="506076" y="886806"/>
                  <a:pt x="798176" y="731760"/>
                  <a:pt x="857972" y="716414"/>
                </a:cubicBezTo>
                <a:cubicBezTo>
                  <a:pt x="917768" y="701068"/>
                  <a:pt x="821989" y="751339"/>
                  <a:pt x="740497" y="783089"/>
                </a:cubicBezTo>
                <a:cubicBezTo>
                  <a:pt x="659005" y="814839"/>
                  <a:pt x="490730" y="965651"/>
                  <a:pt x="369022" y="906914"/>
                </a:cubicBezTo>
                <a:cubicBezTo>
                  <a:pt x="247314" y="848177"/>
                  <a:pt x="54168" y="581477"/>
                  <a:pt x="10247" y="430664"/>
                </a:cubicBezTo>
                <a:cubicBezTo>
                  <a:pt x="-33674" y="279852"/>
                  <a:pt x="77451" y="26381"/>
                  <a:pt x="83272" y="20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: 図形 1210">
            <a:extLst>
              <a:ext uri="{FF2B5EF4-FFF2-40B4-BE49-F238E27FC236}">
                <a16:creationId xmlns:a16="http://schemas.microsoft.com/office/drawing/2014/main" id="{F6223353-FD22-4E87-8CDB-932F3808DAC8}"/>
              </a:ext>
            </a:extLst>
          </p:cNvPr>
          <p:cNvSpPr/>
          <p:nvPr/>
        </p:nvSpPr>
        <p:spPr>
          <a:xfrm>
            <a:off x="6435509" y="7638718"/>
            <a:ext cx="969198" cy="535368"/>
          </a:xfrm>
          <a:custGeom>
            <a:avLst/>
            <a:gdLst>
              <a:gd name="connsiteX0" fmla="*/ 9741 w 969198"/>
              <a:gd name="connsiteY0" fmla="*/ 332 h 535368"/>
              <a:gd name="connsiteX1" fmla="*/ 44666 w 969198"/>
              <a:gd name="connsiteY1" fmla="*/ 181307 h 535368"/>
              <a:gd name="connsiteX2" fmla="*/ 435191 w 969198"/>
              <a:gd name="connsiteY2" fmla="*/ 476582 h 535368"/>
              <a:gd name="connsiteX3" fmla="*/ 962241 w 969198"/>
              <a:gd name="connsiteY3" fmla="*/ 365457 h 535368"/>
              <a:gd name="connsiteX4" fmla="*/ 717766 w 969198"/>
              <a:gd name="connsiteY4" fmla="*/ 463882 h 535368"/>
              <a:gd name="connsiteX5" fmla="*/ 438366 w 969198"/>
              <a:gd name="connsiteY5" fmla="*/ 517857 h 535368"/>
              <a:gd name="connsiteX6" fmla="*/ 41491 w 969198"/>
              <a:gd name="connsiteY6" fmla="*/ 146382 h 535368"/>
              <a:gd name="connsiteX7" fmla="*/ 9741 w 969198"/>
              <a:gd name="connsiteY7" fmla="*/ 332 h 535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9198" h="535368">
                <a:moveTo>
                  <a:pt x="9741" y="332"/>
                </a:moveTo>
                <a:cubicBezTo>
                  <a:pt x="10270" y="6153"/>
                  <a:pt x="-26242" y="101932"/>
                  <a:pt x="44666" y="181307"/>
                </a:cubicBezTo>
                <a:cubicBezTo>
                  <a:pt x="115574" y="260682"/>
                  <a:pt x="282262" y="445890"/>
                  <a:pt x="435191" y="476582"/>
                </a:cubicBezTo>
                <a:cubicBezTo>
                  <a:pt x="588120" y="507274"/>
                  <a:pt x="915145" y="367574"/>
                  <a:pt x="962241" y="365457"/>
                </a:cubicBezTo>
                <a:cubicBezTo>
                  <a:pt x="1009337" y="363340"/>
                  <a:pt x="805078" y="438482"/>
                  <a:pt x="717766" y="463882"/>
                </a:cubicBezTo>
                <a:cubicBezTo>
                  <a:pt x="630454" y="489282"/>
                  <a:pt x="551079" y="570774"/>
                  <a:pt x="438366" y="517857"/>
                </a:cubicBezTo>
                <a:cubicBezTo>
                  <a:pt x="325654" y="464940"/>
                  <a:pt x="109224" y="226815"/>
                  <a:pt x="41491" y="146382"/>
                </a:cubicBezTo>
                <a:cubicBezTo>
                  <a:pt x="-26242" y="65949"/>
                  <a:pt x="9212" y="-5489"/>
                  <a:pt x="9741" y="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: 図形 1211">
            <a:extLst>
              <a:ext uri="{FF2B5EF4-FFF2-40B4-BE49-F238E27FC236}">
                <a16:creationId xmlns:a16="http://schemas.microsoft.com/office/drawing/2014/main" id="{F47E0B68-EE86-4B64-972A-D5D683A5F6F4}"/>
              </a:ext>
            </a:extLst>
          </p:cNvPr>
          <p:cNvSpPr/>
          <p:nvPr/>
        </p:nvSpPr>
        <p:spPr>
          <a:xfrm>
            <a:off x="5973857" y="7764654"/>
            <a:ext cx="998525" cy="555830"/>
          </a:xfrm>
          <a:custGeom>
            <a:avLst/>
            <a:gdLst>
              <a:gd name="connsiteX0" fmla="*/ 45943 w 998525"/>
              <a:gd name="connsiteY0" fmla="*/ 1396 h 555830"/>
              <a:gd name="connsiteX1" fmla="*/ 144368 w 998525"/>
              <a:gd name="connsiteY1" fmla="*/ 445896 h 555830"/>
              <a:gd name="connsiteX2" fmla="*/ 969868 w 998525"/>
              <a:gd name="connsiteY2" fmla="*/ 544321 h 555830"/>
              <a:gd name="connsiteX3" fmla="*/ 753968 w 998525"/>
              <a:gd name="connsiteY3" fmla="*/ 550671 h 555830"/>
              <a:gd name="connsiteX4" fmla="*/ 214218 w 998525"/>
              <a:gd name="connsiteY4" fmla="*/ 515746 h 555830"/>
              <a:gd name="connsiteX5" fmla="*/ 7843 w 998525"/>
              <a:gd name="connsiteY5" fmla="*/ 312546 h 555830"/>
              <a:gd name="connsiteX6" fmla="*/ 45943 w 998525"/>
              <a:gd name="connsiteY6" fmla="*/ 1396 h 555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25" h="555830">
                <a:moveTo>
                  <a:pt x="45943" y="1396"/>
                </a:moveTo>
                <a:cubicBezTo>
                  <a:pt x="68697" y="23621"/>
                  <a:pt x="-9619" y="355409"/>
                  <a:pt x="144368" y="445896"/>
                </a:cubicBezTo>
                <a:cubicBezTo>
                  <a:pt x="298355" y="536383"/>
                  <a:pt x="868268" y="526859"/>
                  <a:pt x="969868" y="544321"/>
                </a:cubicBezTo>
                <a:cubicBezTo>
                  <a:pt x="1071468" y="561783"/>
                  <a:pt x="879910" y="555434"/>
                  <a:pt x="753968" y="550671"/>
                </a:cubicBezTo>
                <a:cubicBezTo>
                  <a:pt x="628026" y="545909"/>
                  <a:pt x="338572" y="555433"/>
                  <a:pt x="214218" y="515746"/>
                </a:cubicBezTo>
                <a:cubicBezTo>
                  <a:pt x="89864" y="476059"/>
                  <a:pt x="32714" y="396683"/>
                  <a:pt x="7843" y="312546"/>
                </a:cubicBezTo>
                <a:cubicBezTo>
                  <a:pt x="-17028" y="228409"/>
                  <a:pt x="23189" y="-20829"/>
                  <a:pt x="45943" y="13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: 図形 1212">
            <a:extLst>
              <a:ext uri="{FF2B5EF4-FFF2-40B4-BE49-F238E27FC236}">
                <a16:creationId xmlns:a16="http://schemas.microsoft.com/office/drawing/2014/main" id="{ED7A90DF-E685-450A-8E60-387126ACF2D3}"/>
              </a:ext>
            </a:extLst>
          </p:cNvPr>
          <p:cNvSpPr/>
          <p:nvPr/>
        </p:nvSpPr>
        <p:spPr>
          <a:xfrm>
            <a:off x="5760629" y="7900355"/>
            <a:ext cx="426870" cy="1538369"/>
          </a:xfrm>
          <a:custGeom>
            <a:avLst/>
            <a:gdLst>
              <a:gd name="connsiteX0" fmla="*/ 87721 w 426870"/>
              <a:gd name="connsiteY0" fmla="*/ 8570 h 1538369"/>
              <a:gd name="connsiteX1" fmla="*/ 59146 w 426870"/>
              <a:gd name="connsiteY1" fmla="*/ 564195 h 1538369"/>
              <a:gd name="connsiteX2" fmla="*/ 398871 w 426870"/>
              <a:gd name="connsiteY2" fmla="*/ 1459545 h 1538369"/>
              <a:gd name="connsiteX3" fmla="*/ 367121 w 426870"/>
              <a:gd name="connsiteY3" fmla="*/ 1399220 h 1538369"/>
              <a:gd name="connsiteX4" fmla="*/ 46446 w 426870"/>
              <a:gd name="connsiteY4" fmla="*/ 627695 h 1538369"/>
              <a:gd name="connsiteX5" fmla="*/ 5171 w 426870"/>
              <a:gd name="connsiteY5" fmla="*/ 253045 h 1538369"/>
              <a:gd name="connsiteX6" fmla="*/ 87721 w 426870"/>
              <a:gd name="connsiteY6" fmla="*/ 8570 h 1538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6870" h="1538369">
                <a:moveTo>
                  <a:pt x="87721" y="8570"/>
                </a:moveTo>
                <a:cubicBezTo>
                  <a:pt x="96717" y="60428"/>
                  <a:pt x="7288" y="322366"/>
                  <a:pt x="59146" y="564195"/>
                </a:cubicBezTo>
                <a:cubicBezTo>
                  <a:pt x="111004" y="806024"/>
                  <a:pt x="347542" y="1320374"/>
                  <a:pt x="398871" y="1459545"/>
                </a:cubicBezTo>
                <a:cubicBezTo>
                  <a:pt x="450200" y="1598716"/>
                  <a:pt x="425858" y="1537861"/>
                  <a:pt x="367121" y="1399220"/>
                </a:cubicBezTo>
                <a:cubicBezTo>
                  <a:pt x="308384" y="1260579"/>
                  <a:pt x="106771" y="818724"/>
                  <a:pt x="46446" y="627695"/>
                </a:cubicBezTo>
                <a:cubicBezTo>
                  <a:pt x="-13879" y="436666"/>
                  <a:pt x="-121" y="353058"/>
                  <a:pt x="5171" y="253045"/>
                </a:cubicBezTo>
                <a:cubicBezTo>
                  <a:pt x="10463" y="153033"/>
                  <a:pt x="78725" y="-43288"/>
                  <a:pt x="87721" y="85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: 図形 1213">
            <a:extLst>
              <a:ext uri="{FF2B5EF4-FFF2-40B4-BE49-F238E27FC236}">
                <a16:creationId xmlns:a16="http://schemas.microsoft.com/office/drawing/2014/main" id="{7F303297-E321-405B-A87A-0E634F99A7FF}"/>
              </a:ext>
            </a:extLst>
          </p:cNvPr>
          <p:cNvSpPr/>
          <p:nvPr/>
        </p:nvSpPr>
        <p:spPr>
          <a:xfrm>
            <a:off x="5878577" y="7628217"/>
            <a:ext cx="832641" cy="1559357"/>
          </a:xfrm>
          <a:custGeom>
            <a:avLst/>
            <a:gdLst>
              <a:gd name="connsiteX0" fmla="*/ 90423 w 832641"/>
              <a:gd name="connsiteY0" fmla="*/ 1308 h 1559357"/>
              <a:gd name="connsiteX1" fmla="*/ 49148 w 832641"/>
              <a:gd name="connsiteY1" fmla="*/ 522008 h 1559357"/>
              <a:gd name="connsiteX2" fmla="*/ 306323 w 832641"/>
              <a:gd name="connsiteY2" fmla="*/ 1303058 h 1559357"/>
              <a:gd name="connsiteX3" fmla="*/ 804798 w 832641"/>
              <a:gd name="connsiteY3" fmla="*/ 1541183 h 1559357"/>
              <a:gd name="connsiteX4" fmla="*/ 712723 w 832641"/>
              <a:gd name="connsiteY4" fmla="*/ 1518958 h 1559357"/>
              <a:gd name="connsiteX5" fmla="*/ 239648 w 832641"/>
              <a:gd name="connsiteY5" fmla="*/ 1328458 h 1559357"/>
              <a:gd name="connsiteX6" fmla="*/ 4698 w 832641"/>
              <a:gd name="connsiteY6" fmla="*/ 404533 h 1559357"/>
              <a:gd name="connsiteX7" fmla="*/ 90423 w 832641"/>
              <a:gd name="connsiteY7" fmla="*/ 1308 h 155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2641" h="1559357">
                <a:moveTo>
                  <a:pt x="90423" y="1308"/>
                </a:moveTo>
                <a:cubicBezTo>
                  <a:pt x="97831" y="20887"/>
                  <a:pt x="13165" y="305050"/>
                  <a:pt x="49148" y="522008"/>
                </a:cubicBezTo>
                <a:cubicBezTo>
                  <a:pt x="85131" y="738966"/>
                  <a:pt x="180381" y="1133196"/>
                  <a:pt x="306323" y="1303058"/>
                </a:cubicBezTo>
                <a:cubicBezTo>
                  <a:pt x="432265" y="1472920"/>
                  <a:pt x="737065" y="1505200"/>
                  <a:pt x="804798" y="1541183"/>
                </a:cubicBezTo>
                <a:cubicBezTo>
                  <a:pt x="872531" y="1577166"/>
                  <a:pt x="806915" y="1554412"/>
                  <a:pt x="712723" y="1518958"/>
                </a:cubicBezTo>
                <a:cubicBezTo>
                  <a:pt x="618531" y="1483504"/>
                  <a:pt x="357652" y="1514195"/>
                  <a:pt x="239648" y="1328458"/>
                </a:cubicBezTo>
                <a:cubicBezTo>
                  <a:pt x="121644" y="1142721"/>
                  <a:pt x="32744" y="624137"/>
                  <a:pt x="4698" y="404533"/>
                </a:cubicBezTo>
                <a:cubicBezTo>
                  <a:pt x="-23348" y="184929"/>
                  <a:pt x="83015" y="-18271"/>
                  <a:pt x="90423" y="13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: 図形 1214">
            <a:extLst>
              <a:ext uri="{FF2B5EF4-FFF2-40B4-BE49-F238E27FC236}">
                <a16:creationId xmlns:a16="http://schemas.microsoft.com/office/drawing/2014/main" id="{CB4032AA-7E33-4D49-8B80-3787C6A9C43F}"/>
              </a:ext>
            </a:extLst>
          </p:cNvPr>
          <p:cNvSpPr/>
          <p:nvPr/>
        </p:nvSpPr>
        <p:spPr>
          <a:xfrm>
            <a:off x="3628967" y="3142280"/>
            <a:ext cx="1389390" cy="350571"/>
          </a:xfrm>
          <a:custGeom>
            <a:avLst/>
            <a:gdLst>
              <a:gd name="connsiteX0" fmla="*/ 58 w 1389390"/>
              <a:gd name="connsiteY0" fmla="*/ 350220 h 350571"/>
              <a:gd name="connsiteX1" fmla="*/ 704908 w 1389390"/>
              <a:gd name="connsiteY1" fmla="*/ 83520 h 350571"/>
              <a:gd name="connsiteX2" fmla="*/ 1197033 w 1389390"/>
              <a:gd name="connsiteY2" fmla="*/ 77170 h 350571"/>
              <a:gd name="connsiteX3" fmla="*/ 1384358 w 1389390"/>
              <a:gd name="connsiteY3" fmla="*/ 242270 h 350571"/>
              <a:gd name="connsiteX4" fmla="*/ 1327208 w 1389390"/>
              <a:gd name="connsiteY4" fmla="*/ 140670 h 350571"/>
              <a:gd name="connsiteX5" fmla="*/ 1235133 w 1389390"/>
              <a:gd name="connsiteY5" fmla="*/ 45420 h 350571"/>
              <a:gd name="connsiteX6" fmla="*/ 743008 w 1389390"/>
              <a:gd name="connsiteY6" fmla="*/ 20020 h 350571"/>
              <a:gd name="connsiteX7" fmla="*/ 58 w 1389390"/>
              <a:gd name="connsiteY7" fmla="*/ 350220 h 35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9390" h="350571">
                <a:moveTo>
                  <a:pt x="58" y="350220"/>
                </a:moveTo>
                <a:cubicBezTo>
                  <a:pt x="-6292" y="360803"/>
                  <a:pt x="505412" y="129028"/>
                  <a:pt x="704908" y="83520"/>
                </a:cubicBezTo>
                <a:cubicBezTo>
                  <a:pt x="904404" y="38012"/>
                  <a:pt x="1083791" y="50712"/>
                  <a:pt x="1197033" y="77170"/>
                </a:cubicBezTo>
                <a:cubicBezTo>
                  <a:pt x="1310275" y="103628"/>
                  <a:pt x="1362662" y="231687"/>
                  <a:pt x="1384358" y="242270"/>
                </a:cubicBezTo>
                <a:cubicBezTo>
                  <a:pt x="1406054" y="252853"/>
                  <a:pt x="1352079" y="173478"/>
                  <a:pt x="1327208" y="140670"/>
                </a:cubicBezTo>
                <a:cubicBezTo>
                  <a:pt x="1302337" y="107862"/>
                  <a:pt x="1332500" y="65528"/>
                  <a:pt x="1235133" y="45420"/>
                </a:cubicBezTo>
                <a:cubicBezTo>
                  <a:pt x="1137766" y="25312"/>
                  <a:pt x="946208" y="-29192"/>
                  <a:pt x="743008" y="20020"/>
                </a:cubicBezTo>
                <a:cubicBezTo>
                  <a:pt x="539808" y="69232"/>
                  <a:pt x="6408" y="339637"/>
                  <a:pt x="58" y="3502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: 図形 1215">
            <a:extLst>
              <a:ext uri="{FF2B5EF4-FFF2-40B4-BE49-F238E27FC236}">
                <a16:creationId xmlns:a16="http://schemas.microsoft.com/office/drawing/2014/main" id="{39F2867F-63C7-42EA-886A-CD80D1AC5199}"/>
              </a:ext>
            </a:extLst>
          </p:cNvPr>
          <p:cNvSpPr/>
          <p:nvPr/>
        </p:nvSpPr>
        <p:spPr>
          <a:xfrm>
            <a:off x="3933582" y="3310535"/>
            <a:ext cx="1030473" cy="277286"/>
          </a:xfrm>
          <a:custGeom>
            <a:avLst/>
            <a:gdLst>
              <a:gd name="connsiteX0" fmla="*/ 243 w 1030473"/>
              <a:gd name="connsiteY0" fmla="*/ 277215 h 277286"/>
              <a:gd name="connsiteX1" fmla="*/ 587618 w 1030473"/>
              <a:gd name="connsiteY1" fmla="*/ 45440 h 277286"/>
              <a:gd name="connsiteX2" fmla="*/ 1019418 w 1030473"/>
              <a:gd name="connsiteY2" fmla="*/ 270865 h 277286"/>
              <a:gd name="connsiteX3" fmla="*/ 886068 w 1030473"/>
              <a:gd name="connsiteY3" fmla="*/ 162915 h 277286"/>
              <a:gd name="connsiteX4" fmla="*/ 708268 w 1030473"/>
              <a:gd name="connsiteY4" fmla="*/ 39090 h 277286"/>
              <a:gd name="connsiteX5" fmla="*/ 517768 w 1030473"/>
              <a:gd name="connsiteY5" fmla="*/ 16865 h 277286"/>
              <a:gd name="connsiteX6" fmla="*/ 243 w 1030473"/>
              <a:gd name="connsiteY6" fmla="*/ 277215 h 277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0473" h="277286">
                <a:moveTo>
                  <a:pt x="243" y="277215"/>
                </a:moveTo>
                <a:cubicBezTo>
                  <a:pt x="11885" y="281977"/>
                  <a:pt x="417756" y="46498"/>
                  <a:pt x="587618" y="45440"/>
                </a:cubicBezTo>
                <a:cubicBezTo>
                  <a:pt x="757481" y="44382"/>
                  <a:pt x="969676" y="251286"/>
                  <a:pt x="1019418" y="270865"/>
                </a:cubicBezTo>
                <a:cubicBezTo>
                  <a:pt x="1069160" y="290444"/>
                  <a:pt x="937926" y="201544"/>
                  <a:pt x="886068" y="162915"/>
                </a:cubicBezTo>
                <a:cubicBezTo>
                  <a:pt x="834210" y="124286"/>
                  <a:pt x="769651" y="63432"/>
                  <a:pt x="708268" y="39090"/>
                </a:cubicBezTo>
                <a:cubicBezTo>
                  <a:pt x="646885" y="14748"/>
                  <a:pt x="638418" y="-21764"/>
                  <a:pt x="517768" y="16865"/>
                </a:cubicBezTo>
                <a:cubicBezTo>
                  <a:pt x="397118" y="55494"/>
                  <a:pt x="-11399" y="272453"/>
                  <a:pt x="243" y="2772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: 図形 1216">
            <a:extLst>
              <a:ext uri="{FF2B5EF4-FFF2-40B4-BE49-F238E27FC236}">
                <a16:creationId xmlns:a16="http://schemas.microsoft.com/office/drawing/2014/main" id="{7F8390FB-0943-4841-9E8B-31729F6AB5AC}"/>
              </a:ext>
            </a:extLst>
          </p:cNvPr>
          <p:cNvSpPr/>
          <p:nvPr/>
        </p:nvSpPr>
        <p:spPr>
          <a:xfrm>
            <a:off x="5067298" y="3186149"/>
            <a:ext cx="889200" cy="307138"/>
          </a:xfrm>
          <a:custGeom>
            <a:avLst/>
            <a:gdLst>
              <a:gd name="connsiteX0" fmla="*/ 2 w 889200"/>
              <a:gd name="connsiteY0" fmla="*/ 119026 h 307138"/>
              <a:gd name="connsiteX1" fmla="*/ 365127 w 889200"/>
              <a:gd name="connsiteY1" fmla="*/ 71401 h 307138"/>
              <a:gd name="connsiteX2" fmla="*/ 857252 w 889200"/>
              <a:gd name="connsiteY2" fmla="*/ 290476 h 307138"/>
              <a:gd name="connsiteX3" fmla="*/ 790577 w 889200"/>
              <a:gd name="connsiteY3" fmla="*/ 261901 h 307138"/>
              <a:gd name="connsiteX4" fmla="*/ 381002 w 889200"/>
              <a:gd name="connsiteY4" fmla="*/ 23776 h 307138"/>
              <a:gd name="connsiteX5" fmla="*/ 358777 w 889200"/>
              <a:gd name="connsiteY5" fmla="*/ 17426 h 307138"/>
              <a:gd name="connsiteX6" fmla="*/ 2 w 889200"/>
              <a:gd name="connsiteY6" fmla="*/ 119026 h 307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9200" h="307138">
                <a:moveTo>
                  <a:pt x="2" y="119026"/>
                </a:moveTo>
                <a:cubicBezTo>
                  <a:pt x="1060" y="128022"/>
                  <a:pt x="222252" y="42826"/>
                  <a:pt x="365127" y="71401"/>
                </a:cubicBezTo>
                <a:cubicBezTo>
                  <a:pt x="508002" y="99976"/>
                  <a:pt x="786344" y="258726"/>
                  <a:pt x="857252" y="290476"/>
                </a:cubicBezTo>
                <a:cubicBezTo>
                  <a:pt x="928160" y="322226"/>
                  <a:pt x="869952" y="306351"/>
                  <a:pt x="790577" y="261901"/>
                </a:cubicBezTo>
                <a:cubicBezTo>
                  <a:pt x="711202" y="217451"/>
                  <a:pt x="452969" y="64522"/>
                  <a:pt x="381002" y="23776"/>
                </a:cubicBezTo>
                <a:cubicBezTo>
                  <a:pt x="309035" y="-16970"/>
                  <a:pt x="415927" y="4197"/>
                  <a:pt x="358777" y="17426"/>
                </a:cubicBezTo>
                <a:cubicBezTo>
                  <a:pt x="301627" y="30655"/>
                  <a:pt x="-1056" y="110030"/>
                  <a:pt x="2" y="1190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: 図形 1217">
            <a:extLst>
              <a:ext uri="{FF2B5EF4-FFF2-40B4-BE49-F238E27FC236}">
                <a16:creationId xmlns:a16="http://schemas.microsoft.com/office/drawing/2014/main" id="{DBBF4675-4112-41AF-88B5-E6A6C56A0F39}"/>
              </a:ext>
            </a:extLst>
          </p:cNvPr>
          <p:cNvSpPr/>
          <p:nvPr/>
        </p:nvSpPr>
        <p:spPr>
          <a:xfrm>
            <a:off x="5387727" y="3668092"/>
            <a:ext cx="621572" cy="160494"/>
          </a:xfrm>
          <a:custGeom>
            <a:avLst/>
            <a:gdLst>
              <a:gd name="connsiteX0" fmla="*/ 248 w 621572"/>
              <a:gd name="connsiteY0" fmla="*/ 21258 h 160494"/>
              <a:gd name="connsiteX1" fmla="*/ 336798 w 621572"/>
              <a:gd name="connsiteY1" fmla="*/ 8558 h 160494"/>
              <a:gd name="connsiteX2" fmla="*/ 613023 w 621572"/>
              <a:gd name="connsiteY2" fmla="*/ 157783 h 160494"/>
              <a:gd name="connsiteX3" fmla="*/ 527298 w 621572"/>
              <a:gd name="connsiteY3" fmla="*/ 100633 h 160494"/>
              <a:gd name="connsiteX4" fmla="*/ 285998 w 621572"/>
              <a:gd name="connsiteY4" fmla="*/ 46658 h 160494"/>
              <a:gd name="connsiteX5" fmla="*/ 248 w 621572"/>
              <a:gd name="connsiteY5" fmla="*/ 21258 h 16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1572" h="160494">
                <a:moveTo>
                  <a:pt x="248" y="21258"/>
                </a:moveTo>
                <a:cubicBezTo>
                  <a:pt x="8715" y="14908"/>
                  <a:pt x="234669" y="-14196"/>
                  <a:pt x="336798" y="8558"/>
                </a:cubicBezTo>
                <a:cubicBezTo>
                  <a:pt x="438927" y="31312"/>
                  <a:pt x="581273" y="142437"/>
                  <a:pt x="613023" y="157783"/>
                </a:cubicBezTo>
                <a:cubicBezTo>
                  <a:pt x="644773" y="173129"/>
                  <a:pt x="581802" y="119154"/>
                  <a:pt x="527298" y="100633"/>
                </a:cubicBezTo>
                <a:cubicBezTo>
                  <a:pt x="472794" y="82112"/>
                  <a:pt x="370135" y="61475"/>
                  <a:pt x="285998" y="46658"/>
                </a:cubicBezTo>
                <a:cubicBezTo>
                  <a:pt x="201861" y="31841"/>
                  <a:pt x="-8219" y="27608"/>
                  <a:pt x="248" y="212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: 図形 1218">
            <a:extLst>
              <a:ext uri="{FF2B5EF4-FFF2-40B4-BE49-F238E27FC236}">
                <a16:creationId xmlns:a16="http://schemas.microsoft.com/office/drawing/2014/main" id="{BC72AE1E-A253-4DE2-86FB-A7D9EF0D4EE9}"/>
              </a:ext>
            </a:extLst>
          </p:cNvPr>
          <p:cNvSpPr/>
          <p:nvPr/>
        </p:nvSpPr>
        <p:spPr>
          <a:xfrm>
            <a:off x="5651307" y="3916935"/>
            <a:ext cx="673546" cy="445901"/>
          </a:xfrm>
          <a:custGeom>
            <a:avLst/>
            <a:gdLst>
              <a:gd name="connsiteX0" fmla="*/ 193 w 673546"/>
              <a:gd name="connsiteY0" fmla="*/ 1015 h 445901"/>
              <a:gd name="connsiteX1" fmla="*/ 343093 w 673546"/>
              <a:gd name="connsiteY1" fmla="*/ 131190 h 445901"/>
              <a:gd name="connsiteX2" fmla="*/ 673293 w 673546"/>
              <a:gd name="connsiteY2" fmla="*/ 445515 h 445901"/>
              <a:gd name="connsiteX3" fmla="*/ 390718 w 673546"/>
              <a:gd name="connsiteY3" fmla="*/ 191515 h 445901"/>
              <a:gd name="connsiteX4" fmla="*/ 193 w 673546"/>
              <a:gd name="connsiteY4" fmla="*/ 1015 h 445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3546" h="445901">
                <a:moveTo>
                  <a:pt x="193" y="1015"/>
                </a:moveTo>
                <a:cubicBezTo>
                  <a:pt x="-7744" y="-9039"/>
                  <a:pt x="230910" y="57107"/>
                  <a:pt x="343093" y="131190"/>
                </a:cubicBezTo>
                <a:cubicBezTo>
                  <a:pt x="455276" y="205273"/>
                  <a:pt x="665356" y="435461"/>
                  <a:pt x="673293" y="445515"/>
                </a:cubicBezTo>
                <a:cubicBezTo>
                  <a:pt x="681230" y="455569"/>
                  <a:pt x="501314" y="266657"/>
                  <a:pt x="390718" y="191515"/>
                </a:cubicBezTo>
                <a:cubicBezTo>
                  <a:pt x="280122" y="116373"/>
                  <a:pt x="8130" y="11069"/>
                  <a:pt x="193" y="10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: 図形 1219">
            <a:extLst>
              <a:ext uri="{FF2B5EF4-FFF2-40B4-BE49-F238E27FC236}">
                <a16:creationId xmlns:a16="http://schemas.microsoft.com/office/drawing/2014/main" id="{31EA1045-F34A-48EF-B9EB-D92E05064DE7}"/>
              </a:ext>
            </a:extLst>
          </p:cNvPr>
          <p:cNvSpPr/>
          <p:nvPr/>
        </p:nvSpPr>
        <p:spPr>
          <a:xfrm>
            <a:off x="1663109" y="8953279"/>
            <a:ext cx="80540" cy="1644724"/>
          </a:xfrm>
          <a:custGeom>
            <a:avLst/>
            <a:gdLst>
              <a:gd name="connsiteX0" fmla="*/ 25991 w 80540"/>
              <a:gd name="connsiteY0" fmla="*/ 3396 h 1644724"/>
              <a:gd name="connsiteX1" fmla="*/ 591 w 80540"/>
              <a:gd name="connsiteY1" fmla="*/ 282796 h 1644724"/>
              <a:gd name="connsiteX2" fmla="*/ 54566 w 80540"/>
              <a:gd name="connsiteY2" fmla="*/ 1016221 h 1644724"/>
              <a:gd name="connsiteX3" fmla="*/ 51391 w 80540"/>
              <a:gd name="connsiteY3" fmla="*/ 1638521 h 1644724"/>
              <a:gd name="connsiteX4" fmla="*/ 79966 w 80540"/>
              <a:gd name="connsiteY4" fmla="*/ 1301971 h 1644724"/>
              <a:gd name="connsiteX5" fmla="*/ 67266 w 80540"/>
              <a:gd name="connsiteY5" fmla="*/ 759046 h 1644724"/>
              <a:gd name="connsiteX6" fmla="*/ 29166 w 80540"/>
              <a:gd name="connsiteY6" fmla="*/ 444721 h 1644724"/>
              <a:gd name="connsiteX7" fmla="*/ 25991 w 80540"/>
              <a:gd name="connsiteY7" fmla="*/ 3396 h 1644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540" h="1644724">
                <a:moveTo>
                  <a:pt x="25991" y="3396"/>
                </a:moveTo>
                <a:cubicBezTo>
                  <a:pt x="21229" y="-23591"/>
                  <a:pt x="-4171" y="113992"/>
                  <a:pt x="591" y="282796"/>
                </a:cubicBezTo>
                <a:cubicBezTo>
                  <a:pt x="5353" y="451600"/>
                  <a:pt x="46099" y="790267"/>
                  <a:pt x="54566" y="1016221"/>
                </a:cubicBezTo>
                <a:cubicBezTo>
                  <a:pt x="63033" y="1242175"/>
                  <a:pt x="47158" y="1590896"/>
                  <a:pt x="51391" y="1638521"/>
                </a:cubicBezTo>
                <a:cubicBezTo>
                  <a:pt x="55624" y="1686146"/>
                  <a:pt x="77320" y="1448550"/>
                  <a:pt x="79966" y="1301971"/>
                </a:cubicBezTo>
                <a:cubicBezTo>
                  <a:pt x="82612" y="1155392"/>
                  <a:pt x="75733" y="901921"/>
                  <a:pt x="67266" y="759046"/>
                </a:cubicBezTo>
                <a:cubicBezTo>
                  <a:pt x="58799" y="616171"/>
                  <a:pt x="36574" y="566429"/>
                  <a:pt x="29166" y="444721"/>
                </a:cubicBezTo>
                <a:cubicBezTo>
                  <a:pt x="21758" y="323013"/>
                  <a:pt x="30753" y="30383"/>
                  <a:pt x="25991" y="33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: 図形 1220">
            <a:extLst>
              <a:ext uri="{FF2B5EF4-FFF2-40B4-BE49-F238E27FC236}">
                <a16:creationId xmlns:a16="http://schemas.microsoft.com/office/drawing/2014/main" id="{3593CE58-9E58-4DD0-9974-47BB9490F05F}"/>
              </a:ext>
            </a:extLst>
          </p:cNvPr>
          <p:cNvSpPr/>
          <p:nvPr/>
        </p:nvSpPr>
        <p:spPr>
          <a:xfrm>
            <a:off x="1616013" y="10601325"/>
            <a:ext cx="82736" cy="666750"/>
          </a:xfrm>
          <a:custGeom>
            <a:avLst/>
            <a:gdLst>
              <a:gd name="connsiteX0" fmla="*/ 82612 w 82736"/>
              <a:gd name="connsiteY0" fmla="*/ 0 h 666750"/>
              <a:gd name="connsiteX1" fmla="*/ 41337 w 82736"/>
              <a:gd name="connsiteY1" fmla="*/ 212725 h 666750"/>
              <a:gd name="connsiteX2" fmla="*/ 62 w 82736"/>
              <a:gd name="connsiteY2" fmla="*/ 666750 h 666750"/>
              <a:gd name="connsiteX3" fmla="*/ 50862 w 82736"/>
              <a:gd name="connsiteY3" fmla="*/ 212725 h 666750"/>
              <a:gd name="connsiteX4" fmla="*/ 82612 w 82736"/>
              <a:gd name="connsiteY4" fmla="*/ 0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36" h="666750">
                <a:moveTo>
                  <a:pt x="82612" y="0"/>
                </a:moveTo>
                <a:cubicBezTo>
                  <a:pt x="81025" y="0"/>
                  <a:pt x="55095" y="101600"/>
                  <a:pt x="41337" y="212725"/>
                </a:cubicBezTo>
                <a:cubicBezTo>
                  <a:pt x="27579" y="323850"/>
                  <a:pt x="-1525" y="666750"/>
                  <a:pt x="62" y="666750"/>
                </a:cubicBezTo>
                <a:cubicBezTo>
                  <a:pt x="1649" y="666750"/>
                  <a:pt x="31283" y="328083"/>
                  <a:pt x="50862" y="212725"/>
                </a:cubicBezTo>
                <a:cubicBezTo>
                  <a:pt x="70441" y="97367"/>
                  <a:pt x="84199" y="0"/>
                  <a:pt x="8261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: 図形 1221">
            <a:extLst>
              <a:ext uri="{FF2B5EF4-FFF2-40B4-BE49-F238E27FC236}">
                <a16:creationId xmlns:a16="http://schemas.microsoft.com/office/drawing/2014/main" id="{3F0BFC69-92F1-45C8-9F5F-87385ABA86D6}"/>
              </a:ext>
            </a:extLst>
          </p:cNvPr>
          <p:cNvSpPr/>
          <p:nvPr/>
        </p:nvSpPr>
        <p:spPr>
          <a:xfrm>
            <a:off x="2271699" y="10723172"/>
            <a:ext cx="71551" cy="576243"/>
          </a:xfrm>
          <a:custGeom>
            <a:avLst/>
            <a:gdLst>
              <a:gd name="connsiteX0" fmla="*/ 44464 w 71551"/>
              <a:gd name="connsiteY0" fmla="*/ 1978 h 576243"/>
              <a:gd name="connsiteX1" fmla="*/ 63514 w 71551"/>
              <a:gd name="connsiteY1" fmla="*/ 190891 h 576243"/>
              <a:gd name="connsiteX2" fmla="*/ 14 w 71551"/>
              <a:gd name="connsiteY2" fmla="*/ 575066 h 576243"/>
              <a:gd name="connsiteX3" fmla="*/ 69864 w 71551"/>
              <a:gd name="connsiteY3" fmla="*/ 300428 h 576243"/>
              <a:gd name="connsiteX4" fmla="*/ 44464 w 71551"/>
              <a:gd name="connsiteY4" fmla="*/ 1978 h 576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551" h="576243">
                <a:moveTo>
                  <a:pt x="44464" y="1978"/>
                </a:moveTo>
                <a:cubicBezTo>
                  <a:pt x="43406" y="-16278"/>
                  <a:pt x="70922" y="95376"/>
                  <a:pt x="63514" y="190891"/>
                </a:cubicBezTo>
                <a:cubicBezTo>
                  <a:pt x="56106" y="286406"/>
                  <a:pt x="-1044" y="556810"/>
                  <a:pt x="14" y="575066"/>
                </a:cubicBezTo>
                <a:cubicBezTo>
                  <a:pt x="1072" y="593322"/>
                  <a:pt x="60339" y="394620"/>
                  <a:pt x="69864" y="300428"/>
                </a:cubicBezTo>
                <a:cubicBezTo>
                  <a:pt x="79389" y="206236"/>
                  <a:pt x="45522" y="20234"/>
                  <a:pt x="44464" y="19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5BA7CB03-E7CE-480F-8056-183461F92F0A}"/>
              </a:ext>
            </a:extLst>
          </p:cNvPr>
          <p:cNvSpPr/>
          <p:nvPr/>
        </p:nvSpPr>
        <p:spPr>
          <a:xfrm>
            <a:off x="1678690" y="2119253"/>
            <a:ext cx="225128" cy="1836678"/>
          </a:xfrm>
          <a:custGeom>
            <a:avLst/>
            <a:gdLst>
              <a:gd name="connsiteX0" fmla="*/ 200910 w 225128"/>
              <a:gd name="connsiteY0" fmla="*/ 122297 h 1836678"/>
              <a:gd name="connsiteX1" fmla="*/ 885 w 225128"/>
              <a:gd name="connsiteY1" fmla="*/ 1824097 h 1836678"/>
              <a:gd name="connsiteX2" fmla="*/ 131060 w 225128"/>
              <a:gd name="connsiteY2" fmla="*/ 862072 h 1836678"/>
              <a:gd name="connsiteX3" fmla="*/ 213610 w 225128"/>
              <a:gd name="connsiteY3" fmla="*/ 214372 h 1836678"/>
              <a:gd name="connsiteX4" fmla="*/ 200910 w 225128"/>
              <a:gd name="connsiteY4" fmla="*/ 122297 h 183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128" h="1836678">
                <a:moveTo>
                  <a:pt x="200910" y="122297"/>
                </a:moveTo>
                <a:cubicBezTo>
                  <a:pt x="165456" y="390585"/>
                  <a:pt x="12527" y="1700801"/>
                  <a:pt x="885" y="1824097"/>
                </a:cubicBezTo>
                <a:cubicBezTo>
                  <a:pt x="-10757" y="1947393"/>
                  <a:pt x="95606" y="1130360"/>
                  <a:pt x="131060" y="862072"/>
                </a:cubicBezTo>
                <a:cubicBezTo>
                  <a:pt x="166514" y="593784"/>
                  <a:pt x="201439" y="335551"/>
                  <a:pt x="213610" y="214372"/>
                </a:cubicBezTo>
                <a:cubicBezTo>
                  <a:pt x="225781" y="93193"/>
                  <a:pt x="236364" y="-145991"/>
                  <a:pt x="200910" y="1222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57C5034A-41A6-414A-88FC-0AB3EE79DC64}"/>
              </a:ext>
            </a:extLst>
          </p:cNvPr>
          <p:cNvSpPr/>
          <p:nvPr/>
        </p:nvSpPr>
        <p:spPr>
          <a:xfrm>
            <a:off x="1831089" y="2212968"/>
            <a:ext cx="632461" cy="38169"/>
          </a:xfrm>
          <a:custGeom>
            <a:avLst/>
            <a:gdLst>
              <a:gd name="connsiteX0" fmla="*/ 19936 w 632461"/>
              <a:gd name="connsiteY0" fmla="*/ 31757 h 38169"/>
              <a:gd name="connsiteX1" fmla="*/ 140586 w 632461"/>
              <a:gd name="connsiteY1" fmla="*/ 25407 h 38169"/>
              <a:gd name="connsiteX2" fmla="*/ 604136 w 632461"/>
              <a:gd name="connsiteY2" fmla="*/ 38107 h 38169"/>
              <a:gd name="connsiteX3" fmla="*/ 572386 w 632461"/>
              <a:gd name="connsiteY3" fmla="*/ 19057 h 38169"/>
              <a:gd name="connsiteX4" fmla="*/ 496186 w 632461"/>
              <a:gd name="connsiteY4" fmla="*/ 7 h 38169"/>
              <a:gd name="connsiteX5" fmla="*/ 19936 w 632461"/>
              <a:gd name="connsiteY5" fmla="*/ 31757 h 38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2461" h="38169">
                <a:moveTo>
                  <a:pt x="19936" y="31757"/>
                </a:moveTo>
                <a:cubicBezTo>
                  <a:pt x="-39331" y="35990"/>
                  <a:pt x="43219" y="24349"/>
                  <a:pt x="140586" y="25407"/>
                </a:cubicBezTo>
                <a:cubicBezTo>
                  <a:pt x="237953" y="26465"/>
                  <a:pt x="532169" y="39165"/>
                  <a:pt x="604136" y="38107"/>
                </a:cubicBezTo>
                <a:cubicBezTo>
                  <a:pt x="676103" y="37049"/>
                  <a:pt x="590378" y="25407"/>
                  <a:pt x="572386" y="19057"/>
                </a:cubicBezTo>
                <a:cubicBezTo>
                  <a:pt x="554394" y="12707"/>
                  <a:pt x="586673" y="536"/>
                  <a:pt x="496186" y="7"/>
                </a:cubicBezTo>
                <a:cubicBezTo>
                  <a:pt x="405699" y="-522"/>
                  <a:pt x="79203" y="27524"/>
                  <a:pt x="19936" y="317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8B7FC2B1-F95D-425B-ABEC-9E6BB9DC3890}"/>
              </a:ext>
            </a:extLst>
          </p:cNvPr>
          <p:cNvSpPr/>
          <p:nvPr/>
        </p:nvSpPr>
        <p:spPr>
          <a:xfrm>
            <a:off x="2403437" y="2217744"/>
            <a:ext cx="278583" cy="1926595"/>
          </a:xfrm>
          <a:custGeom>
            <a:avLst/>
            <a:gdLst>
              <a:gd name="connsiteX0" fmla="*/ 38 w 278583"/>
              <a:gd name="connsiteY0" fmla="*/ 4756 h 1926595"/>
              <a:gd name="connsiteX1" fmla="*/ 130213 w 278583"/>
              <a:gd name="connsiteY1" fmla="*/ 1033456 h 1926595"/>
              <a:gd name="connsiteX2" fmla="*/ 276263 w 278583"/>
              <a:gd name="connsiteY2" fmla="*/ 1871656 h 1926595"/>
              <a:gd name="connsiteX3" fmla="*/ 212763 w 278583"/>
              <a:gd name="connsiteY3" fmla="*/ 1719256 h 1926595"/>
              <a:gd name="connsiteX4" fmla="*/ 117513 w 278583"/>
              <a:gd name="connsiteY4" fmla="*/ 693731 h 1926595"/>
              <a:gd name="connsiteX5" fmla="*/ 38 w 278583"/>
              <a:gd name="connsiteY5" fmla="*/ 4756 h 1926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8583" h="1926595">
                <a:moveTo>
                  <a:pt x="38" y="4756"/>
                </a:moveTo>
                <a:cubicBezTo>
                  <a:pt x="2155" y="61377"/>
                  <a:pt x="84176" y="722306"/>
                  <a:pt x="130213" y="1033456"/>
                </a:cubicBezTo>
                <a:cubicBezTo>
                  <a:pt x="176251" y="1344606"/>
                  <a:pt x="262505" y="1757356"/>
                  <a:pt x="276263" y="1871656"/>
                </a:cubicBezTo>
                <a:cubicBezTo>
                  <a:pt x="290021" y="1985956"/>
                  <a:pt x="239221" y="1915577"/>
                  <a:pt x="212763" y="1719256"/>
                </a:cubicBezTo>
                <a:cubicBezTo>
                  <a:pt x="186305" y="1522935"/>
                  <a:pt x="151909" y="977364"/>
                  <a:pt x="117513" y="693731"/>
                </a:cubicBezTo>
                <a:cubicBezTo>
                  <a:pt x="83117" y="410098"/>
                  <a:pt x="-2079" y="-51865"/>
                  <a:pt x="38" y="47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F31B1CDA-2A83-47E4-A509-7EC019885EC6}"/>
              </a:ext>
            </a:extLst>
          </p:cNvPr>
          <p:cNvSpPr/>
          <p:nvPr/>
        </p:nvSpPr>
        <p:spPr>
          <a:xfrm>
            <a:off x="2083117" y="2577363"/>
            <a:ext cx="53920" cy="819769"/>
          </a:xfrm>
          <a:custGeom>
            <a:avLst/>
            <a:gdLst>
              <a:gd name="connsiteX0" fmla="*/ 53658 w 53920"/>
              <a:gd name="connsiteY0" fmla="*/ 737 h 819769"/>
              <a:gd name="connsiteX1" fmla="*/ 21908 w 53920"/>
              <a:gd name="connsiteY1" fmla="*/ 543662 h 819769"/>
              <a:gd name="connsiteX2" fmla="*/ 2858 w 53920"/>
              <a:gd name="connsiteY2" fmla="*/ 813537 h 819769"/>
              <a:gd name="connsiteX3" fmla="*/ 6033 w 53920"/>
              <a:gd name="connsiteY3" fmla="*/ 708762 h 819769"/>
              <a:gd name="connsiteX4" fmla="*/ 2858 w 53920"/>
              <a:gd name="connsiteY4" fmla="*/ 432537 h 819769"/>
              <a:gd name="connsiteX5" fmla="*/ 53658 w 53920"/>
              <a:gd name="connsiteY5" fmla="*/ 737 h 81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20" h="819769">
                <a:moveTo>
                  <a:pt x="53658" y="737"/>
                </a:moveTo>
                <a:cubicBezTo>
                  <a:pt x="56833" y="19258"/>
                  <a:pt x="30375" y="408195"/>
                  <a:pt x="21908" y="543662"/>
                </a:cubicBezTo>
                <a:cubicBezTo>
                  <a:pt x="13441" y="679129"/>
                  <a:pt x="5504" y="786020"/>
                  <a:pt x="2858" y="813537"/>
                </a:cubicBezTo>
                <a:cubicBezTo>
                  <a:pt x="212" y="841054"/>
                  <a:pt x="6033" y="772262"/>
                  <a:pt x="6033" y="708762"/>
                </a:cubicBezTo>
                <a:cubicBezTo>
                  <a:pt x="6033" y="645262"/>
                  <a:pt x="-5080" y="547366"/>
                  <a:pt x="2858" y="432537"/>
                </a:cubicBezTo>
                <a:cubicBezTo>
                  <a:pt x="10795" y="317708"/>
                  <a:pt x="50483" y="-17784"/>
                  <a:pt x="53658" y="7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3A28A2DD-CA0E-45FC-AD2F-F5910D19DF22}"/>
              </a:ext>
            </a:extLst>
          </p:cNvPr>
          <p:cNvSpPr/>
          <p:nvPr/>
        </p:nvSpPr>
        <p:spPr>
          <a:xfrm>
            <a:off x="2092309" y="2543055"/>
            <a:ext cx="146528" cy="938128"/>
          </a:xfrm>
          <a:custGeom>
            <a:avLst/>
            <a:gdLst>
              <a:gd name="connsiteX0" fmla="*/ 38116 w 146528"/>
              <a:gd name="connsiteY0" fmla="*/ 120 h 938128"/>
              <a:gd name="connsiteX1" fmla="*/ 98441 w 146528"/>
              <a:gd name="connsiteY1" fmla="*/ 482720 h 938128"/>
              <a:gd name="connsiteX2" fmla="*/ 142891 w 146528"/>
              <a:gd name="connsiteY2" fmla="*/ 927220 h 938128"/>
              <a:gd name="connsiteX3" fmla="*/ 16 w 146528"/>
              <a:gd name="connsiteY3" fmla="*/ 809745 h 938128"/>
              <a:gd name="connsiteX4" fmla="*/ 133366 w 146528"/>
              <a:gd name="connsiteY4" fmla="*/ 898645 h 938128"/>
              <a:gd name="connsiteX5" fmla="*/ 120666 w 146528"/>
              <a:gd name="connsiteY5" fmla="*/ 527170 h 938128"/>
              <a:gd name="connsiteX6" fmla="*/ 38116 w 146528"/>
              <a:gd name="connsiteY6" fmla="*/ 120 h 93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528" h="938128">
                <a:moveTo>
                  <a:pt x="38116" y="120"/>
                </a:moveTo>
                <a:cubicBezTo>
                  <a:pt x="34412" y="-7288"/>
                  <a:pt x="80978" y="328203"/>
                  <a:pt x="98441" y="482720"/>
                </a:cubicBezTo>
                <a:cubicBezTo>
                  <a:pt x="115904" y="637237"/>
                  <a:pt x="159295" y="872716"/>
                  <a:pt x="142891" y="927220"/>
                </a:cubicBezTo>
                <a:cubicBezTo>
                  <a:pt x="126487" y="981724"/>
                  <a:pt x="1603" y="814507"/>
                  <a:pt x="16" y="809745"/>
                </a:cubicBezTo>
                <a:cubicBezTo>
                  <a:pt x="-1571" y="804983"/>
                  <a:pt x="113258" y="945741"/>
                  <a:pt x="133366" y="898645"/>
                </a:cubicBezTo>
                <a:cubicBezTo>
                  <a:pt x="153474" y="851549"/>
                  <a:pt x="133895" y="672162"/>
                  <a:pt x="120666" y="527170"/>
                </a:cubicBezTo>
                <a:cubicBezTo>
                  <a:pt x="107437" y="382178"/>
                  <a:pt x="41820" y="7528"/>
                  <a:pt x="38116" y="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6" name="フリーフォーム: 図形 1025">
            <a:extLst>
              <a:ext uri="{FF2B5EF4-FFF2-40B4-BE49-F238E27FC236}">
                <a16:creationId xmlns:a16="http://schemas.microsoft.com/office/drawing/2014/main" id="{88C5470C-CB42-4800-9C88-474D9EA022FE}"/>
              </a:ext>
            </a:extLst>
          </p:cNvPr>
          <p:cNvSpPr/>
          <p:nvPr/>
        </p:nvSpPr>
        <p:spPr>
          <a:xfrm>
            <a:off x="1663317" y="3928377"/>
            <a:ext cx="424802" cy="30319"/>
          </a:xfrm>
          <a:custGeom>
            <a:avLst/>
            <a:gdLst>
              <a:gd name="connsiteX0" fmla="*/ 383 w 424802"/>
              <a:gd name="connsiteY0" fmla="*/ 29790 h 30319"/>
              <a:gd name="connsiteX1" fmla="*/ 400433 w 424802"/>
              <a:gd name="connsiteY1" fmla="*/ 19206 h 30319"/>
              <a:gd name="connsiteX2" fmla="*/ 375033 w 424802"/>
              <a:gd name="connsiteY2" fmla="*/ 4390 h 30319"/>
              <a:gd name="connsiteX3" fmla="*/ 328466 w 424802"/>
              <a:gd name="connsiteY3" fmla="*/ 2273 h 30319"/>
              <a:gd name="connsiteX4" fmla="*/ 383 w 424802"/>
              <a:gd name="connsiteY4" fmla="*/ 29790 h 30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802" h="30319">
                <a:moveTo>
                  <a:pt x="383" y="29790"/>
                </a:moveTo>
                <a:cubicBezTo>
                  <a:pt x="12378" y="32612"/>
                  <a:pt x="337991" y="23439"/>
                  <a:pt x="400433" y="19206"/>
                </a:cubicBezTo>
                <a:cubicBezTo>
                  <a:pt x="462875" y="14973"/>
                  <a:pt x="387028" y="7212"/>
                  <a:pt x="375033" y="4390"/>
                </a:cubicBezTo>
                <a:cubicBezTo>
                  <a:pt x="363039" y="1568"/>
                  <a:pt x="395494" y="-2666"/>
                  <a:pt x="328466" y="2273"/>
                </a:cubicBezTo>
                <a:cubicBezTo>
                  <a:pt x="261438" y="7212"/>
                  <a:pt x="-11612" y="26968"/>
                  <a:pt x="383" y="297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: 図形 1072">
            <a:extLst>
              <a:ext uri="{FF2B5EF4-FFF2-40B4-BE49-F238E27FC236}">
                <a16:creationId xmlns:a16="http://schemas.microsoft.com/office/drawing/2014/main" id="{471168EB-F7D3-40AB-AE2B-BD5863CC8E66}"/>
              </a:ext>
            </a:extLst>
          </p:cNvPr>
          <p:cNvSpPr/>
          <p:nvPr/>
        </p:nvSpPr>
        <p:spPr>
          <a:xfrm>
            <a:off x="2020704" y="3690831"/>
            <a:ext cx="684666" cy="420256"/>
          </a:xfrm>
          <a:custGeom>
            <a:avLst/>
            <a:gdLst>
              <a:gd name="connsiteX0" fmla="*/ 28229 w 684666"/>
              <a:gd name="connsiteY0" fmla="*/ 260986 h 420256"/>
              <a:gd name="connsiteX1" fmla="*/ 28229 w 684666"/>
              <a:gd name="connsiteY1" fmla="*/ 11219 h 420256"/>
              <a:gd name="connsiteX2" fmla="*/ 89613 w 684666"/>
              <a:gd name="connsiteY2" fmla="*/ 76836 h 420256"/>
              <a:gd name="connsiteX3" fmla="*/ 212379 w 684666"/>
              <a:gd name="connsiteY3" fmla="*/ 131869 h 420256"/>
              <a:gd name="connsiteX4" fmla="*/ 671696 w 684666"/>
              <a:gd name="connsiteY4" fmla="*/ 411269 h 420256"/>
              <a:gd name="connsiteX5" fmla="*/ 553163 w 684666"/>
              <a:gd name="connsiteY5" fmla="*/ 347769 h 420256"/>
              <a:gd name="connsiteX6" fmla="*/ 498129 w 684666"/>
              <a:gd name="connsiteY6" fmla="*/ 309669 h 420256"/>
              <a:gd name="connsiteX7" fmla="*/ 235663 w 684666"/>
              <a:gd name="connsiteY7" fmla="*/ 119169 h 420256"/>
              <a:gd name="connsiteX8" fmla="*/ 19763 w 684666"/>
              <a:gd name="connsiteY8" fmla="*/ 636 h 420256"/>
              <a:gd name="connsiteX9" fmla="*/ 13413 w 684666"/>
              <a:gd name="connsiteY9" fmla="*/ 76836 h 420256"/>
              <a:gd name="connsiteX10" fmla="*/ 51513 w 684666"/>
              <a:gd name="connsiteY10" fmla="*/ 180552 h 420256"/>
              <a:gd name="connsiteX11" fmla="*/ 28229 w 684666"/>
              <a:gd name="connsiteY11" fmla="*/ 260986 h 42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4666" h="420256">
                <a:moveTo>
                  <a:pt x="28229" y="260986"/>
                </a:moveTo>
                <a:cubicBezTo>
                  <a:pt x="24348" y="232764"/>
                  <a:pt x="17998" y="41911"/>
                  <a:pt x="28229" y="11219"/>
                </a:cubicBezTo>
                <a:cubicBezTo>
                  <a:pt x="38460" y="-19473"/>
                  <a:pt x="58921" y="56728"/>
                  <a:pt x="89613" y="76836"/>
                </a:cubicBezTo>
                <a:cubicBezTo>
                  <a:pt x="120305" y="96944"/>
                  <a:pt x="115365" y="76130"/>
                  <a:pt x="212379" y="131869"/>
                </a:cubicBezTo>
                <a:cubicBezTo>
                  <a:pt x="309393" y="187608"/>
                  <a:pt x="614899" y="375286"/>
                  <a:pt x="671696" y="411269"/>
                </a:cubicBezTo>
                <a:cubicBezTo>
                  <a:pt x="728493" y="447252"/>
                  <a:pt x="582091" y="364702"/>
                  <a:pt x="553163" y="347769"/>
                </a:cubicBezTo>
                <a:cubicBezTo>
                  <a:pt x="524235" y="330836"/>
                  <a:pt x="498129" y="309669"/>
                  <a:pt x="498129" y="309669"/>
                </a:cubicBezTo>
                <a:cubicBezTo>
                  <a:pt x="445212" y="271569"/>
                  <a:pt x="315391" y="170674"/>
                  <a:pt x="235663" y="119169"/>
                </a:cubicBezTo>
                <a:cubicBezTo>
                  <a:pt x="155935" y="67664"/>
                  <a:pt x="56805" y="7691"/>
                  <a:pt x="19763" y="636"/>
                </a:cubicBezTo>
                <a:cubicBezTo>
                  <a:pt x="-17279" y="-6420"/>
                  <a:pt x="8121" y="46850"/>
                  <a:pt x="13413" y="76836"/>
                </a:cubicBezTo>
                <a:cubicBezTo>
                  <a:pt x="18705" y="106822"/>
                  <a:pt x="48691" y="151624"/>
                  <a:pt x="51513" y="180552"/>
                </a:cubicBezTo>
                <a:cubicBezTo>
                  <a:pt x="54335" y="209480"/>
                  <a:pt x="32110" y="289208"/>
                  <a:pt x="28229" y="2609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: 図形 1073">
            <a:extLst>
              <a:ext uri="{FF2B5EF4-FFF2-40B4-BE49-F238E27FC236}">
                <a16:creationId xmlns:a16="http://schemas.microsoft.com/office/drawing/2014/main" id="{22A87479-54E9-47D3-A3BD-56981AD82CF5}"/>
              </a:ext>
            </a:extLst>
          </p:cNvPr>
          <p:cNvSpPr/>
          <p:nvPr/>
        </p:nvSpPr>
        <p:spPr>
          <a:xfrm>
            <a:off x="3463512" y="2207411"/>
            <a:ext cx="829445" cy="27754"/>
          </a:xfrm>
          <a:custGeom>
            <a:avLst/>
            <a:gdLst>
              <a:gd name="connsiteX0" fmla="*/ 16288 w 829445"/>
              <a:gd name="connsiteY0" fmla="*/ 25672 h 27754"/>
              <a:gd name="connsiteX1" fmla="*/ 488305 w 829445"/>
              <a:gd name="connsiteY1" fmla="*/ 25672 h 27754"/>
              <a:gd name="connsiteX2" fmla="*/ 812155 w 829445"/>
              <a:gd name="connsiteY2" fmla="*/ 17206 h 27754"/>
              <a:gd name="connsiteX3" fmla="*/ 774055 w 829445"/>
              <a:gd name="connsiteY3" fmla="*/ 10856 h 27754"/>
              <a:gd name="connsiteX4" fmla="*/ 678805 w 829445"/>
              <a:gd name="connsiteY4" fmla="*/ 2389 h 27754"/>
              <a:gd name="connsiteX5" fmla="*/ 162338 w 829445"/>
              <a:gd name="connsiteY5" fmla="*/ 2389 h 27754"/>
              <a:gd name="connsiteX6" fmla="*/ 16288 w 829445"/>
              <a:gd name="connsiteY6" fmla="*/ 25672 h 27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9445" h="27754">
                <a:moveTo>
                  <a:pt x="16288" y="25672"/>
                </a:moveTo>
                <a:cubicBezTo>
                  <a:pt x="70616" y="29552"/>
                  <a:pt x="355661" y="27083"/>
                  <a:pt x="488305" y="25672"/>
                </a:cubicBezTo>
                <a:cubicBezTo>
                  <a:pt x="620949" y="24261"/>
                  <a:pt x="764530" y="19675"/>
                  <a:pt x="812155" y="17206"/>
                </a:cubicBezTo>
                <a:cubicBezTo>
                  <a:pt x="859780" y="14737"/>
                  <a:pt x="796280" y="13325"/>
                  <a:pt x="774055" y="10856"/>
                </a:cubicBezTo>
                <a:cubicBezTo>
                  <a:pt x="751830" y="8387"/>
                  <a:pt x="780758" y="3800"/>
                  <a:pt x="678805" y="2389"/>
                </a:cubicBezTo>
                <a:cubicBezTo>
                  <a:pt x="576852" y="978"/>
                  <a:pt x="272757" y="-2197"/>
                  <a:pt x="162338" y="2389"/>
                </a:cubicBezTo>
                <a:cubicBezTo>
                  <a:pt x="51919" y="6975"/>
                  <a:pt x="-38040" y="21792"/>
                  <a:pt x="16288" y="256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: 図形 1076">
            <a:extLst>
              <a:ext uri="{FF2B5EF4-FFF2-40B4-BE49-F238E27FC236}">
                <a16:creationId xmlns:a16="http://schemas.microsoft.com/office/drawing/2014/main" id="{350C6285-616A-43C7-B18C-9301849BDF9C}"/>
              </a:ext>
            </a:extLst>
          </p:cNvPr>
          <p:cNvSpPr/>
          <p:nvPr/>
        </p:nvSpPr>
        <p:spPr>
          <a:xfrm>
            <a:off x="3788050" y="2209984"/>
            <a:ext cx="517613" cy="311122"/>
          </a:xfrm>
          <a:custGeom>
            <a:avLst/>
            <a:gdLst>
              <a:gd name="connsiteX0" fmla="*/ 491850 w 517613"/>
              <a:gd name="connsiteY0" fmla="*/ 1933 h 311122"/>
              <a:gd name="connsiteX1" fmla="*/ 506667 w 517613"/>
              <a:gd name="connsiteY1" fmla="*/ 289799 h 311122"/>
              <a:gd name="connsiteX2" fmla="*/ 470683 w 517613"/>
              <a:gd name="connsiteY2" fmla="*/ 289799 h 311122"/>
              <a:gd name="connsiteX3" fmla="*/ 30417 w 517613"/>
              <a:gd name="connsiteY3" fmla="*/ 308849 h 311122"/>
              <a:gd name="connsiteX4" fmla="*/ 87567 w 517613"/>
              <a:gd name="connsiteY4" fmla="*/ 291916 h 311122"/>
              <a:gd name="connsiteX5" fmla="*/ 485500 w 517613"/>
              <a:gd name="connsiteY5" fmla="*/ 277099 h 311122"/>
              <a:gd name="connsiteX6" fmla="*/ 493967 w 517613"/>
              <a:gd name="connsiteY6" fmla="*/ 241116 h 311122"/>
              <a:gd name="connsiteX7" fmla="*/ 493967 w 517613"/>
              <a:gd name="connsiteY7" fmla="*/ 167033 h 311122"/>
              <a:gd name="connsiteX8" fmla="*/ 491850 w 517613"/>
              <a:gd name="connsiteY8" fmla="*/ 1933 h 311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613" h="311122">
                <a:moveTo>
                  <a:pt x="491850" y="1933"/>
                </a:moveTo>
                <a:cubicBezTo>
                  <a:pt x="493967" y="22394"/>
                  <a:pt x="510195" y="241821"/>
                  <a:pt x="506667" y="289799"/>
                </a:cubicBezTo>
                <a:cubicBezTo>
                  <a:pt x="503139" y="337777"/>
                  <a:pt x="470683" y="289799"/>
                  <a:pt x="470683" y="289799"/>
                </a:cubicBezTo>
                <a:lnTo>
                  <a:pt x="30417" y="308849"/>
                </a:lnTo>
                <a:cubicBezTo>
                  <a:pt x="-33436" y="309202"/>
                  <a:pt x="11720" y="297208"/>
                  <a:pt x="87567" y="291916"/>
                </a:cubicBezTo>
                <a:cubicBezTo>
                  <a:pt x="163414" y="286624"/>
                  <a:pt x="417767" y="285566"/>
                  <a:pt x="485500" y="277099"/>
                </a:cubicBezTo>
                <a:cubicBezTo>
                  <a:pt x="553233" y="268632"/>
                  <a:pt x="492556" y="259460"/>
                  <a:pt x="493967" y="241116"/>
                </a:cubicBezTo>
                <a:cubicBezTo>
                  <a:pt x="495378" y="222772"/>
                  <a:pt x="489381" y="204780"/>
                  <a:pt x="493967" y="167033"/>
                </a:cubicBezTo>
                <a:cubicBezTo>
                  <a:pt x="498553" y="129286"/>
                  <a:pt x="489733" y="-18528"/>
                  <a:pt x="491850" y="19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: 図形 1093">
            <a:extLst>
              <a:ext uri="{FF2B5EF4-FFF2-40B4-BE49-F238E27FC236}">
                <a16:creationId xmlns:a16="http://schemas.microsoft.com/office/drawing/2014/main" id="{E1BACA0F-5FBE-41DF-8C6A-641BB2BBA0C2}"/>
              </a:ext>
            </a:extLst>
          </p:cNvPr>
          <p:cNvSpPr/>
          <p:nvPr/>
        </p:nvSpPr>
        <p:spPr>
          <a:xfrm>
            <a:off x="3473843" y="2172299"/>
            <a:ext cx="25688" cy="1524150"/>
          </a:xfrm>
          <a:custGeom>
            <a:avLst/>
            <a:gdLst>
              <a:gd name="connsiteX0" fmla="*/ 1724 w 25688"/>
              <a:gd name="connsiteY0" fmla="*/ 71368 h 1524150"/>
              <a:gd name="connsiteX1" fmla="*/ 1724 w 25688"/>
              <a:gd name="connsiteY1" fmla="*/ 1438734 h 1524150"/>
              <a:gd name="connsiteX2" fmla="*/ 1724 w 25688"/>
              <a:gd name="connsiteY2" fmla="*/ 1332901 h 1524150"/>
              <a:gd name="connsiteX3" fmla="*/ 25007 w 25688"/>
              <a:gd name="connsiteY3" fmla="*/ 945551 h 1524150"/>
              <a:gd name="connsiteX4" fmla="*/ 18657 w 25688"/>
              <a:gd name="connsiteY4" fmla="*/ 270334 h 1524150"/>
              <a:gd name="connsiteX5" fmla="*/ 1724 w 25688"/>
              <a:gd name="connsiteY5" fmla="*/ 71368 h 152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688" h="1524150">
                <a:moveTo>
                  <a:pt x="1724" y="71368"/>
                </a:moveTo>
                <a:cubicBezTo>
                  <a:pt x="-1098" y="266101"/>
                  <a:pt x="1724" y="1438734"/>
                  <a:pt x="1724" y="1438734"/>
                </a:cubicBezTo>
                <a:cubicBezTo>
                  <a:pt x="1724" y="1648989"/>
                  <a:pt x="-2157" y="1415098"/>
                  <a:pt x="1724" y="1332901"/>
                </a:cubicBezTo>
                <a:cubicBezTo>
                  <a:pt x="5605" y="1250704"/>
                  <a:pt x="22185" y="1122645"/>
                  <a:pt x="25007" y="945551"/>
                </a:cubicBezTo>
                <a:cubicBezTo>
                  <a:pt x="27829" y="768457"/>
                  <a:pt x="21126" y="413914"/>
                  <a:pt x="18657" y="270334"/>
                </a:cubicBezTo>
                <a:cubicBezTo>
                  <a:pt x="16188" y="126754"/>
                  <a:pt x="4546" y="-123365"/>
                  <a:pt x="1724" y="713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: 図形 1094">
            <a:extLst>
              <a:ext uri="{FF2B5EF4-FFF2-40B4-BE49-F238E27FC236}">
                <a16:creationId xmlns:a16="http://schemas.microsoft.com/office/drawing/2014/main" id="{8A927AB5-3FC1-4185-A3C7-705F6918C1FC}"/>
              </a:ext>
            </a:extLst>
          </p:cNvPr>
          <p:cNvSpPr/>
          <p:nvPr/>
        </p:nvSpPr>
        <p:spPr>
          <a:xfrm>
            <a:off x="3751730" y="2455440"/>
            <a:ext cx="541861" cy="483177"/>
          </a:xfrm>
          <a:custGeom>
            <a:avLst/>
            <a:gdLst>
              <a:gd name="connsiteX0" fmla="*/ 102720 w 541861"/>
              <a:gd name="connsiteY0" fmla="*/ 2010 h 483177"/>
              <a:gd name="connsiteX1" fmla="*/ 87903 w 541861"/>
              <a:gd name="connsiteY1" fmla="*/ 425343 h 483177"/>
              <a:gd name="connsiteX2" fmla="*/ 22287 w 541861"/>
              <a:gd name="connsiteY2" fmla="*/ 438043 h 483177"/>
              <a:gd name="connsiteX3" fmla="*/ 519703 w 541861"/>
              <a:gd name="connsiteY3" fmla="*/ 446510 h 483177"/>
              <a:gd name="connsiteX4" fmla="*/ 413870 w 541861"/>
              <a:gd name="connsiteY4" fmla="*/ 457093 h 483177"/>
              <a:gd name="connsiteX5" fmla="*/ 45570 w 541861"/>
              <a:gd name="connsiteY5" fmla="*/ 471910 h 483177"/>
              <a:gd name="connsiteX6" fmla="*/ 96370 w 541861"/>
              <a:gd name="connsiteY6" fmla="*/ 272943 h 483177"/>
              <a:gd name="connsiteX7" fmla="*/ 102720 w 541861"/>
              <a:gd name="connsiteY7" fmla="*/ 2010 h 483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1861" h="483177">
                <a:moveTo>
                  <a:pt x="102720" y="2010"/>
                </a:moveTo>
                <a:cubicBezTo>
                  <a:pt x="101309" y="27410"/>
                  <a:pt x="101308" y="352671"/>
                  <a:pt x="87903" y="425343"/>
                </a:cubicBezTo>
                <a:cubicBezTo>
                  <a:pt x="74497" y="498015"/>
                  <a:pt x="-49680" y="434515"/>
                  <a:pt x="22287" y="438043"/>
                </a:cubicBezTo>
                <a:cubicBezTo>
                  <a:pt x="94254" y="441571"/>
                  <a:pt x="454439" y="443335"/>
                  <a:pt x="519703" y="446510"/>
                </a:cubicBezTo>
                <a:cubicBezTo>
                  <a:pt x="584967" y="449685"/>
                  <a:pt x="492892" y="452860"/>
                  <a:pt x="413870" y="457093"/>
                </a:cubicBezTo>
                <a:cubicBezTo>
                  <a:pt x="334848" y="461326"/>
                  <a:pt x="98487" y="502602"/>
                  <a:pt x="45570" y="471910"/>
                </a:cubicBezTo>
                <a:cubicBezTo>
                  <a:pt x="-7347" y="441218"/>
                  <a:pt x="85081" y="347026"/>
                  <a:pt x="96370" y="272943"/>
                </a:cubicBezTo>
                <a:cubicBezTo>
                  <a:pt x="107659" y="198860"/>
                  <a:pt x="104131" y="-23390"/>
                  <a:pt x="102720" y="20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: 図形 1186">
            <a:extLst>
              <a:ext uri="{FF2B5EF4-FFF2-40B4-BE49-F238E27FC236}">
                <a16:creationId xmlns:a16="http://schemas.microsoft.com/office/drawing/2014/main" id="{1099DD67-BB0B-4BF8-9D30-8992F19F77D1}"/>
              </a:ext>
            </a:extLst>
          </p:cNvPr>
          <p:cNvSpPr/>
          <p:nvPr/>
        </p:nvSpPr>
        <p:spPr>
          <a:xfrm>
            <a:off x="5206914" y="2223520"/>
            <a:ext cx="31896" cy="741748"/>
          </a:xfrm>
          <a:custGeom>
            <a:avLst/>
            <a:gdLst>
              <a:gd name="connsiteX0" fmla="*/ 4319 w 31896"/>
              <a:gd name="connsiteY0" fmla="*/ 1097 h 741748"/>
              <a:gd name="connsiteX1" fmla="*/ 86 w 31896"/>
              <a:gd name="connsiteY1" fmla="*/ 278380 h 741748"/>
              <a:gd name="connsiteX2" fmla="*/ 4319 w 31896"/>
              <a:gd name="connsiteY2" fmla="*/ 714413 h 741748"/>
              <a:gd name="connsiteX3" fmla="*/ 6436 w 31896"/>
              <a:gd name="connsiteY3" fmla="*/ 661497 h 741748"/>
              <a:gd name="connsiteX4" fmla="*/ 31836 w 31896"/>
              <a:gd name="connsiteY4" fmla="*/ 377863 h 741748"/>
              <a:gd name="connsiteX5" fmla="*/ 4319 w 31896"/>
              <a:gd name="connsiteY5" fmla="*/ 1097 h 74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896" h="741748">
                <a:moveTo>
                  <a:pt x="4319" y="1097"/>
                </a:moveTo>
                <a:cubicBezTo>
                  <a:pt x="-973" y="-15483"/>
                  <a:pt x="86" y="159494"/>
                  <a:pt x="86" y="278380"/>
                </a:cubicBezTo>
                <a:cubicBezTo>
                  <a:pt x="86" y="397266"/>
                  <a:pt x="3261" y="650560"/>
                  <a:pt x="4319" y="714413"/>
                </a:cubicBezTo>
                <a:cubicBezTo>
                  <a:pt x="5377" y="778266"/>
                  <a:pt x="1850" y="717589"/>
                  <a:pt x="6436" y="661497"/>
                </a:cubicBezTo>
                <a:cubicBezTo>
                  <a:pt x="11022" y="605405"/>
                  <a:pt x="30425" y="484755"/>
                  <a:pt x="31836" y="377863"/>
                </a:cubicBezTo>
                <a:cubicBezTo>
                  <a:pt x="33247" y="270971"/>
                  <a:pt x="9611" y="17677"/>
                  <a:pt x="4319" y="10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: 図形 1200">
            <a:extLst>
              <a:ext uri="{FF2B5EF4-FFF2-40B4-BE49-F238E27FC236}">
                <a16:creationId xmlns:a16="http://schemas.microsoft.com/office/drawing/2014/main" id="{262D8D9A-2246-49F3-889D-F4536473E38F}"/>
              </a:ext>
            </a:extLst>
          </p:cNvPr>
          <p:cNvSpPr/>
          <p:nvPr/>
        </p:nvSpPr>
        <p:spPr>
          <a:xfrm>
            <a:off x="5209321" y="2211284"/>
            <a:ext cx="884601" cy="159598"/>
          </a:xfrm>
          <a:custGeom>
            <a:avLst/>
            <a:gdLst>
              <a:gd name="connsiteX0" fmla="*/ 4029 w 884601"/>
              <a:gd name="connsiteY0" fmla="*/ 19683 h 159598"/>
              <a:gd name="connsiteX1" fmla="*/ 719462 w 884601"/>
              <a:gd name="connsiteY1" fmla="*/ 30266 h 159598"/>
              <a:gd name="connsiteX2" fmla="*/ 768146 w 884601"/>
              <a:gd name="connsiteY2" fmla="*/ 49316 h 159598"/>
              <a:gd name="connsiteX3" fmla="*/ 884562 w 884601"/>
              <a:gd name="connsiteY3" fmla="*/ 159383 h 159598"/>
              <a:gd name="connsiteX4" fmla="*/ 776612 w 884601"/>
              <a:gd name="connsiteY4" fmla="*/ 17566 h 159598"/>
              <a:gd name="connsiteX5" fmla="*/ 444296 w 884601"/>
              <a:gd name="connsiteY5" fmla="*/ 633 h 159598"/>
              <a:gd name="connsiteX6" fmla="*/ 4029 w 884601"/>
              <a:gd name="connsiteY6" fmla="*/ 19683 h 159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4601" h="159598">
                <a:moveTo>
                  <a:pt x="4029" y="19683"/>
                </a:moveTo>
                <a:cubicBezTo>
                  <a:pt x="49890" y="24622"/>
                  <a:pt x="592109" y="25327"/>
                  <a:pt x="719462" y="30266"/>
                </a:cubicBezTo>
                <a:cubicBezTo>
                  <a:pt x="846815" y="35205"/>
                  <a:pt x="740629" y="27797"/>
                  <a:pt x="768146" y="49316"/>
                </a:cubicBezTo>
                <a:cubicBezTo>
                  <a:pt x="795663" y="70836"/>
                  <a:pt x="883151" y="164675"/>
                  <a:pt x="884562" y="159383"/>
                </a:cubicBezTo>
                <a:cubicBezTo>
                  <a:pt x="885973" y="154091"/>
                  <a:pt x="849990" y="44024"/>
                  <a:pt x="776612" y="17566"/>
                </a:cubicBezTo>
                <a:cubicBezTo>
                  <a:pt x="703234" y="-8892"/>
                  <a:pt x="572354" y="3102"/>
                  <a:pt x="444296" y="633"/>
                </a:cubicBezTo>
                <a:cubicBezTo>
                  <a:pt x="316238" y="-1837"/>
                  <a:pt x="-41832" y="14744"/>
                  <a:pt x="4029" y="196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: 図形 1222">
            <a:extLst>
              <a:ext uri="{FF2B5EF4-FFF2-40B4-BE49-F238E27FC236}">
                <a16:creationId xmlns:a16="http://schemas.microsoft.com/office/drawing/2014/main" id="{88B2E123-B482-4FE8-AD6F-F140692E4F4A}"/>
              </a:ext>
            </a:extLst>
          </p:cNvPr>
          <p:cNvSpPr/>
          <p:nvPr/>
        </p:nvSpPr>
        <p:spPr>
          <a:xfrm>
            <a:off x="5977375" y="2360238"/>
            <a:ext cx="121596" cy="683577"/>
          </a:xfrm>
          <a:custGeom>
            <a:avLst/>
            <a:gdLst>
              <a:gd name="connsiteX0" fmla="*/ 105925 w 121596"/>
              <a:gd name="connsiteY0" fmla="*/ 14662 h 683577"/>
              <a:gd name="connsiteX1" fmla="*/ 114392 w 121596"/>
              <a:gd name="connsiteY1" fmla="*/ 486679 h 683577"/>
              <a:gd name="connsiteX2" fmla="*/ 112275 w 121596"/>
              <a:gd name="connsiteY2" fmla="*/ 552295 h 683577"/>
              <a:gd name="connsiteX3" fmla="*/ 92 w 121596"/>
              <a:gd name="connsiteY3" fmla="*/ 683529 h 683577"/>
              <a:gd name="connsiteX4" fmla="*/ 93225 w 121596"/>
              <a:gd name="connsiteY4" fmla="*/ 567112 h 683577"/>
              <a:gd name="connsiteX5" fmla="*/ 99575 w 121596"/>
              <a:gd name="connsiteY5" fmla="*/ 531129 h 683577"/>
              <a:gd name="connsiteX6" fmla="*/ 88992 w 121596"/>
              <a:gd name="connsiteY6" fmla="*/ 154362 h 683577"/>
              <a:gd name="connsiteX7" fmla="*/ 105925 w 121596"/>
              <a:gd name="connsiteY7" fmla="*/ 14662 h 683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596" h="683577">
                <a:moveTo>
                  <a:pt x="105925" y="14662"/>
                </a:moveTo>
                <a:cubicBezTo>
                  <a:pt x="110158" y="70048"/>
                  <a:pt x="113334" y="397074"/>
                  <a:pt x="114392" y="486679"/>
                </a:cubicBezTo>
                <a:cubicBezTo>
                  <a:pt x="115450" y="576284"/>
                  <a:pt x="131325" y="519487"/>
                  <a:pt x="112275" y="552295"/>
                </a:cubicBezTo>
                <a:cubicBezTo>
                  <a:pt x="93225" y="585103"/>
                  <a:pt x="3267" y="681060"/>
                  <a:pt x="92" y="683529"/>
                </a:cubicBezTo>
                <a:cubicBezTo>
                  <a:pt x="-3083" y="685999"/>
                  <a:pt x="76645" y="592512"/>
                  <a:pt x="93225" y="567112"/>
                </a:cubicBezTo>
                <a:cubicBezTo>
                  <a:pt x="109805" y="541712"/>
                  <a:pt x="100280" y="599921"/>
                  <a:pt x="99575" y="531129"/>
                </a:cubicBezTo>
                <a:cubicBezTo>
                  <a:pt x="98870" y="462337"/>
                  <a:pt x="87581" y="235854"/>
                  <a:pt x="88992" y="154362"/>
                </a:cubicBezTo>
                <a:cubicBezTo>
                  <a:pt x="90403" y="72870"/>
                  <a:pt x="101692" y="-40724"/>
                  <a:pt x="105925" y="146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: 図形 1223">
            <a:extLst>
              <a:ext uri="{FF2B5EF4-FFF2-40B4-BE49-F238E27FC236}">
                <a16:creationId xmlns:a16="http://schemas.microsoft.com/office/drawing/2014/main" id="{F319D97E-C789-4E92-A561-7CD98493435E}"/>
              </a:ext>
            </a:extLst>
          </p:cNvPr>
          <p:cNvSpPr/>
          <p:nvPr/>
        </p:nvSpPr>
        <p:spPr>
          <a:xfrm>
            <a:off x="5522788" y="2463598"/>
            <a:ext cx="229457" cy="461321"/>
          </a:xfrm>
          <a:custGeom>
            <a:avLst/>
            <a:gdLst>
              <a:gd name="connsiteX0" fmla="*/ 33462 w 229457"/>
              <a:gd name="connsiteY0" fmla="*/ 4435 h 461321"/>
              <a:gd name="connsiteX1" fmla="*/ 46162 w 229457"/>
              <a:gd name="connsiteY1" fmla="*/ 158952 h 461321"/>
              <a:gd name="connsiteX2" fmla="*/ 48279 w 229457"/>
              <a:gd name="connsiteY2" fmla="*/ 440469 h 461321"/>
              <a:gd name="connsiteX3" fmla="*/ 90612 w 229457"/>
              <a:gd name="connsiteY3" fmla="*/ 440469 h 461321"/>
              <a:gd name="connsiteX4" fmla="*/ 215495 w 229457"/>
              <a:gd name="connsiteY4" fmla="*/ 440469 h 461321"/>
              <a:gd name="connsiteX5" fmla="*/ 215495 w 229457"/>
              <a:gd name="connsiteY5" fmla="*/ 425652 h 461321"/>
              <a:gd name="connsiteX6" fmla="*/ 213379 w 229457"/>
              <a:gd name="connsiteY6" fmla="*/ 355802 h 461321"/>
              <a:gd name="connsiteX7" fmla="*/ 200679 w 229457"/>
              <a:gd name="connsiteY7" fmla="*/ 34069 h 461321"/>
              <a:gd name="connsiteX8" fmla="*/ 202795 w 229457"/>
              <a:gd name="connsiteY8" fmla="*/ 112385 h 461321"/>
              <a:gd name="connsiteX9" fmla="*/ 223962 w 229457"/>
              <a:gd name="connsiteY9" fmla="*/ 340985 h 461321"/>
              <a:gd name="connsiteX10" fmla="*/ 221845 w 229457"/>
              <a:gd name="connsiteY10" fmla="*/ 434119 h 461321"/>
              <a:gd name="connsiteX11" fmla="*/ 141412 w 229457"/>
              <a:gd name="connsiteY11" fmla="*/ 427769 h 461321"/>
              <a:gd name="connsiteX12" fmla="*/ 3829 w 229457"/>
              <a:gd name="connsiteY12" fmla="*/ 434119 h 461321"/>
              <a:gd name="connsiteX13" fmla="*/ 37695 w 229457"/>
              <a:gd name="connsiteY13" fmla="*/ 326169 h 461321"/>
              <a:gd name="connsiteX14" fmla="*/ 33462 w 229457"/>
              <a:gd name="connsiteY14" fmla="*/ 4435 h 461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9457" h="461321">
                <a:moveTo>
                  <a:pt x="33462" y="4435"/>
                </a:moveTo>
                <a:cubicBezTo>
                  <a:pt x="34873" y="-23434"/>
                  <a:pt x="43693" y="86280"/>
                  <a:pt x="46162" y="158952"/>
                </a:cubicBezTo>
                <a:cubicBezTo>
                  <a:pt x="48632" y="231624"/>
                  <a:pt x="40871" y="393550"/>
                  <a:pt x="48279" y="440469"/>
                </a:cubicBezTo>
                <a:cubicBezTo>
                  <a:pt x="55687" y="487388"/>
                  <a:pt x="90612" y="440469"/>
                  <a:pt x="90612" y="440469"/>
                </a:cubicBezTo>
                <a:lnTo>
                  <a:pt x="215495" y="440469"/>
                </a:lnTo>
                <a:cubicBezTo>
                  <a:pt x="236309" y="438000"/>
                  <a:pt x="215848" y="439763"/>
                  <a:pt x="215495" y="425652"/>
                </a:cubicBezTo>
                <a:cubicBezTo>
                  <a:pt x="215142" y="411541"/>
                  <a:pt x="215848" y="421066"/>
                  <a:pt x="213379" y="355802"/>
                </a:cubicBezTo>
                <a:cubicBezTo>
                  <a:pt x="210910" y="290538"/>
                  <a:pt x="202443" y="74638"/>
                  <a:pt x="200679" y="34069"/>
                </a:cubicBezTo>
                <a:cubicBezTo>
                  <a:pt x="198915" y="-6500"/>
                  <a:pt x="198915" y="61232"/>
                  <a:pt x="202795" y="112385"/>
                </a:cubicBezTo>
                <a:cubicBezTo>
                  <a:pt x="206675" y="163538"/>
                  <a:pt x="220787" y="287363"/>
                  <a:pt x="223962" y="340985"/>
                </a:cubicBezTo>
                <a:cubicBezTo>
                  <a:pt x="227137" y="394607"/>
                  <a:pt x="235603" y="419655"/>
                  <a:pt x="221845" y="434119"/>
                </a:cubicBezTo>
                <a:cubicBezTo>
                  <a:pt x="208087" y="448583"/>
                  <a:pt x="177748" y="427769"/>
                  <a:pt x="141412" y="427769"/>
                </a:cubicBezTo>
                <a:cubicBezTo>
                  <a:pt x="105076" y="427769"/>
                  <a:pt x="21115" y="451052"/>
                  <a:pt x="3829" y="434119"/>
                </a:cubicBezTo>
                <a:cubicBezTo>
                  <a:pt x="-13457" y="417186"/>
                  <a:pt x="33109" y="392844"/>
                  <a:pt x="37695" y="326169"/>
                </a:cubicBezTo>
                <a:cubicBezTo>
                  <a:pt x="42281" y="259494"/>
                  <a:pt x="32051" y="32304"/>
                  <a:pt x="33462" y="44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: 図形 1224">
            <a:extLst>
              <a:ext uri="{FF2B5EF4-FFF2-40B4-BE49-F238E27FC236}">
                <a16:creationId xmlns:a16="http://schemas.microsoft.com/office/drawing/2014/main" id="{D1449032-D4F6-45F7-8565-2A63DAED5A0F}"/>
              </a:ext>
            </a:extLst>
          </p:cNvPr>
          <p:cNvSpPr/>
          <p:nvPr/>
        </p:nvSpPr>
        <p:spPr>
          <a:xfrm>
            <a:off x="5530208" y="2488217"/>
            <a:ext cx="246316" cy="163523"/>
          </a:xfrm>
          <a:custGeom>
            <a:avLst/>
            <a:gdLst>
              <a:gd name="connsiteX0" fmla="*/ 2759 w 246316"/>
              <a:gd name="connsiteY0" fmla="*/ 13683 h 163523"/>
              <a:gd name="connsiteX1" fmla="*/ 231359 w 246316"/>
              <a:gd name="connsiteY1" fmla="*/ 5216 h 163523"/>
              <a:gd name="connsiteX2" fmla="*/ 193259 w 246316"/>
              <a:gd name="connsiteY2" fmla="*/ 17916 h 163523"/>
              <a:gd name="connsiteX3" fmla="*/ 220775 w 246316"/>
              <a:gd name="connsiteY3" fmla="*/ 161850 h 163523"/>
              <a:gd name="connsiteX4" fmla="*/ 180559 w 246316"/>
              <a:gd name="connsiteY4" fmla="*/ 92000 h 163523"/>
              <a:gd name="connsiteX5" fmla="*/ 246175 w 246316"/>
              <a:gd name="connsiteY5" fmla="*/ 24266 h 163523"/>
              <a:gd name="connsiteX6" fmla="*/ 195375 w 246316"/>
              <a:gd name="connsiteY6" fmla="*/ 3100 h 163523"/>
              <a:gd name="connsiteX7" fmla="*/ 108592 w 246316"/>
              <a:gd name="connsiteY7" fmla="*/ 983 h 163523"/>
              <a:gd name="connsiteX8" fmla="*/ 2759 w 246316"/>
              <a:gd name="connsiteY8" fmla="*/ 13683 h 163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316" h="163523">
                <a:moveTo>
                  <a:pt x="2759" y="13683"/>
                </a:moveTo>
                <a:lnTo>
                  <a:pt x="231359" y="5216"/>
                </a:lnTo>
                <a:cubicBezTo>
                  <a:pt x="263109" y="5921"/>
                  <a:pt x="195023" y="-8190"/>
                  <a:pt x="193259" y="17916"/>
                </a:cubicBezTo>
                <a:cubicBezTo>
                  <a:pt x="191495" y="44022"/>
                  <a:pt x="222892" y="149503"/>
                  <a:pt x="220775" y="161850"/>
                </a:cubicBezTo>
                <a:cubicBezTo>
                  <a:pt x="218658" y="174197"/>
                  <a:pt x="176326" y="114931"/>
                  <a:pt x="180559" y="92000"/>
                </a:cubicBezTo>
                <a:cubicBezTo>
                  <a:pt x="184792" y="69069"/>
                  <a:pt x="243706" y="39083"/>
                  <a:pt x="246175" y="24266"/>
                </a:cubicBezTo>
                <a:cubicBezTo>
                  <a:pt x="248644" y="9449"/>
                  <a:pt x="218306" y="6980"/>
                  <a:pt x="195375" y="3100"/>
                </a:cubicBezTo>
                <a:cubicBezTo>
                  <a:pt x="172445" y="-781"/>
                  <a:pt x="135756" y="-428"/>
                  <a:pt x="108592" y="983"/>
                </a:cubicBezTo>
                <a:cubicBezTo>
                  <a:pt x="81428" y="2394"/>
                  <a:pt x="-17702" y="12978"/>
                  <a:pt x="2759" y="136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: 図形 1225">
            <a:extLst>
              <a:ext uri="{FF2B5EF4-FFF2-40B4-BE49-F238E27FC236}">
                <a16:creationId xmlns:a16="http://schemas.microsoft.com/office/drawing/2014/main" id="{83EF7204-53C5-4856-85D3-E3DF7CBBCA0B}"/>
              </a:ext>
            </a:extLst>
          </p:cNvPr>
          <p:cNvSpPr/>
          <p:nvPr/>
        </p:nvSpPr>
        <p:spPr>
          <a:xfrm>
            <a:off x="5951943" y="2999279"/>
            <a:ext cx="153308" cy="619070"/>
          </a:xfrm>
          <a:custGeom>
            <a:avLst/>
            <a:gdLst>
              <a:gd name="connsiteX0" fmla="*/ 124 w 153308"/>
              <a:gd name="connsiteY0" fmla="*/ 38 h 619070"/>
              <a:gd name="connsiteX1" fmla="*/ 120774 w 153308"/>
              <a:gd name="connsiteY1" fmla="*/ 118571 h 619070"/>
              <a:gd name="connsiteX2" fmla="*/ 120774 w 153308"/>
              <a:gd name="connsiteY2" fmla="*/ 203238 h 619070"/>
              <a:gd name="connsiteX3" fmla="*/ 133474 w 153308"/>
              <a:gd name="connsiteY3" fmla="*/ 601171 h 619070"/>
              <a:gd name="connsiteX4" fmla="*/ 139824 w 153308"/>
              <a:gd name="connsiteY4" fmla="*/ 508038 h 619070"/>
              <a:gd name="connsiteX5" fmla="*/ 146174 w 153308"/>
              <a:gd name="connsiteY5" fmla="*/ 131271 h 619070"/>
              <a:gd name="connsiteX6" fmla="*/ 124 w 153308"/>
              <a:gd name="connsiteY6" fmla="*/ 38 h 61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308" h="619070">
                <a:moveTo>
                  <a:pt x="124" y="38"/>
                </a:moveTo>
                <a:cubicBezTo>
                  <a:pt x="-4109" y="-2079"/>
                  <a:pt x="100666" y="84704"/>
                  <a:pt x="120774" y="118571"/>
                </a:cubicBezTo>
                <a:cubicBezTo>
                  <a:pt x="140882" y="152438"/>
                  <a:pt x="118657" y="122805"/>
                  <a:pt x="120774" y="203238"/>
                </a:cubicBezTo>
                <a:cubicBezTo>
                  <a:pt x="122891" y="283671"/>
                  <a:pt x="130299" y="550371"/>
                  <a:pt x="133474" y="601171"/>
                </a:cubicBezTo>
                <a:cubicBezTo>
                  <a:pt x="136649" y="651971"/>
                  <a:pt x="137707" y="586355"/>
                  <a:pt x="139824" y="508038"/>
                </a:cubicBezTo>
                <a:cubicBezTo>
                  <a:pt x="141941" y="429721"/>
                  <a:pt x="164519" y="213821"/>
                  <a:pt x="146174" y="131271"/>
                </a:cubicBezTo>
                <a:cubicBezTo>
                  <a:pt x="127830" y="48721"/>
                  <a:pt x="4357" y="2155"/>
                  <a:pt x="124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: 図形 1226">
            <a:extLst>
              <a:ext uri="{FF2B5EF4-FFF2-40B4-BE49-F238E27FC236}">
                <a16:creationId xmlns:a16="http://schemas.microsoft.com/office/drawing/2014/main" id="{5FFA788E-82A1-4ED4-A788-ABA7326B65B0}"/>
              </a:ext>
            </a:extLst>
          </p:cNvPr>
          <p:cNvSpPr/>
          <p:nvPr/>
        </p:nvSpPr>
        <p:spPr>
          <a:xfrm>
            <a:off x="7123673" y="2215302"/>
            <a:ext cx="560456" cy="28507"/>
          </a:xfrm>
          <a:custGeom>
            <a:avLst/>
            <a:gdLst>
              <a:gd name="connsiteX0" fmla="*/ 1027 w 560456"/>
              <a:gd name="connsiteY0" fmla="*/ 26248 h 28507"/>
              <a:gd name="connsiteX1" fmla="*/ 269844 w 560456"/>
              <a:gd name="connsiteY1" fmla="*/ 19898 h 28507"/>
              <a:gd name="connsiteX2" fmla="*/ 540777 w 560456"/>
              <a:gd name="connsiteY2" fmla="*/ 28365 h 28507"/>
              <a:gd name="connsiteX3" fmla="*/ 523844 w 560456"/>
              <a:gd name="connsiteY3" fmla="*/ 11431 h 28507"/>
              <a:gd name="connsiteX4" fmla="*/ 398960 w 560456"/>
              <a:gd name="connsiteY4" fmla="*/ 9315 h 28507"/>
              <a:gd name="connsiteX5" fmla="*/ 185177 w 560456"/>
              <a:gd name="connsiteY5" fmla="*/ 848 h 28507"/>
              <a:gd name="connsiteX6" fmla="*/ 1027 w 560456"/>
              <a:gd name="connsiteY6" fmla="*/ 26248 h 2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456" h="28507">
                <a:moveTo>
                  <a:pt x="1027" y="26248"/>
                </a:moveTo>
                <a:cubicBezTo>
                  <a:pt x="15138" y="29423"/>
                  <a:pt x="179886" y="19545"/>
                  <a:pt x="269844" y="19898"/>
                </a:cubicBezTo>
                <a:cubicBezTo>
                  <a:pt x="359802" y="20251"/>
                  <a:pt x="498444" y="29776"/>
                  <a:pt x="540777" y="28365"/>
                </a:cubicBezTo>
                <a:cubicBezTo>
                  <a:pt x="583110" y="26954"/>
                  <a:pt x="547480" y="14606"/>
                  <a:pt x="523844" y="11431"/>
                </a:cubicBezTo>
                <a:cubicBezTo>
                  <a:pt x="500208" y="8256"/>
                  <a:pt x="398960" y="9315"/>
                  <a:pt x="398960" y="9315"/>
                </a:cubicBezTo>
                <a:cubicBezTo>
                  <a:pt x="342516" y="7551"/>
                  <a:pt x="248677" y="-3032"/>
                  <a:pt x="185177" y="848"/>
                </a:cubicBezTo>
                <a:cubicBezTo>
                  <a:pt x="121677" y="4728"/>
                  <a:pt x="-13084" y="23073"/>
                  <a:pt x="1027" y="262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: 図形 1227">
            <a:extLst>
              <a:ext uri="{FF2B5EF4-FFF2-40B4-BE49-F238E27FC236}">
                <a16:creationId xmlns:a16="http://schemas.microsoft.com/office/drawing/2014/main" id="{856EDF50-6663-44CB-A27E-F658D4EAC198}"/>
              </a:ext>
            </a:extLst>
          </p:cNvPr>
          <p:cNvSpPr/>
          <p:nvPr/>
        </p:nvSpPr>
        <p:spPr>
          <a:xfrm>
            <a:off x="6984011" y="2215593"/>
            <a:ext cx="147218" cy="1202284"/>
          </a:xfrm>
          <a:custGeom>
            <a:avLst/>
            <a:gdLst>
              <a:gd name="connsiteX0" fmla="*/ 144922 w 147218"/>
              <a:gd name="connsiteY0" fmla="*/ 6907 h 1202284"/>
              <a:gd name="connsiteX1" fmla="*/ 11572 w 147218"/>
              <a:gd name="connsiteY1" fmla="*/ 1128740 h 1202284"/>
              <a:gd name="connsiteX2" fmla="*/ 15806 w 147218"/>
              <a:gd name="connsiteY2" fmla="*/ 1048307 h 1202284"/>
              <a:gd name="connsiteX3" fmla="*/ 89889 w 147218"/>
              <a:gd name="connsiteY3" fmla="*/ 673657 h 1202284"/>
              <a:gd name="connsiteX4" fmla="*/ 144922 w 147218"/>
              <a:gd name="connsiteY4" fmla="*/ 6907 h 1202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218" h="1202284">
                <a:moveTo>
                  <a:pt x="144922" y="6907"/>
                </a:moveTo>
                <a:cubicBezTo>
                  <a:pt x="131869" y="82754"/>
                  <a:pt x="33091" y="955173"/>
                  <a:pt x="11572" y="1128740"/>
                </a:cubicBezTo>
                <a:cubicBezTo>
                  <a:pt x="-9947" y="1302307"/>
                  <a:pt x="2753" y="1124154"/>
                  <a:pt x="15806" y="1048307"/>
                </a:cubicBezTo>
                <a:cubicBezTo>
                  <a:pt x="28859" y="972460"/>
                  <a:pt x="67664" y="846165"/>
                  <a:pt x="89889" y="673657"/>
                </a:cubicBezTo>
                <a:cubicBezTo>
                  <a:pt x="112114" y="501149"/>
                  <a:pt x="157975" y="-68940"/>
                  <a:pt x="144922" y="69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: 図形 1228">
            <a:extLst>
              <a:ext uri="{FF2B5EF4-FFF2-40B4-BE49-F238E27FC236}">
                <a16:creationId xmlns:a16="http://schemas.microsoft.com/office/drawing/2014/main" id="{4C76853F-7C4C-467A-B7DD-0267F630888F}"/>
              </a:ext>
            </a:extLst>
          </p:cNvPr>
          <p:cNvSpPr/>
          <p:nvPr/>
        </p:nvSpPr>
        <p:spPr>
          <a:xfrm>
            <a:off x="6927053" y="3197678"/>
            <a:ext cx="1044786" cy="899206"/>
          </a:xfrm>
          <a:custGeom>
            <a:avLst/>
            <a:gdLst>
              <a:gd name="connsiteX0" fmla="*/ 91814 w 1044786"/>
              <a:gd name="connsiteY0" fmla="*/ 605 h 899206"/>
              <a:gd name="connsiteX1" fmla="*/ 30430 w 1044786"/>
              <a:gd name="connsiteY1" fmla="*/ 540355 h 899206"/>
              <a:gd name="connsiteX2" fmla="*/ 5030 w 1044786"/>
              <a:gd name="connsiteY2" fmla="*/ 739322 h 899206"/>
              <a:gd name="connsiteX3" fmla="*/ 115097 w 1044786"/>
              <a:gd name="connsiteY3" fmla="*/ 735089 h 899206"/>
              <a:gd name="connsiteX4" fmla="*/ 350047 w 1044786"/>
              <a:gd name="connsiteY4" fmla="*/ 730855 h 899206"/>
              <a:gd name="connsiteX5" fmla="*/ 364864 w 1044786"/>
              <a:gd name="connsiteY5" fmla="*/ 663122 h 899206"/>
              <a:gd name="connsiteX6" fmla="*/ 360630 w 1044786"/>
              <a:gd name="connsiteY6" fmla="*/ 510722 h 899206"/>
              <a:gd name="connsiteX7" fmla="*/ 441064 w 1044786"/>
              <a:gd name="connsiteY7" fmla="*/ 567872 h 899206"/>
              <a:gd name="connsiteX8" fmla="*/ 1006214 w 1044786"/>
              <a:gd name="connsiteY8" fmla="*/ 883255 h 899206"/>
              <a:gd name="connsiteX9" fmla="*/ 927897 w 1044786"/>
              <a:gd name="connsiteY9" fmla="*/ 813405 h 899206"/>
              <a:gd name="connsiteX10" fmla="*/ 390264 w 1044786"/>
              <a:gd name="connsiteY10" fmla="*/ 476855 h 899206"/>
              <a:gd name="connsiteX11" fmla="*/ 383914 w 1044786"/>
              <a:gd name="connsiteY11" fmla="*/ 544589 h 899206"/>
              <a:gd name="connsiteX12" fmla="*/ 362747 w 1044786"/>
              <a:gd name="connsiteY12" fmla="*/ 743555 h 899206"/>
              <a:gd name="connsiteX13" fmla="*/ 144730 w 1044786"/>
              <a:gd name="connsiteY13" fmla="*/ 762605 h 899206"/>
              <a:gd name="connsiteX14" fmla="*/ 5030 w 1044786"/>
              <a:gd name="connsiteY14" fmla="*/ 762605 h 899206"/>
              <a:gd name="connsiteX15" fmla="*/ 36780 w 1044786"/>
              <a:gd name="connsiteY15" fmla="*/ 654655 h 899206"/>
              <a:gd name="connsiteX16" fmla="*/ 91814 w 1044786"/>
              <a:gd name="connsiteY16" fmla="*/ 605 h 899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44786" h="899206">
                <a:moveTo>
                  <a:pt x="91814" y="605"/>
                </a:moveTo>
                <a:cubicBezTo>
                  <a:pt x="90756" y="-18445"/>
                  <a:pt x="44894" y="417236"/>
                  <a:pt x="30430" y="540355"/>
                </a:cubicBezTo>
                <a:cubicBezTo>
                  <a:pt x="15966" y="663474"/>
                  <a:pt x="-9081" y="706866"/>
                  <a:pt x="5030" y="739322"/>
                </a:cubicBezTo>
                <a:cubicBezTo>
                  <a:pt x="19141" y="771778"/>
                  <a:pt x="115097" y="735089"/>
                  <a:pt x="115097" y="735089"/>
                </a:cubicBezTo>
                <a:cubicBezTo>
                  <a:pt x="172600" y="733678"/>
                  <a:pt x="308419" y="742849"/>
                  <a:pt x="350047" y="730855"/>
                </a:cubicBezTo>
                <a:cubicBezTo>
                  <a:pt x="391675" y="718861"/>
                  <a:pt x="363100" y="699811"/>
                  <a:pt x="364864" y="663122"/>
                </a:cubicBezTo>
                <a:cubicBezTo>
                  <a:pt x="366628" y="626433"/>
                  <a:pt x="347930" y="526597"/>
                  <a:pt x="360630" y="510722"/>
                </a:cubicBezTo>
                <a:cubicBezTo>
                  <a:pt x="373330" y="494847"/>
                  <a:pt x="333467" y="505783"/>
                  <a:pt x="441064" y="567872"/>
                </a:cubicBezTo>
                <a:cubicBezTo>
                  <a:pt x="548661" y="629961"/>
                  <a:pt x="925075" y="842333"/>
                  <a:pt x="1006214" y="883255"/>
                </a:cubicBezTo>
                <a:cubicBezTo>
                  <a:pt x="1087353" y="924177"/>
                  <a:pt x="1030555" y="881138"/>
                  <a:pt x="927897" y="813405"/>
                </a:cubicBezTo>
                <a:cubicBezTo>
                  <a:pt x="825239" y="745672"/>
                  <a:pt x="480928" y="521658"/>
                  <a:pt x="390264" y="476855"/>
                </a:cubicBezTo>
                <a:cubicBezTo>
                  <a:pt x="299600" y="432052"/>
                  <a:pt x="388500" y="500139"/>
                  <a:pt x="383914" y="544589"/>
                </a:cubicBezTo>
                <a:cubicBezTo>
                  <a:pt x="379328" y="589039"/>
                  <a:pt x="402611" y="707219"/>
                  <a:pt x="362747" y="743555"/>
                </a:cubicBezTo>
                <a:cubicBezTo>
                  <a:pt x="322883" y="779891"/>
                  <a:pt x="204349" y="759430"/>
                  <a:pt x="144730" y="762605"/>
                </a:cubicBezTo>
                <a:cubicBezTo>
                  <a:pt x="85111" y="765780"/>
                  <a:pt x="23022" y="780597"/>
                  <a:pt x="5030" y="762605"/>
                </a:cubicBezTo>
                <a:cubicBezTo>
                  <a:pt x="-12962" y="744613"/>
                  <a:pt x="21963" y="780949"/>
                  <a:pt x="36780" y="654655"/>
                </a:cubicBezTo>
                <a:cubicBezTo>
                  <a:pt x="51597" y="528361"/>
                  <a:pt x="92872" y="19655"/>
                  <a:pt x="91814" y="6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: 図形 1229">
            <a:extLst>
              <a:ext uri="{FF2B5EF4-FFF2-40B4-BE49-F238E27FC236}">
                <a16:creationId xmlns:a16="http://schemas.microsoft.com/office/drawing/2014/main" id="{B152718E-565E-4FA9-964C-6D285245053D}"/>
              </a:ext>
            </a:extLst>
          </p:cNvPr>
          <p:cNvSpPr/>
          <p:nvPr/>
        </p:nvSpPr>
        <p:spPr>
          <a:xfrm>
            <a:off x="7287399" y="2569684"/>
            <a:ext cx="239145" cy="944890"/>
          </a:xfrm>
          <a:custGeom>
            <a:avLst/>
            <a:gdLst>
              <a:gd name="connsiteX0" fmla="*/ 97651 w 239145"/>
              <a:gd name="connsiteY0" fmla="*/ 2066 h 944890"/>
              <a:gd name="connsiteX1" fmla="*/ 70134 w 239145"/>
              <a:gd name="connsiteY1" fmla="*/ 476199 h 944890"/>
              <a:gd name="connsiteX2" fmla="*/ 42618 w 239145"/>
              <a:gd name="connsiteY2" fmla="*/ 795816 h 944890"/>
              <a:gd name="connsiteX3" fmla="*/ 42618 w 239145"/>
              <a:gd name="connsiteY3" fmla="*/ 806399 h 944890"/>
              <a:gd name="connsiteX4" fmla="*/ 235234 w 239145"/>
              <a:gd name="connsiteY4" fmla="*/ 941866 h 944890"/>
              <a:gd name="connsiteX5" fmla="*/ 165384 w 239145"/>
              <a:gd name="connsiteY5" fmla="*/ 893183 h 944890"/>
              <a:gd name="connsiteX6" fmla="*/ 84951 w 239145"/>
              <a:gd name="connsiteY6" fmla="*/ 808516 h 944890"/>
              <a:gd name="connsiteX7" fmla="*/ 2401 w 239145"/>
              <a:gd name="connsiteY7" fmla="*/ 783116 h 944890"/>
              <a:gd name="connsiteX8" fmla="*/ 23568 w 239145"/>
              <a:gd name="connsiteY8" fmla="*/ 770416 h 944890"/>
              <a:gd name="connsiteX9" fmla="*/ 38384 w 239145"/>
              <a:gd name="connsiteY9" fmla="*/ 675166 h 944890"/>
              <a:gd name="connsiteX10" fmla="*/ 97651 w 239145"/>
              <a:gd name="connsiteY10" fmla="*/ 2066 h 944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9145" h="944890">
                <a:moveTo>
                  <a:pt x="97651" y="2066"/>
                </a:moveTo>
                <a:cubicBezTo>
                  <a:pt x="102943" y="-31095"/>
                  <a:pt x="79306" y="343907"/>
                  <a:pt x="70134" y="476199"/>
                </a:cubicBezTo>
                <a:cubicBezTo>
                  <a:pt x="60962" y="608491"/>
                  <a:pt x="47204" y="740783"/>
                  <a:pt x="42618" y="795816"/>
                </a:cubicBezTo>
                <a:cubicBezTo>
                  <a:pt x="38032" y="850849"/>
                  <a:pt x="10515" y="782057"/>
                  <a:pt x="42618" y="806399"/>
                </a:cubicBezTo>
                <a:cubicBezTo>
                  <a:pt x="74721" y="830741"/>
                  <a:pt x="235234" y="941866"/>
                  <a:pt x="235234" y="941866"/>
                </a:cubicBezTo>
                <a:cubicBezTo>
                  <a:pt x="255695" y="956330"/>
                  <a:pt x="190431" y="915408"/>
                  <a:pt x="165384" y="893183"/>
                </a:cubicBezTo>
                <a:cubicBezTo>
                  <a:pt x="140337" y="870958"/>
                  <a:pt x="112115" y="826860"/>
                  <a:pt x="84951" y="808516"/>
                </a:cubicBezTo>
                <a:cubicBezTo>
                  <a:pt x="57787" y="790172"/>
                  <a:pt x="12631" y="789466"/>
                  <a:pt x="2401" y="783116"/>
                </a:cubicBezTo>
                <a:cubicBezTo>
                  <a:pt x="-7829" y="776766"/>
                  <a:pt x="17571" y="788408"/>
                  <a:pt x="23568" y="770416"/>
                </a:cubicBezTo>
                <a:cubicBezTo>
                  <a:pt x="29565" y="752424"/>
                  <a:pt x="25331" y="797580"/>
                  <a:pt x="38384" y="675166"/>
                </a:cubicBezTo>
                <a:cubicBezTo>
                  <a:pt x="51437" y="552752"/>
                  <a:pt x="92359" y="35227"/>
                  <a:pt x="97651" y="20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: 図形 1230">
            <a:extLst>
              <a:ext uri="{FF2B5EF4-FFF2-40B4-BE49-F238E27FC236}">
                <a16:creationId xmlns:a16="http://schemas.microsoft.com/office/drawing/2014/main" id="{202B486C-D451-4059-8B8F-705BC4E12790}"/>
              </a:ext>
            </a:extLst>
          </p:cNvPr>
          <p:cNvSpPr/>
          <p:nvPr/>
        </p:nvSpPr>
        <p:spPr>
          <a:xfrm>
            <a:off x="7398267" y="2540087"/>
            <a:ext cx="106916" cy="969027"/>
          </a:xfrm>
          <a:custGeom>
            <a:avLst/>
            <a:gdLst>
              <a:gd name="connsiteX0" fmla="*/ 1600 w 106916"/>
              <a:gd name="connsiteY0" fmla="*/ 8380 h 969027"/>
              <a:gd name="connsiteX1" fmla="*/ 31233 w 106916"/>
              <a:gd name="connsiteY1" fmla="*/ 258146 h 969027"/>
              <a:gd name="connsiteX2" fmla="*/ 105316 w 106916"/>
              <a:gd name="connsiteY2" fmla="*/ 965113 h 969027"/>
              <a:gd name="connsiteX3" fmla="*/ 75683 w 106916"/>
              <a:gd name="connsiteY3" fmla="*/ 520613 h 969027"/>
              <a:gd name="connsiteX4" fmla="*/ 1600 w 106916"/>
              <a:gd name="connsiteY4" fmla="*/ 8380 h 969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16" h="969027">
                <a:moveTo>
                  <a:pt x="1600" y="8380"/>
                </a:moveTo>
                <a:cubicBezTo>
                  <a:pt x="-5808" y="-35364"/>
                  <a:pt x="13947" y="98691"/>
                  <a:pt x="31233" y="258146"/>
                </a:cubicBezTo>
                <a:cubicBezTo>
                  <a:pt x="48519" y="417602"/>
                  <a:pt x="97908" y="921369"/>
                  <a:pt x="105316" y="965113"/>
                </a:cubicBezTo>
                <a:cubicBezTo>
                  <a:pt x="112724" y="1008857"/>
                  <a:pt x="92969" y="674777"/>
                  <a:pt x="75683" y="520613"/>
                </a:cubicBezTo>
                <a:cubicBezTo>
                  <a:pt x="58397" y="366449"/>
                  <a:pt x="9008" y="52124"/>
                  <a:pt x="1600" y="83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: 図形 1231">
            <a:extLst>
              <a:ext uri="{FF2B5EF4-FFF2-40B4-BE49-F238E27FC236}">
                <a16:creationId xmlns:a16="http://schemas.microsoft.com/office/drawing/2014/main" id="{247FDCDB-1BAA-4F2C-95C6-15B3CB79ACAF}"/>
              </a:ext>
            </a:extLst>
          </p:cNvPr>
          <p:cNvSpPr/>
          <p:nvPr/>
        </p:nvSpPr>
        <p:spPr>
          <a:xfrm>
            <a:off x="7645559" y="2225379"/>
            <a:ext cx="148808" cy="958046"/>
          </a:xfrm>
          <a:custGeom>
            <a:avLst/>
            <a:gdLst>
              <a:gd name="connsiteX0" fmla="*/ 1958 w 148808"/>
              <a:gd name="connsiteY0" fmla="*/ 28871 h 958046"/>
              <a:gd name="connsiteX1" fmla="*/ 143774 w 148808"/>
              <a:gd name="connsiteY1" fmla="*/ 943271 h 958046"/>
              <a:gd name="connsiteX2" fmla="*/ 112024 w 148808"/>
              <a:gd name="connsiteY2" fmla="*/ 570738 h 958046"/>
              <a:gd name="connsiteX3" fmla="*/ 63341 w 148808"/>
              <a:gd name="connsiteY3" fmla="*/ 257471 h 958046"/>
              <a:gd name="connsiteX4" fmla="*/ 1958 w 148808"/>
              <a:gd name="connsiteY4" fmla="*/ 28871 h 958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808" h="958046">
                <a:moveTo>
                  <a:pt x="1958" y="28871"/>
                </a:moveTo>
                <a:cubicBezTo>
                  <a:pt x="15364" y="143171"/>
                  <a:pt x="125430" y="852960"/>
                  <a:pt x="143774" y="943271"/>
                </a:cubicBezTo>
                <a:cubicBezTo>
                  <a:pt x="162118" y="1033582"/>
                  <a:pt x="125430" y="685038"/>
                  <a:pt x="112024" y="570738"/>
                </a:cubicBezTo>
                <a:cubicBezTo>
                  <a:pt x="98619" y="456438"/>
                  <a:pt x="78863" y="344254"/>
                  <a:pt x="63341" y="257471"/>
                </a:cubicBezTo>
                <a:cubicBezTo>
                  <a:pt x="47819" y="170688"/>
                  <a:pt x="-11448" y="-85429"/>
                  <a:pt x="1958" y="288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: 図形 1232">
            <a:extLst>
              <a:ext uri="{FF2B5EF4-FFF2-40B4-BE49-F238E27FC236}">
                <a16:creationId xmlns:a16="http://schemas.microsoft.com/office/drawing/2014/main" id="{08BADB7B-D92E-488F-811D-4F87BA7BF86B}"/>
              </a:ext>
            </a:extLst>
          </p:cNvPr>
          <p:cNvSpPr/>
          <p:nvPr/>
        </p:nvSpPr>
        <p:spPr>
          <a:xfrm>
            <a:off x="7791913" y="3145258"/>
            <a:ext cx="141688" cy="945452"/>
          </a:xfrm>
          <a:custGeom>
            <a:avLst/>
            <a:gdLst>
              <a:gd name="connsiteX0" fmla="*/ 1654 w 141688"/>
              <a:gd name="connsiteY0" fmla="*/ 2225 h 945452"/>
              <a:gd name="connsiteX1" fmla="*/ 132887 w 141688"/>
              <a:gd name="connsiteY1" fmla="*/ 891225 h 945452"/>
              <a:gd name="connsiteX2" fmla="*/ 122304 w 141688"/>
              <a:gd name="connsiteY2" fmla="*/ 825609 h 945452"/>
              <a:gd name="connsiteX3" fmla="*/ 63037 w 141688"/>
              <a:gd name="connsiteY3" fmla="*/ 643575 h 945452"/>
              <a:gd name="connsiteX4" fmla="*/ 1654 w 141688"/>
              <a:gd name="connsiteY4" fmla="*/ 2225 h 945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688" h="945452">
                <a:moveTo>
                  <a:pt x="1654" y="2225"/>
                </a:moveTo>
                <a:cubicBezTo>
                  <a:pt x="13296" y="43500"/>
                  <a:pt x="112779" y="753994"/>
                  <a:pt x="132887" y="891225"/>
                </a:cubicBezTo>
                <a:cubicBezTo>
                  <a:pt x="152995" y="1028456"/>
                  <a:pt x="133946" y="866884"/>
                  <a:pt x="122304" y="825609"/>
                </a:cubicBezTo>
                <a:cubicBezTo>
                  <a:pt x="110662" y="784334"/>
                  <a:pt x="83145" y="781511"/>
                  <a:pt x="63037" y="643575"/>
                </a:cubicBezTo>
                <a:cubicBezTo>
                  <a:pt x="42929" y="505639"/>
                  <a:pt x="-9988" y="-39050"/>
                  <a:pt x="1654" y="2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: 図形 1233">
            <a:extLst>
              <a:ext uri="{FF2B5EF4-FFF2-40B4-BE49-F238E27FC236}">
                <a16:creationId xmlns:a16="http://schemas.microsoft.com/office/drawing/2014/main" id="{8C9FFC3E-E936-4CC4-B490-B07E01C08F7D}"/>
              </a:ext>
            </a:extLst>
          </p:cNvPr>
          <p:cNvSpPr/>
          <p:nvPr/>
        </p:nvSpPr>
        <p:spPr>
          <a:xfrm>
            <a:off x="3302791" y="3670298"/>
            <a:ext cx="555922" cy="1013492"/>
          </a:xfrm>
          <a:custGeom>
            <a:avLst/>
            <a:gdLst>
              <a:gd name="connsiteX0" fmla="*/ 555892 w 555922"/>
              <a:gd name="connsiteY0" fmla="*/ 2 h 1013492"/>
              <a:gd name="connsiteX1" fmla="*/ 212992 w 555922"/>
              <a:gd name="connsiteY1" fmla="*/ 302685 h 1013492"/>
              <a:gd name="connsiteX2" fmla="*/ 11909 w 555922"/>
              <a:gd name="connsiteY2" fmla="*/ 971552 h 1013492"/>
              <a:gd name="connsiteX3" fmla="*/ 45776 w 555922"/>
              <a:gd name="connsiteY3" fmla="*/ 874185 h 1013492"/>
              <a:gd name="connsiteX4" fmla="*/ 232042 w 555922"/>
              <a:gd name="connsiteY4" fmla="*/ 306919 h 1013492"/>
              <a:gd name="connsiteX5" fmla="*/ 555892 w 555922"/>
              <a:gd name="connsiteY5" fmla="*/ 2 h 1013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5922" h="1013492">
                <a:moveTo>
                  <a:pt x="555892" y="2"/>
                </a:moveTo>
                <a:cubicBezTo>
                  <a:pt x="552717" y="-704"/>
                  <a:pt x="303656" y="140760"/>
                  <a:pt x="212992" y="302685"/>
                </a:cubicBezTo>
                <a:cubicBezTo>
                  <a:pt x="122328" y="464610"/>
                  <a:pt x="39778" y="876302"/>
                  <a:pt x="11909" y="971552"/>
                </a:cubicBezTo>
                <a:cubicBezTo>
                  <a:pt x="-15960" y="1066802"/>
                  <a:pt x="9087" y="984957"/>
                  <a:pt x="45776" y="874185"/>
                </a:cubicBezTo>
                <a:cubicBezTo>
                  <a:pt x="82465" y="763413"/>
                  <a:pt x="150198" y="448736"/>
                  <a:pt x="232042" y="306919"/>
                </a:cubicBezTo>
                <a:cubicBezTo>
                  <a:pt x="313886" y="165102"/>
                  <a:pt x="559067" y="708"/>
                  <a:pt x="555892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: 図形 1234">
            <a:extLst>
              <a:ext uri="{FF2B5EF4-FFF2-40B4-BE49-F238E27FC236}">
                <a16:creationId xmlns:a16="http://schemas.microsoft.com/office/drawing/2014/main" id="{B26B932A-0BB8-4D4F-A6A0-31CBEE25088C}"/>
              </a:ext>
            </a:extLst>
          </p:cNvPr>
          <p:cNvSpPr/>
          <p:nvPr/>
        </p:nvSpPr>
        <p:spPr>
          <a:xfrm>
            <a:off x="3608999" y="3480316"/>
            <a:ext cx="1557943" cy="737117"/>
          </a:xfrm>
          <a:custGeom>
            <a:avLst/>
            <a:gdLst>
              <a:gd name="connsiteX0" fmla="*/ 446534 w 1557943"/>
              <a:gd name="connsiteY0" fmla="*/ 441867 h 737117"/>
              <a:gd name="connsiteX1" fmla="*/ 1049784 w 1557943"/>
              <a:gd name="connsiteY1" fmla="*/ 221734 h 737117"/>
              <a:gd name="connsiteX2" fmla="*/ 776734 w 1557943"/>
              <a:gd name="connsiteY2" fmla="*/ 259834 h 737117"/>
              <a:gd name="connsiteX3" fmla="*/ 1267801 w 1557943"/>
              <a:gd name="connsiteY3" fmla="*/ 154001 h 737117"/>
              <a:gd name="connsiteX4" fmla="*/ 960884 w 1557943"/>
              <a:gd name="connsiteY4" fmla="*/ 247134 h 737117"/>
              <a:gd name="connsiteX5" fmla="*/ 1475234 w 1557943"/>
              <a:gd name="connsiteY5" fmla="*/ 115901 h 737117"/>
              <a:gd name="connsiteX6" fmla="*/ 1102701 w 1557943"/>
              <a:gd name="connsiteY6" fmla="*/ 255601 h 737117"/>
              <a:gd name="connsiteX7" fmla="*/ 1557784 w 1557943"/>
              <a:gd name="connsiteY7" fmla="*/ 1601 h 737117"/>
              <a:gd name="connsiteX8" fmla="*/ 1157734 w 1557943"/>
              <a:gd name="connsiteY8" fmla="*/ 143417 h 737117"/>
              <a:gd name="connsiteX9" fmla="*/ 1437134 w 1557943"/>
              <a:gd name="connsiteY9" fmla="*/ 58751 h 737117"/>
              <a:gd name="connsiteX10" fmla="*/ 1153501 w 1557943"/>
              <a:gd name="connsiteY10" fmla="*/ 149767 h 737117"/>
              <a:gd name="connsiteX11" fmla="*/ 596818 w 1557943"/>
              <a:gd name="connsiteY11" fmla="*/ 141301 h 737117"/>
              <a:gd name="connsiteX12" fmla="*/ 791551 w 1557943"/>
              <a:gd name="connsiteY12" fmla="*/ 143417 h 737117"/>
              <a:gd name="connsiteX13" fmla="*/ 1064601 w 1557943"/>
              <a:gd name="connsiteY13" fmla="*/ 198451 h 737117"/>
              <a:gd name="connsiteX14" fmla="*/ 905851 w 1557943"/>
              <a:gd name="connsiteY14" fmla="*/ 198451 h 737117"/>
              <a:gd name="connsiteX15" fmla="*/ 713234 w 1557943"/>
              <a:gd name="connsiteY15" fmla="*/ 192101 h 737117"/>
              <a:gd name="connsiteX16" fmla="*/ 154434 w 1557943"/>
              <a:gd name="connsiteY16" fmla="*/ 488434 h 737117"/>
              <a:gd name="connsiteX17" fmla="*/ 446534 w 1557943"/>
              <a:gd name="connsiteY17" fmla="*/ 316984 h 737117"/>
              <a:gd name="connsiteX18" fmla="*/ 399968 w 1557943"/>
              <a:gd name="connsiteY18" fmla="*/ 338151 h 737117"/>
              <a:gd name="connsiteX19" fmla="*/ 14734 w 1557943"/>
              <a:gd name="connsiteY19" fmla="*/ 727617 h 737117"/>
              <a:gd name="connsiteX20" fmla="*/ 145968 w 1557943"/>
              <a:gd name="connsiteY20" fmla="*/ 587917 h 737117"/>
              <a:gd name="connsiteX21" fmla="*/ 753451 w 1557943"/>
              <a:gd name="connsiteY21" fmla="*/ 264067 h 737117"/>
              <a:gd name="connsiteX22" fmla="*/ 446534 w 1557943"/>
              <a:gd name="connsiteY22" fmla="*/ 441867 h 737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557943" h="737117">
                <a:moveTo>
                  <a:pt x="446534" y="441867"/>
                </a:moveTo>
                <a:cubicBezTo>
                  <a:pt x="495923" y="434811"/>
                  <a:pt x="994751" y="252073"/>
                  <a:pt x="1049784" y="221734"/>
                </a:cubicBezTo>
                <a:cubicBezTo>
                  <a:pt x="1104817" y="191395"/>
                  <a:pt x="740398" y="271123"/>
                  <a:pt x="776734" y="259834"/>
                </a:cubicBezTo>
                <a:cubicBezTo>
                  <a:pt x="813070" y="248545"/>
                  <a:pt x="1237109" y="156118"/>
                  <a:pt x="1267801" y="154001"/>
                </a:cubicBezTo>
                <a:cubicBezTo>
                  <a:pt x="1298493" y="151884"/>
                  <a:pt x="926312" y="253484"/>
                  <a:pt x="960884" y="247134"/>
                </a:cubicBezTo>
                <a:cubicBezTo>
                  <a:pt x="995456" y="240784"/>
                  <a:pt x="1451598" y="114490"/>
                  <a:pt x="1475234" y="115901"/>
                </a:cubicBezTo>
                <a:cubicBezTo>
                  <a:pt x="1498870" y="117312"/>
                  <a:pt x="1088943" y="274651"/>
                  <a:pt x="1102701" y="255601"/>
                </a:cubicBezTo>
                <a:cubicBezTo>
                  <a:pt x="1116459" y="236551"/>
                  <a:pt x="1548612" y="20298"/>
                  <a:pt x="1557784" y="1601"/>
                </a:cubicBezTo>
                <a:cubicBezTo>
                  <a:pt x="1566956" y="-17096"/>
                  <a:pt x="1177842" y="133892"/>
                  <a:pt x="1157734" y="143417"/>
                </a:cubicBezTo>
                <a:cubicBezTo>
                  <a:pt x="1137626" y="152942"/>
                  <a:pt x="1437839" y="57693"/>
                  <a:pt x="1437134" y="58751"/>
                </a:cubicBezTo>
                <a:cubicBezTo>
                  <a:pt x="1436429" y="59809"/>
                  <a:pt x="1293554" y="136009"/>
                  <a:pt x="1153501" y="149767"/>
                </a:cubicBezTo>
                <a:cubicBezTo>
                  <a:pt x="1013448" y="163525"/>
                  <a:pt x="596818" y="141301"/>
                  <a:pt x="596818" y="141301"/>
                </a:cubicBezTo>
                <a:cubicBezTo>
                  <a:pt x="536493" y="140243"/>
                  <a:pt x="713587" y="133892"/>
                  <a:pt x="791551" y="143417"/>
                </a:cubicBezTo>
                <a:cubicBezTo>
                  <a:pt x="869515" y="152942"/>
                  <a:pt x="1045551" y="189279"/>
                  <a:pt x="1064601" y="198451"/>
                </a:cubicBezTo>
                <a:cubicBezTo>
                  <a:pt x="1083651" y="207623"/>
                  <a:pt x="964412" y="199509"/>
                  <a:pt x="905851" y="198451"/>
                </a:cubicBezTo>
                <a:cubicBezTo>
                  <a:pt x="847290" y="197393"/>
                  <a:pt x="838470" y="143770"/>
                  <a:pt x="713234" y="192101"/>
                </a:cubicBezTo>
                <a:cubicBezTo>
                  <a:pt x="587998" y="240431"/>
                  <a:pt x="198884" y="467620"/>
                  <a:pt x="154434" y="488434"/>
                </a:cubicBezTo>
                <a:cubicBezTo>
                  <a:pt x="109984" y="509248"/>
                  <a:pt x="405612" y="342031"/>
                  <a:pt x="446534" y="316984"/>
                </a:cubicBezTo>
                <a:cubicBezTo>
                  <a:pt x="487456" y="291937"/>
                  <a:pt x="471935" y="269712"/>
                  <a:pt x="399968" y="338151"/>
                </a:cubicBezTo>
                <a:cubicBezTo>
                  <a:pt x="328001" y="406590"/>
                  <a:pt x="57067" y="685989"/>
                  <a:pt x="14734" y="727617"/>
                </a:cubicBezTo>
                <a:cubicBezTo>
                  <a:pt x="-27599" y="769245"/>
                  <a:pt x="22848" y="665175"/>
                  <a:pt x="145968" y="587917"/>
                </a:cubicBezTo>
                <a:cubicBezTo>
                  <a:pt x="269087" y="510659"/>
                  <a:pt x="699123" y="291231"/>
                  <a:pt x="753451" y="264067"/>
                </a:cubicBezTo>
                <a:cubicBezTo>
                  <a:pt x="807779" y="236903"/>
                  <a:pt x="397145" y="448923"/>
                  <a:pt x="446534" y="44186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: 図形 1236">
            <a:extLst>
              <a:ext uri="{FF2B5EF4-FFF2-40B4-BE49-F238E27FC236}">
                <a16:creationId xmlns:a16="http://schemas.microsoft.com/office/drawing/2014/main" id="{D2C52D19-4420-49E8-91A2-BE80523850D6}"/>
              </a:ext>
            </a:extLst>
          </p:cNvPr>
          <p:cNvSpPr/>
          <p:nvPr/>
        </p:nvSpPr>
        <p:spPr>
          <a:xfrm>
            <a:off x="3629846" y="3660654"/>
            <a:ext cx="1122060" cy="1133823"/>
          </a:xfrm>
          <a:custGeom>
            <a:avLst/>
            <a:gdLst>
              <a:gd name="connsiteX0" fmla="*/ 165337 w 1122060"/>
              <a:gd name="connsiteY0" fmla="*/ 291163 h 1133823"/>
              <a:gd name="connsiteX1" fmla="*/ 584437 w 1122060"/>
              <a:gd name="connsiteY1" fmla="*/ 49863 h 1133823"/>
              <a:gd name="connsiteX2" fmla="*/ 1096671 w 1122060"/>
              <a:gd name="connsiteY2" fmla="*/ 1179 h 1133823"/>
              <a:gd name="connsiteX3" fmla="*/ 1037404 w 1122060"/>
              <a:gd name="connsiteY3" fmla="*/ 15996 h 1133823"/>
              <a:gd name="connsiteX4" fmla="*/ 978137 w 1122060"/>
              <a:gd name="connsiteY4" fmla="*/ 26579 h 1133823"/>
              <a:gd name="connsiteX5" fmla="*/ 904054 w 1122060"/>
              <a:gd name="connsiteY5" fmla="*/ 41396 h 1133823"/>
              <a:gd name="connsiteX6" fmla="*/ 383354 w 1122060"/>
              <a:gd name="connsiteY6" fmla="*/ 352546 h 1133823"/>
              <a:gd name="connsiteX7" fmla="*/ 705087 w 1122060"/>
              <a:gd name="connsiteY7" fmla="*/ 136646 h 1133823"/>
              <a:gd name="connsiteX8" fmla="*/ 262704 w 1122060"/>
              <a:gd name="connsiteY8" fmla="*/ 422396 h 1133823"/>
              <a:gd name="connsiteX9" fmla="*/ 575971 w 1122060"/>
              <a:gd name="connsiteY9" fmla="*/ 183213 h 1133823"/>
              <a:gd name="connsiteX10" fmla="*/ 336787 w 1122060"/>
              <a:gd name="connsiteY10" fmla="*/ 350429 h 1133823"/>
              <a:gd name="connsiteX11" fmla="*/ 129354 w 1122060"/>
              <a:gd name="connsiteY11" fmla="*/ 750479 h 1133823"/>
              <a:gd name="connsiteX12" fmla="*/ 211904 w 1122060"/>
              <a:gd name="connsiteY12" fmla="*/ 500713 h 1133823"/>
              <a:gd name="connsiteX13" fmla="*/ 197087 w 1122060"/>
              <a:gd name="connsiteY13" fmla="*/ 691213 h 1133823"/>
              <a:gd name="connsiteX14" fmla="*/ 163221 w 1122060"/>
              <a:gd name="connsiteY14" fmla="*/ 860546 h 1133823"/>
              <a:gd name="connsiteX15" fmla="*/ 285987 w 1122060"/>
              <a:gd name="connsiteY15" fmla="*/ 617129 h 1133823"/>
              <a:gd name="connsiteX16" fmla="*/ 89137 w 1122060"/>
              <a:gd name="connsiteY16" fmla="*/ 974846 h 1133823"/>
              <a:gd name="connsiteX17" fmla="*/ 150521 w 1122060"/>
              <a:gd name="connsiteY17" fmla="*/ 1133596 h 1133823"/>
              <a:gd name="connsiteX18" fmla="*/ 99721 w 1122060"/>
              <a:gd name="connsiteY18" fmla="*/ 1006596 h 1133823"/>
              <a:gd name="connsiteX19" fmla="*/ 12937 w 1122060"/>
              <a:gd name="connsiteY19" fmla="*/ 869013 h 1133823"/>
              <a:gd name="connsiteX20" fmla="*/ 237 w 1122060"/>
              <a:gd name="connsiteY20" fmla="*/ 938863 h 1133823"/>
              <a:gd name="connsiteX21" fmla="*/ 10821 w 1122060"/>
              <a:gd name="connsiteY21" fmla="*/ 589613 h 1133823"/>
              <a:gd name="connsiteX22" fmla="*/ 8704 w 1122060"/>
              <a:gd name="connsiteY22" fmla="*/ 712379 h 1133823"/>
              <a:gd name="connsiteX23" fmla="*/ 65854 w 1122060"/>
              <a:gd name="connsiteY23" fmla="*/ 830913 h 1133823"/>
              <a:gd name="connsiteX24" fmla="*/ 89137 w 1122060"/>
              <a:gd name="connsiteY24" fmla="*/ 640413 h 1133823"/>
              <a:gd name="connsiteX25" fmla="*/ 188621 w 1122060"/>
              <a:gd name="connsiteY25" fmla="*/ 396996 h 1133823"/>
              <a:gd name="connsiteX26" fmla="*/ 258471 w 1122060"/>
              <a:gd name="connsiteY26" fmla="*/ 329263 h 1133823"/>
              <a:gd name="connsiteX27" fmla="*/ 46804 w 1122060"/>
              <a:gd name="connsiteY27" fmla="*/ 553629 h 1133823"/>
              <a:gd name="connsiteX28" fmla="*/ 180154 w 1122060"/>
              <a:gd name="connsiteY28" fmla="*/ 363129 h 1133823"/>
              <a:gd name="connsiteX29" fmla="*/ 423571 w 1122060"/>
              <a:gd name="connsiteY29" fmla="*/ 159929 h 1133823"/>
              <a:gd name="connsiteX30" fmla="*/ 165337 w 1122060"/>
              <a:gd name="connsiteY30" fmla="*/ 291163 h 1133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122060" h="1133823">
                <a:moveTo>
                  <a:pt x="165337" y="291163"/>
                </a:moveTo>
                <a:cubicBezTo>
                  <a:pt x="192148" y="272819"/>
                  <a:pt x="429215" y="98194"/>
                  <a:pt x="584437" y="49863"/>
                </a:cubicBezTo>
                <a:cubicBezTo>
                  <a:pt x="739659" y="1532"/>
                  <a:pt x="1021177" y="6823"/>
                  <a:pt x="1096671" y="1179"/>
                </a:cubicBezTo>
                <a:cubicBezTo>
                  <a:pt x="1172166" y="-4466"/>
                  <a:pt x="1057160" y="11763"/>
                  <a:pt x="1037404" y="15996"/>
                </a:cubicBezTo>
                <a:cubicBezTo>
                  <a:pt x="1017648" y="20229"/>
                  <a:pt x="1000362" y="22346"/>
                  <a:pt x="978137" y="26579"/>
                </a:cubicBezTo>
                <a:cubicBezTo>
                  <a:pt x="955912" y="30812"/>
                  <a:pt x="1003184" y="-12932"/>
                  <a:pt x="904054" y="41396"/>
                </a:cubicBezTo>
                <a:cubicBezTo>
                  <a:pt x="804924" y="95724"/>
                  <a:pt x="416515" y="336671"/>
                  <a:pt x="383354" y="352546"/>
                </a:cubicBezTo>
                <a:cubicBezTo>
                  <a:pt x="350193" y="368421"/>
                  <a:pt x="725195" y="125004"/>
                  <a:pt x="705087" y="136646"/>
                </a:cubicBezTo>
                <a:cubicBezTo>
                  <a:pt x="684979" y="148288"/>
                  <a:pt x="284223" y="414635"/>
                  <a:pt x="262704" y="422396"/>
                </a:cubicBezTo>
                <a:cubicBezTo>
                  <a:pt x="241185" y="430157"/>
                  <a:pt x="563624" y="195207"/>
                  <a:pt x="575971" y="183213"/>
                </a:cubicBezTo>
                <a:cubicBezTo>
                  <a:pt x="588318" y="171218"/>
                  <a:pt x="411223" y="255885"/>
                  <a:pt x="336787" y="350429"/>
                </a:cubicBezTo>
                <a:cubicBezTo>
                  <a:pt x="262351" y="444973"/>
                  <a:pt x="150168" y="725432"/>
                  <a:pt x="129354" y="750479"/>
                </a:cubicBezTo>
                <a:cubicBezTo>
                  <a:pt x="108540" y="775526"/>
                  <a:pt x="200615" y="510591"/>
                  <a:pt x="211904" y="500713"/>
                </a:cubicBezTo>
                <a:cubicBezTo>
                  <a:pt x="223193" y="490835"/>
                  <a:pt x="205201" y="631241"/>
                  <a:pt x="197087" y="691213"/>
                </a:cubicBezTo>
                <a:cubicBezTo>
                  <a:pt x="188973" y="751185"/>
                  <a:pt x="148404" y="872893"/>
                  <a:pt x="163221" y="860546"/>
                </a:cubicBezTo>
                <a:cubicBezTo>
                  <a:pt x="178038" y="848199"/>
                  <a:pt x="298334" y="598079"/>
                  <a:pt x="285987" y="617129"/>
                </a:cubicBezTo>
                <a:cubicBezTo>
                  <a:pt x="273640" y="636179"/>
                  <a:pt x="111715" y="888768"/>
                  <a:pt x="89137" y="974846"/>
                </a:cubicBezTo>
                <a:cubicBezTo>
                  <a:pt x="66559" y="1060924"/>
                  <a:pt x="148757" y="1128304"/>
                  <a:pt x="150521" y="1133596"/>
                </a:cubicBezTo>
                <a:cubicBezTo>
                  <a:pt x="152285" y="1138888"/>
                  <a:pt x="122652" y="1050693"/>
                  <a:pt x="99721" y="1006596"/>
                </a:cubicBezTo>
                <a:cubicBezTo>
                  <a:pt x="76790" y="962499"/>
                  <a:pt x="29518" y="880302"/>
                  <a:pt x="12937" y="869013"/>
                </a:cubicBezTo>
                <a:cubicBezTo>
                  <a:pt x="-3644" y="857724"/>
                  <a:pt x="590" y="985430"/>
                  <a:pt x="237" y="938863"/>
                </a:cubicBezTo>
                <a:cubicBezTo>
                  <a:pt x="-116" y="892296"/>
                  <a:pt x="9410" y="627360"/>
                  <a:pt x="10821" y="589613"/>
                </a:cubicBezTo>
                <a:cubicBezTo>
                  <a:pt x="12232" y="551866"/>
                  <a:pt x="-468" y="672162"/>
                  <a:pt x="8704" y="712379"/>
                </a:cubicBezTo>
                <a:cubicBezTo>
                  <a:pt x="17876" y="752596"/>
                  <a:pt x="52449" y="842907"/>
                  <a:pt x="65854" y="830913"/>
                </a:cubicBezTo>
                <a:cubicBezTo>
                  <a:pt x="79259" y="818919"/>
                  <a:pt x="68676" y="712732"/>
                  <a:pt x="89137" y="640413"/>
                </a:cubicBezTo>
                <a:cubicBezTo>
                  <a:pt x="109598" y="568094"/>
                  <a:pt x="160399" y="448854"/>
                  <a:pt x="188621" y="396996"/>
                </a:cubicBezTo>
                <a:cubicBezTo>
                  <a:pt x="216843" y="345138"/>
                  <a:pt x="282107" y="303158"/>
                  <a:pt x="258471" y="329263"/>
                </a:cubicBezTo>
                <a:cubicBezTo>
                  <a:pt x="234835" y="355368"/>
                  <a:pt x="59857" y="547985"/>
                  <a:pt x="46804" y="553629"/>
                </a:cubicBezTo>
                <a:cubicBezTo>
                  <a:pt x="33751" y="559273"/>
                  <a:pt x="117360" y="428746"/>
                  <a:pt x="180154" y="363129"/>
                </a:cubicBezTo>
                <a:cubicBezTo>
                  <a:pt x="242948" y="297512"/>
                  <a:pt x="423924" y="172629"/>
                  <a:pt x="423571" y="159929"/>
                </a:cubicBezTo>
                <a:cubicBezTo>
                  <a:pt x="423218" y="147229"/>
                  <a:pt x="138526" y="309507"/>
                  <a:pt x="165337" y="29116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: 図形 1237">
            <a:extLst>
              <a:ext uri="{FF2B5EF4-FFF2-40B4-BE49-F238E27FC236}">
                <a16:creationId xmlns:a16="http://schemas.microsoft.com/office/drawing/2014/main" id="{AA579882-E166-4FFF-B2F7-897836E77467}"/>
              </a:ext>
            </a:extLst>
          </p:cNvPr>
          <p:cNvSpPr/>
          <p:nvPr/>
        </p:nvSpPr>
        <p:spPr>
          <a:xfrm>
            <a:off x="3537787" y="4226456"/>
            <a:ext cx="412603" cy="1313372"/>
          </a:xfrm>
          <a:custGeom>
            <a:avLst/>
            <a:gdLst>
              <a:gd name="connsiteX0" fmla="*/ 289146 w 412603"/>
              <a:gd name="connsiteY0" fmla="*/ 220661 h 1313372"/>
              <a:gd name="connsiteX1" fmla="*/ 208713 w 412603"/>
              <a:gd name="connsiteY1" fmla="*/ 461961 h 1313372"/>
              <a:gd name="connsiteX2" fmla="*/ 187546 w 412603"/>
              <a:gd name="connsiteY2" fmla="*/ 749827 h 1313372"/>
              <a:gd name="connsiteX3" fmla="*/ 191780 w 412603"/>
              <a:gd name="connsiteY3" fmla="*/ 660927 h 1313372"/>
              <a:gd name="connsiteX4" fmla="*/ 187546 w 412603"/>
              <a:gd name="connsiteY4" fmla="*/ 451377 h 1313372"/>
              <a:gd name="connsiteX5" fmla="*/ 153680 w 412603"/>
              <a:gd name="connsiteY5" fmla="*/ 673627 h 1313372"/>
              <a:gd name="connsiteX6" fmla="*/ 109230 w 412603"/>
              <a:gd name="connsiteY6" fmla="*/ 874711 h 1313372"/>
              <a:gd name="connsiteX7" fmla="*/ 255280 w 412603"/>
              <a:gd name="connsiteY7" fmla="*/ 1156227 h 1313372"/>
              <a:gd name="connsiteX8" fmla="*/ 166380 w 412603"/>
              <a:gd name="connsiteY8" fmla="*/ 1044044 h 1313372"/>
              <a:gd name="connsiteX9" fmla="*/ 153680 w 412603"/>
              <a:gd name="connsiteY9" fmla="*/ 688444 h 1313372"/>
              <a:gd name="connsiteX10" fmla="*/ 164263 w 412603"/>
              <a:gd name="connsiteY10" fmla="*/ 811211 h 1313372"/>
              <a:gd name="connsiteX11" fmla="*/ 280680 w 412603"/>
              <a:gd name="connsiteY11" fmla="*/ 1289577 h 1313372"/>
              <a:gd name="connsiteX12" fmla="*/ 219296 w 412603"/>
              <a:gd name="connsiteY12" fmla="*/ 1190094 h 1313372"/>
              <a:gd name="connsiteX13" fmla="*/ 9746 w 412603"/>
              <a:gd name="connsiteY13" fmla="*/ 749827 h 1313372"/>
              <a:gd name="connsiteX14" fmla="*/ 33030 w 412603"/>
              <a:gd name="connsiteY14" fmla="*/ 866244 h 1313372"/>
              <a:gd name="connsiteX15" fmla="*/ 18213 w 412603"/>
              <a:gd name="connsiteY15" fmla="*/ 1128711 h 1313372"/>
              <a:gd name="connsiteX16" fmla="*/ 24563 w 412603"/>
              <a:gd name="connsiteY16" fmla="*/ 908577 h 1313372"/>
              <a:gd name="connsiteX17" fmla="*/ 83830 w 412603"/>
              <a:gd name="connsiteY17" fmla="*/ 508527 h 1313372"/>
              <a:gd name="connsiteX18" fmla="*/ 109230 w 412603"/>
              <a:gd name="connsiteY18" fmla="*/ 339194 h 1313372"/>
              <a:gd name="connsiteX19" fmla="*/ 143096 w 412603"/>
              <a:gd name="connsiteY19" fmla="*/ 165627 h 1313372"/>
              <a:gd name="connsiteX20" fmla="*/ 375930 w 412603"/>
              <a:gd name="connsiteY20" fmla="*/ 4761 h 1313372"/>
              <a:gd name="connsiteX21" fmla="*/ 320896 w 412603"/>
              <a:gd name="connsiteY21" fmla="*/ 55561 h 1313372"/>
              <a:gd name="connsiteX22" fmla="*/ 234113 w 412603"/>
              <a:gd name="connsiteY22" fmla="*/ 188911 h 1313372"/>
              <a:gd name="connsiteX23" fmla="*/ 411913 w 412603"/>
              <a:gd name="connsiteY23" fmla="*/ 72494 h 1313372"/>
              <a:gd name="connsiteX24" fmla="*/ 289146 w 412603"/>
              <a:gd name="connsiteY24" fmla="*/ 220661 h 1313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12603" h="1313372">
                <a:moveTo>
                  <a:pt x="289146" y="220661"/>
                </a:moveTo>
                <a:cubicBezTo>
                  <a:pt x="255279" y="285572"/>
                  <a:pt x="225646" y="373767"/>
                  <a:pt x="208713" y="461961"/>
                </a:cubicBezTo>
                <a:cubicBezTo>
                  <a:pt x="191780" y="550155"/>
                  <a:pt x="190368" y="716666"/>
                  <a:pt x="187546" y="749827"/>
                </a:cubicBezTo>
                <a:cubicBezTo>
                  <a:pt x="184724" y="782988"/>
                  <a:pt x="191780" y="710669"/>
                  <a:pt x="191780" y="660927"/>
                </a:cubicBezTo>
                <a:cubicBezTo>
                  <a:pt x="191780" y="611185"/>
                  <a:pt x="193896" y="449260"/>
                  <a:pt x="187546" y="451377"/>
                </a:cubicBezTo>
                <a:cubicBezTo>
                  <a:pt x="181196" y="453494"/>
                  <a:pt x="166733" y="603071"/>
                  <a:pt x="153680" y="673627"/>
                </a:cubicBezTo>
                <a:cubicBezTo>
                  <a:pt x="140627" y="744183"/>
                  <a:pt x="92297" y="794278"/>
                  <a:pt x="109230" y="874711"/>
                </a:cubicBezTo>
                <a:cubicBezTo>
                  <a:pt x="126163" y="955144"/>
                  <a:pt x="245755" y="1128005"/>
                  <a:pt x="255280" y="1156227"/>
                </a:cubicBezTo>
                <a:cubicBezTo>
                  <a:pt x="264805" y="1184449"/>
                  <a:pt x="183313" y="1122008"/>
                  <a:pt x="166380" y="1044044"/>
                </a:cubicBezTo>
                <a:cubicBezTo>
                  <a:pt x="149447" y="966080"/>
                  <a:pt x="154033" y="727249"/>
                  <a:pt x="153680" y="688444"/>
                </a:cubicBezTo>
                <a:cubicBezTo>
                  <a:pt x="153327" y="649639"/>
                  <a:pt x="143096" y="711022"/>
                  <a:pt x="164263" y="811211"/>
                </a:cubicBezTo>
                <a:cubicBezTo>
                  <a:pt x="185430" y="911400"/>
                  <a:pt x="271508" y="1226430"/>
                  <a:pt x="280680" y="1289577"/>
                </a:cubicBezTo>
                <a:cubicBezTo>
                  <a:pt x="289852" y="1352724"/>
                  <a:pt x="264452" y="1280052"/>
                  <a:pt x="219296" y="1190094"/>
                </a:cubicBezTo>
                <a:cubicBezTo>
                  <a:pt x="174140" y="1100136"/>
                  <a:pt x="40790" y="803802"/>
                  <a:pt x="9746" y="749827"/>
                </a:cubicBezTo>
                <a:cubicBezTo>
                  <a:pt x="-21298" y="695852"/>
                  <a:pt x="31619" y="803097"/>
                  <a:pt x="33030" y="866244"/>
                </a:cubicBezTo>
                <a:cubicBezTo>
                  <a:pt x="34441" y="929391"/>
                  <a:pt x="19624" y="1121656"/>
                  <a:pt x="18213" y="1128711"/>
                </a:cubicBezTo>
                <a:cubicBezTo>
                  <a:pt x="16802" y="1135767"/>
                  <a:pt x="13627" y="1011941"/>
                  <a:pt x="24563" y="908577"/>
                </a:cubicBezTo>
                <a:cubicBezTo>
                  <a:pt x="35499" y="805213"/>
                  <a:pt x="69719" y="603424"/>
                  <a:pt x="83830" y="508527"/>
                </a:cubicBezTo>
                <a:cubicBezTo>
                  <a:pt x="97941" y="413630"/>
                  <a:pt x="99352" y="396344"/>
                  <a:pt x="109230" y="339194"/>
                </a:cubicBezTo>
                <a:cubicBezTo>
                  <a:pt x="119108" y="282044"/>
                  <a:pt x="98646" y="221366"/>
                  <a:pt x="143096" y="165627"/>
                </a:cubicBezTo>
                <a:cubicBezTo>
                  <a:pt x="187546" y="109888"/>
                  <a:pt x="346297" y="23105"/>
                  <a:pt x="375930" y="4761"/>
                </a:cubicBezTo>
                <a:cubicBezTo>
                  <a:pt x="405563" y="-13583"/>
                  <a:pt x="344532" y="24869"/>
                  <a:pt x="320896" y="55561"/>
                </a:cubicBezTo>
                <a:cubicBezTo>
                  <a:pt x="297260" y="86253"/>
                  <a:pt x="218944" y="186089"/>
                  <a:pt x="234113" y="188911"/>
                </a:cubicBezTo>
                <a:cubicBezTo>
                  <a:pt x="249282" y="191733"/>
                  <a:pt x="402035" y="70730"/>
                  <a:pt x="411913" y="72494"/>
                </a:cubicBezTo>
                <a:cubicBezTo>
                  <a:pt x="421791" y="74258"/>
                  <a:pt x="323013" y="155750"/>
                  <a:pt x="289146" y="22066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: 図形 1238">
            <a:extLst>
              <a:ext uri="{FF2B5EF4-FFF2-40B4-BE49-F238E27FC236}">
                <a16:creationId xmlns:a16="http://schemas.microsoft.com/office/drawing/2014/main" id="{ADBA75A9-2DC6-4A01-A58F-24DEAAAF5DDC}"/>
              </a:ext>
            </a:extLst>
          </p:cNvPr>
          <p:cNvSpPr/>
          <p:nvPr/>
        </p:nvSpPr>
        <p:spPr>
          <a:xfrm>
            <a:off x="3447847" y="4764549"/>
            <a:ext cx="440878" cy="1297649"/>
          </a:xfrm>
          <a:custGeom>
            <a:avLst/>
            <a:gdLst>
              <a:gd name="connsiteX0" fmla="*/ 101803 w 440878"/>
              <a:gd name="connsiteY0" fmla="*/ 249834 h 1297649"/>
              <a:gd name="connsiteX1" fmla="*/ 321936 w 440878"/>
              <a:gd name="connsiteY1" fmla="*/ 563101 h 1297649"/>
              <a:gd name="connsiteX2" fmla="*/ 197053 w 440878"/>
              <a:gd name="connsiteY2" fmla="*/ 421284 h 1297649"/>
              <a:gd name="connsiteX3" fmla="*/ 311353 w 440878"/>
              <a:gd name="connsiteY3" fmla="*/ 580034 h 1297649"/>
              <a:gd name="connsiteX4" fmla="*/ 362153 w 440878"/>
              <a:gd name="connsiteY4" fmla="*/ 834034 h 1297649"/>
              <a:gd name="connsiteX5" fmla="*/ 332520 w 440878"/>
              <a:gd name="connsiteY5" fmla="*/ 679518 h 1297649"/>
              <a:gd name="connsiteX6" fmla="*/ 343103 w 440878"/>
              <a:gd name="connsiteY6" fmla="*/ 757834 h 1297649"/>
              <a:gd name="connsiteX7" fmla="*/ 440470 w 440878"/>
              <a:gd name="connsiteY7" fmla="*/ 889068 h 1297649"/>
              <a:gd name="connsiteX8" fmla="*/ 300770 w 440878"/>
              <a:gd name="connsiteY8" fmla="*/ 677401 h 1297649"/>
              <a:gd name="connsiteX9" fmla="*/ 364270 w 440878"/>
              <a:gd name="connsiteY9" fmla="*/ 842501 h 1297649"/>
              <a:gd name="connsiteX10" fmla="*/ 381203 w 440878"/>
              <a:gd name="connsiteY10" fmla="*/ 1109201 h 1297649"/>
              <a:gd name="connsiteX11" fmla="*/ 374853 w 440878"/>
              <a:gd name="connsiteY11" fmla="*/ 882718 h 1297649"/>
              <a:gd name="connsiteX12" fmla="*/ 351570 w 440878"/>
              <a:gd name="connsiteY12" fmla="*/ 1077451 h 1297649"/>
              <a:gd name="connsiteX13" fmla="*/ 410836 w 440878"/>
              <a:gd name="connsiteY13" fmla="*/ 1295468 h 1297649"/>
              <a:gd name="connsiteX14" fmla="*/ 349453 w 440878"/>
              <a:gd name="connsiteY14" fmla="*/ 1179051 h 1297649"/>
              <a:gd name="connsiteX15" fmla="*/ 205520 w 440878"/>
              <a:gd name="connsiteY15" fmla="*/ 1009718 h 1297649"/>
              <a:gd name="connsiteX16" fmla="*/ 110270 w 440878"/>
              <a:gd name="connsiteY16" fmla="*/ 961034 h 1297649"/>
              <a:gd name="connsiteX17" fmla="*/ 260553 w 440878"/>
              <a:gd name="connsiteY17" fmla="*/ 1088034 h 1297649"/>
              <a:gd name="connsiteX18" fmla="*/ 230920 w 440878"/>
              <a:gd name="connsiteY18" fmla="*/ 948334 h 1297649"/>
              <a:gd name="connsiteX19" fmla="*/ 203 w 440878"/>
              <a:gd name="connsiteY19" fmla="*/ 571568 h 1297649"/>
              <a:gd name="connsiteX20" fmla="*/ 188586 w 440878"/>
              <a:gd name="connsiteY20" fmla="*/ 776884 h 1297649"/>
              <a:gd name="connsiteX21" fmla="*/ 101803 w 440878"/>
              <a:gd name="connsiteY21" fmla="*/ 592734 h 1297649"/>
              <a:gd name="connsiteX22" fmla="*/ 55236 w 440878"/>
              <a:gd name="connsiteY22" fmla="*/ 482668 h 1297649"/>
              <a:gd name="connsiteX23" fmla="*/ 82753 w 440878"/>
              <a:gd name="connsiteY23" fmla="*/ 368368 h 1297649"/>
              <a:gd name="connsiteX24" fmla="*/ 108153 w 440878"/>
              <a:gd name="connsiteY24" fmla="*/ 48751 h 1297649"/>
              <a:gd name="connsiteX25" fmla="*/ 260553 w 440878"/>
              <a:gd name="connsiteY25" fmla="*/ 12768 h 1297649"/>
              <a:gd name="connsiteX26" fmla="*/ 165303 w 440878"/>
              <a:gd name="connsiteY26" fmla="*/ 21234 h 1297649"/>
              <a:gd name="connsiteX27" fmla="*/ 101803 w 440878"/>
              <a:gd name="connsiteY27" fmla="*/ 249834 h 129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40878" h="1297649">
                <a:moveTo>
                  <a:pt x="101803" y="249834"/>
                </a:moveTo>
                <a:cubicBezTo>
                  <a:pt x="127908" y="340145"/>
                  <a:pt x="306061" y="534526"/>
                  <a:pt x="321936" y="563101"/>
                </a:cubicBezTo>
                <a:cubicBezTo>
                  <a:pt x="337811" y="591676"/>
                  <a:pt x="198817" y="418462"/>
                  <a:pt x="197053" y="421284"/>
                </a:cubicBezTo>
                <a:cubicBezTo>
                  <a:pt x="195289" y="424106"/>
                  <a:pt x="283836" y="511242"/>
                  <a:pt x="311353" y="580034"/>
                </a:cubicBezTo>
                <a:cubicBezTo>
                  <a:pt x="338870" y="648826"/>
                  <a:pt x="358625" y="817453"/>
                  <a:pt x="362153" y="834034"/>
                </a:cubicBezTo>
                <a:cubicBezTo>
                  <a:pt x="365681" y="850615"/>
                  <a:pt x="335695" y="692218"/>
                  <a:pt x="332520" y="679518"/>
                </a:cubicBezTo>
                <a:cubicBezTo>
                  <a:pt x="329345" y="666818"/>
                  <a:pt x="325111" y="722909"/>
                  <a:pt x="343103" y="757834"/>
                </a:cubicBezTo>
                <a:cubicBezTo>
                  <a:pt x="361095" y="792759"/>
                  <a:pt x="447525" y="902473"/>
                  <a:pt x="440470" y="889068"/>
                </a:cubicBezTo>
                <a:cubicBezTo>
                  <a:pt x="433415" y="875663"/>
                  <a:pt x="313470" y="685162"/>
                  <a:pt x="300770" y="677401"/>
                </a:cubicBezTo>
                <a:cubicBezTo>
                  <a:pt x="288070" y="669640"/>
                  <a:pt x="350865" y="770534"/>
                  <a:pt x="364270" y="842501"/>
                </a:cubicBezTo>
                <a:cubicBezTo>
                  <a:pt x="377675" y="914468"/>
                  <a:pt x="379439" y="1102498"/>
                  <a:pt x="381203" y="1109201"/>
                </a:cubicBezTo>
                <a:cubicBezTo>
                  <a:pt x="382967" y="1115904"/>
                  <a:pt x="379792" y="888010"/>
                  <a:pt x="374853" y="882718"/>
                </a:cubicBezTo>
                <a:cubicBezTo>
                  <a:pt x="369914" y="877426"/>
                  <a:pt x="345573" y="1008659"/>
                  <a:pt x="351570" y="1077451"/>
                </a:cubicBezTo>
                <a:cubicBezTo>
                  <a:pt x="357567" y="1146243"/>
                  <a:pt x="411189" y="1278535"/>
                  <a:pt x="410836" y="1295468"/>
                </a:cubicBezTo>
                <a:cubicBezTo>
                  <a:pt x="410483" y="1312401"/>
                  <a:pt x="383672" y="1226676"/>
                  <a:pt x="349453" y="1179051"/>
                </a:cubicBezTo>
                <a:cubicBezTo>
                  <a:pt x="315234" y="1131426"/>
                  <a:pt x="245384" y="1046054"/>
                  <a:pt x="205520" y="1009718"/>
                </a:cubicBezTo>
                <a:cubicBezTo>
                  <a:pt x="165656" y="973382"/>
                  <a:pt x="101098" y="947981"/>
                  <a:pt x="110270" y="961034"/>
                </a:cubicBezTo>
                <a:cubicBezTo>
                  <a:pt x="119442" y="974087"/>
                  <a:pt x="240445" y="1090151"/>
                  <a:pt x="260553" y="1088034"/>
                </a:cubicBezTo>
                <a:cubicBezTo>
                  <a:pt x="280661" y="1085917"/>
                  <a:pt x="274312" y="1034412"/>
                  <a:pt x="230920" y="948334"/>
                </a:cubicBezTo>
                <a:cubicBezTo>
                  <a:pt x="187528" y="862256"/>
                  <a:pt x="7259" y="600143"/>
                  <a:pt x="203" y="571568"/>
                </a:cubicBezTo>
                <a:cubicBezTo>
                  <a:pt x="-6853" y="542993"/>
                  <a:pt x="171653" y="773356"/>
                  <a:pt x="188586" y="776884"/>
                </a:cubicBezTo>
                <a:cubicBezTo>
                  <a:pt x="205519" y="780412"/>
                  <a:pt x="124028" y="641770"/>
                  <a:pt x="101803" y="592734"/>
                </a:cubicBezTo>
                <a:cubicBezTo>
                  <a:pt x="79578" y="543698"/>
                  <a:pt x="58411" y="520062"/>
                  <a:pt x="55236" y="482668"/>
                </a:cubicBezTo>
                <a:cubicBezTo>
                  <a:pt x="52061" y="445274"/>
                  <a:pt x="73933" y="440688"/>
                  <a:pt x="82753" y="368368"/>
                </a:cubicBezTo>
                <a:cubicBezTo>
                  <a:pt x="91573" y="296048"/>
                  <a:pt x="78520" y="108018"/>
                  <a:pt x="108153" y="48751"/>
                </a:cubicBezTo>
                <a:cubicBezTo>
                  <a:pt x="137786" y="-10516"/>
                  <a:pt x="251028" y="17354"/>
                  <a:pt x="260553" y="12768"/>
                </a:cubicBezTo>
                <a:cubicBezTo>
                  <a:pt x="270078" y="8182"/>
                  <a:pt x="192467" y="-17924"/>
                  <a:pt x="165303" y="21234"/>
                </a:cubicBezTo>
                <a:cubicBezTo>
                  <a:pt x="138139" y="60392"/>
                  <a:pt x="75698" y="159523"/>
                  <a:pt x="101803" y="24983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: 図形 1239">
            <a:extLst>
              <a:ext uri="{FF2B5EF4-FFF2-40B4-BE49-F238E27FC236}">
                <a16:creationId xmlns:a16="http://schemas.microsoft.com/office/drawing/2014/main" id="{2AA72D4A-0589-4CD3-80C2-5F3687AE1BFC}"/>
              </a:ext>
            </a:extLst>
          </p:cNvPr>
          <p:cNvSpPr/>
          <p:nvPr/>
        </p:nvSpPr>
        <p:spPr>
          <a:xfrm>
            <a:off x="3544232" y="5357024"/>
            <a:ext cx="606837" cy="1023886"/>
          </a:xfrm>
          <a:custGeom>
            <a:avLst/>
            <a:gdLst>
              <a:gd name="connsiteX0" fmla="*/ 369485 w 606837"/>
              <a:gd name="connsiteY0" fmla="*/ 192876 h 1023886"/>
              <a:gd name="connsiteX1" fmla="*/ 422401 w 606837"/>
              <a:gd name="connsiteY1" fmla="*/ 461693 h 1023886"/>
              <a:gd name="connsiteX2" fmla="*/ 606551 w 606837"/>
              <a:gd name="connsiteY2" fmla="*/ 751676 h 1023886"/>
              <a:gd name="connsiteX3" fmla="*/ 375835 w 606837"/>
              <a:gd name="connsiteY3" fmla="*/ 491326 h 1023886"/>
              <a:gd name="connsiteX4" fmla="*/ 437218 w 606837"/>
              <a:gd name="connsiteY4" fmla="*/ 635259 h 1023886"/>
              <a:gd name="connsiteX5" fmla="*/ 557868 w 606837"/>
              <a:gd name="connsiteY5" fmla="*/ 956993 h 1023886"/>
              <a:gd name="connsiteX6" fmla="*/ 494368 w 606837"/>
              <a:gd name="connsiteY6" fmla="*/ 859626 h 1023886"/>
              <a:gd name="connsiteX7" fmla="*/ 276351 w 606837"/>
              <a:gd name="connsiteY7" fmla="*/ 556943 h 1023886"/>
              <a:gd name="connsiteX8" fmla="*/ 475318 w 606837"/>
              <a:gd name="connsiteY8" fmla="*/ 1003559 h 1023886"/>
              <a:gd name="connsiteX9" fmla="*/ 350435 w 606837"/>
              <a:gd name="connsiteY9" fmla="*/ 857509 h 1023886"/>
              <a:gd name="connsiteX10" fmla="*/ 13885 w 606837"/>
              <a:gd name="connsiteY10" fmla="*/ 67993 h 1023886"/>
              <a:gd name="connsiteX11" fmla="*/ 77385 w 606837"/>
              <a:gd name="connsiteY11" fmla="*/ 203459 h 1023886"/>
              <a:gd name="connsiteX12" fmla="*/ 198035 w 606837"/>
              <a:gd name="connsiteY12" fmla="*/ 334693 h 1023886"/>
              <a:gd name="connsiteX13" fmla="*/ 200151 w 606837"/>
              <a:gd name="connsiteY13" fmla="*/ 273309 h 1023886"/>
              <a:gd name="connsiteX14" fmla="*/ 416051 w 606837"/>
              <a:gd name="connsiteY14" fmla="*/ 8726 h 1023886"/>
              <a:gd name="connsiteX15" fmla="*/ 344085 w 606837"/>
              <a:gd name="connsiteY15" fmla="*/ 80693 h 1023886"/>
              <a:gd name="connsiteX16" fmla="*/ 314451 w 606837"/>
              <a:gd name="connsiteY16" fmla="*/ 250026 h 1023886"/>
              <a:gd name="connsiteX17" fmla="*/ 390651 w 606837"/>
              <a:gd name="connsiteY17" fmla="*/ 442643 h 1023886"/>
              <a:gd name="connsiteX18" fmla="*/ 371601 w 606837"/>
              <a:gd name="connsiteY18" fmla="*/ 353743 h 1023886"/>
              <a:gd name="connsiteX19" fmla="*/ 369485 w 606837"/>
              <a:gd name="connsiteY19" fmla="*/ 192876 h 102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6837" h="1023886">
                <a:moveTo>
                  <a:pt x="369485" y="192876"/>
                </a:moveTo>
                <a:cubicBezTo>
                  <a:pt x="377952" y="210868"/>
                  <a:pt x="382890" y="368560"/>
                  <a:pt x="422401" y="461693"/>
                </a:cubicBezTo>
                <a:cubicBezTo>
                  <a:pt x="461912" y="554826"/>
                  <a:pt x="614312" y="746737"/>
                  <a:pt x="606551" y="751676"/>
                </a:cubicBezTo>
                <a:cubicBezTo>
                  <a:pt x="598790" y="756615"/>
                  <a:pt x="404057" y="510729"/>
                  <a:pt x="375835" y="491326"/>
                </a:cubicBezTo>
                <a:cubicBezTo>
                  <a:pt x="347613" y="471923"/>
                  <a:pt x="406879" y="557648"/>
                  <a:pt x="437218" y="635259"/>
                </a:cubicBezTo>
                <a:cubicBezTo>
                  <a:pt x="467557" y="712870"/>
                  <a:pt x="548343" y="919598"/>
                  <a:pt x="557868" y="956993"/>
                </a:cubicBezTo>
                <a:cubicBezTo>
                  <a:pt x="567393" y="994388"/>
                  <a:pt x="541288" y="926301"/>
                  <a:pt x="494368" y="859626"/>
                </a:cubicBezTo>
                <a:cubicBezTo>
                  <a:pt x="447448" y="792951"/>
                  <a:pt x="279526" y="532954"/>
                  <a:pt x="276351" y="556943"/>
                </a:cubicBezTo>
                <a:cubicBezTo>
                  <a:pt x="273176" y="580932"/>
                  <a:pt x="462971" y="953465"/>
                  <a:pt x="475318" y="1003559"/>
                </a:cubicBezTo>
                <a:cubicBezTo>
                  <a:pt x="487665" y="1053653"/>
                  <a:pt x="427341" y="1013437"/>
                  <a:pt x="350435" y="857509"/>
                </a:cubicBezTo>
                <a:cubicBezTo>
                  <a:pt x="273529" y="701581"/>
                  <a:pt x="59393" y="177001"/>
                  <a:pt x="13885" y="67993"/>
                </a:cubicBezTo>
                <a:cubicBezTo>
                  <a:pt x="-31623" y="-41015"/>
                  <a:pt x="46693" y="159009"/>
                  <a:pt x="77385" y="203459"/>
                </a:cubicBezTo>
                <a:cubicBezTo>
                  <a:pt x="108077" y="247909"/>
                  <a:pt x="177574" y="323051"/>
                  <a:pt x="198035" y="334693"/>
                </a:cubicBezTo>
                <a:cubicBezTo>
                  <a:pt x="218496" y="346335"/>
                  <a:pt x="163815" y="327637"/>
                  <a:pt x="200151" y="273309"/>
                </a:cubicBezTo>
                <a:cubicBezTo>
                  <a:pt x="236487" y="218981"/>
                  <a:pt x="392062" y="40829"/>
                  <a:pt x="416051" y="8726"/>
                </a:cubicBezTo>
                <a:cubicBezTo>
                  <a:pt x="440040" y="-23377"/>
                  <a:pt x="361018" y="40476"/>
                  <a:pt x="344085" y="80693"/>
                </a:cubicBezTo>
                <a:cubicBezTo>
                  <a:pt x="327152" y="120910"/>
                  <a:pt x="306690" y="189701"/>
                  <a:pt x="314451" y="250026"/>
                </a:cubicBezTo>
                <a:cubicBezTo>
                  <a:pt x="322212" y="310351"/>
                  <a:pt x="381126" y="425357"/>
                  <a:pt x="390651" y="442643"/>
                </a:cubicBezTo>
                <a:cubicBezTo>
                  <a:pt x="400176" y="459929"/>
                  <a:pt x="374776" y="389726"/>
                  <a:pt x="371601" y="353743"/>
                </a:cubicBezTo>
                <a:cubicBezTo>
                  <a:pt x="368426" y="317760"/>
                  <a:pt x="361018" y="174884"/>
                  <a:pt x="369485" y="19287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: 図形 1240">
            <a:extLst>
              <a:ext uri="{FF2B5EF4-FFF2-40B4-BE49-F238E27FC236}">
                <a16:creationId xmlns:a16="http://schemas.microsoft.com/office/drawing/2014/main" id="{05FD8A8F-059D-4F43-B952-7F52DE5659AE}"/>
              </a:ext>
            </a:extLst>
          </p:cNvPr>
          <p:cNvSpPr/>
          <p:nvPr/>
        </p:nvSpPr>
        <p:spPr>
          <a:xfrm>
            <a:off x="3896608" y="6009003"/>
            <a:ext cx="1717774" cy="772805"/>
          </a:xfrm>
          <a:custGeom>
            <a:avLst/>
            <a:gdLst>
              <a:gd name="connsiteX0" fmla="*/ 113417 w 1717774"/>
              <a:gd name="connsiteY0" fmla="*/ 147322 h 772805"/>
              <a:gd name="connsiteX1" fmla="*/ 143580 w 1717774"/>
              <a:gd name="connsiteY1" fmla="*/ 226697 h 772805"/>
              <a:gd name="connsiteX2" fmla="*/ 429330 w 1717774"/>
              <a:gd name="connsiteY2" fmla="*/ 491810 h 772805"/>
              <a:gd name="connsiteX3" fmla="*/ 359480 w 1717774"/>
              <a:gd name="connsiteY3" fmla="*/ 467997 h 772805"/>
              <a:gd name="connsiteX4" fmla="*/ 527755 w 1717774"/>
              <a:gd name="connsiteY4" fmla="*/ 560072 h 772805"/>
              <a:gd name="connsiteX5" fmla="*/ 994480 w 1717774"/>
              <a:gd name="connsiteY5" fmla="*/ 491810 h 772805"/>
              <a:gd name="connsiteX6" fmla="*/ 813505 w 1717774"/>
              <a:gd name="connsiteY6" fmla="*/ 523560 h 772805"/>
              <a:gd name="connsiteX7" fmla="*/ 602367 w 1717774"/>
              <a:gd name="connsiteY7" fmla="*/ 614047 h 772805"/>
              <a:gd name="connsiteX8" fmla="*/ 734130 w 1717774"/>
              <a:gd name="connsiteY8" fmla="*/ 599760 h 772805"/>
              <a:gd name="connsiteX9" fmla="*/ 1099255 w 1717774"/>
              <a:gd name="connsiteY9" fmla="*/ 626747 h 772805"/>
              <a:gd name="connsiteX10" fmla="*/ 675392 w 1717774"/>
              <a:gd name="connsiteY10" fmla="*/ 726760 h 772805"/>
              <a:gd name="connsiteX11" fmla="*/ 889705 w 1717774"/>
              <a:gd name="connsiteY11" fmla="*/ 710885 h 772805"/>
              <a:gd name="connsiteX12" fmla="*/ 1070680 w 1717774"/>
              <a:gd name="connsiteY12" fmla="*/ 629922 h 772805"/>
              <a:gd name="connsiteX13" fmla="*/ 1678692 w 1717774"/>
              <a:gd name="connsiteY13" fmla="*/ 209235 h 772805"/>
              <a:gd name="connsiteX14" fmla="*/ 1635830 w 1717774"/>
              <a:gd name="connsiteY14" fmla="*/ 240985 h 772805"/>
              <a:gd name="connsiteX15" fmla="*/ 1462792 w 1717774"/>
              <a:gd name="connsiteY15" fmla="*/ 410847 h 772805"/>
              <a:gd name="connsiteX16" fmla="*/ 1250067 w 1717774"/>
              <a:gd name="connsiteY16" fmla="*/ 660085 h 772805"/>
              <a:gd name="connsiteX17" fmla="*/ 838905 w 1717774"/>
              <a:gd name="connsiteY17" fmla="*/ 772797 h 772805"/>
              <a:gd name="connsiteX18" fmla="*/ 430917 w 1717774"/>
              <a:gd name="connsiteY18" fmla="*/ 655322 h 772805"/>
              <a:gd name="connsiteX19" fmla="*/ 819855 w 1717774"/>
              <a:gd name="connsiteY19" fmla="*/ 698185 h 772805"/>
              <a:gd name="connsiteX20" fmla="*/ 611892 w 1717774"/>
              <a:gd name="connsiteY20" fmla="*/ 648972 h 772805"/>
              <a:gd name="connsiteX21" fmla="*/ 346780 w 1717774"/>
              <a:gd name="connsiteY21" fmla="*/ 572772 h 772805"/>
              <a:gd name="connsiteX22" fmla="*/ 240417 w 1717774"/>
              <a:gd name="connsiteY22" fmla="*/ 507685 h 772805"/>
              <a:gd name="connsiteX23" fmla="*/ 16580 w 1717774"/>
              <a:gd name="connsiteY23" fmla="*/ 137797 h 772805"/>
              <a:gd name="connsiteX24" fmla="*/ 16580 w 1717774"/>
              <a:gd name="connsiteY24" fmla="*/ 10797 h 772805"/>
              <a:gd name="connsiteX25" fmla="*/ 16580 w 1717774"/>
              <a:gd name="connsiteY25" fmla="*/ 45722 h 772805"/>
              <a:gd name="connsiteX26" fmla="*/ 195967 w 1717774"/>
              <a:gd name="connsiteY26" fmla="*/ 353697 h 772805"/>
              <a:gd name="connsiteX27" fmla="*/ 113417 w 1717774"/>
              <a:gd name="connsiteY27" fmla="*/ 147322 h 772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17774" h="772805">
                <a:moveTo>
                  <a:pt x="113417" y="147322"/>
                </a:moveTo>
                <a:cubicBezTo>
                  <a:pt x="104686" y="126155"/>
                  <a:pt x="90928" y="169282"/>
                  <a:pt x="143580" y="226697"/>
                </a:cubicBezTo>
                <a:cubicBezTo>
                  <a:pt x="196232" y="284112"/>
                  <a:pt x="393347" y="451593"/>
                  <a:pt x="429330" y="491810"/>
                </a:cubicBezTo>
                <a:cubicBezTo>
                  <a:pt x="465313" y="532027"/>
                  <a:pt x="343076" y="456620"/>
                  <a:pt x="359480" y="467997"/>
                </a:cubicBezTo>
                <a:cubicBezTo>
                  <a:pt x="375884" y="479374"/>
                  <a:pt x="421922" y="556103"/>
                  <a:pt x="527755" y="560072"/>
                </a:cubicBezTo>
                <a:cubicBezTo>
                  <a:pt x="633588" y="564041"/>
                  <a:pt x="946855" y="497895"/>
                  <a:pt x="994480" y="491810"/>
                </a:cubicBezTo>
                <a:cubicBezTo>
                  <a:pt x="1042105" y="485725"/>
                  <a:pt x="878857" y="503187"/>
                  <a:pt x="813505" y="523560"/>
                </a:cubicBezTo>
                <a:cubicBezTo>
                  <a:pt x="748153" y="543933"/>
                  <a:pt x="615596" y="601347"/>
                  <a:pt x="602367" y="614047"/>
                </a:cubicBezTo>
                <a:cubicBezTo>
                  <a:pt x="589138" y="626747"/>
                  <a:pt x="651315" y="597643"/>
                  <a:pt x="734130" y="599760"/>
                </a:cubicBezTo>
                <a:cubicBezTo>
                  <a:pt x="816945" y="601877"/>
                  <a:pt x="1109045" y="605580"/>
                  <a:pt x="1099255" y="626747"/>
                </a:cubicBezTo>
                <a:cubicBezTo>
                  <a:pt x="1089465" y="647914"/>
                  <a:pt x="710317" y="712737"/>
                  <a:pt x="675392" y="726760"/>
                </a:cubicBezTo>
                <a:cubicBezTo>
                  <a:pt x="640467" y="740783"/>
                  <a:pt x="823824" y="727025"/>
                  <a:pt x="889705" y="710885"/>
                </a:cubicBezTo>
                <a:cubicBezTo>
                  <a:pt x="955586" y="694745"/>
                  <a:pt x="939182" y="713530"/>
                  <a:pt x="1070680" y="629922"/>
                </a:cubicBezTo>
                <a:cubicBezTo>
                  <a:pt x="1202178" y="546314"/>
                  <a:pt x="1584500" y="274058"/>
                  <a:pt x="1678692" y="209235"/>
                </a:cubicBezTo>
                <a:cubicBezTo>
                  <a:pt x="1772884" y="144412"/>
                  <a:pt x="1671813" y="207383"/>
                  <a:pt x="1635830" y="240985"/>
                </a:cubicBezTo>
                <a:cubicBezTo>
                  <a:pt x="1599847" y="274587"/>
                  <a:pt x="1527086" y="340997"/>
                  <a:pt x="1462792" y="410847"/>
                </a:cubicBezTo>
                <a:cubicBezTo>
                  <a:pt x="1398498" y="480697"/>
                  <a:pt x="1354048" y="599760"/>
                  <a:pt x="1250067" y="660085"/>
                </a:cubicBezTo>
                <a:cubicBezTo>
                  <a:pt x="1146086" y="720410"/>
                  <a:pt x="975430" y="773591"/>
                  <a:pt x="838905" y="772797"/>
                </a:cubicBezTo>
                <a:cubicBezTo>
                  <a:pt x="702380" y="772003"/>
                  <a:pt x="434092" y="667757"/>
                  <a:pt x="430917" y="655322"/>
                </a:cubicBezTo>
                <a:cubicBezTo>
                  <a:pt x="427742" y="642887"/>
                  <a:pt x="789693" y="699243"/>
                  <a:pt x="819855" y="698185"/>
                </a:cubicBezTo>
                <a:cubicBezTo>
                  <a:pt x="850017" y="697127"/>
                  <a:pt x="690738" y="669874"/>
                  <a:pt x="611892" y="648972"/>
                </a:cubicBezTo>
                <a:cubicBezTo>
                  <a:pt x="533046" y="628070"/>
                  <a:pt x="408693" y="596320"/>
                  <a:pt x="346780" y="572772"/>
                </a:cubicBezTo>
                <a:cubicBezTo>
                  <a:pt x="284868" y="549224"/>
                  <a:pt x="295450" y="580181"/>
                  <a:pt x="240417" y="507685"/>
                </a:cubicBezTo>
                <a:cubicBezTo>
                  <a:pt x="185384" y="435189"/>
                  <a:pt x="53886" y="220611"/>
                  <a:pt x="16580" y="137797"/>
                </a:cubicBezTo>
                <a:cubicBezTo>
                  <a:pt x="-20726" y="54983"/>
                  <a:pt x="16580" y="10797"/>
                  <a:pt x="16580" y="10797"/>
                </a:cubicBezTo>
                <a:cubicBezTo>
                  <a:pt x="16580" y="-4549"/>
                  <a:pt x="-13318" y="-11428"/>
                  <a:pt x="16580" y="45722"/>
                </a:cubicBezTo>
                <a:cubicBezTo>
                  <a:pt x="46478" y="102872"/>
                  <a:pt x="178769" y="333853"/>
                  <a:pt x="195967" y="353697"/>
                </a:cubicBezTo>
                <a:cubicBezTo>
                  <a:pt x="213165" y="373541"/>
                  <a:pt x="122148" y="168489"/>
                  <a:pt x="113417" y="14732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: 図形 1241">
            <a:extLst>
              <a:ext uri="{FF2B5EF4-FFF2-40B4-BE49-F238E27FC236}">
                <a16:creationId xmlns:a16="http://schemas.microsoft.com/office/drawing/2014/main" id="{C1371BB0-6F56-4B56-8B42-FAC86ADFEA0B}"/>
              </a:ext>
            </a:extLst>
          </p:cNvPr>
          <p:cNvSpPr/>
          <p:nvPr/>
        </p:nvSpPr>
        <p:spPr>
          <a:xfrm>
            <a:off x="4531982" y="6121789"/>
            <a:ext cx="1160022" cy="663186"/>
          </a:xfrm>
          <a:custGeom>
            <a:avLst/>
            <a:gdLst>
              <a:gd name="connsiteX0" fmla="*/ 157493 w 1160022"/>
              <a:gd name="connsiteY0" fmla="*/ 663186 h 663186"/>
              <a:gd name="connsiteX1" fmla="*/ 748043 w 1160022"/>
              <a:gd name="connsiteY1" fmla="*/ 493324 h 663186"/>
              <a:gd name="connsiteX2" fmla="*/ 306718 w 1160022"/>
              <a:gd name="connsiteY2" fmla="*/ 660011 h 663186"/>
              <a:gd name="connsiteX3" fmla="*/ 855993 w 1160022"/>
              <a:gd name="connsiteY3" fmla="*/ 426649 h 663186"/>
              <a:gd name="connsiteX4" fmla="*/ 1154443 w 1160022"/>
              <a:gd name="connsiteY4" fmla="*/ 10724 h 663186"/>
              <a:gd name="connsiteX5" fmla="*/ 1029031 w 1160022"/>
              <a:gd name="connsiteY5" fmla="*/ 142486 h 663186"/>
              <a:gd name="connsiteX6" fmla="*/ 763918 w 1160022"/>
              <a:gd name="connsiteY6" fmla="*/ 356799 h 663186"/>
              <a:gd name="connsiteX7" fmla="*/ 1133806 w 1160022"/>
              <a:gd name="connsiteY7" fmla="*/ 40886 h 663186"/>
              <a:gd name="connsiteX8" fmla="*/ 800431 w 1160022"/>
              <a:gd name="connsiteY8" fmla="*/ 193286 h 663186"/>
              <a:gd name="connsiteX9" fmla="*/ 1130631 w 1160022"/>
              <a:gd name="connsiteY9" fmla="*/ 61524 h 663186"/>
              <a:gd name="connsiteX10" fmla="*/ 881393 w 1160022"/>
              <a:gd name="connsiteY10" fmla="*/ 212336 h 663186"/>
              <a:gd name="connsiteX11" fmla="*/ 808368 w 1160022"/>
              <a:gd name="connsiteY11" fmla="*/ 337749 h 663186"/>
              <a:gd name="connsiteX12" fmla="*/ 727406 w 1160022"/>
              <a:gd name="connsiteY12" fmla="*/ 425061 h 663186"/>
              <a:gd name="connsiteX13" fmla="*/ 627393 w 1160022"/>
              <a:gd name="connsiteY13" fmla="*/ 472686 h 663186"/>
              <a:gd name="connsiteX14" fmla="*/ 331 w 1160022"/>
              <a:gd name="connsiteY14" fmla="*/ 612386 h 663186"/>
              <a:gd name="connsiteX15" fmla="*/ 535318 w 1160022"/>
              <a:gd name="connsiteY15" fmla="*/ 493324 h 663186"/>
              <a:gd name="connsiteX16" fmla="*/ 157493 w 1160022"/>
              <a:gd name="connsiteY16" fmla="*/ 663186 h 663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60022" h="663186">
                <a:moveTo>
                  <a:pt x="157493" y="663186"/>
                </a:moveTo>
                <a:cubicBezTo>
                  <a:pt x="192947" y="663186"/>
                  <a:pt x="723172" y="493853"/>
                  <a:pt x="748043" y="493324"/>
                </a:cubicBezTo>
                <a:cubicBezTo>
                  <a:pt x="772914" y="492795"/>
                  <a:pt x="288727" y="671123"/>
                  <a:pt x="306718" y="660011"/>
                </a:cubicBezTo>
                <a:cubicBezTo>
                  <a:pt x="324709" y="648899"/>
                  <a:pt x="714706" y="534863"/>
                  <a:pt x="855993" y="426649"/>
                </a:cubicBezTo>
                <a:cubicBezTo>
                  <a:pt x="997281" y="318434"/>
                  <a:pt x="1125603" y="58084"/>
                  <a:pt x="1154443" y="10724"/>
                </a:cubicBezTo>
                <a:cubicBezTo>
                  <a:pt x="1183283" y="-36636"/>
                  <a:pt x="1094119" y="84807"/>
                  <a:pt x="1029031" y="142486"/>
                </a:cubicBezTo>
                <a:cubicBezTo>
                  <a:pt x="963943" y="200165"/>
                  <a:pt x="746456" y="373732"/>
                  <a:pt x="763918" y="356799"/>
                </a:cubicBezTo>
                <a:cubicBezTo>
                  <a:pt x="781380" y="339866"/>
                  <a:pt x="1127721" y="68138"/>
                  <a:pt x="1133806" y="40886"/>
                </a:cubicBezTo>
                <a:cubicBezTo>
                  <a:pt x="1139891" y="13634"/>
                  <a:pt x="800960" y="189846"/>
                  <a:pt x="800431" y="193286"/>
                </a:cubicBezTo>
                <a:cubicBezTo>
                  <a:pt x="799902" y="196726"/>
                  <a:pt x="1117137" y="58349"/>
                  <a:pt x="1130631" y="61524"/>
                </a:cubicBezTo>
                <a:cubicBezTo>
                  <a:pt x="1144125" y="64699"/>
                  <a:pt x="935104" y="166298"/>
                  <a:pt x="881393" y="212336"/>
                </a:cubicBezTo>
                <a:cubicBezTo>
                  <a:pt x="827683" y="258373"/>
                  <a:pt x="834032" y="302295"/>
                  <a:pt x="808368" y="337749"/>
                </a:cubicBezTo>
                <a:cubicBezTo>
                  <a:pt x="782704" y="373203"/>
                  <a:pt x="757568" y="402572"/>
                  <a:pt x="727406" y="425061"/>
                </a:cubicBezTo>
                <a:cubicBezTo>
                  <a:pt x="697244" y="447550"/>
                  <a:pt x="748572" y="441465"/>
                  <a:pt x="627393" y="472686"/>
                </a:cubicBezTo>
                <a:cubicBezTo>
                  <a:pt x="506214" y="503907"/>
                  <a:pt x="331" y="612386"/>
                  <a:pt x="331" y="612386"/>
                </a:cubicBezTo>
                <a:cubicBezTo>
                  <a:pt x="-15015" y="615826"/>
                  <a:pt x="507272" y="486180"/>
                  <a:pt x="535318" y="493324"/>
                </a:cubicBezTo>
                <a:cubicBezTo>
                  <a:pt x="563364" y="500468"/>
                  <a:pt x="122039" y="663186"/>
                  <a:pt x="157493" y="66318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: 図形 1242">
            <a:extLst>
              <a:ext uri="{FF2B5EF4-FFF2-40B4-BE49-F238E27FC236}">
                <a16:creationId xmlns:a16="http://schemas.microsoft.com/office/drawing/2014/main" id="{F48A6602-83C2-4EE7-9E3B-12F1C77198F3}"/>
              </a:ext>
            </a:extLst>
          </p:cNvPr>
          <p:cNvSpPr/>
          <p:nvPr/>
        </p:nvSpPr>
        <p:spPr>
          <a:xfrm>
            <a:off x="5451184" y="5069409"/>
            <a:ext cx="562053" cy="1315605"/>
          </a:xfrm>
          <a:custGeom>
            <a:avLst/>
            <a:gdLst>
              <a:gd name="connsiteX0" fmla="*/ 424683 w 562053"/>
              <a:gd name="connsiteY0" fmla="*/ 38108 h 1315605"/>
              <a:gd name="connsiteX1" fmla="*/ 369649 w 562053"/>
              <a:gd name="connsiteY1" fmla="*/ 226491 h 1315605"/>
              <a:gd name="connsiteX2" fmla="*/ 168566 w 562053"/>
              <a:gd name="connsiteY2" fmla="*/ 450858 h 1315605"/>
              <a:gd name="connsiteX3" fmla="*/ 323083 w 562053"/>
              <a:gd name="connsiteY3" fmla="*/ 330208 h 1315605"/>
              <a:gd name="connsiteX4" fmla="*/ 246883 w 562053"/>
              <a:gd name="connsiteY4" fmla="*/ 395824 h 1315605"/>
              <a:gd name="connsiteX5" fmla="*/ 248999 w 562053"/>
              <a:gd name="connsiteY5" fmla="*/ 601141 h 1315605"/>
              <a:gd name="connsiteX6" fmla="*/ 255349 w 562053"/>
              <a:gd name="connsiteY6" fmla="*/ 524941 h 1315605"/>
              <a:gd name="connsiteX7" fmla="*/ 295566 w 562053"/>
              <a:gd name="connsiteY7" fmla="*/ 814924 h 1315605"/>
              <a:gd name="connsiteX8" fmla="*/ 293449 w 562053"/>
              <a:gd name="connsiteY8" fmla="*/ 681574 h 1315605"/>
              <a:gd name="connsiteX9" fmla="*/ 244766 w 562053"/>
              <a:gd name="connsiteY9" fmla="*/ 872074 h 1315605"/>
              <a:gd name="connsiteX10" fmla="*/ 88133 w 562053"/>
              <a:gd name="connsiteY10" fmla="*/ 1187458 h 1315605"/>
              <a:gd name="connsiteX11" fmla="*/ 261699 w 562053"/>
              <a:gd name="connsiteY11" fmla="*/ 899591 h 1315605"/>
              <a:gd name="connsiteX12" fmla="*/ 3466 w 562053"/>
              <a:gd name="connsiteY12" fmla="*/ 1305991 h 1315605"/>
              <a:gd name="connsiteX13" fmla="*/ 126233 w 562053"/>
              <a:gd name="connsiteY13" fmla="*/ 1172641 h 1315605"/>
              <a:gd name="connsiteX14" fmla="*/ 316733 w 562053"/>
              <a:gd name="connsiteY14" fmla="*/ 1001191 h 1315605"/>
              <a:gd name="connsiteX15" fmla="*/ 359066 w 562053"/>
              <a:gd name="connsiteY15" fmla="*/ 679458 h 1315605"/>
              <a:gd name="connsiteX16" fmla="*/ 356949 w 562053"/>
              <a:gd name="connsiteY16" fmla="*/ 810691 h 1315605"/>
              <a:gd name="connsiteX17" fmla="*/ 447966 w 562053"/>
              <a:gd name="connsiteY17" fmla="*/ 552458 h 1315605"/>
              <a:gd name="connsiteX18" fmla="*/ 553799 w 562053"/>
              <a:gd name="connsiteY18" fmla="*/ 243424 h 1315605"/>
              <a:gd name="connsiteX19" fmla="*/ 433149 w 562053"/>
              <a:gd name="connsiteY19" fmla="*/ 488958 h 1315605"/>
              <a:gd name="connsiteX20" fmla="*/ 558033 w 562053"/>
              <a:gd name="connsiteY20" fmla="*/ 198974 h 1315605"/>
              <a:gd name="connsiteX21" fmla="*/ 530516 w 562053"/>
              <a:gd name="connsiteY21" fmla="*/ 14824 h 1315605"/>
              <a:gd name="connsiteX22" fmla="*/ 522049 w 562053"/>
              <a:gd name="connsiteY22" fmla="*/ 194741 h 1315605"/>
              <a:gd name="connsiteX23" fmla="*/ 511466 w 562053"/>
              <a:gd name="connsiteY23" fmla="*/ 8 h 1315605"/>
              <a:gd name="connsiteX24" fmla="*/ 428916 w 562053"/>
              <a:gd name="connsiteY24" fmla="*/ 186274 h 1315605"/>
              <a:gd name="connsiteX25" fmla="*/ 464899 w 562053"/>
              <a:gd name="connsiteY25" fmla="*/ 133358 h 1315605"/>
              <a:gd name="connsiteX26" fmla="*/ 424683 w 562053"/>
              <a:gd name="connsiteY26" fmla="*/ 38108 h 1315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62053" h="1315605">
                <a:moveTo>
                  <a:pt x="424683" y="38108"/>
                </a:moveTo>
                <a:cubicBezTo>
                  <a:pt x="408808" y="53630"/>
                  <a:pt x="412335" y="157699"/>
                  <a:pt x="369649" y="226491"/>
                </a:cubicBezTo>
                <a:cubicBezTo>
                  <a:pt x="326963" y="295283"/>
                  <a:pt x="176327" y="433572"/>
                  <a:pt x="168566" y="450858"/>
                </a:cubicBezTo>
                <a:cubicBezTo>
                  <a:pt x="160805" y="468144"/>
                  <a:pt x="310030" y="339380"/>
                  <a:pt x="323083" y="330208"/>
                </a:cubicBezTo>
                <a:cubicBezTo>
                  <a:pt x="336136" y="321036"/>
                  <a:pt x="259230" y="350668"/>
                  <a:pt x="246883" y="395824"/>
                </a:cubicBezTo>
                <a:cubicBezTo>
                  <a:pt x="234536" y="440980"/>
                  <a:pt x="247588" y="579622"/>
                  <a:pt x="248999" y="601141"/>
                </a:cubicBezTo>
                <a:cubicBezTo>
                  <a:pt x="250410" y="622661"/>
                  <a:pt x="247588" y="489311"/>
                  <a:pt x="255349" y="524941"/>
                </a:cubicBezTo>
                <a:cubicBezTo>
                  <a:pt x="263110" y="560571"/>
                  <a:pt x="289216" y="788819"/>
                  <a:pt x="295566" y="814924"/>
                </a:cubicBezTo>
                <a:cubicBezTo>
                  <a:pt x="301916" y="841029"/>
                  <a:pt x="301916" y="672049"/>
                  <a:pt x="293449" y="681574"/>
                </a:cubicBezTo>
                <a:cubicBezTo>
                  <a:pt x="284982" y="691099"/>
                  <a:pt x="278985" y="787760"/>
                  <a:pt x="244766" y="872074"/>
                </a:cubicBezTo>
                <a:cubicBezTo>
                  <a:pt x="210547" y="956388"/>
                  <a:pt x="85311" y="1182872"/>
                  <a:pt x="88133" y="1187458"/>
                </a:cubicBezTo>
                <a:cubicBezTo>
                  <a:pt x="90955" y="1192044"/>
                  <a:pt x="275810" y="879835"/>
                  <a:pt x="261699" y="899591"/>
                </a:cubicBezTo>
                <a:cubicBezTo>
                  <a:pt x="247588" y="919347"/>
                  <a:pt x="26044" y="1260483"/>
                  <a:pt x="3466" y="1305991"/>
                </a:cubicBezTo>
                <a:cubicBezTo>
                  <a:pt x="-19112" y="1351499"/>
                  <a:pt x="74022" y="1223441"/>
                  <a:pt x="126233" y="1172641"/>
                </a:cubicBezTo>
                <a:cubicBezTo>
                  <a:pt x="178444" y="1121841"/>
                  <a:pt x="277927" y="1083388"/>
                  <a:pt x="316733" y="1001191"/>
                </a:cubicBezTo>
                <a:cubicBezTo>
                  <a:pt x="355539" y="918994"/>
                  <a:pt x="352363" y="711208"/>
                  <a:pt x="359066" y="679458"/>
                </a:cubicBezTo>
                <a:cubicBezTo>
                  <a:pt x="365769" y="647708"/>
                  <a:pt x="342132" y="831858"/>
                  <a:pt x="356949" y="810691"/>
                </a:cubicBezTo>
                <a:cubicBezTo>
                  <a:pt x="371766" y="789524"/>
                  <a:pt x="415158" y="647002"/>
                  <a:pt x="447966" y="552458"/>
                </a:cubicBezTo>
                <a:cubicBezTo>
                  <a:pt x="480774" y="457914"/>
                  <a:pt x="556269" y="254007"/>
                  <a:pt x="553799" y="243424"/>
                </a:cubicBezTo>
                <a:cubicBezTo>
                  <a:pt x="551329" y="232841"/>
                  <a:pt x="432443" y="496366"/>
                  <a:pt x="433149" y="488958"/>
                </a:cubicBezTo>
                <a:cubicBezTo>
                  <a:pt x="433855" y="481550"/>
                  <a:pt x="541805" y="277996"/>
                  <a:pt x="558033" y="198974"/>
                </a:cubicBezTo>
                <a:cubicBezTo>
                  <a:pt x="574261" y="119952"/>
                  <a:pt x="536513" y="15529"/>
                  <a:pt x="530516" y="14824"/>
                </a:cubicBezTo>
                <a:cubicBezTo>
                  <a:pt x="524519" y="14119"/>
                  <a:pt x="525224" y="197210"/>
                  <a:pt x="522049" y="194741"/>
                </a:cubicBezTo>
                <a:cubicBezTo>
                  <a:pt x="518874" y="192272"/>
                  <a:pt x="526988" y="1419"/>
                  <a:pt x="511466" y="8"/>
                </a:cubicBezTo>
                <a:cubicBezTo>
                  <a:pt x="495944" y="-1403"/>
                  <a:pt x="436677" y="164049"/>
                  <a:pt x="428916" y="186274"/>
                </a:cubicBezTo>
                <a:cubicBezTo>
                  <a:pt x="421155" y="208499"/>
                  <a:pt x="464194" y="151350"/>
                  <a:pt x="464899" y="133358"/>
                </a:cubicBezTo>
                <a:cubicBezTo>
                  <a:pt x="465604" y="115366"/>
                  <a:pt x="440558" y="22586"/>
                  <a:pt x="424683" y="3810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: 図形 1243">
            <a:extLst>
              <a:ext uri="{FF2B5EF4-FFF2-40B4-BE49-F238E27FC236}">
                <a16:creationId xmlns:a16="http://schemas.microsoft.com/office/drawing/2014/main" id="{3DCF42BC-1CF6-4D7B-B11C-8CA639DD7235}"/>
              </a:ext>
            </a:extLst>
          </p:cNvPr>
          <p:cNvSpPr/>
          <p:nvPr/>
        </p:nvSpPr>
        <p:spPr>
          <a:xfrm>
            <a:off x="5214027" y="4270346"/>
            <a:ext cx="798710" cy="882824"/>
          </a:xfrm>
          <a:custGeom>
            <a:avLst/>
            <a:gdLst>
              <a:gd name="connsiteX0" fmla="*/ 380323 w 798710"/>
              <a:gd name="connsiteY0" fmla="*/ 122267 h 882824"/>
              <a:gd name="connsiteX1" fmla="*/ 589873 w 798710"/>
              <a:gd name="connsiteY1" fmla="*/ 269904 h 882824"/>
              <a:gd name="connsiteX2" fmla="*/ 662898 w 798710"/>
              <a:gd name="connsiteY2" fmla="*/ 500092 h 882824"/>
              <a:gd name="connsiteX3" fmla="*/ 637498 w 798710"/>
              <a:gd name="connsiteY3" fmla="*/ 360392 h 882824"/>
              <a:gd name="connsiteX4" fmla="*/ 699411 w 798710"/>
              <a:gd name="connsiteY4" fmla="*/ 679479 h 882824"/>
              <a:gd name="connsiteX5" fmla="*/ 702586 w 798710"/>
              <a:gd name="connsiteY5" fmla="*/ 584229 h 882824"/>
              <a:gd name="connsiteX6" fmla="*/ 664486 w 798710"/>
              <a:gd name="connsiteY6" fmla="*/ 757267 h 882824"/>
              <a:gd name="connsiteX7" fmla="*/ 669248 w 798710"/>
              <a:gd name="connsiteY7" fmla="*/ 581054 h 882824"/>
              <a:gd name="connsiteX8" fmla="*/ 693061 w 798710"/>
              <a:gd name="connsiteY8" fmla="*/ 881092 h 882824"/>
              <a:gd name="connsiteX9" fmla="*/ 743861 w 798710"/>
              <a:gd name="connsiteY9" fmla="*/ 711229 h 882824"/>
              <a:gd name="connsiteX10" fmla="*/ 740686 w 798710"/>
              <a:gd name="connsiteY10" fmla="*/ 866804 h 882824"/>
              <a:gd name="connsiteX11" fmla="*/ 734336 w 798710"/>
              <a:gd name="connsiteY11" fmla="*/ 750917 h 882824"/>
              <a:gd name="connsiteX12" fmla="*/ 713698 w 798710"/>
              <a:gd name="connsiteY12" fmla="*/ 357217 h 882824"/>
              <a:gd name="connsiteX13" fmla="*/ 786723 w 798710"/>
              <a:gd name="connsiteY13" fmla="*/ 819179 h 882824"/>
              <a:gd name="connsiteX14" fmla="*/ 781961 w 798710"/>
              <a:gd name="connsiteY14" fmla="*/ 531842 h 882824"/>
              <a:gd name="connsiteX15" fmla="*/ 626386 w 798710"/>
              <a:gd name="connsiteY15" fmla="*/ 36542 h 882824"/>
              <a:gd name="connsiteX16" fmla="*/ 675598 w 798710"/>
              <a:gd name="connsiteY16" fmla="*/ 146079 h 882824"/>
              <a:gd name="connsiteX17" fmla="*/ 375561 w 798710"/>
              <a:gd name="connsiteY17" fmla="*/ 3204 h 882824"/>
              <a:gd name="connsiteX18" fmla="*/ 2498 w 798710"/>
              <a:gd name="connsiteY18" fmla="*/ 44479 h 882824"/>
              <a:gd name="connsiteX19" fmla="*/ 219986 w 798710"/>
              <a:gd name="connsiteY19" fmla="*/ 19079 h 882824"/>
              <a:gd name="connsiteX20" fmla="*/ 364448 w 798710"/>
              <a:gd name="connsiteY20" fmla="*/ 30192 h 882824"/>
              <a:gd name="connsiteX21" fmla="*/ 518436 w 798710"/>
              <a:gd name="connsiteY21" fmla="*/ 77817 h 882824"/>
              <a:gd name="connsiteX22" fmla="*/ 175536 w 798710"/>
              <a:gd name="connsiteY22" fmla="*/ 88929 h 882824"/>
              <a:gd name="connsiteX23" fmla="*/ 380323 w 798710"/>
              <a:gd name="connsiteY23" fmla="*/ 122267 h 882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98710" h="882824">
                <a:moveTo>
                  <a:pt x="380323" y="122267"/>
                </a:moveTo>
                <a:cubicBezTo>
                  <a:pt x="449379" y="152429"/>
                  <a:pt x="542777" y="206933"/>
                  <a:pt x="589873" y="269904"/>
                </a:cubicBezTo>
                <a:cubicBezTo>
                  <a:pt x="636969" y="332875"/>
                  <a:pt x="654961" y="485011"/>
                  <a:pt x="662898" y="500092"/>
                </a:cubicBezTo>
                <a:cubicBezTo>
                  <a:pt x="670836" y="515173"/>
                  <a:pt x="631413" y="330494"/>
                  <a:pt x="637498" y="360392"/>
                </a:cubicBezTo>
                <a:cubicBezTo>
                  <a:pt x="643583" y="390290"/>
                  <a:pt x="688563" y="642173"/>
                  <a:pt x="699411" y="679479"/>
                </a:cubicBezTo>
                <a:cubicBezTo>
                  <a:pt x="710259" y="716785"/>
                  <a:pt x="708407" y="571264"/>
                  <a:pt x="702586" y="584229"/>
                </a:cubicBezTo>
                <a:cubicBezTo>
                  <a:pt x="696765" y="597194"/>
                  <a:pt x="670042" y="757796"/>
                  <a:pt x="664486" y="757267"/>
                </a:cubicBezTo>
                <a:cubicBezTo>
                  <a:pt x="658930" y="756738"/>
                  <a:pt x="664486" y="560417"/>
                  <a:pt x="669248" y="581054"/>
                </a:cubicBezTo>
                <a:cubicBezTo>
                  <a:pt x="674010" y="601691"/>
                  <a:pt x="680626" y="859396"/>
                  <a:pt x="693061" y="881092"/>
                </a:cubicBezTo>
                <a:cubicBezTo>
                  <a:pt x="705496" y="902788"/>
                  <a:pt x="735924" y="713610"/>
                  <a:pt x="743861" y="711229"/>
                </a:cubicBezTo>
                <a:cubicBezTo>
                  <a:pt x="751798" y="708848"/>
                  <a:pt x="742273" y="860189"/>
                  <a:pt x="740686" y="866804"/>
                </a:cubicBezTo>
                <a:cubicBezTo>
                  <a:pt x="739099" y="873419"/>
                  <a:pt x="738834" y="835848"/>
                  <a:pt x="734336" y="750917"/>
                </a:cubicBezTo>
                <a:cubicBezTo>
                  <a:pt x="729838" y="665986"/>
                  <a:pt x="704967" y="345840"/>
                  <a:pt x="713698" y="357217"/>
                </a:cubicBezTo>
                <a:cubicBezTo>
                  <a:pt x="722429" y="368594"/>
                  <a:pt x="775346" y="790075"/>
                  <a:pt x="786723" y="819179"/>
                </a:cubicBezTo>
                <a:cubicBezTo>
                  <a:pt x="798100" y="848283"/>
                  <a:pt x="808684" y="662282"/>
                  <a:pt x="781961" y="531842"/>
                </a:cubicBezTo>
                <a:cubicBezTo>
                  <a:pt x="755238" y="401402"/>
                  <a:pt x="644113" y="100836"/>
                  <a:pt x="626386" y="36542"/>
                </a:cubicBezTo>
                <a:cubicBezTo>
                  <a:pt x="608659" y="-27752"/>
                  <a:pt x="717402" y="151635"/>
                  <a:pt x="675598" y="146079"/>
                </a:cubicBezTo>
                <a:cubicBezTo>
                  <a:pt x="633794" y="140523"/>
                  <a:pt x="487744" y="20137"/>
                  <a:pt x="375561" y="3204"/>
                </a:cubicBezTo>
                <a:cubicBezTo>
                  <a:pt x="263378" y="-13729"/>
                  <a:pt x="28427" y="41833"/>
                  <a:pt x="2498" y="44479"/>
                </a:cubicBezTo>
                <a:cubicBezTo>
                  <a:pt x="-23431" y="47125"/>
                  <a:pt x="159661" y="21460"/>
                  <a:pt x="219986" y="19079"/>
                </a:cubicBezTo>
                <a:cubicBezTo>
                  <a:pt x="280311" y="16698"/>
                  <a:pt x="314706" y="20402"/>
                  <a:pt x="364448" y="30192"/>
                </a:cubicBezTo>
                <a:cubicBezTo>
                  <a:pt x="414190" y="39982"/>
                  <a:pt x="549921" y="68028"/>
                  <a:pt x="518436" y="77817"/>
                </a:cubicBezTo>
                <a:cubicBezTo>
                  <a:pt x="486951" y="87606"/>
                  <a:pt x="199084" y="85490"/>
                  <a:pt x="175536" y="88929"/>
                </a:cubicBezTo>
                <a:cubicBezTo>
                  <a:pt x="151988" y="92368"/>
                  <a:pt x="311267" y="92105"/>
                  <a:pt x="380323" y="12226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: 図形 1244">
            <a:extLst>
              <a:ext uri="{FF2B5EF4-FFF2-40B4-BE49-F238E27FC236}">
                <a16:creationId xmlns:a16="http://schemas.microsoft.com/office/drawing/2014/main" id="{8AE2CC1B-1429-47B2-AF81-19A76EBB4BBC}"/>
              </a:ext>
            </a:extLst>
          </p:cNvPr>
          <p:cNvSpPr/>
          <p:nvPr/>
        </p:nvSpPr>
        <p:spPr>
          <a:xfrm>
            <a:off x="5047454" y="3683405"/>
            <a:ext cx="899086" cy="864786"/>
          </a:xfrm>
          <a:custGeom>
            <a:avLst/>
            <a:gdLst>
              <a:gd name="connsiteX0" fmla="*/ 165896 w 899086"/>
              <a:gd name="connsiteY0" fmla="*/ 48808 h 864786"/>
              <a:gd name="connsiteX1" fmla="*/ 396084 w 899086"/>
              <a:gd name="connsiteY1" fmla="*/ 188508 h 864786"/>
              <a:gd name="connsiteX2" fmla="*/ 156371 w 899086"/>
              <a:gd name="connsiteY2" fmla="*/ 148820 h 864786"/>
              <a:gd name="connsiteX3" fmla="*/ 324646 w 899086"/>
              <a:gd name="connsiteY3" fmla="*/ 193270 h 864786"/>
              <a:gd name="connsiteX4" fmla="*/ 353221 w 899086"/>
              <a:gd name="connsiteY4" fmla="*/ 413933 h 864786"/>
              <a:gd name="connsiteX5" fmla="*/ 337346 w 899086"/>
              <a:gd name="connsiteY5" fmla="*/ 334558 h 864786"/>
              <a:gd name="connsiteX6" fmla="*/ 426246 w 899086"/>
              <a:gd name="connsiteY6" fmla="*/ 323445 h 864786"/>
              <a:gd name="connsiteX7" fmla="*/ 380209 w 899086"/>
              <a:gd name="connsiteY7" fmla="*/ 358370 h 864786"/>
              <a:gd name="connsiteX8" fmla="*/ 473871 w 899086"/>
              <a:gd name="connsiteY8" fmla="*/ 361545 h 864786"/>
              <a:gd name="connsiteX9" fmla="*/ 638971 w 899086"/>
              <a:gd name="connsiteY9" fmla="*/ 521883 h 864786"/>
              <a:gd name="connsiteX10" fmla="*/ 551659 w 899086"/>
              <a:gd name="connsiteY10" fmla="*/ 380595 h 864786"/>
              <a:gd name="connsiteX11" fmla="*/ 640559 w 899086"/>
              <a:gd name="connsiteY11" fmla="*/ 482195 h 864786"/>
              <a:gd name="connsiteX12" fmla="*/ 769146 w 899086"/>
              <a:gd name="connsiteY12" fmla="*/ 744133 h 864786"/>
              <a:gd name="connsiteX13" fmla="*/ 575471 w 899086"/>
              <a:gd name="connsiteY13" fmla="*/ 534583 h 864786"/>
              <a:gd name="connsiteX14" fmla="*/ 575471 w 899086"/>
              <a:gd name="connsiteY14" fmla="*/ 644120 h 864786"/>
              <a:gd name="connsiteX15" fmla="*/ 426246 w 899086"/>
              <a:gd name="connsiteY15" fmla="*/ 710795 h 864786"/>
              <a:gd name="connsiteX16" fmla="*/ 669134 w 899086"/>
              <a:gd name="connsiteY16" fmla="*/ 623483 h 864786"/>
              <a:gd name="connsiteX17" fmla="*/ 896146 w 899086"/>
              <a:gd name="connsiteY17" fmla="*/ 864783 h 864786"/>
              <a:gd name="connsiteX18" fmla="*/ 797721 w 899086"/>
              <a:gd name="connsiteY18" fmla="*/ 617133 h 864786"/>
              <a:gd name="connsiteX19" fmla="*/ 789784 w 899086"/>
              <a:gd name="connsiteY19" fmla="*/ 339320 h 864786"/>
              <a:gd name="connsiteX20" fmla="*/ 837409 w 899086"/>
              <a:gd name="connsiteY20" fmla="*/ 499658 h 864786"/>
              <a:gd name="connsiteX21" fmla="*/ 723109 w 899086"/>
              <a:gd name="connsiteY21" fmla="*/ 250420 h 864786"/>
              <a:gd name="connsiteX22" fmla="*/ 518321 w 899086"/>
              <a:gd name="connsiteY22" fmla="*/ 93258 h 864786"/>
              <a:gd name="connsiteX23" fmla="*/ 792959 w 899086"/>
              <a:gd name="connsiteY23" fmla="*/ 156758 h 864786"/>
              <a:gd name="connsiteX24" fmla="*/ 475459 w 899086"/>
              <a:gd name="connsiteY24" fmla="*/ 34520 h 864786"/>
              <a:gd name="connsiteX25" fmla="*/ 796 w 899086"/>
              <a:gd name="connsiteY25" fmla="*/ 1183 h 864786"/>
              <a:gd name="connsiteX26" fmla="*/ 365921 w 899086"/>
              <a:gd name="connsiteY26" fmla="*/ 66270 h 864786"/>
              <a:gd name="connsiteX27" fmla="*/ 496096 w 899086"/>
              <a:gd name="connsiteY27" fmla="*/ 101195 h 864786"/>
              <a:gd name="connsiteX28" fmla="*/ 165896 w 899086"/>
              <a:gd name="connsiteY28" fmla="*/ 48808 h 864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99086" h="864786">
                <a:moveTo>
                  <a:pt x="165896" y="48808"/>
                </a:moveTo>
                <a:cubicBezTo>
                  <a:pt x="149227" y="63360"/>
                  <a:pt x="397671" y="171839"/>
                  <a:pt x="396084" y="188508"/>
                </a:cubicBezTo>
                <a:cubicBezTo>
                  <a:pt x="394497" y="205177"/>
                  <a:pt x="168277" y="148026"/>
                  <a:pt x="156371" y="148820"/>
                </a:cubicBezTo>
                <a:cubicBezTo>
                  <a:pt x="144465" y="149614"/>
                  <a:pt x="291838" y="149085"/>
                  <a:pt x="324646" y="193270"/>
                </a:cubicBezTo>
                <a:cubicBezTo>
                  <a:pt x="357454" y="237456"/>
                  <a:pt x="351104" y="390385"/>
                  <a:pt x="353221" y="413933"/>
                </a:cubicBezTo>
                <a:cubicBezTo>
                  <a:pt x="355338" y="437481"/>
                  <a:pt x="325175" y="349639"/>
                  <a:pt x="337346" y="334558"/>
                </a:cubicBezTo>
                <a:cubicBezTo>
                  <a:pt x="349517" y="319477"/>
                  <a:pt x="419102" y="319476"/>
                  <a:pt x="426246" y="323445"/>
                </a:cubicBezTo>
                <a:cubicBezTo>
                  <a:pt x="433390" y="327414"/>
                  <a:pt x="372272" y="352020"/>
                  <a:pt x="380209" y="358370"/>
                </a:cubicBezTo>
                <a:cubicBezTo>
                  <a:pt x="388146" y="364720"/>
                  <a:pt x="430744" y="334293"/>
                  <a:pt x="473871" y="361545"/>
                </a:cubicBezTo>
                <a:cubicBezTo>
                  <a:pt x="516998" y="388797"/>
                  <a:pt x="626006" y="518708"/>
                  <a:pt x="638971" y="521883"/>
                </a:cubicBezTo>
                <a:cubicBezTo>
                  <a:pt x="651936" y="525058"/>
                  <a:pt x="551394" y="387210"/>
                  <a:pt x="551659" y="380595"/>
                </a:cubicBezTo>
                <a:cubicBezTo>
                  <a:pt x="551924" y="373980"/>
                  <a:pt x="604311" y="421605"/>
                  <a:pt x="640559" y="482195"/>
                </a:cubicBezTo>
                <a:cubicBezTo>
                  <a:pt x="676807" y="542785"/>
                  <a:pt x="779994" y="735402"/>
                  <a:pt x="769146" y="744133"/>
                </a:cubicBezTo>
                <a:cubicBezTo>
                  <a:pt x="758298" y="752864"/>
                  <a:pt x="607750" y="551252"/>
                  <a:pt x="575471" y="534583"/>
                </a:cubicBezTo>
                <a:cubicBezTo>
                  <a:pt x="543192" y="517914"/>
                  <a:pt x="600342" y="614751"/>
                  <a:pt x="575471" y="644120"/>
                </a:cubicBezTo>
                <a:cubicBezTo>
                  <a:pt x="550600" y="673489"/>
                  <a:pt x="410636" y="714234"/>
                  <a:pt x="426246" y="710795"/>
                </a:cubicBezTo>
                <a:cubicBezTo>
                  <a:pt x="441856" y="707356"/>
                  <a:pt x="590817" y="597818"/>
                  <a:pt x="669134" y="623483"/>
                </a:cubicBezTo>
                <a:cubicBezTo>
                  <a:pt x="747451" y="649148"/>
                  <a:pt x="874715" y="865841"/>
                  <a:pt x="896146" y="864783"/>
                </a:cubicBezTo>
                <a:cubicBezTo>
                  <a:pt x="917577" y="863725"/>
                  <a:pt x="815448" y="704710"/>
                  <a:pt x="797721" y="617133"/>
                </a:cubicBezTo>
                <a:cubicBezTo>
                  <a:pt x="779994" y="529556"/>
                  <a:pt x="783169" y="358899"/>
                  <a:pt x="789784" y="339320"/>
                </a:cubicBezTo>
                <a:cubicBezTo>
                  <a:pt x="796399" y="319741"/>
                  <a:pt x="848521" y="514474"/>
                  <a:pt x="837409" y="499658"/>
                </a:cubicBezTo>
                <a:cubicBezTo>
                  <a:pt x="826297" y="484842"/>
                  <a:pt x="776290" y="318153"/>
                  <a:pt x="723109" y="250420"/>
                </a:cubicBezTo>
                <a:cubicBezTo>
                  <a:pt x="669928" y="182687"/>
                  <a:pt x="506679" y="108868"/>
                  <a:pt x="518321" y="93258"/>
                </a:cubicBezTo>
                <a:cubicBezTo>
                  <a:pt x="529963" y="77648"/>
                  <a:pt x="800103" y="166548"/>
                  <a:pt x="792959" y="156758"/>
                </a:cubicBezTo>
                <a:cubicBezTo>
                  <a:pt x="785815" y="146968"/>
                  <a:pt x="607486" y="60449"/>
                  <a:pt x="475459" y="34520"/>
                </a:cubicBezTo>
                <a:cubicBezTo>
                  <a:pt x="343432" y="8591"/>
                  <a:pt x="19052" y="-4109"/>
                  <a:pt x="796" y="1183"/>
                </a:cubicBezTo>
                <a:cubicBezTo>
                  <a:pt x="-17460" y="6475"/>
                  <a:pt x="283371" y="49601"/>
                  <a:pt x="365921" y="66270"/>
                </a:cubicBezTo>
                <a:cubicBezTo>
                  <a:pt x="448471" y="82939"/>
                  <a:pt x="525200" y="102782"/>
                  <a:pt x="496096" y="101195"/>
                </a:cubicBezTo>
                <a:cubicBezTo>
                  <a:pt x="466992" y="99608"/>
                  <a:pt x="182565" y="34256"/>
                  <a:pt x="165896" y="4880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: 図形 1245">
            <a:extLst>
              <a:ext uri="{FF2B5EF4-FFF2-40B4-BE49-F238E27FC236}">
                <a16:creationId xmlns:a16="http://schemas.microsoft.com/office/drawing/2014/main" id="{9444DD42-9542-4B2D-979E-D9363012C147}"/>
              </a:ext>
            </a:extLst>
          </p:cNvPr>
          <p:cNvSpPr/>
          <p:nvPr/>
        </p:nvSpPr>
        <p:spPr>
          <a:xfrm>
            <a:off x="3866004" y="3679062"/>
            <a:ext cx="794118" cy="561151"/>
          </a:xfrm>
          <a:custGeom>
            <a:avLst/>
            <a:gdLst>
              <a:gd name="connsiteX0" fmla="*/ 20196 w 794118"/>
              <a:gd name="connsiteY0" fmla="*/ 561151 h 561151"/>
              <a:gd name="connsiteX1" fmla="*/ 537721 w 794118"/>
              <a:gd name="connsiteY1" fmla="*/ 434151 h 561151"/>
              <a:gd name="connsiteX2" fmla="*/ 159896 w 794118"/>
              <a:gd name="connsiteY2" fmla="*/ 502413 h 561151"/>
              <a:gd name="connsiteX3" fmla="*/ 437709 w 794118"/>
              <a:gd name="connsiteY3" fmla="*/ 400813 h 561151"/>
              <a:gd name="connsiteX4" fmla="*/ 418659 w 794118"/>
              <a:gd name="connsiteY4" fmla="*/ 281751 h 561151"/>
              <a:gd name="connsiteX5" fmla="*/ 461521 w 794118"/>
              <a:gd name="connsiteY5" fmla="*/ 227776 h 561151"/>
              <a:gd name="connsiteX6" fmla="*/ 793309 w 794118"/>
              <a:gd name="connsiteY6" fmla="*/ 2351 h 561151"/>
              <a:gd name="connsiteX7" fmla="*/ 353571 w 794118"/>
              <a:gd name="connsiteY7" fmla="*/ 119826 h 561151"/>
              <a:gd name="connsiteX8" fmla="*/ 194821 w 794118"/>
              <a:gd name="connsiteY8" fmla="*/ 276988 h 561151"/>
              <a:gd name="connsiteX9" fmla="*/ 467871 w 794118"/>
              <a:gd name="connsiteY9" fmla="*/ 132526 h 561151"/>
              <a:gd name="connsiteX10" fmla="*/ 204346 w 794118"/>
              <a:gd name="connsiteY10" fmla="*/ 280163 h 561151"/>
              <a:gd name="connsiteX11" fmla="*/ 34484 w 794118"/>
              <a:gd name="connsiteY11" fmla="*/ 370651 h 561151"/>
              <a:gd name="connsiteX12" fmla="*/ 210696 w 794118"/>
              <a:gd name="connsiteY12" fmla="*/ 251588 h 561151"/>
              <a:gd name="connsiteX13" fmla="*/ 48771 w 794118"/>
              <a:gd name="connsiteY13" fmla="*/ 488126 h 561151"/>
              <a:gd name="connsiteX14" fmla="*/ 99571 w 794118"/>
              <a:gd name="connsiteY14" fmla="*/ 327788 h 561151"/>
              <a:gd name="connsiteX15" fmla="*/ 20196 w 794118"/>
              <a:gd name="connsiteY15" fmla="*/ 561151 h 561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4118" h="561151">
                <a:moveTo>
                  <a:pt x="20196" y="561151"/>
                </a:moveTo>
                <a:lnTo>
                  <a:pt x="537721" y="434151"/>
                </a:lnTo>
                <a:cubicBezTo>
                  <a:pt x="561004" y="424361"/>
                  <a:pt x="176565" y="507969"/>
                  <a:pt x="159896" y="502413"/>
                </a:cubicBezTo>
                <a:cubicBezTo>
                  <a:pt x="143227" y="496857"/>
                  <a:pt x="394582" y="437590"/>
                  <a:pt x="437709" y="400813"/>
                </a:cubicBezTo>
                <a:cubicBezTo>
                  <a:pt x="480836" y="364036"/>
                  <a:pt x="414690" y="310590"/>
                  <a:pt x="418659" y="281751"/>
                </a:cubicBezTo>
                <a:cubicBezTo>
                  <a:pt x="422628" y="252912"/>
                  <a:pt x="399079" y="274343"/>
                  <a:pt x="461521" y="227776"/>
                </a:cubicBezTo>
                <a:cubicBezTo>
                  <a:pt x="523963" y="181209"/>
                  <a:pt x="811301" y="20343"/>
                  <a:pt x="793309" y="2351"/>
                </a:cubicBezTo>
                <a:cubicBezTo>
                  <a:pt x="775317" y="-15641"/>
                  <a:pt x="453319" y="74053"/>
                  <a:pt x="353571" y="119826"/>
                </a:cubicBezTo>
                <a:cubicBezTo>
                  <a:pt x="253823" y="165599"/>
                  <a:pt x="175771" y="274871"/>
                  <a:pt x="194821" y="276988"/>
                </a:cubicBezTo>
                <a:cubicBezTo>
                  <a:pt x="213871" y="279105"/>
                  <a:pt x="466284" y="131997"/>
                  <a:pt x="467871" y="132526"/>
                </a:cubicBezTo>
                <a:cubicBezTo>
                  <a:pt x="469458" y="133055"/>
                  <a:pt x="276577" y="240476"/>
                  <a:pt x="204346" y="280163"/>
                </a:cubicBezTo>
                <a:cubicBezTo>
                  <a:pt x="132115" y="319850"/>
                  <a:pt x="33426" y="375413"/>
                  <a:pt x="34484" y="370651"/>
                </a:cubicBezTo>
                <a:cubicBezTo>
                  <a:pt x="35542" y="365889"/>
                  <a:pt x="208315" y="232009"/>
                  <a:pt x="210696" y="251588"/>
                </a:cubicBezTo>
                <a:cubicBezTo>
                  <a:pt x="213077" y="271167"/>
                  <a:pt x="67292" y="475426"/>
                  <a:pt x="48771" y="488126"/>
                </a:cubicBezTo>
                <a:cubicBezTo>
                  <a:pt x="30250" y="500826"/>
                  <a:pt x="103804" y="320115"/>
                  <a:pt x="99571" y="327788"/>
                </a:cubicBezTo>
                <a:cubicBezTo>
                  <a:pt x="95338" y="335461"/>
                  <a:pt x="-52829" y="543424"/>
                  <a:pt x="20196" y="56115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: 図形 1246">
            <a:extLst>
              <a:ext uri="{FF2B5EF4-FFF2-40B4-BE49-F238E27FC236}">
                <a16:creationId xmlns:a16="http://schemas.microsoft.com/office/drawing/2014/main" id="{C076196D-0BC0-4560-80E6-4B3EA0C39467}"/>
              </a:ext>
            </a:extLst>
          </p:cNvPr>
          <p:cNvSpPr/>
          <p:nvPr/>
        </p:nvSpPr>
        <p:spPr>
          <a:xfrm>
            <a:off x="4173531" y="3481261"/>
            <a:ext cx="1039170" cy="382778"/>
          </a:xfrm>
          <a:custGeom>
            <a:avLst/>
            <a:gdLst>
              <a:gd name="connsiteX0" fmla="*/ 1038232 w 1039170"/>
              <a:gd name="connsiteY0" fmla="*/ 123952 h 382778"/>
              <a:gd name="connsiteX1" fmla="*/ 779469 w 1039170"/>
              <a:gd name="connsiteY1" fmla="*/ 187452 h 382778"/>
              <a:gd name="connsiteX2" fmla="*/ 490544 w 1039170"/>
              <a:gd name="connsiteY2" fmla="*/ 382714 h 382778"/>
              <a:gd name="connsiteX3" fmla="*/ 793757 w 1039170"/>
              <a:gd name="connsiteY3" fmla="*/ 165227 h 382778"/>
              <a:gd name="connsiteX4" fmla="*/ 517532 w 1039170"/>
              <a:gd name="connsiteY4" fmla="*/ 230314 h 382778"/>
              <a:gd name="connsiteX5" fmla="*/ 12707 w 1039170"/>
              <a:gd name="connsiteY5" fmla="*/ 374777 h 382778"/>
              <a:gd name="connsiteX6" fmla="*/ 496894 w 1039170"/>
              <a:gd name="connsiteY6" fmla="*/ 193802 h 382778"/>
              <a:gd name="connsiteX7" fmla="*/ 7 w 1039170"/>
              <a:gd name="connsiteY7" fmla="*/ 198564 h 382778"/>
              <a:gd name="connsiteX8" fmla="*/ 485782 w 1039170"/>
              <a:gd name="connsiteY8" fmla="*/ 150939 h 382778"/>
              <a:gd name="connsiteX9" fmla="*/ 758832 w 1039170"/>
              <a:gd name="connsiteY9" fmla="*/ 127 h 382778"/>
              <a:gd name="connsiteX10" fmla="*/ 538169 w 1039170"/>
              <a:gd name="connsiteY10" fmla="*/ 123952 h 382778"/>
              <a:gd name="connsiteX11" fmla="*/ 685807 w 1039170"/>
              <a:gd name="connsiteY11" fmla="*/ 74739 h 382778"/>
              <a:gd name="connsiteX12" fmla="*/ 1038232 w 1039170"/>
              <a:gd name="connsiteY12" fmla="*/ 123952 h 382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39170" h="382778">
                <a:moveTo>
                  <a:pt x="1038232" y="123952"/>
                </a:moveTo>
                <a:cubicBezTo>
                  <a:pt x="1053842" y="142738"/>
                  <a:pt x="870750" y="144325"/>
                  <a:pt x="779469" y="187452"/>
                </a:cubicBezTo>
                <a:cubicBezTo>
                  <a:pt x="688188" y="230579"/>
                  <a:pt x="488163" y="386418"/>
                  <a:pt x="490544" y="382714"/>
                </a:cubicBezTo>
                <a:cubicBezTo>
                  <a:pt x="492925" y="379010"/>
                  <a:pt x="789259" y="190627"/>
                  <a:pt x="793757" y="165227"/>
                </a:cubicBezTo>
                <a:cubicBezTo>
                  <a:pt x="798255" y="139827"/>
                  <a:pt x="647707" y="195389"/>
                  <a:pt x="517532" y="230314"/>
                </a:cubicBezTo>
                <a:cubicBezTo>
                  <a:pt x="387357" y="265239"/>
                  <a:pt x="16147" y="380862"/>
                  <a:pt x="12707" y="374777"/>
                </a:cubicBezTo>
                <a:cubicBezTo>
                  <a:pt x="9267" y="368692"/>
                  <a:pt x="499011" y="223171"/>
                  <a:pt x="496894" y="193802"/>
                </a:cubicBezTo>
                <a:cubicBezTo>
                  <a:pt x="494777" y="164433"/>
                  <a:pt x="1859" y="205708"/>
                  <a:pt x="7" y="198564"/>
                </a:cubicBezTo>
                <a:cubicBezTo>
                  <a:pt x="-1845" y="191420"/>
                  <a:pt x="359311" y="184012"/>
                  <a:pt x="485782" y="150939"/>
                </a:cubicBezTo>
                <a:cubicBezTo>
                  <a:pt x="612253" y="117866"/>
                  <a:pt x="750101" y="4625"/>
                  <a:pt x="758832" y="127"/>
                </a:cubicBezTo>
                <a:cubicBezTo>
                  <a:pt x="767563" y="-4371"/>
                  <a:pt x="550340" y="111517"/>
                  <a:pt x="538169" y="123952"/>
                </a:cubicBezTo>
                <a:cubicBezTo>
                  <a:pt x="525998" y="136387"/>
                  <a:pt x="601140" y="77385"/>
                  <a:pt x="685807" y="74739"/>
                </a:cubicBezTo>
                <a:cubicBezTo>
                  <a:pt x="770474" y="72093"/>
                  <a:pt x="1022622" y="105166"/>
                  <a:pt x="1038232" y="12395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: 図形 1247">
            <a:extLst>
              <a:ext uri="{FF2B5EF4-FFF2-40B4-BE49-F238E27FC236}">
                <a16:creationId xmlns:a16="http://schemas.microsoft.com/office/drawing/2014/main" id="{61275B38-39C4-4D50-9C43-D20F085CB16D}"/>
              </a:ext>
            </a:extLst>
          </p:cNvPr>
          <p:cNvSpPr/>
          <p:nvPr/>
        </p:nvSpPr>
        <p:spPr>
          <a:xfrm>
            <a:off x="4806317" y="3377380"/>
            <a:ext cx="783932" cy="370278"/>
          </a:xfrm>
          <a:custGeom>
            <a:avLst/>
            <a:gdLst>
              <a:gd name="connsiteX0" fmla="*/ 353058 w 783932"/>
              <a:gd name="connsiteY0" fmla="*/ 820 h 370278"/>
              <a:gd name="connsiteX1" fmla="*/ 362583 w 783932"/>
              <a:gd name="connsiteY1" fmla="*/ 81783 h 370278"/>
              <a:gd name="connsiteX2" fmla="*/ 651508 w 783932"/>
              <a:gd name="connsiteY2" fmla="*/ 226245 h 370278"/>
              <a:gd name="connsiteX3" fmla="*/ 591183 w 783932"/>
              <a:gd name="connsiteY3" fmla="*/ 218308 h 370278"/>
              <a:gd name="connsiteX4" fmla="*/ 495933 w 783932"/>
              <a:gd name="connsiteY4" fmla="*/ 183383 h 370278"/>
              <a:gd name="connsiteX5" fmla="*/ 676908 w 783932"/>
              <a:gd name="connsiteY5" fmla="*/ 226245 h 370278"/>
              <a:gd name="connsiteX6" fmla="*/ 783271 w 783932"/>
              <a:gd name="connsiteY6" fmla="*/ 369120 h 370278"/>
              <a:gd name="connsiteX7" fmla="*/ 702308 w 783932"/>
              <a:gd name="connsiteY7" fmla="*/ 294508 h 370278"/>
              <a:gd name="connsiteX8" fmla="*/ 360996 w 783932"/>
              <a:gd name="connsiteY8" fmla="*/ 308795 h 370278"/>
              <a:gd name="connsiteX9" fmla="*/ 588008 w 783932"/>
              <a:gd name="connsiteY9" fmla="*/ 281808 h 370278"/>
              <a:gd name="connsiteX10" fmla="*/ 668971 w 783932"/>
              <a:gd name="connsiteY10" fmla="*/ 272283 h 370278"/>
              <a:gd name="connsiteX11" fmla="*/ 341946 w 783932"/>
              <a:gd name="connsiteY11" fmla="*/ 343720 h 370278"/>
              <a:gd name="connsiteX12" fmla="*/ 537208 w 783932"/>
              <a:gd name="connsiteY12" fmla="*/ 321495 h 370278"/>
              <a:gd name="connsiteX13" fmla="*/ 345121 w 783932"/>
              <a:gd name="connsiteY13" fmla="*/ 250058 h 370278"/>
              <a:gd name="connsiteX14" fmla="*/ 633 w 783932"/>
              <a:gd name="connsiteY14" fmla="*/ 262758 h 370278"/>
              <a:gd name="connsiteX15" fmla="*/ 260983 w 783932"/>
              <a:gd name="connsiteY15" fmla="*/ 215133 h 370278"/>
              <a:gd name="connsiteX16" fmla="*/ 308608 w 783932"/>
              <a:gd name="connsiteY16" fmla="*/ 192908 h 370278"/>
              <a:gd name="connsiteX17" fmla="*/ 254633 w 783932"/>
              <a:gd name="connsiteY17" fmla="*/ 129408 h 370278"/>
              <a:gd name="connsiteX18" fmla="*/ 353058 w 783932"/>
              <a:gd name="connsiteY18" fmla="*/ 820 h 37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83932" h="370278">
                <a:moveTo>
                  <a:pt x="353058" y="820"/>
                </a:moveTo>
                <a:cubicBezTo>
                  <a:pt x="371050" y="-7118"/>
                  <a:pt x="312841" y="44212"/>
                  <a:pt x="362583" y="81783"/>
                </a:cubicBezTo>
                <a:cubicBezTo>
                  <a:pt x="412325" y="119354"/>
                  <a:pt x="613408" y="203491"/>
                  <a:pt x="651508" y="226245"/>
                </a:cubicBezTo>
                <a:cubicBezTo>
                  <a:pt x="689608" y="248999"/>
                  <a:pt x="617112" y="225452"/>
                  <a:pt x="591183" y="218308"/>
                </a:cubicBezTo>
                <a:cubicBezTo>
                  <a:pt x="565254" y="211164"/>
                  <a:pt x="481646" y="182060"/>
                  <a:pt x="495933" y="183383"/>
                </a:cubicBezTo>
                <a:cubicBezTo>
                  <a:pt x="510221" y="184706"/>
                  <a:pt x="629018" y="195289"/>
                  <a:pt x="676908" y="226245"/>
                </a:cubicBezTo>
                <a:cubicBezTo>
                  <a:pt x="724798" y="257201"/>
                  <a:pt x="779038" y="357743"/>
                  <a:pt x="783271" y="369120"/>
                </a:cubicBezTo>
                <a:cubicBezTo>
                  <a:pt x="787504" y="380497"/>
                  <a:pt x="772687" y="304562"/>
                  <a:pt x="702308" y="294508"/>
                </a:cubicBezTo>
                <a:cubicBezTo>
                  <a:pt x="631929" y="284454"/>
                  <a:pt x="380046" y="310912"/>
                  <a:pt x="360996" y="308795"/>
                </a:cubicBezTo>
                <a:lnTo>
                  <a:pt x="588008" y="281808"/>
                </a:lnTo>
                <a:cubicBezTo>
                  <a:pt x="639337" y="275723"/>
                  <a:pt x="709981" y="261964"/>
                  <a:pt x="668971" y="272283"/>
                </a:cubicBezTo>
                <a:cubicBezTo>
                  <a:pt x="627961" y="282602"/>
                  <a:pt x="363906" y="335518"/>
                  <a:pt x="341946" y="343720"/>
                </a:cubicBezTo>
                <a:cubicBezTo>
                  <a:pt x="319986" y="351922"/>
                  <a:pt x="536679" y="337105"/>
                  <a:pt x="537208" y="321495"/>
                </a:cubicBezTo>
                <a:cubicBezTo>
                  <a:pt x="537737" y="305885"/>
                  <a:pt x="434550" y="259847"/>
                  <a:pt x="345121" y="250058"/>
                </a:cubicBezTo>
                <a:cubicBezTo>
                  <a:pt x="255692" y="240269"/>
                  <a:pt x="14656" y="268579"/>
                  <a:pt x="633" y="262758"/>
                </a:cubicBezTo>
                <a:cubicBezTo>
                  <a:pt x="-13390" y="256937"/>
                  <a:pt x="209654" y="226775"/>
                  <a:pt x="260983" y="215133"/>
                </a:cubicBezTo>
                <a:cubicBezTo>
                  <a:pt x="312312" y="203491"/>
                  <a:pt x="309666" y="207195"/>
                  <a:pt x="308608" y="192908"/>
                </a:cubicBezTo>
                <a:cubicBezTo>
                  <a:pt x="307550" y="178621"/>
                  <a:pt x="246695" y="157983"/>
                  <a:pt x="254633" y="129408"/>
                </a:cubicBezTo>
                <a:cubicBezTo>
                  <a:pt x="262571" y="100833"/>
                  <a:pt x="335066" y="8758"/>
                  <a:pt x="353058" y="82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: 図形 1248">
            <a:extLst>
              <a:ext uri="{FF2B5EF4-FFF2-40B4-BE49-F238E27FC236}">
                <a16:creationId xmlns:a16="http://schemas.microsoft.com/office/drawing/2014/main" id="{DF2E813A-51A5-48B8-BC99-36E3006F45A8}"/>
              </a:ext>
            </a:extLst>
          </p:cNvPr>
          <p:cNvSpPr/>
          <p:nvPr/>
        </p:nvSpPr>
        <p:spPr>
          <a:xfrm>
            <a:off x="4512768" y="5541962"/>
            <a:ext cx="141782" cy="63070"/>
          </a:xfrm>
          <a:custGeom>
            <a:avLst/>
            <a:gdLst>
              <a:gd name="connsiteX0" fmla="*/ 495 w 141782"/>
              <a:gd name="connsiteY0" fmla="*/ 1 h 63070"/>
              <a:gd name="connsiteX1" fmla="*/ 54470 w 141782"/>
              <a:gd name="connsiteY1" fmla="*/ 60326 h 63070"/>
              <a:gd name="connsiteX2" fmla="*/ 141782 w 141782"/>
              <a:gd name="connsiteY2" fmla="*/ 52388 h 63070"/>
              <a:gd name="connsiteX3" fmla="*/ 33832 w 141782"/>
              <a:gd name="connsiteY3" fmla="*/ 61913 h 63070"/>
              <a:gd name="connsiteX4" fmla="*/ 495 w 141782"/>
              <a:gd name="connsiteY4" fmla="*/ 1 h 63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782" h="63070">
                <a:moveTo>
                  <a:pt x="495" y="1"/>
                </a:moveTo>
                <a:cubicBezTo>
                  <a:pt x="3935" y="-263"/>
                  <a:pt x="30922" y="51595"/>
                  <a:pt x="54470" y="60326"/>
                </a:cubicBezTo>
                <a:cubicBezTo>
                  <a:pt x="78018" y="69057"/>
                  <a:pt x="141782" y="52388"/>
                  <a:pt x="141782" y="52388"/>
                </a:cubicBezTo>
                <a:cubicBezTo>
                  <a:pt x="138342" y="52652"/>
                  <a:pt x="55792" y="67205"/>
                  <a:pt x="33832" y="61913"/>
                </a:cubicBezTo>
                <a:cubicBezTo>
                  <a:pt x="11872" y="56621"/>
                  <a:pt x="-2945" y="265"/>
                  <a:pt x="495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: 図形 1249">
            <a:extLst>
              <a:ext uri="{FF2B5EF4-FFF2-40B4-BE49-F238E27FC236}">
                <a16:creationId xmlns:a16="http://schemas.microsoft.com/office/drawing/2014/main" id="{DD1AF616-D217-4E27-9074-97C069EC231F}"/>
              </a:ext>
            </a:extLst>
          </p:cNvPr>
          <p:cNvSpPr/>
          <p:nvPr/>
        </p:nvSpPr>
        <p:spPr>
          <a:xfrm>
            <a:off x="4589217" y="5466971"/>
            <a:ext cx="63786" cy="70409"/>
          </a:xfrm>
          <a:custGeom>
            <a:avLst/>
            <a:gdLst>
              <a:gd name="connsiteX0" fmla="*/ 63746 w 63786"/>
              <a:gd name="connsiteY0" fmla="*/ 379 h 70409"/>
              <a:gd name="connsiteX1" fmla="*/ 11358 w 63786"/>
              <a:gd name="connsiteY1" fmla="*/ 21017 h 70409"/>
              <a:gd name="connsiteX2" fmla="*/ 14533 w 63786"/>
              <a:gd name="connsiteY2" fmla="*/ 70229 h 70409"/>
              <a:gd name="connsiteX3" fmla="*/ 1833 w 63786"/>
              <a:gd name="connsiteY3" fmla="*/ 36892 h 70409"/>
              <a:gd name="connsiteX4" fmla="*/ 63746 w 63786"/>
              <a:gd name="connsiteY4" fmla="*/ 379 h 70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6" h="70409">
                <a:moveTo>
                  <a:pt x="63746" y="379"/>
                </a:moveTo>
                <a:cubicBezTo>
                  <a:pt x="65334" y="-2267"/>
                  <a:pt x="19560" y="9375"/>
                  <a:pt x="11358" y="21017"/>
                </a:cubicBezTo>
                <a:cubicBezTo>
                  <a:pt x="3156" y="32659"/>
                  <a:pt x="16120" y="67583"/>
                  <a:pt x="14533" y="70229"/>
                </a:cubicBezTo>
                <a:cubicBezTo>
                  <a:pt x="12945" y="72875"/>
                  <a:pt x="-5840" y="45623"/>
                  <a:pt x="1833" y="36892"/>
                </a:cubicBezTo>
                <a:cubicBezTo>
                  <a:pt x="9506" y="28161"/>
                  <a:pt x="62158" y="3025"/>
                  <a:pt x="63746" y="3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: 図形 1250">
            <a:extLst>
              <a:ext uri="{FF2B5EF4-FFF2-40B4-BE49-F238E27FC236}">
                <a16:creationId xmlns:a16="http://schemas.microsoft.com/office/drawing/2014/main" id="{D0941C1E-E2FF-44AE-AE7B-A37447BE1E6F}"/>
              </a:ext>
            </a:extLst>
          </p:cNvPr>
          <p:cNvSpPr/>
          <p:nvPr/>
        </p:nvSpPr>
        <p:spPr>
          <a:xfrm>
            <a:off x="4376145" y="6100617"/>
            <a:ext cx="772410" cy="295660"/>
          </a:xfrm>
          <a:custGeom>
            <a:avLst/>
            <a:gdLst>
              <a:gd name="connsiteX0" fmla="*/ 103780 w 772410"/>
              <a:gd name="connsiteY0" fmla="*/ 39833 h 295660"/>
              <a:gd name="connsiteX1" fmla="*/ 503830 w 772410"/>
              <a:gd name="connsiteY1" fmla="*/ 58883 h 295660"/>
              <a:gd name="connsiteX2" fmla="*/ 356193 w 772410"/>
              <a:gd name="connsiteY2" fmla="*/ 76346 h 295660"/>
              <a:gd name="connsiteX3" fmla="*/ 726080 w 772410"/>
              <a:gd name="connsiteY3" fmla="*/ 146 h 295660"/>
              <a:gd name="connsiteX4" fmla="*/ 516530 w 772410"/>
              <a:gd name="connsiteY4" fmla="*/ 57296 h 295660"/>
              <a:gd name="connsiteX5" fmla="*/ 500655 w 772410"/>
              <a:gd name="connsiteY5" fmla="*/ 65233 h 295660"/>
              <a:gd name="connsiteX6" fmla="*/ 768943 w 772410"/>
              <a:gd name="connsiteY6" fmla="*/ 63646 h 295660"/>
              <a:gd name="connsiteX7" fmla="*/ 643530 w 772410"/>
              <a:gd name="connsiteY7" fmla="*/ 82696 h 295660"/>
              <a:gd name="connsiteX8" fmla="*/ 503830 w 772410"/>
              <a:gd name="connsiteY8" fmla="*/ 139846 h 295660"/>
              <a:gd name="connsiteX9" fmla="*/ 314918 w 772410"/>
              <a:gd name="connsiteY9" fmla="*/ 238271 h 295660"/>
              <a:gd name="connsiteX10" fmla="*/ 494305 w 772410"/>
              <a:gd name="connsiteY10" fmla="*/ 127146 h 295660"/>
              <a:gd name="connsiteX11" fmla="*/ 314918 w 772410"/>
              <a:gd name="connsiteY11" fmla="*/ 204933 h 295660"/>
              <a:gd name="connsiteX12" fmla="*/ 300630 w 772410"/>
              <a:gd name="connsiteY12" fmla="*/ 295421 h 295660"/>
              <a:gd name="connsiteX13" fmla="*/ 295868 w 772410"/>
              <a:gd name="connsiteY13" fmla="*/ 230333 h 295660"/>
              <a:gd name="connsiteX14" fmla="*/ 248243 w 772410"/>
              <a:gd name="connsiteY14" fmla="*/ 198583 h 295660"/>
              <a:gd name="connsiteX15" fmla="*/ 593 w 772410"/>
              <a:gd name="connsiteY15" fmla="*/ 208108 h 295660"/>
              <a:gd name="connsiteX16" fmla="*/ 327618 w 772410"/>
              <a:gd name="connsiteY16" fmla="*/ 179533 h 295660"/>
              <a:gd name="connsiteX17" fmla="*/ 295868 w 772410"/>
              <a:gd name="connsiteY17" fmla="*/ 174771 h 295660"/>
              <a:gd name="connsiteX18" fmla="*/ 227605 w 772410"/>
              <a:gd name="connsiteY18" fmla="*/ 128733 h 295660"/>
              <a:gd name="connsiteX19" fmla="*/ 337143 w 772410"/>
              <a:gd name="connsiteY19" fmla="*/ 128733 h 295660"/>
              <a:gd name="connsiteX20" fmla="*/ 210143 w 772410"/>
              <a:gd name="connsiteY20" fmla="*/ 141433 h 295660"/>
              <a:gd name="connsiteX21" fmla="*/ 245068 w 772410"/>
              <a:gd name="connsiteY21" fmla="*/ 131908 h 295660"/>
              <a:gd name="connsiteX22" fmla="*/ 232368 w 772410"/>
              <a:gd name="connsiteY22" fmla="*/ 103333 h 295660"/>
              <a:gd name="connsiteX23" fmla="*/ 230780 w 772410"/>
              <a:gd name="connsiteY23" fmla="*/ 71583 h 295660"/>
              <a:gd name="connsiteX24" fmla="*/ 103780 w 772410"/>
              <a:gd name="connsiteY24" fmla="*/ 39833 h 295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72410" h="295660">
                <a:moveTo>
                  <a:pt x="103780" y="39833"/>
                </a:moveTo>
                <a:cubicBezTo>
                  <a:pt x="149288" y="37716"/>
                  <a:pt x="461761" y="52798"/>
                  <a:pt x="503830" y="58883"/>
                </a:cubicBezTo>
                <a:cubicBezTo>
                  <a:pt x="545899" y="64968"/>
                  <a:pt x="319151" y="86135"/>
                  <a:pt x="356193" y="76346"/>
                </a:cubicBezTo>
                <a:cubicBezTo>
                  <a:pt x="393235" y="66557"/>
                  <a:pt x="699357" y="3321"/>
                  <a:pt x="726080" y="146"/>
                </a:cubicBezTo>
                <a:cubicBezTo>
                  <a:pt x="752803" y="-3029"/>
                  <a:pt x="554101" y="46448"/>
                  <a:pt x="516530" y="57296"/>
                </a:cubicBezTo>
                <a:cubicBezTo>
                  <a:pt x="478959" y="68144"/>
                  <a:pt x="458586" y="64175"/>
                  <a:pt x="500655" y="65233"/>
                </a:cubicBezTo>
                <a:cubicBezTo>
                  <a:pt x="542724" y="66291"/>
                  <a:pt x="745131" y="60736"/>
                  <a:pt x="768943" y="63646"/>
                </a:cubicBezTo>
                <a:cubicBezTo>
                  <a:pt x="792755" y="66556"/>
                  <a:pt x="687715" y="69996"/>
                  <a:pt x="643530" y="82696"/>
                </a:cubicBezTo>
                <a:cubicBezTo>
                  <a:pt x="599345" y="95396"/>
                  <a:pt x="558599" y="113917"/>
                  <a:pt x="503830" y="139846"/>
                </a:cubicBezTo>
                <a:cubicBezTo>
                  <a:pt x="449061" y="165775"/>
                  <a:pt x="316506" y="240388"/>
                  <a:pt x="314918" y="238271"/>
                </a:cubicBezTo>
                <a:cubicBezTo>
                  <a:pt x="313330" y="236154"/>
                  <a:pt x="494305" y="132702"/>
                  <a:pt x="494305" y="127146"/>
                </a:cubicBezTo>
                <a:cubicBezTo>
                  <a:pt x="494305" y="121590"/>
                  <a:pt x="347197" y="176887"/>
                  <a:pt x="314918" y="204933"/>
                </a:cubicBezTo>
                <a:cubicBezTo>
                  <a:pt x="282639" y="232979"/>
                  <a:pt x="303805" y="291188"/>
                  <a:pt x="300630" y="295421"/>
                </a:cubicBezTo>
                <a:cubicBezTo>
                  <a:pt x="297455" y="299654"/>
                  <a:pt x="304599" y="246473"/>
                  <a:pt x="295868" y="230333"/>
                </a:cubicBezTo>
                <a:cubicBezTo>
                  <a:pt x="287137" y="214193"/>
                  <a:pt x="297456" y="202287"/>
                  <a:pt x="248243" y="198583"/>
                </a:cubicBezTo>
                <a:cubicBezTo>
                  <a:pt x="199031" y="194879"/>
                  <a:pt x="-12636" y="211283"/>
                  <a:pt x="593" y="208108"/>
                </a:cubicBezTo>
                <a:cubicBezTo>
                  <a:pt x="13822" y="204933"/>
                  <a:pt x="278406" y="185089"/>
                  <a:pt x="327618" y="179533"/>
                </a:cubicBezTo>
                <a:cubicBezTo>
                  <a:pt x="376831" y="173977"/>
                  <a:pt x="312537" y="183238"/>
                  <a:pt x="295868" y="174771"/>
                </a:cubicBezTo>
                <a:cubicBezTo>
                  <a:pt x="279199" y="166304"/>
                  <a:pt x="220726" y="136406"/>
                  <a:pt x="227605" y="128733"/>
                </a:cubicBezTo>
                <a:cubicBezTo>
                  <a:pt x="234484" y="121060"/>
                  <a:pt x="340053" y="126616"/>
                  <a:pt x="337143" y="128733"/>
                </a:cubicBezTo>
                <a:cubicBezTo>
                  <a:pt x="334233" y="130850"/>
                  <a:pt x="225489" y="140904"/>
                  <a:pt x="210143" y="141433"/>
                </a:cubicBezTo>
                <a:cubicBezTo>
                  <a:pt x="194797" y="141962"/>
                  <a:pt x="241364" y="138258"/>
                  <a:pt x="245068" y="131908"/>
                </a:cubicBezTo>
                <a:cubicBezTo>
                  <a:pt x="248772" y="125558"/>
                  <a:pt x="234749" y="113387"/>
                  <a:pt x="232368" y="103333"/>
                </a:cubicBezTo>
                <a:cubicBezTo>
                  <a:pt x="229987" y="93279"/>
                  <a:pt x="246655" y="80314"/>
                  <a:pt x="230780" y="71583"/>
                </a:cubicBezTo>
                <a:cubicBezTo>
                  <a:pt x="214905" y="62852"/>
                  <a:pt x="58272" y="41950"/>
                  <a:pt x="103780" y="3983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: 図形 1251">
            <a:extLst>
              <a:ext uri="{FF2B5EF4-FFF2-40B4-BE49-F238E27FC236}">
                <a16:creationId xmlns:a16="http://schemas.microsoft.com/office/drawing/2014/main" id="{1661743B-0840-4737-9D9B-CD28CA65A8FC}"/>
              </a:ext>
            </a:extLst>
          </p:cNvPr>
          <p:cNvSpPr/>
          <p:nvPr/>
        </p:nvSpPr>
        <p:spPr>
          <a:xfrm>
            <a:off x="4726486" y="6052888"/>
            <a:ext cx="561804" cy="174113"/>
          </a:xfrm>
          <a:custGeom>
            <a:avLst/>
            <a:gdLst>
              <a:gd name="connsiteX0" fmla="*/ 245564 w 561804"/>
              <a:gd name="connsiteY0" fmla="*/ 87562 h 174113"/>
              <a:gd name="connsiteX1" fmla="*/ 378914 w 561804"/>
              <a:gd name="connsiteY1" fmla="*/ 44700 h 174113"/>
              <a:gd name="connsiteX2" fmla="*/ 426539 w 561804"/>
              <a:gd name="connsiteY2" fmla="*/ 19300 h 174113"/>
              <a:gd name="connsiteX3" fmla="*/ 561477 w 561804"/>
              <a:gd name="connsiteY3" fmla="*/ 8187 h 174113"/>
              <a:gd name="connsiteX4" fmla="*/ 383677 w 561804"/>
              <a:gd name="connsiteY4" fmla="*/ 250 h 174113"/>
              <a:gd name="connsiteX5" fmla="*/ 505914 w 561804"/>
              <a:gd name="connsiteY5" fmla="*/ 17712 h 174113"/>
              <a:gd name="connsiteX6" fmla="*/ 415427 w 561804"/>
              <a:gd name="connsiteY6" fmla="*/ 47875 h 174113"/>
              <a:gd name="connsiteX7" fmla="*/ 340814 w 561804"/>
              <a:gd name="connsiteY7" fmla="*/ 95500 h 174113"/>
              <a:gd name="connsiteX8" fmla="*/ 444002 w 561804"/>
              <a:gd name="connsiteY8" fmla="*/ 66925 h 174113"/>
              <a:gd name="connsiteX9" fmla="*/ 413839 w 561804"/>
              <a:gd name="connsiteY9" fmla="*/ 87562 h 174113"/>
              <a:gd name="connsiteX10" fmla="*/ 493214 w 561804"/>
              <a:gd name="connsiteY10" fmla="*/ 173287 h 174113"/>
              <a:gd name="connsiteX11" fmla="*/ 472577 w 561804"/>
              <a:gd name="connsiteY11" fmla="*/ 132012 h 174113"/>
              <a:gd name="connsiteX12" fmla="*/ 197939 w 561804"/>
              <a:gd name="connsiteY12" fmla="*/ 149475 h 174113"/>
              <a:gd name="connsiteX13" fmla="*/ 2677 w 561804"/>
              <a:gd name="connsiteY13" fmla="*/ 163762 h 174113"/>
              <a:gd name="connsiteX14" fmla="*/ 340814 w 561804"/>
              <a:gd name="connsiteY14" fmla="*/ 82800 h 174113"/>
              <a:gd name="connsiteX15" fmla="*/ 245564 w 561804"/>
              <a:gd name="connsiteY15" fmla="*/ 87562 h 174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61804" h="174113">
                <a:moveTo>
                  <a:pt x="245564" y="87562"/>
                </a:moveTo>
                <a:cubicBezTo>
                  <a:pt x="251914" y="81212"/>
                  <a:pt x="348752" y="56077"/>
                  <a:pt x="378914" y="44700"/>
                </a:cubicBezTo>
                <a:cubicBezTo>
                  <a:pt x="409076" y="33323"/>
                  <a:pt x="396112" y="25385"/>
                  <a:pt x="426539" y="19300"/>
                </a:cubicBezTo>
                <a:cubicBezTo>
                  <a:pt x="456966" y="13214"/>
                  <a:pt x="568621" y="11362"/>
                  <a:pt x="561477" y="8187"/>
                </a:cubicBezTo>
                <a:cubicBezTo>
                  <a:pt x="554333" y="5012"/>
                  <a:pt x="392938" y="-1338"/>
                  <a:pt x="383677" y="250"/>
                </a:cubicBezTo>
                <a:cubicBezTo>
                  <a:pt x="374417" y="1837"/>
                  <a:pt x="500622" y="9775"/>
                  <a:pt x="505914" y="17712"/>
                </a:cubicBezTo>
                <a:cubicBezTo>
                  <a:pt x="511206" y="25649"/>
                  <a:pt x="442944" y="34910"/>
                  <a:pt x="415427" y="47875"/>
                </a:cubicBezTo>
                <a:cubicBezTo>
                  <a:pt x="387910" y="60840"/>
                  <a:pt x="336052" y="92325"/>
                  <a:pt x="340814" y="95500"/>
                </a:cubicBezTo>
                <a:cubicBezTo>
                  <a:pt x="345576" y="98675"/>
                  <a:pt x="431831" y="68248"/>
                  <a:pt x="444002" y="66925"/>
                </a:cubicBezTo>
                <a:cubicBezTo>
                  <a:pt x="456173" y="65602"/>
                  <a:pt x="405637" y="69835"/>
                  <a:pt x="413839" y="87562"/>
                </a:cubicBezTo>
                <a:cubicBezTo>
                  <a:pt x="422041" y="105289"/>
                  <a:pt x="483424" y="165879"/>
                  <a:pt x="493214" y="173287"/>
                </a:cubicBezTo>
                <a:cubicBezTo>
                  <a:pt x="503004" y="180695"/>
                  <a:pt x="521789" y="135981"/>
                  <a:pt x="472577" y="132012"/>
                </a:cubicBezTo>
                <a:cubicBezTo>
                  <a:pt x="423365" y="128043"/>
                  <a:pt x="197939" y="149475"/>
                  <a:pt x="197939" y="149475"/>
                </a:cubicBezTo>
                <a:cubicBezTo>
                  <a:pt x="119622" y="154767"/>
                  <a:pt x="-21136" y="174875"/>
                  <a:pt x="2677" y="163762"/>
                </a:cubicBezTo>
                <a:cubicBezTo>
                  <a:pt x="26489" y="152650"/>
                  <a:pt x="294776" y="96029"/>
                  <a:pt x="340814" y="82800"/>
                </a:cubicBezTo>
                <a:cubicBezTo>
                  <a:pt x="386852" y="69571"/>
                  <a:pt x="239214" y="93912"/>
                  <a:pt x="245564" y="8756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: 図形 1252">
            <a:extLst>
              <a:ext uri="{FF2B5EF4-FFF2-40B4-BE49-F238E27FC236}">
                <a16:creationId xmlns:a16="http://schemas.microsoft.com/office/drawing/2014/main" id="{89FBA3E6-8747-45CB-8CC5-35C4C3D74A30}"/>
              </a:ext>
            </a:extLst>
          </p:cNvPr>
          <p:cNvSpPr/>
          <p:nvPr/>
        </p:nvSpPr>
        <p:spPr>
          <a:xfrm>
            <a:off x="4254007" y="5839000"/>
            <a:ext cx="422851" cy="269918"/>
          </a:xfrm>
          <a:custGeom>
            <a:avLst/>
            <a:gdLst>
              <a:gd name="connsiteX0" fmla="*/ 421181 w 422851"/>
              <a:gd name="connsiteY0" fmla="*/ 1413 h 269918"/>
              <a:gd name="connsiteX1" fmla="*/ 203693 w 422851"/>
              <a:gd name="connsiteY1" fmla="*/ 112538 h 269918"/>
              <a:gd name="connsiteX2" fmla="*/ 27481 w 422851"/>
              <a:gd name="connsiteY2" fmla="*/ 126825 h 269918"/>
              <a:gd name="connsiteX3" fmla="*/ 133843 w 422851"/>
              <a:gd name="connsiteY3" fmla="*/ 125238 h 269918"/>
              <a:gd name="connsiteX4" fmla="*/ 190993 w 422851"/>
              <a:gd name="connsiteY4" fmla="*/ 125238 h 269918"/>
              <a:gd name="connsiteX5" fmla="*/ 60818 w 422851"/>
              <a:gd name="connsiteY5" fmla="*/ 188738 h 269918"/>
              <a:gd name="connsiteX6" fmla="*/ 157656 w 422851"/>
              <a:gd name="connsiteY6" fmla="*/ 168100 h 269918"/>
              <a:gd name="connsiteX7" fmla="*/ 493 w 422851"/>
              <a:gd name="connsiteY7" fmla="*/ 263350 h 269918"/>
              <a:gd name="connsiteX8" fmla="*/ 111618 w 422851"/>
              <a:gd name="connsiteY8" fmla="*/ 214138 h 269918"/>
              <a:gd name="connsiteX9" fmla="*/ 210043 w 422851"/>
              <a:gd name="connsiteY9" fmla="*/ 269700 h 269918"/>
              <a:gd name="connsiteX10" fmla="*/ 149718 w 422851"/>
              <a:gd name="connsiteY10" fmla="*/ 188738 h 269918"/>
              <a:gd name="connsiteX11" fmla="*/ 256081 w 422851"/>
              <a:gd name="connsiteY11" fmla="*/ 107775 h 269918"/>
              <a:gd name="connsiteX12" fmla="*/ 162418 w 422851"/>
              <a:gd name="connsiteY12" fmla="*/ 123650 h 269918"/>
              <a:gd name="connsiteX13" fmla="*/ 286243 w 422851"/>
              <a:gd name="connsiteY13" fmla="*/ 77613 h 269918"/>
              <a:gd name="connsiteX14" fmla="*/ 164006 w 422851"/>
              <a:gd name="connsiteY14" fmla="*/ 74438 h 269918"/>
              <a:gd name="connsiteX15" fmla="*/ 297356 w 422851"/>
              <a:gd name="connsiteY15" fmla="*/ 50625 h 269918"/>
              <a:gd name="connsiteX16" fmla="*/ 421181 w 422851"/>
              <a:gd name="connsiteY16" fmla="*/ 1413 h 269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2851" h="269918">
                <a:moveTo>
                  <a:pt x="421181" y="1413"/>
                </a:moveTo>
                <a:cubicBezTo>
                  <a:pt x="405570" y="11732"/>
                  <a:pt x="269310" y="91636"/>
                  <a:pt x="203693" y="112538"/>
                </a:cubicBezTo>
                <a:cubicBezTo>
                  <a:pt x="138076" y="133440"/>
                  <a:pt x="39123" y="124708"/>
                  <a:pt x="27481" y="126825"/>
                </a:cubicBezTo>
                <a:cubicBezTo>
                  <a:pt x="15839" y="128942"/>
                  <a:pt x="106591" y="125502"/>
                  <a:pt x="133843" y="125238"/>
                </a:cubicBezTo>
                <a:cubicBezTo>
                  <a:pt x="161095" y="124974"/>
                  <a:pt x="203164" y="114655"/>
                  <a:pt x="190993" y="125238"/>
                </a:cubicBezTo>
                <a:cubicBezTo>
                  <a:pt x="178822" y="135821"/>
                  <a:pt x="66374" y="181594"/>
                  <a:pt x="60818" y="188738"/>
                </a:cubicBezTo>
                <a:cubicBezTo>
                  <a:pt x="55262" y="195882"/>
                  <a:pt x="167710" y="155665"/>
                  <a:pt x="157656" y="168100"/>
                </a:cubicBezTo>
                <a:cubicBezTo>
                  <a:pt x="147602" y="180535"/>
                  <a:pt x="8166" y="255677"/>
                  <a:pt x="493" y="263350"/>
                </a:cubicBezTo>
                <a:cubicBezTo>
                  <a:pt x="-7180" y="271023"/>
                  <a:pt x="76693" y="213080"/>
                  <a:pt x="111618" y="214138"/>
                </a:cubicBezTo>
                <a:cubicBezTo>
                  <a:pt x="146543" y="215196"/>
                  <a:pt x="203693" y="273933"/>
                  <a:pt x="210043" y="269700"/>
                </a:cubicBezTo>
                <a:cubicBezTo>
                  <a:pt x="216393" y="265467"/>
                  <a:pt x="142045" y="215726"/>
                  <a:pt x="149718" y="188738"/>
                </a:cubicBezTo>
                <a:cubicBezTo>
                  <a:pt x="157391" y="161751"/>
                  <a:pt x="253964" y="118623"/>
                  <a:pt x="256081" y="107775"/>
                </a:cubicBezTo>
                <a:cubicBezTo>
                  <a:pt x="258198" y="96927"/>
                  <a:pt x="157391" y="128677"/>
                  <a:pt x="162418" y="123650"/>
                </a:cubicBezTo>
                <a:cubicBezTo>
                  <a:pt x="167445" y="118623"/>
                  <a:pt x="285978" y="85815"/>
                  <a:pt x="286243" y="77613"/>
                </a:cubicBezTo>
                <a:cubicBezTo>
                  <a:pt x="286508" y="69411"/>
                  <a:pt x="162154" y="78936"/>
                  <a:pt x="164006" y="74438"/>
                </a:cubicBezTo>
                <a:cubicBezTo>
                  <a:pt x="165858" y="69940"/>
                  <a:pt x="255816" y="60944"/>
                  <a:pt x="297356" y="50625"/>
                </a:cubicBezTo>
                <a:cubicBezTo>
                  <a:pt x="338896" y="40306"/>
                  <a:pt x="436792" y="-8906"/>
                  <a:pt x="421181" y="141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: 図形 1253">
            <a:extLst>
              <a:ext uri="{FF2B5EF4-FFF2-40B4-BE49-F238E27FC236}">
                <a16:creationId xmlns:a16="http://schemas.microsoft.com/office/drawing/2014/main" id="{EE883964-685E-433D-915C-4116DB0294ED}"/>
              </a:ext>
            </a:extLst>
          </p:cNvPr>
          <p:cNvSpPr/>
          <p:nvPr/>
        </p:nvSpPr>
        <p:spPr>
          <a:xfrm>
            <a:off x="4877414" y="5844805"/>
            <a:ext cx="451302" cy="178177"/>
          </a:xfrm>
          <a:custGeom>
            <a:avLst/>
            <a:gdLst>
              <a:gd name="connsiteX0" fmla="*/ 150199 w 451302"/>
              <a:gd name="connsiteY0" fmla="*/ 47995 h 178177"/>
              <a:gd name="connsiteX1" fmla="*/ 264499 w 451302"/>
              <a:gd name="connsiteY1" fmla="*/ 124195 h 178177"/>
              <a:gd name="connsiteX2" fmla="*/ 339111 w 451302"/>
              <a:gd name="connsiteY2" fmla="*/ 114670 h 178177"/>
              <a:gd name="connsiteX3" fmla="*/ 272436 w 451302"/>
              <a:gd name="connsiteY3" fmla="*/ 133720 h 178177"/>
              <a:gd name="connsiteX4" fmla="*/ 450236 w 451302"/>
              <a:gd name="connsiteY4" fmla="*/ 173408 h 178177"/>
              <a:gd name="connsiteX5" fmla="*/ 340699 w 451302"/>
              <a:gd name="connsiteY5" fmla="*/ 171820 h 178177"/>
              <a:gd name="connsiteX6" fmla="*/ 220049 w 451302"/>
              <a:gd name="connsiteY6" fmla="*/ 122608 h 178177"/>
              <a:gd name="connsiteX7" fmla="*/ 7324 w 451302"/>
              <a:gd name="connsiteY7" fmla="*/ 9895 h 178177"/>
              <a:gd name="connsiteX8" fmla="*/ 56536 w 451302"/>
              <a:gd name="connsiteY8" fmla="*/ 13070 h 178177"/>
              <a:gd name="connsiteX9" fmla="*/ 150199 w 451302"/>
              <a:gd name="connsiteY9" fmla="*/ 47995 h 178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302" h="178177">
                <a:moveTo>
                  <a:pt x="150199" y="47995"/>
                </a:moveTo>
                <a:cubicBezTo>
                  <a:pt x="184860" y="66516"/>
                  <a:pt x="233014" y="113083"/>
                  <a:pt x="264499" y="124195"/>
                </a:cubicBezTo>
                <a:cubicBezTo>
                  <a:pt x="295984" y="135308"/>
                  <a:pt x="337788" y="113083"/>
                  <a:pt x="339111" y="114670"/>
                </a:cubicBezTo>
                <a:cubicBezTo>
                  <a:pt x="340434" y="116257"/>
                  <a:pt x="253915" y="123930"/>
                  <a:pt x="272436" y="133720"/>
                </a:cubicBezTo>
                <a:cubicBezTo>
                  <a:pt x="290957" y="143510"/>
                  <a:pt x="438859" y="167058"/>
                  <a:pt x="450236" y="173408"/>
                </a:cubicBezTo>
                <a:cubicBezTo>
                  <a:pt x="461613" y="179758"/>
                  <a:pt x="379063" y="180287"/>
                  <a:pt x="340699" y="171820"/>
                </a:cubicBezTo>
                <a:cubicBezTo>
                  <a:pt x="302335" y="163353"/>
                  <a:pt x="275611" y="149595"/>
                  <a:pt x="220049" y="122608"/>
                </a:cubicBezTo>
                <a:cubicBezTo>
                  <a:pt x="164487" y="95621"/>
                  <a:pt x="34576" y="28151"/>
                  <a:pt x="7324" y="9895"/>
                </a:cubicBezTo>
                <a:cubicBezTo>
                  <a:pt x="-19928" y="-8361"/>
                  <a:pt x="36163" y="2222"/>
                  <a:pt x="56536" y="13070"/>
                </a:cubicBezTo>
                <a:cubicBezTo>
                  <a:pt x="76909" y="23918"/>
                  <a:pt x="115538" y="29474"/>
                  <a:pt x="150199" y="4799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: 図形 1254">
            <a:extLst>
              <a:ext uri="{FF2B5EF4-FFF2-40B4-BE49-F238E27FC236}">
                <a16:creationId xmlns:a16="http://schemas.microsoft.com/office/drawing/2014/main" id="{B7515291-2E91-4893-8F38-03F81D8B1564}"/>
              </a:ext>
            </a:extLst>
          </p:cNvPr>
          <p:cNvSpPr/>
          <p:nvPr/>
        </p:nvSpPr>
        <p:spPr>
          <a:xfrm>
            <a:off x="4724179" y="5659438"/>
            <a:ext cx="176820" cy="202765"/>
          </a:xfrm>
          <a:custGeom>
            <a:avLst/>
            <a:gdLst>
              <a:gd name="connsiteX0" fmla="*/ 73246 w 176820"/>
              <a:gd name="connsiteY0" fmla="*/ 0 h 202765"/>
              <a:gd name="connsiteX1" fmla="*/ 97059 w 176820"/>
              <a:gd name="connsiteY1" fmla="*/ 80962 h 202765"/>
              <a:gd name="connsiteX2" fmla="*/ 176434 w 176820"/>
              <a:gd name="connsiteY2" fmla="*/ 146050 h 202765"/>
              <a:gd name="connsiteX3" fmla="*/ 125634 w 176820"/>
              <a:gd name="connsiteY3" fmla="*/ 109537 h 202765"/>
              <a:gd name="connsiteX4" fmla="*/ 85946 w 176820"/>
              <a:gd name="connsiteY4" fmla="*/ 200025 h 202765"/>
              <a:gd name="connsiteX5" fmla="*/ 89121 w 176820"/>
              <a:gd name="connsiteY5" fmla="*/ 176212 h 202765"/>
              <a:gd name="connsiteX6" fmla="*/ 44671 w 176820"/>
              <a:gd name="connsiteY6" fmla="*/ 144462 h 202765"/>
              <a:gd name="connsiteX7" fmla="*/ 221 w 176820"/>
              <a:gd name="connsiteY7" fmla="*/ 119062 h 202765"/>
              <a:gd name="connsiteX8" fmla="*/ 27209 w 176820"/>
              <a:gd name="connsiteY8" fmla="*/ 25400 h 202765"/>
              <a:gd name="connsiteX9" fmla="*/ 19271 w 176820"/>
              <a:gd name="connsiteY9" fmla="*/ 90487 h 202765"/>
              <a:gd name="connsiteX10" fmla="*/ 55784 w 176820"/>
              <a:gd name="connsiteY10" fmla="*/ 122237 h 202765"/>
              <a:gd name="connsiteX11" fmla="*/ 41496 w 176820"/>
              <a:gd name="connsiteY11" fmla="*/ 101600 h 202765"/>
              <a:gd name="connsiteX12" fmla="*/ 36734 w 176820"/>
              <a:gd name="connsiteY12" fmla="*/ 82550 h 202765"/>
              <a:gd name="connsiteX13" fmla="*/ 73246 w 176820"/>
              <a:gd name="connsiteY13" fmla="*/ 0 h 202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6820" h="202765">
                <a:moveTo>
                  <a:pt x="73246" y="0"/>
                </a:moveTo>
                <a:cubicBezTo>
                  <a:pt x="83300" y="-265"/>
                  <a:pt x="79861" y="56620"/>
                  <a:pt x="97059" y="80962"/>
                </a:cubicBezTo>
                <a:cubicBezTo>
                  <a:pt x="114257" y="105304"/>
                  <a:pt x="171672" y="141288"/>
                  <a:pt x="176434" y="146050"/>
                </a:cubicBezTo>
                <a:cubicBezTo>
                  <a:pt x="181196" y="150812"/>
                  <a:pt x="140715" y="100541"/>
                  <a:pt x="125634" y="109537"/>
                </a:cubicBezTo>
                <a:cubicBezTo>
                  <a:pt x="110553" y="118533"/>
                  <a:pt x="92031" y="188913"/>
                  <a:pt x="85946" y="200025"/>
                </a:cubicBezTo>
                <a:cubicBezTo>
                  <a:pt x="79861" y="211137"/>
                  <a:pt x="96000" y="185472"/>
                  <a:pt x="89121" y="176212"/>
                </a:cubicBezTo>
                <a:cubicBezTo>
                  <a:pt x="82242" y="166952"/>
                  <a:pt x="59488" y="153987"/>
                  <a:pt x="44671" y="144462"/>
                </a:cubicBezTo>
                <a:cubicBezTo>
                  <a:pt x="29854" y="134937"/>
                  <a:pt x="3131" y="138906"/>
                  <a:pt x="221" y="119062"/>
                </a:cubicBezTo>
                <a:cubicBezTo>
                  <a:pt x="-2689" y="99218"/>
                  <a:pt x="24034" y="30162"/>
                  <a:pt x="27209" y="25400"/>
                </a:cubicBezTo>
                <a:cubicBezTo>
                  <a:pt x="30384" y="20638"/>
                  <a:pt x="14508" y="74348"/>
                  <a:pt x="19271" y="90487"/>
                </a:cubicBezTo>
                <a:cubicBezTo>
                  <a:pt x="24033" y="106627"/>
                  <a:pt x="52080" y="120385"/>
                  <a:pt x="55784" y="122237"/>
                </a:cubicBezTo>
                <a:cubicBezTo>
                  <a:pt x="59488" y="124089"/>
                  <a:pt x="44671" y="108215"/>
                  <a:pt x="41496" y="101600"/>
                </a:cubicBezTo>
                <a:cubicBezTo>
                  <a:pt x="38321" y="94985"/>
                  <a:pt x="32765" y="94192"/>
                  <a:pt x="36734" y="82550"/>
                </a:cubicBezTo>
                <a:cubicBezTo>
                  <a:pt x="40703" y="70908"/>
                  <a:pt x="63192" y="265"/>
                  <a:pt x="73246" y="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: 図形 1255">
            <a:extLst>
              <a:ext uri="{FF2B5EF4-FFF2-40B4-BE49-F238E27FC236}">
                <a16:creationId xmlns:a16="http://schemas.microsoft.com/office/drawing/2014/main" id="{439C032B-1B9B-4A4F-B38A-28C646FC1B06}"/>
              </a:ext>
            </a:extLst>
          </p:cNvPr>
          <p:cNvSpPr/>
          <p:nvPr/>
        </p:nvSpPr>
        <p:spPr>
          <a:xfrm>
            <a:off x="4451102" y="5422899"/>
            <a:ext cx="294594" cy="253282"/>
          </a:xfrm>
          <a:custGeom>
            <a:avLst/>
            <a:gdLst>
              <a:gd name="connsiteX0" fmla="*/ 46286 w 294594"/>
              <a:gd name="connsiteY0" fmla="*/ 109539 h 253282"/>
              <a:gd name="connsiteX1" fmla="*/ 125661 w 294594"/>
              <a:gd name="connsiteY1" fmla="*/ 174626 h 253282"/>
              <a:gd name="connsiteX2" fmla="*/ 292348 w 294594"/>
              <a:gd name="connsiteY2" fmla="*/ 142876 h 253282"/>
              <a:gd name="connsiteX3" fmla="*/ 214561 w 294594"/>
              <a:gd name="connsiteY3" fmla="*/ 166689 h 253282"/>
              <a:gd name="connsiteX4" fmla="*/ 109786 w 294594"/>
              <a:gd name="connsiteY4" fmla="*/ 238126 h 253282"/>
              <a:gd name="connsiteX5" fmla="*/ 274886 w 294594"/>
              <a:gd name="connsiteY5" fmla="*/ 185739 h 253282"/>
              <a:gd name="connsiteX6" fmla="*/ 101848 w 294594"/>
              <a:gd name="connsiteY6" fmla="*/ 252414 h 253282"/>
              <a:gd name="connsiteX7" fmla="*/ 98673 w 294594"/>
              <a:gd name="connsiteY7" fmla="*/ 220664 h 253282"/>
              <a:gd name="connsiteX8" fmla="*/ 57398 w 294594"/>
              <a:gd name="connsiteY8" fmla="*/ 176214 h 253282"/>
              <a:gd name="connsiteX9" fmla="*/ 248 w 294594"/>
              <a:gd name="connsiteY9" fmla="*/ 1 h 253282"/>
              <a:gd name="connsiteX10" fmla="*/ 81211 w 294594"/>
              <a:gd name="connsiteY10" fmla="*/ 179389 h 253282"/>
              <a:gd name="connsiteX11" fmla="*/ 46286 w 294594"/>
              <a:gd name="connsiteY11" fmla="*/ 109539 h 253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4594" h="253282">
                <a:moveTo>
                  <a:pt x="46286" y="109539"/>
                </a:moveTo>
                <a:cubicBezTo>
                  <a:pt x="53694" y="108745"/>
                  <a:pt x="84651" y="169070"/>
                  <a:pt x="125661" y="174626"/>
                </a:cubicBezTo>
                <a:cubicBezTo>
                  <a:pt x="166671" y="180182"/>
                  <a:pt x="277531" y="144199"/>
                  <a:pt x="292348" y="142876"/>
                </a:cubicBezTo>
                <a:cubicBezTo>
                  <a:pt x="307165" y="141553"/>
                  <a:pt x="244988" y="150814"/>
                  <a:pt x="214561" y="166689"/>
                </a:cubicBezTo>
                <a:cubicBezTo>
                  <a:pt x="184134" y="182564"/>
                  <a:pt x="99732" y="234951"/>
                  <a:pt x="109786" y="238126"/>
                </a:cubicBezTo>
                <a:cubicBezTo>
                  <a:pt x="119840" y="241301"/>
                  <a:pt x="276209" y="183358"/>
                  <a:pt x="274886" y="185739"/>
                </a:cubicBezTo>
                <a:cubicBezTo>
                  <a:pt x="273563" y="188120"/>
                  <a:pt x="131217" y="246593"/>
                  <a:pt x="101848" y="252414"/>
                </a:cubicBezTo>
                <a:cubicBezTo>
                  <a:pt x="72479" y="258235"/>
                  <a:pt x="106081" y="233364"/>
                  <a:pt x="98673" y="220664"/>
                </a:cubicBezTo>
                <a:cubicBezTo>
                  <a:pt x="91265" y="207964"/>
                  <a:pt x="73802" y="212991"/>
                  <a:pt x="57398" y="176214"/>
                </a:cubicBezTo>
                <a:cubicBezTo>
                  <a:pt x="40994" y="139437"/>
                  <a:pt x="-3721" y="-528"/>
                  <a:pt x="248" y="1"/>
                </a:cubicBezTo>
                <a:cubicBezTo>
                  <a:pt x="4217" y="530"/>
                  <a:pt x="69569" y="156370"/>
                  <a:pt x="81211" y="179389"/>
                </a:cubicBezTo>
                <a:cubicBezTo>
                  <a:pt x="92853" y="202408"/>
                  <a:pt x="38878" y="110333"/>
                  <a:pt x="46286" y="10953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: 図形 1256">
            <a:extLst>
              <a:ext uri="{FF2B5EF4-FFF2-40B4-BE49-F238E27FC236}">
                <a16:creationId xmlns:a16="http://schemas.microsoft.com/office/drawing/2014/main" id="{89F78847-1131-4826-84E2-D66950B9DCFC}"/>
              </a:ext>
            </a:extLst>
          </p:cNvPr>
          <p:cNvSpPr/>
          <p:nvPr/>
        </p:nvSpPr>
        <p:spPr>
          <a:xfrm>
            <a:off x="4859177" y="5449872"/>
            <a:ext cx="245090" cy="195584"/>
          </a:xfrm>
          <a:custGeom>
            <a:avLst/>
            <a:gdLst>
              <a:gd name="connsiteX0" fmla="*/ 233523 w 245090"/>
              <a:gd name="connsiteY0" fmla="*/ 16 h 195584"/>
              <a:gd name="connsiteX1" fmla="*/ 243048 w 245090"/>
              <a:gd name="connsiteY1" fmla="*/ 136541 h 195584"/>
              <a:gd name="connsiteX2" fmla="*/ 223998 w 245090"/>
              <a:gd name="connsiteY2" fmla="*/ 173053 h 195584"/>
              <a:gd name="connsiteX3" fmla="*/ 49373 w 245090"/>
              <a:gd name="connsiteY3" fmla="*/ 195278 h 195584"/>
              <a:gd name="connsiteX4" fmla="*/ 117636 w 245090"/>
              <a:gd name="connsiteY4" fmla="*/ 157178 h 195584"/>
              <a:gd name="connsiteX5" fmla="*/ 161 w 245090"/>
              <a:gd name="connsiteY5" fmla="*/ 139716 h 195584"/>
              <a:gd name="connsiteX6" fmla="*/ 147798 w 245090"/>
              <a:gd name="connsiteY6" fmla="*/ 165116 h 195584"/>
              <a:gd name="connsiteX7" fmla="*/ 197011 w 245090"/>
              <a:gd name="connsiteY7" fmla="*/ 131778 h 195584"/>
              <a:gd name="connsiteX8" fmla="*/ 220823 w 245090"/>
              <a:gd name="connsiteY8" fmla="*/ 127016 h 195584"/>
              <a:gd name="connsiteX9" fmla="*/ 233523 w 245090"/>
              <a:gd name="connsiteY9" fmla="*/ 16 h 19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5090" h="195584">
                <a:moveTo>
                  <a:pt x="233523" y="16"/>
                </a:moveTo>
                <a:cubicBezTo>
                  <a:pt x="237227" y="1603"/>
                  <a:pt x="244635" y="107702"/>
                  <a:pt x="243048" y="136541"/>
                </a:cubicBezTo>
                <a:cubicBezTo>
                  <a:pt x="241461" y="165380"/>
                  <a:pt x="256277" y="163264"/>
                  <a:pt x="223998" y="173053"/>
                </a:cubicBezTo>
                <a:cubicBezTo>
                  <a:pt x="191719" y="182842"/>
                  <a:pt x="67100" y="197924"/>
                  <a:pt x="49373" y="195278"/>
                </a:cubicBezTo>
                <a:cubicBezTo>
                  <a:pt x="31646" y="192632"/>
                  <a:pt x="125838" y="166438"/>
                  <a:pt x="117636" y="157178"/>
                </a:cubicBezTo>
                <a:cubicBezTo>
                  <a:pt x="109434" y="147918"/>
                  <a:pt x="-4866" y="138393"/>
                  <a:pt x="161" y="139716"/>
                </a:cubicBezTo>
                <a:cubicBezTo>
                  <a:pt x="5188" y="141039"/>
                  <a:pt x="114990" y="166439"/>
                  <a:pt x="147798" y="165116"/>
                </a:cubicBezTo>
                <a:cubicBezTo>
                  <a:pt x="180606" y="163793"/>
                  <a:pt x="184840" y="138128"/>
                  <a:pt x="197011" y="131778"/>
                </a:cubicBezTo>
                <a:cubicBezTo>
                  <a:pt x="209182" y="125428"/>
                  <a:pt x="214473" y="142626"/>
                  <a:pt x="220823" y="127016"/>
                </a:cubicBezTo>
                <a:cubicBezTo>
                  <a:pt x="227173" y="111406"/>
                  <a:pt x="229819" y="-1571"/>
                  <a:pt x="233523" y="1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: 図形 1257">
            <a:extLst>
              <a:ext uri="{FF2B5EF4-FFF2-40B4-BE49-F238E27FC236}">
                <a16:creationId xmlns:a16="http://schemas.microsoft.com/office/drawing/2014/main" id="{D77E1FCF-7790-42C6-BEA2-28BC170045AD}"/>
              </a:ext>
            </a:extLst>
          </p:cNvPr>
          <p:cNvSpPr/>
          <p:nvPr/>
        </p:nvSpPr>
        <p:spPr>
          <a:xfrm>
            <a:off x="4509928" y="5408372"/>
            <a:ext cx="222416" cy="107075"/>
          </a:xfrm>
          <a:custGeom>
            <a:avLst/>
            <a:gdLst>
              <a:gd name="connsiteX0" fmla="*/ 63660 w 222416"/>
              <a:gd name="connsiteY0" fmla="*/ 36753 h 107075"/>
              <a:gd name="connsiteX1" fmla="*/ 163672 w 222416"/>
              <a:gd name="connsiteY1" fmla="*/ 241 h 107075"/>
              <a:gd name="connsiteX2" fmla="*/ 220822 w 222416"/>
              <a:gd name="connsiteY2" fmla="*/ 57391 h 107075"/>
              <a:gd name="connsiteX3" fmla="*/ 190660 w 222416"/>
              <a:gd name="connsiteY3" fmla="*/ 30403 h 107075"/>
              <a:gd name="connsiteX4" fmla="*/ 222410 w 222416"/>
              <a:gd name="connsiteY4" fmla="*/ 90728 h 107075"/>
              <a:gd name="connsiteX5" fmla="*/ 187485 w 222416"/>
              <a:gd name="connsiteY5" fmla="*/ 58978 h 107075"/>
              <a:gd name="connsiteX6" fmla="*/ 209710 w 222416"/>
              <a:gd name="connsiteY6" fmla="*/ 90728 h 107075"/>
              <a:gd name="connsiteX7" fmla="*/ 170022 w 222416"/>
              <a:gd name="connsiteY7" fmla="*/ 71678 h 107075"/>
              <a:gd name="connsiteX8" fmla="*/ 138272 w 222416"/>
              <a:gd name="connsiteY8" fmla="*/ 65328 h 107075"/>
              <a:gd name="connsiteX9" fmla="*/ 160 w 222416"/>
              <a:gd name="connsiteY9" fmla="*/ 106603 h 107075"/>
              <a:gd name="connsiteX10" fmla="*/ 168435 w 222416"/>
              <a:gd name="connsiteY10" fmla="*/ 33578 h 107075"/>
              <a:gd name="connsiteX11" fmla="*/ 63660 w 222416"/>
              <a:gd name="connsiteY11" fmla="*/ 36753 h 107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2416" h="107075">
                <a:moveTo>
                  <a:pt x="63660" y="36753"/>
                </a:moveTo>
                <a:cubicBezTo>
                  <a:pt x="62866" y="31197"/>
                  <a:pt x="137478" y="-3199"/>
                  <a:pt x="163672" y="241"/>
                </a:cubicBezTo>
                <a:cubicBezTo>
                  <a:pt x="189866" y="3681"/>
                  <a:pt x="216324" y="52364"/>
                  <a:pt x="220822" y="57391"/>
                </a:cubicBezTo>
                <a:cubicBezTo>
                  <a:pt x="225320" y="62418"/>
                  <a:pt x="190395" y="24847"/>
                  <a:pt x="190660" y="30403"/>
                </a:cubicBezTo>
                <a:cubicBezTo>
                  <a:pt x="190925" y="35959"/>
                  <a:pt x="222939" y="85966"/>
                  <a:pt x="222410" y="90728"/>
                </a:cubicBezTo>
                <a:cubicBezTo>
                  <a:pt x="221881" y="95491"/>
                  <a:pt x="189602" y="58978"/>
                  <a:pt x="187485" y="58978"/>
                </a:cubicBezTo>
                <a:cubicBezTo>
                  <a:pt x="185368" y="58978"/>
                  <a:pt x="212620" y="88611"/>
                  <a:pt x="209710" y="90728"/>
                </a:cubicBezTo>
                <a:cubicBezTo>
                  <a:pt x="206800" y="92845"/>
                  <a:pt x="181928" y="75911"/>
                  <a:pt x="170022" y="71678"/>
                </a:cubicBezTo>
                <a:cubicBezTo>
                  <a:pt x="158116" y="67445"/>
                  <a:pt x="166582" y="59507"/>
                  <a:pt x="138272" y="65328"/>
                </a:cubicBezTo>
                <a:cubicBezTo>
                  <a:pt x="109962" y="71149"/>
                  <a:pt x="-4867" y="111895"/>
                  <a:pt x="160" y="106603"/>
                </a:cubicBezTo>
                <a:cubicBezTo>
                  <a:pt x="5187" y="101311"/>
                  <a:pt x="154677" y="45749"/>
                  <a:pt x="168435" y="33578"/>
                </a:cubicBezTo>
                <a:cubicBezTo>
                  <a:pt x="182193" y="21407"/>
                  <a:pt x="64454" y="42309"/>
                  <a:pt x="63660" y="3675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: 図形 1258">
            <a:extLst>
              <a:ext uri="{FF2B5EF4-FFF2-40B4-BE49-F238E27FC236}">
                <a16:creationId xmlns:a16="http://schemas.microsoft.com/office/drawing/2014/main" id="{D1E7A010-DAB6-4A8E-B790-80C062A56F56}"/>
              </a:ext>
            </a:extLst>
          </p:cNvPr>
          <p:cNvSpPr/>
          <p:nvPr/>
        </p:nvSpPr>
        <p:spPr>
          <a:xfrm>
            <a:off x="4589583" y="5481638"/>
            <a:ext cx="139665" cy="71673"/>
          </a:xfrm>
          <a:custGeom>
            <a:avLst/>
            <a:gdLst>
              <a:gd name="connsiteX0" fmla="*/ 44330 w 139665"/>
              <a:gd name="connsiteY0" fmla="*/ 0 h 71673"/>
              <a:gd name="connsiteX1" fmla="*/ 136405 w 139665"/>
              <a:gd name="connsiteY1" fmla="*/ 49212 h 71673"/>
              <a:gd name="connsiteX2" fmla="*/ 107830 w 139665"/>
              <a:gd name="connsiteY2" fmla="*/ 44450 h 71673"/>
              <a:gd name="connsiteX3" fmla="*/ 1467 w 139665"/>
              <a:gd name="connsiteY3" fmla="*/ 71437 h 71673"/>
              <a:gd name="connsiteX4" fmla="*/ 44330 w 139665"/>
              <a:gd name="connsiteY4" fmla="*/ 57150 h 71673"/>
              <a:gd name="connsiteX5" fmla="*/ 22105 w 139665"/>
              <a:gd name="connsiteY5" fmla="*/ 49212 h 71673"/>
              <a:gd name="connsiteX6" fmla="*/ 44330 w 139665"/>
              <a:gd name="connsiteY6" fmla="*/ 0 h 7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665" h="71673">
                <a:moveTo>
                  <a:pt x="44330" y="0"/>
                </a:moveTo>
                <a:cubicBezTo>
                  <a:pt x="63380" y="0"/>
                  <a:pt x="125822" y="41804"/>
                  <a:pt x="136405" y="49212"/>
                </a:cubicBezTo>
                <a:cubicBezTo>
                  <a:pt x="146988" y="56620"/>
                  <a:pt x="130320" y="40746"/>
                  <a:pt x="107830" y="44450"/>
                </a:cubicBezTo>
                <a:cubicBezTo>
                  <a:pt x="85340" y="48154"/>
                  <a:pt x="12050" y="69320"/>
                  <a:pt x="1467" y="71437"/>
                </a:cubicBezTo>
                <a:cubicBezTo>
                  <a:pt x="-9116" y="73554"/>
                  <a:pt x="40890" y="60854"/>
                  <a:pt x="44330" y="57150"/>
                </a:cubicBezTo>
                <a:cubicBezTo>
                  <a:pt x="47770" y="53446"/>
                  <a:pt x="24751" y="54239"/>
                  <a:pt x="22105" y="49212"/>
                </a:cubicBezTo>
                <a:cubicBezTo>
                  <a:pt x="19459" y="44185"/>
                  <a:pt x="25280" y="0"/>
                  <a:pt x="44330" y="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: 図形 1259">
            <a:extLst>
              <a:ext uri="{FF2B5EF4-FFF2-40B4-BE49-F238E27FC236}">
                <a16:creationId xmlns:a16="http://schemas.microsoft.com/office/drawing/2014/main" id="{D2D596F9-6C44-4879-8158-91B99D1ECDFA}"/>
              </a:ext>
            </a:extLst>
          </p:cNvPr>
          <p:cNvSpPr/>
          <p:nvPr/>
        </p:nvSpPr>
        <p:spPr>
          <a:xfrm>
            <a:off x="4892032" y="5498834"/>
            <a:ext cx="127175" cy="65453"/>
          </a:xfrm>
          <a:custGeom>
            <a:avLst/>
            <a:gdLst>
              <a:gd name="connsiteX0" fmla="*/ 643 w 127175"/>
              <a:gd name="connsiteY0" fmla="*/ 38366 h 65453"/>
              <a:gd name="connsiteX1" fmla="*/ 78431 w 127175"/>
              <a:gd name="connsiteY1" fmla="*/ 266 h 65453"/>
              <a:gd name="connsiteX2" fmla="*/ 108593 w 127175"/>
              <a:gd name="connsiteY2" fmla="*/ 22491 h 65453"/>
              <a:gd name="connsiteX3" fmla="*/ 94306 w 127175"/>
              <a:gd name="connsiteY3" fmla="*/ 43129 h 65453"/>
              <a:gd name="connsiteX4" fmla="*/ 126056 w 127175"/>
              <a:gd name="connsiteY4" fmla="*/ 65354 h 65453"/>
              <a:gd name="connsiteX5" fmla="*/ 643 w 127175"/>
              <a:gd name="connsiteY5" fmla="*/ 38366 h 65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175" h="65453">
                <a:moveTo>
                  <a:pt x="643" y="38366"/>
                </a:moveTo>
                <a:cubicBezTo>
                  <a:pt x="-7294" y="27518"/>
                  <a:pt x="60439" y="2912"/>
                  <a:pt x="78431" y="266"/>
                </a:cubicBezTo>
                <a:cubicBezTo>
                  <a:pt x="96423" y="-2380"/>
                  <a:pt x="105947" y="15347"/>
                  <a:pt x="108593" y="22491"/>
                </a:cubicBezTo>
                <a:cubicBezTo>
                  <a:pt x="111239" y="29635"/>
                  <a:pt x="91396" y="35985"/>
                  <a:pt x="94306" y="43129"/>
                </a:cubicBezTo>
                <a:cubicBezTo>
                  <a:pt x="97216" y="50273"/>
                  <a:pt x="133994" y="63766"/>
                  <a:pt x="126056" y="65354"/>
                </a:cubicBezTo>
                <a:cubicBezTo>
                  <a:pt x="118118" y="66942"/>
                  <a:pt x="8580" y="49214"/>
                  <a:pt x="643" y="3836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: 図形 1260">
            <a:extLst>
              <a:ext uri="{FF2B5EF4-FFF2-40B4-BE49-F238E27FC236}">
                <a16:creationId xmlns:a16="http://schemas.microsoft.com/office/drawing/2014/main" id="{21A21344-BAB5-4D3F-B99C-E90511FE8C2A}"/>
              </a:ext>
            </a:extLst>
          </p:cNvPr>
          <p:cNvSpPr/>
          <p:nvPr/>
        </p:nvSpPr>
        <p:spPr>
          <a:xfrm>
            <a:off x="4887196" y="5607159"/>
            <a:ext cx="216697" cy="202760"/>
          </a:xfrm>
          <a:custGeom>
            <a:avLst/>
            <a:gdLst>
              <a:gd name="connsiteX0" fmla="*/ 2304 w 216697"/>
              <a:gd name="connsiteY0" fmla="*/ 3066 h 202760"/>
              <a:gd name="connsiteX1" fmla="*/ 210267 w 216697"/>
              <a:gd name="connsiteY1" fmla="*/ 7829 h 202760"/>
              <a:gd name="connsiteX2" fmla="*/ 154704 w 216697"/>
              <a:gd name="connsiteY2" fmla="*/ 17354 h 202760"/>
              <a:gd name="connsiteX3" fmla="*/ 216617 w 216697"/>
              <a:gd name="connsiteY3" fmla="*/ 42754 h 202760"/>
              <a:gd name="connsiteX4" fmla="*/ 138829 w 216697"/>
              <a:gd name="connsiteY4" fmla="*/ 61804 h 202760"/>
              <a:gd name="connsiteX5" fmla="*/ 203917 w 216697"/>
              <a:gd name="connsiteY5" fmla="*/ 66566 h 202760"/>
              <a:gd name="connsiteX6" fmla="*/ 181692 w 216697"/>
              <a:gd name="connsiteY6" fmla="*/ 201504 h 202760"/>
              <a:gd name="connsiteX7" fmla="*/ 188042 w 216697"/>
              <a:gd name="connsiteY7" fmla="*/ 131654 h 202760"/>
              <a:gd name="connsiteX8" fmla="*/ 102317 w 216697"/>
              <a:gd name="connsiteY8" fmla="*/ 91966 h 202760"/>
              <a:gd name="connsiteX9" fmla="*/ 202329 w 216697"/>
              <a:gd name="connsiteY9" fmla="*/ 130066 h 202760"/>
              <a:gd name="connsiteX10" fmla="*/ 103904 w 216697"/>
              <a:gd name="connsiteY10" fmla="*/ 57041 h 202760"/>
              <a:gd name="connsiteX11" fmla="*/ 2304 w 216697"/>
              <a:gd name="connsiteY11" fmla="*/ 3066 h 20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697" h="202760">
                <a:moveTo>
                  <a:pt x="2304" y="3066"/>
                </a:moveTo>
                <a:cubicBezTo>
                  <a:pt x="20031" y="-5136"/>
                  <a:pt x="184867" y="5448"/>
                  <a:pt x="210267" y="7829"/>
                </a:cubicBezTo>
                <a:cubicBezTo>
                  <a:pt x="235667" y="10210"/>
                  <a:pt x="153646" y="11533"/>
                  <a:pt x="154704" y="17354"/>
                </a:cubicBezTo>
                <a:cubicBezTo>
                  <a:pt x="155762" y="23175"/>
                  <a:pt x="219263" y="35346"/>
                  <a:pt x="216617" y="42754"/>
                </a:cubicBezTo>
                <a:cubicBezTo>
                  <a:pt x="213971" y="50162"/>
                  <a:pt x="140946" y="57835"/>
                  <a:pt x="138829" y="61804"/>
                </a:cubicBezTo>
                <a:cubicBezTo>
                  <a:pt x="136712" y="65773"/>
                  <a:pt x="196773" y="43283"/>
                  <a:pt x="203917" y="66566"/>
                </a:cubicBezTo>
                <a:cubicBezTo>
                  <a:pt x="211061" y="89849"/>
                  <a:pt x="184338" y="190656"/>
                  <a:pt x="181692" y="201504"/>
                </a:cubicBezTo>
                <a:cubicBezTo>
                  <a:pt x="179046" y="212352"/>
                  <a:pt x="201271" y="149910"/>
                  <a:pt x="188042" y="131654"/>
                </a:cubicBezTo>
                <a:cubicBezTo>
                  <a:pt x="174813" y="113398"/>
                  <a:pt x="99936" y="92231"/>
                  <a:pt x="102317" y="91966"/>
                </a:cubicBezTo>
                <a:cubicBezTo>
                  <a:pt x="104698" y="91701"/>
                  <a:pt x="202065" y="135887"/>
                  <a:pt x="202329" y="130066"/>
                </a:cubicBezTo>
                <a:cubicBezTo>
                  <a:pt x="202593" y="124245"/>
                  <a:pt x="133802" y="76620"/>
                  <a:pt x="103904" y="57041"/>
                </a:cubicBezTo>
                <a:cubicBezTo>
                  <a:pt x="74006" y="37462"/>
                  <a:pt x="-15423" y="11268"/>
                  <a:pt x="2304" y="306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: 図形 1261">
            <a:extLst>
              <a:ext uri="{FF2B5EF4-FFF2-40B4-BE49-F238E27FC236}">
                <a16:creationId xmlns:a16="http://schemas.microsoft.com/office/drawing/2014/main" id="{B8C6A7B4-63F2-4070-BA8E-CECED6CE3039}"/>
              </a:ext>
            </a:extLst>
          </p:cNvPr>
          <p:cNvSpPr/>
          <p:nvPr/>
        </p:nvSpPr>
        <p:spPr>
          <a:xfrm>
            <a:off x="4488333" y="4933510"/>
            <a:ext cx="230004" cy="533446"/>
          </a:xfrm>
          <a:custGeom>
            <a:avLst/>
            <a:gdLst>
              <a:gd name="connsiteX0" fmla="*/ 229717 w 230004"/>
              <a:gd name="connsiteY0" fmla="*/ 440 h 533446"/>
              <a:gd name="connsiteX1" fmla="*/ 169392 w 230004"/>
              <a:gd name="connsiteY1" fmla="*/ 109978 h 533446"/>
              <a:gd name="connsiteX2" fmla="*/ 174155 w 230004"/>
              <a:gd name="connsiteY2" fmla="*/ 246503 h 533446"/>
              <a:gd name="connsiteX3" fmla="*/ 150342 w 230004"/>
              <a:gd name="connsiteY3" fmla="*/ 197290 h 533446"/>
              <a:gd name="connsiteX4" fmla="*/ 170980 w 230004"/>
              <a:gd name="connsiteY4" fmla="*/ 362390 h 533446"/>
              <a:gd name="connsiteX5" fmla="*/ 159867 w 230004"/>
              <a:gd name="connsiteY5" fmla="*/ 298890 h 533446"/>
              <a:gd name="connsiteX6" fmla="*/ 39217 w 230004"/>
              <a:gd name="connsiteY6" fmla="*/ 425890 h 533446"/>
              <a:gd name="connsiteX7" fmla="*/ 109067 w 230004"/>
              <a:gd name="connsiteY7" fmla="*/ 310003 h 533446"/>
              <a:gd name="connsiteX8" fmla="*/ 7467 w 230004"/>
              <a:gd name="connsiteY8" fmla="*/ 510028 h 533446"/>
              <a:gd name="connsiteX9" fmla="*/ 7467 w 230004"/>
              <a:gd name="connsiteY9" fmla="*/ 525903 h 533446"/>
              <a:gd name="connsiteX10" fmla="*/ 5880 w 230004"/>
              <a:gd name="connsiteY10" fmla="*/ 478278 h 533446"/>
              <a:gd name="connsiteX11" fmla="*/ 31280 w 230004"/>
              <a:gd name="connsiteY11" fmla="*/ 400490 h 533446"/>
              <a:gd name="connsiteX12" fmla="*/ 10642 w 230004"/>
              <a:gd name="connsiteY12" fmla="*/ 219515 h 533446"/>
              <a:gd name="connsiteX13" fmla="*/ 34455 w 230004"/>
              <a:gd name="connsiteY13" fmla="*/ 359215 h 533446"/>
              <a:gd name="connsiteX14" fmla="*/ 139230 w 230004"/>
              <a:gd name="connsiteY14" fmla="*/ 219515 h 533446"/>
              <a:gd name="connsiteX15" fmla="*/ 140817 w 230004"/>
              <a:gd name="connsiteY15" fmla="*/ 265553 h 533446"/>
              <a:gd name="connsiteX16" fmla="*/ 128117 w 230004"/>
              <a:gd name="connsiteY16" fmla="*/ 198878 h 533446"/>
              <a:gd name="connsiteX17" fmla="*/ 140817 w 230004"/>
              <a:gd name="connsiteY17" fmla="*/ 151253 h 533446"/>
              <a:gd name="connsiteX18" fmla="*/ 229717 w 230004"/>
              <a:gd name="connsiteY18" fmla="*/ 440 h 53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0004" h="533446">
                <a:moveTo>
                  <a:pt x="229717" y="440"/>
                </a:moveTo>
                <a:cubicBezTo>
                  <a:pt x="234479" y="-6439"/>
                  <a:pt x="178652" y="68968"/>
                  <a:pt x="169392" y="109978"/>
                </a:cubicBezTo>
                <a:cubicBezTo>
                  <a:pt x="160132" y="150988"/>
                  <a:pt x="177330" y="231951"/>
                  <a:pt x="174155" y="246503"/>
                </a:cubicBezTo>
                <a:cubicBezTo>
                  <a:pt x="170980" y="261055"/>
                  <a:pt x="150871" y="177976"/>
                  <a:pt x="150342" y="197290"/>
                </a:cubicBezTo>
                <a:cubicBezTo>
                  <a:pt x="149813" y="216604"/>
                  <a:pt x="169392" y="345457"/>
                  <a:pt x="170980" y="362390"/>
                </a:cubicBezTo>
                <a:cubicBezTo>
                  <a:pt x="172567" y="379323"/>
                  <a:pt x="181827" y="288307"/>
                  <a:pt x="159867" y="298890"/>
                </a:cubicBezTo>
                <a:cubicBezTo>
                  <a:pt x="137907" y="309473"/>
                  <a:pt x="47684" y="424038"/>
                  <a:pt x="39217" y="425890"/>
                </a:cubicBezTo>
                <a:cubicBezTo>
                  <a:pt x="30750" y="427742"/>
                  <a:pt x="114359" y="295980"/>
                  <a:pt x="109067" y="310003"/>
                </a:cubicBezTo>
                <a:cubicBezTo>
                  <a:pt x="103775" y="324026"/>
                  <a:pt x="24400" y="474045"/>
                  <a:pt x="7467" y="510028"/>
                </a:cubicBezTo>
                <a:cubicBezTo>
                  <a:pt x="-9466" y="546011"/>
                  <a:pt x="7731" y="531195"/>
                  <a:pt x="7467" y="525903"/>
                </a:cubicBezTo>
                <a:cubicBezTo>
                  <a:pt x="7203" y="520611"/>
                  <a:pt x="1911" y="499180"/>
                  <a:pt x="5880" y="478278"/>
                </a:cubicBezTo>
                <a:cubicBezTo>
                  <a:pt x="9849" y="457376"/>
                  <a:pt x="30486" y="443617"/>
                  <a:pt x="31280" y="400490"/>
                </a:cubicBezTo>
                <a:cubicBezTo>
                  <a:pt x="32074" y="357363"/>
                  <a:pt x="10113" y="226394"/>
                  <a:pt x="10642" y="219515"/>
                </a:cubicBezTo>
                <a:cubicBezTo>
                  <a:pt x="11171" y="212636"/>
                  <a:pt x="13024" y="359215"/>
                  <a:pt x="34455" y="359215"/>
                </a:cubicBezTo>
                <a:cubicBezTo>
                  <a:pt x="55886" y="359215"/>
                  <a:pt x="121503" y="235125"/>
                  <a:pt x="139230" y="219515"/>
                </a:cubicBezTo>
                <a:cubicBezTo>
                  <a:pt x="156957" y="203905"/>
                  <a:pt x="142669" y="268992"/>
                  <a:pt x="140817" y="265553"/>
                </a:cubicBezTo>
                <a:cubicBezTo>
                  <a:pt x="138965" y="262114"/>
                  <a:pt x="128117" y="217928"/>
                  <a:pt x="128117" y="198878"/>
                </a:cubicBezTo>
                <a:cubicBezTo>
                  <a:pt x="128117" y="179828"/>
                  <a:pt x="124677" y="180622"/>
                  <a:pt x="140817" y="151253"/>
                </a:cubicBezTo>
                <a:cubicBezTo>
                  <a:pt x="156957" y="121884"/>
                  <a:pt x="224955" y="7319"/>
                  <a:pt x="229717" y="44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: 図形 1262">
            <a:extLst>
              <a:ext uri="{FF2B5EF4-FFF2-40B4-BE49-F238E27FC236}">
                <a16:creationId xmlns:a16="http://schemas.microsoft.com/office/drawing/2014/main" id="{071F5149-DBCB-4034-B3F1-6A126C891E6A}"/>
              </a:ext>
            </a:extLst>
          </p:cNvPr>
          <p:cNvSpPr/>
          <p:nvPr/>
        </p:nvSpPr>
        <p:spPr>
          <a:xfrm>
            <a:off x="4856222" y="5396968"/>
            <a:ext cx="192088" cy="121658"/>
          </a:xfrm>
          <a:custGeom>
            <a:avLst/>
            <a:gdLst>
              <a:gd name="connsiteX0" fmla="*/ 1528 w 192088"/>
              <a:gd name="connsiteY0" fmla="*/ 106895 h 121658"/>
              <a:gd name="connsiteX1" fmla="*/ 82491 w 192088"/>
              <a:gd name="connsiteY1" fmla="*/ 64032 h 121658"/>
              <a:gd name="connsiteX2" fmla="*/ 69791 w 192088"/>
              <a:gd name="connsiteY2" fmla="*/ 2120 h 121658"/>
              <a:gd name="connsiteX3" fmla="*/ 87253 w 192088"/>
              <a:gd name="connsiteY3" fmla="*/ 24345 h 121658"/>
              <a:gd name="connsiteX4" fmla="*/ 185678 w 192088"/>
              <a:gd name="connsiteY4" fmla="*/ 119595 h 121658"/>
              <a:gd name="connsiteX5" fmla="*/ 165041 w 192088"/>
              <a:gd name="connsiteY5" fmla="*/ 92607 h 121658"/>
              <a:gd name="connsiteX6" fmla="*/ 1528 w 192088"/>
              <a:gd name="connsiteY6" fmla="*/ 106895 h 121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088" h="121658">
                <a:moveTo>
                  <a:pt x="1528" y="106895"/>
                </a:moveTo>
                <a:cubicBezTo>
                  <a:pt x="-12230" y="102133"/>
                  <a:pt x="71114" y="81494"/>
                  <a:pt x="82491" y="64032"/>
                </a:cubicBezTo>
                <a:cubicBezTo>
                  <a:pt x="93868" y="46570"/>
                  <a:pt x="68997" y="8734"/>
                  <a:pt x="69791" y="2120"/>
                </a:cubicBezTo>
                <a:cubicBezTo>
                  <a:pt x="70585" y="-4494"/>
                  <a:pt x="67939" y="4766"/>
                  <a:pt x="87253" y="24345"/>
                </a:cubicBezTo>
                <a:cubicBezTo>
                  <a:pt x="106567" y="43924"/>
                  <a:pt x="172713" y="108218"/>
                  <a:pt x="185678" y="119595"/>
                </a:cubicBezTo>
                <a:cubicBezTo>
                  <a:pt x="198643" y="130972"/>
                  <a:pt x="192028" y="91549"/>
                  <a:pt x="165041" y="92607"/>
                </a:cubicBezTo>
                <a:cubicBezTo>
                  <a:pt x="138054" y="93665"/>
                  <a:pt x="15286" y="111657"/>
                  <a:pt x="1528" y="10689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: 図形 1263">
            <a:extLst>
              <a:ext uri="{FF2B5EF4-FFF2-40B4-BE49-F238E27FC236}">
                <a16:creationId xmlns:a16="http://schemas.microsoft.com/office/drawing/2014/main" id="{E55481E3-4795-40C7-AFAF-FBA5ADF59DD1}"/>
              </a:ext>
            </a:extLst>
          </p:cNvPr>
          <p:cNvSpPr/>
          <p:nvPr/>
        </p:nvSpPr>
        <p:spPr>
          <a:xfrm>
            <a:off x="4876736" y="5029075"/>
            <a:ext cx="248136" cy="487311"/>
          </a:xfrm>
          <a:custGeom>
            <a:avLst/>
            <a:gdLst>
              <a:gd name="connsiteX0" fmla="*/ 108014 w 248136"/>
              <a:gd name="connsiteY0" fmla="*/ 1713 h 487311"/>
              <a:gd name="connsiteX1" fmla="*/ 111189 w 248136"/>
              <a:gd name="connsiteY1" fmla="*/ 162050 h 487311"/>
              <a:gd name="connsiteX2" fmla="*/ 169927 w 248136"/>
              <a:gd name="connsiteY2" fmla="*/ 266825 h 487311"/>
              <a:gd name="connsiteX3" fmla="*/ 247714 w 248136"/>
              <a:gd name="connsiteY3" fmla="*/ 416050 h 487311"/>
              <a:gd name="connsiteX4" fmla="*/ 200089 w 248136"/>
              <a:gd name="connsiteY4" fmla="*/ 343025 h 487311"/>
              <a:gd name="connsiteX5" fmla="*/ 179452 w 248136"/>
              <a:gd name="connsiteY5" fmla="*/ 312863 h 487311"/>
              <a:gd name="connsiteX6" fmla="*/ 223902 w 248136"/>
              <a:gd name="connsiteY6" fmla="*/ 485900 h 487311"/>
              <a:gd name="connsiteX7" fmla="*/ 188977 w 248136"/>
              <a:gd name="connsiteY7" fmla="*/ 385888 h 487311"/>
              <a:gd name="connsiteX8" fmla="*/ 95314 w 248136"/>
              <a:gd name="connsiteY8" fmla="*/ 228725 h 487311"/>
              <a:gd name="connsiteX9" fmla="*/ 64 w 248136"/>
              <a:gd name="connsiteY9" fmla="*/ 203325 h 487311"/>
              <a:gd name="connsiteX10" fmla="*/ 92139 w 248136"/>
              <a:gd name="connsiteY10" fmla="*/ 211263 h 487311"/>
              <a:gd name="connsiteX11" fmla="*/ 66739 w 248136"/>
              <a:gd name="connsiteY11" fmla="*/ 165225 h 487311"/>
              <a:gd name="connsiteX12" fmla="*/ 73089 w 248136"/>
              <a:gd name="connsiteY12" fmla="*/ 116013 h 487311"/>
              <a:gd name="connsiteX13" fmla="*/ 64 w 248136"/>
              <a:gd name="connsiteY13" fmla="*/ 125 h 487311"/>
              <a:gd name="connsiteX14" fmla="*/ 87377 w 248136"/>
              <a:gd name="connsiteY14" fmla="*/ 92200 h 487311"/>
              <a:gd name="connsiteX15" fmla="*/ 108014 w 248136"/>
              <a:gd name="connsiteY15" fmla="*/ 1713 h 487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8136" h="487311">
                <a:moveTo>
                  <a:pt x="108014" y="1713"/>
                </a:moveTo>
                <a:cubicBezTo>
                  <a:pt x="111983" y="13355"/>
                  <a:pt x="100870" y="117865"/>
                  <a:pt x="111189" y="162050"/>
                </a:cubicBezTo>
                <a:cubicBezTo>
                  <a:pt x="121508" y="206235"/>
                  <a:pt x="147173" y="224492"/>
                  <a:pt x="169927" y="266825"/>
                </a:cubicBezTo>
                <a:cubicBezTo>
                  <a:pt x="192681" y="309158"/>
                  <a:pt x="242687" y="403350"/>
                  <a:pt x="247714" y="416050"/>
                </a:cubicBezTo>
                <a:cubicBezTo>
                  <a:pt x="252741" y="428750"/>
                  <a:pt x="211466" y="360223"/>
                  <a:pt x="200089" y="343025"/>
                </a:cubicBezTo>
                <a:cubicBezTo>
                  <a:pt x="188712" y="325827"/>
                  <a:pt x="175483" y="289051"/>
                  <a:pt x="179452" y="312863"/>
                </a:cubicBezTo>
                <a:cubicBezTo>
                  <a:pt x="183421" y="336676"/>
                  <a:pt x="222315" y="473729"/>
                  <a:pt x="223902" y="485900"/>
                </a:cubicBezTo>
                <a:cubicBezTo>
                  <a:pt x="225489" y="498071"/>
                  <a:pt x="210408" y="428750"/>
                  <a:pt x="188977" y="385888"/>
                </a:cubicBezTo>
                <a:cubicBezTo>
                  <a:pt x="167546" y="343026"/>
                  <a:pt x="126800" y="259152"/>
                  <a:pt x="95314" y="228725"/>
                </a:cubicBezTo>
                <a:cubicBezTo>
                  <a:pt x="63828" y="198298"/>
                  <a:pt x="593" y="206235"/>
                  <a:pt x="64" y="203325"/>
                </a:cubicBezTo>
                <a:cubicBezTo>
                  <a:pt x="-465" y="200415"/>
                  <a:pt x="81027" y="217613"/>
                  <a:pt x="92139" y="211263"/>
                </a:cubicBezTo>
                <a:cubicBezTo>
                  <a:pt x="103251" y="204913"/>
                  <a:pt x="69914" y="181100"/>
                  <a:pt x="66739" y="165225"/>
                </a:cubicBezTo>
                <a:cubicBezTo>
                  <a:pt x="63564" y="149350"/>
                  <a:pt x="84201" y="143530"/>
                  <a:pt x="73089" y="116013"/>
                </a:cubicBezTo>
                <a:cubicBezTo>
                  <a:pt x="61977" y="88496"/>
                  <a:pt x="-2317" y="4094"/>
                  <a:pt x="64" y="125"/>
                </a:cubicBezTo>
                <a:cubicBezTo>
                  <a:pt x="2445" y="-3844"/>
                  <a:pt x="70179" y="87967"/>
                  <a:pt x="87377" y="92200"/>
                </a:cubicBezTo>
                <a:cubicBezTo>
                  <a:pt x="104575" y="96433"/>
                  <a:pt x="104045" y="-9929"/>
                  <a:pt x="108014" y="171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: 図形 1264">
            <a:extLst>
              <a:ext uri="{FF2B5EF4-FFF2-40B4-BE49-F238E27FC236}">
                <a16:creationId xmlns:a16="http://schemas.microsoft.com/office/drawing/2014/main" id="{B8DCB508-FA28-4D69-B58E-A643C65BCE94}"/>
              </a:ext>
            </a:extLst>
          </p:cNvPr>
          <p:cNvSpPr/>
          <p:nvPr/>
        </p:nvSpPr>
        <p:spPr>
          <a:xfrm>
            <a:off x="4848142" y="4473563"/>
            <a:ext cx="90625" cy="177817"/>
          </a:xfrm>
          <a:custGeom>
            <a:avLst/>
            <a:gdLst>
              <a:gd name="connsiteX0" fmla="*/ 90571 w 90625"/>
              <a:gd name="connsiteY0" fmla="*/ 12 h 177817"/>
              <a:gd name="connsiteX1" fmla="*/ 35008 w 90625"/>
              <a:gd name="connsiteY1" fmla="*/ 65100 h 177817"/>
              <a:gd name="connsiteX2" fmla="*/ 83 w 90625"/>
              <a:gd name="connsiteY2" fmla="*/ 177812 h 177817"/>
              <a:gd name="connsiteX3" fmla="*/ 44533 w 90625"/>
              <a:gd name="connsiteY3" fmla="*/ 69862 h 177817"/>
              <a:gd name="connsiteX4" fmla="*/ 90571 w 90625"/>
              <a:gd name="connsiteY4" fmla="*/ 12 h 177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625" h="177817">
                <a:moveTo>
                  <a:pt x="90571" y="12"/>
                </a:moveTo>
                <a:cubicBezTo>
                  <a:pt x="88983" y="-782"/>
                  <a:pt x="50089" y="35467"/>
                  <a:pt x="35008" y="65100"/>
                </a:cubicBezTo>
                <a:cubicBezTo>
                  <a:pt x="19927" y="94733"/>
                  <a:pt x="-1505" y="177018"/>
                  <a:pt x="83" y="177812"/>
                </a:cubicBezTo>
                <a:cubicBezTo>
                  <a:pt x="1670" y="178606"/>
                  <a:pt x="30246" y="94204"/>
                  <a:pt x="44533" y="69862"/>
                </a:cubicBezTo>
                <a:cubicBezTo>
                  <a:pt x="58820" y="45520"/>
                  <a:pt x="92159" y="806"/>
                  <a:pt x="90571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: 図形 1265">
            <a:extLst>
              <a:ext uri="{FF2B5EF4-FFF2-40B4-BE49-F238E27FC236}">
                <a16:creationId xmlns:a16="http://schemas.microsoft.com/office/drawing/2014/main" id="{5337ABD5-79C2-466B-A527-E5B35DEF6A13}"/>
              </a:ext>
            </a:extLst>
          </p:cNvPr>
          <p:cNvSpPr/>
          <p:nvPr/>
        </p:nvSpPr>
        <p:spPr>
          <a:xfrm>
            <a:off x="4895552" y="4449291"/>
            <a:ext cx="525771" cy="477953"/>
          </a:xfrm>
          <a:custGeom>
            <a:avLst/>
            <a:gdLst>
              <a:gd name="connsiteX0" fmla="*/ 49511 w 525771"/>
              <a:gd name="connsiteY0" fmla="*/ 472 h 477953"/>
              <a:gd name="connsiteX1" fmla="*/ 57448 w 525771"/>
              <a:gd name="connsiteY1" fmla="*/ 111597 h 477953"/>
              <a:gd name="connsiteX2" fmla="*/ 298 w 525771"/>
              <a:gd name="connsiteY2" fmla="*/ 224309 h 477953"/>
              <a:gd name="connsiteX3" fmla="*/ 86023 w 525771"/>
              <a:gd name="connsiteY3" fmla="*/ 465609 h 477953"/>
              <a:gd name="connsiteX4" fmla="*/ 76498 w 525771"/>
              <a:gd name="connsiteY4" fmla="*/ 425922 h 477953"/>
              <a:gd name="connsiteX5" fmla="*/ 25698 w 525771"/>
              <a:gd name="connsiteY5" fmla="*/ 279872 h 477953"/>
              <a:gd name="connsiteX6" fmla="*/ 105073 w 525771"/>
              <a:gd name="connsiteY6" fmla="*/ 459259 h 477953"/>
              <a:gd name="connsiteX7" fmla="*/ 78086 w 525771"/>
              <a:gd name="connsiteY7" fmla="*/ 297334 h 477953"/>
              <a:gd name="connsiteX8" fmla="*/ 86023 w 525771"/>
              <a:gd name="connsiteY8" fmla="*/ 186209 h 477953"/>
              <a:gd name="connsiteX9" fmla="*/ 190798 w 525771"/>
              <a:gd name="connsiteY9" fmla="*/ 170334 h 477953"/>
              <a:gd name="connsiteX10" fmla="*/ 392411 w 525771"/>
              <a:gd name="connsiteY10" fmla="*/ 119534 h 477953"/>
              <a:gd name="connsiteX11" fmla="*/ 525761 w 525771"/>
              <a:gd name="connsiteY11" fmla="*/ 102072 h 477953"/>
              <a:gd name="connsiteX12" fmla="*/ 386061 w 525771"/>
              <a:gd name="connsiteY12" fmla="*/ 114772 h 477953"/>
              <a:gd name="connsiteX13" fmla="*/ 136823 w 525771"/>
              <a:gd name="connsiteY13" fmla="*/ 140172 h 477953"/>
              <a:gd name="connsiteX14" fmla="*/ 352723 w 525771"/>
              <a:gd name="connsiteY14" fmla="*/ 121122 h 477953"/>
              <a:gd name="connsiteX15" fmla="*/ 66973 w 525771"/>
              <a:gd name="connsiteY15" fmla="*/ 140172 h 477953"/>
              <a:gd name="connsiteX16" fmla="*/ 105073 w 525771"/>
              <a:gd name="connsiteY16" fmla="*/ 157634 h 477953"/>
              <a:gd name="connsiteX17" fmla="*/ 86023 w 525771"/>
              <a:gd name="connsiteY17" fmla="*/ 132234 h 477953"/>
              <a:gd name="connsiteX18" fmla="*/ 89198 w 525771"/>
              <a:gd name="connsiteY18" fmla="*/ 95722 h 477953"/>
              <a:gd name="connsiteX19" fmla="*/ 95548 w 525771"/>
              <a:gd name="connsiteY19" fmla="*/ 71909 h 477953"/>
              <a:gd name="connsiteX20" fmla="*/ 49511 w 525771"/>
              <a:gd name="connsiteY20" fmla="*/ 472 h 477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25771" h="477953">
                <a:moveTo>
                  <a:pt x="49511" y="472"/>
                </a:moveTo>
                <a:cubicBezTo>
                  <a:pt x="43161" y="7087"/>
                  <a:pt x="65650" y="74291"/>
                  <a:pt x="57448" y="111597"/>
                </a:cubicBezTo>
                <a:cubicBezTo>
                  <a:pt x="49246" y="148903"/>
                  <a:pt x="-4464" y="165307"/>
                  <a:pt x="298" y="224309"/>
                </a:cubicBezTo>
                <a:cubicBezTo>
                  <a:pt x="5060" y="283311"/>
                  <a:pt x="73323" y="432007"/>
                  <a:pt x="86023" y="465609"/>
                </a:cubicBezTo>
                <a:cubicBezTo>
                  <a:pt x="98723" y="499211"/>
                  <a:pt x="86552" y="456878"/>
                  <a:pt x="76498" y="425922"/>
                </a:cubicBezTo>
                <a:cubicBezTo>
                  <a:pt x="66444" y="394966"/>
                  <a:pt x="20936" y="274316"/>
                  <a:pt x="25698" y="279872"/>
                </a:cubicBezTo>
                <a:cubicBezTo>
                  <a:pt x="30460" y="285428"/>
                  <a:pt x="96342" y="456349"/>
                  <a:pt x="105073" y="459259"/>
                </a:cubicBezTo>
                <a:cubicBezTo>
                  <a:pt x="113804" y="462169"/>
                  <a:pt x="81261" y="342842"/>
                  <a:pt x="78086" y="297334"/>
                </a:cubicBezTo>
                <a:cubicBezTo>
                  <a:pt x="74911" y="251826"/>
                  <a:pt x="67238" y="207376"/>
                  <a:pt x="86023" y="186209"/>
                </a:cubicBezTo>
                <a:cubicBezTo>
                  <a:pt x="104808" y="165042"/>
                  <a:pt x="139733" y="181446"/>
                  <a:pt x="190798" y="170334"/>
                </a:cubicBezTo>
                <a:cubicBezTo>
                  <a:pt x="241863" y="159222"/>
                  <a:pt x="336584" y="130911"/>
                  <a:pt x="392411" y="119534"/>
                </a:cubicBezTo>
                <a:cubicBezTo>
                  <a:pt x="448238" y="108157"/>
                  <a:pt x="526819" y="102866"/>
                  <a:pt x="525761" y="102072"/>
                </a:cubicBezTo>
                <a:cubicBezTo>
                  <a:pt x="524703" y="101278"/>
                  <a:pt x="386061" y="114772"/>
                  <a:pt x="386061" y="114772"/>
                </a:cubicBezTo>
                <a:lnTo>
                  <a:pt x="136823" y="140172"/>
                </a:lnTo>
                <a:cubicBezTo>
                  <a:pt x="131267" y="141230"/>
                  <a:pt x="364365" y="121122"/>
                  <a:pt x="352723" y="121122"/>
                </a:cubicBezTo>
                <a:cubicBezTo>
                  <a:pt x="341081" y="121122"/>
                  <a:pt x="108248" y="134087"/>
                  <a:pt x="66973" y="140172"/>
                </a:cubicBezTo>
                <a:cubicBezTo>
                  <a:pt x="25698" y="146257"/>
                  <a:pt x="101898" y="158957"/>
                  <a:pt x="105073" y="157634"/>
                </a:cubicBezTo>
                <a:cubicBezTo>
                  <a:pt x="108248" y="156311"/>
                  <a:pt x="88669" y="142553"/>
                  <a:pt x="86023" y="132234"/>
                </a:cubicBezTo>
                <a:cubicBezTo>
                  <a:pt x="83377" y="121915"/>
                  <a:pt x="87611" y="105776"/>
                  <a:pt x="89198" y="95722"/>
                </a:cubicBezTo>
                <a:cubicBezTo>
                  <a:pt x="90785" y="85668"/>
                  <a:pt x="95283" y="85138"/>
                  <a:pt x="95548" y="71909"/>
                </a:cubicBezTo>
                <a:cubicBezTo>
                  <a:pt x="95813" y="58680"/>
                  <a:pt x="55861" y="-6143"/>
                  <a:pt x="49511" y="47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: 図形 1266">
            <a:extLst>
              <a:ext uri="{FF2B5EF4-FFF2-40B4-BE49-F238E27FC236}">
                <a16:creationId xmlns:a16="http://schemas.microsoft.com/office/drawing/2014/main" id="{EA196234-3F75-44E8-8CA5-BC11DD2F54BF}"/>
              </a:ext>
            </a:extLst>
          </p:cNvPr>
          <p:cNvSpPr/>
          <p:nvPr/>
        </p:nvSpPr>
        <p:spPr>
          <a:xfrm>
            <a:off x="4255310" y="4421090"/>
            <a:ext cx="508318" cy="701557"/>
          </a:xfrm>
          <a:custGeom>
            <a:avLst/>
            <a:gdLst>
              <a:gd name="connsiteX0" fmla="*/ 359553 w 508318"/>
              <a:gd name="connsiteY0" fmla="*/ 98 h 701557"/>
              <a:gd name="connsiteX1" fmla="*/ 443690 w 508318"/>
              <a:gd name="connsiteY1" fmla="*/ 141385 h 701557"/>
              <a:gd name="connsiteX2" fmla="*/ 505603 w 508318"/>
              <a:gd name="connsiteY2" fmla="*/ 255685 h 701557"/>
              <a:gd name="connsiteX3" fmla="*/ 496078 w 508318"/>
              <a:gd name="connsiteY3" fmla="*/ 228698 h 701557"/>
              <a:gd name="connsiteX4" fmla="*/ 484965 w 508318"/>
              <a:gd name="connsiteY4" fmla="*/ 335060 h 701557"/>
              <a:gd name="connsiteX5" fmla="*/ 443690 w 508318"/>
              <a:gd name="connsiteY5" fmla="*/ 411260 h 701557"/>
              <a:gd name="connsiteX6" fmla="*/ 342090 w 508318"/>
              <a:gd name="connsiteY6" fmla="*/ 504923 h 701557"/>
              <a:gd name="connsiteX7" fmla="*/ 284940 w 508318"/>
              <a:gd name="connsiteY7" fmla="*/ 698598 h 701557"/>
              <a:gd name="connsiteX8" fmla="*/ 296053 w 508318"/>
              <a:gd name="connsiteY8" fmla="*/ 614460 h 701557"/>
              <a:gd name="connsiteX9" fmla="*/ 305578 w 508318"/>
              <a:gd name="connsiteY9" fmla="*/ 509685 h 701557"/>
              <a:gd name="connsiteX10" fmla="*/ 303990 w 508318"/>
              <a:gd name="connsiteY10" fmla="*/ 384273 h 701557"/>
              <a:gd name="connsiteX11" fmla="*/ 183340 w 508318"/>
              <a:gd name="connsiteY11" fmla="*/ 249335 h 701557"/>
              <a:gd name="connsiteX12" fmla="*/ 243665 w 508318"/>
              <a:gd name="connsiteY12" fmla="*/ 292198 h 701557"/>
              <a:gd name="connsiteX13" fmla="*/ 332565 w 508318"/>
              <a:gd name="connsiteY13" fmla="*/ 316010 h 701557"/>
              <a:gd name="connsiteX14" fmla="*/ 283353 w 508318"/>
              <a:gd name="connsiteY14" fmla="*/ 271560 h 701557"/>
              <a:gd name="connsiteX15" fmla="*/ 197628 w 508318"/>
              <a:gd name="connsiteY15" fmla="*/ 211235 h 701557"/>
              <a:gd name="connsiteX16" fmla="*/ 337328 w 508318"/>
              <a:gd name="connsiteY16" fmla="*/ 222348 h 701557"/>
              <a:gd name="connsiteX17" fmla="*/ 216678 w 508318"/>
              <a:gd name="connsiteY17" fmla="*/ 177898 h 701557"/>
              <a:gd name="connsiteX18" fmla="*/ 3953 w 508318"/>
              <a:gd name="connsiteY18" fmla="*/ 136623 h 701557"/>
              <a:gd name="connsiteX19" fmla="*/ 81740 w 508318"/>
              <a:gd name="connsiteY19" fmla="*/ 136623 h 701557"/>
              <a:gd name="connsiteX20" fmla="*/ 126190 w 508318"/>
              <a:gd name="connsiteY20" fmla="*/ 120748 h 701557"/>
              <a:gd name="connsiteX21" fmla="*/ 350028 w 508318"/>
              <a:gd name="connsiteY21" fmla="*/ 190598 h 701557"/>
              <a:gd name="connsiteX22" fmla="*/ 308753 w 508318"/>
              <a:gd name="connsiteY22" fmla="*/ 141385 h 701557"/>
              <a:gd name="connsiteX23" fmla="*/ 408765 w 508318"/>
              <a:gd name="connsiteY23" fmla="*/ 220760 h 701557"/>
              <a:gd name="connsiteX24" fmla="*/ 280178 w 508318"/>
              <a:gd name="connsiteY24" fmla="*/ 33435 h 701557"/>
              <a:gd name="connsiteX25" fmla="*/ 307165 w 508318"/>
              <a:gd name="connsiteY25" fmla="*/ 62010 h 701557"/>
              <a:gd name="connsiteX26" fmla="*/ 405590 w 508318"/>
              <a:gd name="connsiteY26" fmla="*/ 150910 h 701557"/>
              <a:gd name="connsiteX27" fmla="*/ 421465 w 508318"/>
              <a:gd name="connsiteY27" fmla="*/ 119160 h 701557"/>
              <a:gd name="connsiteX28" fmla="*/ 359553 w 508318"/>
              <a:gd name="connsiteY28" fmla="*/ 98 h 70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08318" h="701557">
                <a:moveTo>
                  <a:pt x="359553" y="98"/>
                </a:moveTo>
                <a:cubicBezTo>
                  <a:pt x="363257" y="3802"/>
                  <a:pt x="419348" y="98787"/>
                  <a:pt x="443690" y="141385"/>
                </a:cubicBezTo>
                <a:cubicBezTo>
                  <a:pt x="468032" y="183983"/>
                  <a:pt x="496872" y="241133"/>
                  <a:pt x="505603" y="255685"/>
                </a:cubicBezTo>
                <a:cubicBezTo>
                  <a:pt x="514334" y="270237"/>
                  <a:pt x="499518" y="215469"/>
                  <a:pt x="496078" y="228698"/>
                </a:cubicBezTo>
                <a:cubicBezTo>
                  <a:pt x="492638" y="241927"/>
                  <a:pt x="493696" y="304633"/>
                  <a:pt x="484965" y="335060"/>
                </a:cubicBezTo>
                <a:cubicBezTo>
                  <a:pt x="476234" y="365487"/>
                  <a:pt x="467503" y="382950"/>
                  <a:pt x="443690" y="411260"/>
                </a:cubicBezTo>
                <a:cubicBezTo>
                  <a:pt x="419878" y="439571"/>
                  <a:pt x="368548" y="457033"/>
                  <a:pt x="342090" y="504923"/>
                </a:cubicBezTo>
                <a:cubicBezTo>
                  <a:pt x="315632" y="552813"/>
                  <a:pt x="292613" y="680342"/>
                  <a:pt x="284940" y="698598"/>
                </a:cubicBezTo>
                <a:cubicBezTo>
                  <a:pt x="277267" y="716854"/>
                  <a:pt x="292613" y="645945"/>
                  <a:pt x="296053" y="614460"/>
                </a:cubicBezTo>
                <a:cubicBezTo>
                  <a:pt x="299493" y="582975"/>
                  <a:pt x="304255" y="548050"/>
                  <a:pt x="305578" y="509685"/>
                </a:cubicBezTo>
                <a:cubicBezTo>
                  <a:pt x="306901" y="471321"/>
                  <a:pt x="324363" y="427665"/>
                  <a:pt x="303990" y="384273"/>
                </a:cubicBezTo>
                <a:cubicBezTo>
                  <a:pt x="283617" y="340881"/>
                  <a:pt x="193394" y="264681"/>
                  <a:pt x="183340" y="249335"/>
                </a:cubicBezTo>
                <a:cubicBezTo>
                  <a:pt x="173286" y="233989"/>
                  <a:pt x="218794" y="281086"/>
                  <a:pt x="243665" y="292198"/>
                </a:cubicBezTo>
                <a:cubicBezTo>
                  <a:pt x="268536" y="303310"/>
                  <a:pt x="325950" y="319450"/>
                  <a:pt x="332565" y="316010"/>
                </a:cubicBezTo>
                <a:cubicBezTo>
                  <a:pt x="339180" y="312570"/>
                  <a:pt x="305842" y="289022"/>
                  <a:pt x="283353" y="271560"/>
                </a:cubicBezTo>
                <a:cubicBezTo>
                  <a:pt x="260864" y="254098"/>
                  <a:pt x="188632" y="219437"/>
                  <a:pt x="197628" y="211235"/>
                </a:cubicBezTo>
                <a:cubicBezTo>
                  <a:pt x="206624" y="203033"/>
                  <a:pt x="334153" y="227904"/>
                  <a:pt x="337328" y="222348"/>
                </a:cubicBezTo>
                <a:cubicBezTo>
                  <a:pt x="340503" y="216792"/>
                  <a:pt x="272240" y="192186"/>
                  <a:pt x="216678" y="177898"/>
                </a:cubicBezTo>
                <a:cubicBezTo>
                  <a:pt x="161115" y="163611"/>
                  <a:pt x="26443" y="143502"/>
                  <a:pt x="3953" y="136623"/>
                </a:cubicBezTo>
                <a:cubicBezTo>
                  <a:pt x="-18537" y="129744"/>
                  <a:pt x="61367" y="139269"/>
                  <a:pt x="81740" y="136623"/>
                </a:cubicBezTo>
                <a:cubicBezTo>
                  <a:pt x="102113" y="133977"/>
                  <a:pt x="81475" y="111752"/>
                  <a:pt x="126190" y="120748"/>
                </a:cubicBezTo>
                <a:cubicBezTo>
                  <a:pt x="170905" y="129744"/>
                  <a:pt x="319601" y="187159"/>
                  <a:pt x="350028" y="190598"/>
                </a:cubicBezTo>
                <a:cubicBezTo>
                  <a:pt x="380455" y="194037"/>
                  <a:pt x="298963" y="136358"/>
                  <a:pt x="308753" y="141385"/>
                </a:cubicBezTo>
                <a:cubicBezTo>
                  <a:pt x="318542" y="146412"/>
                  <a:pt x="413528" y="238752"/>
                  <a:pt x="408765" y="220760"/>
                </a:cubicBezTo>
                <a:cubicBezTo>
                  <a:pt x="404003" y="202768"/>
                  <a:pt x="297111" y="59893"/>
                  <a:pt x="280178" y="33435"/>
                </a:cubicBezTo>
                <a:cubicBezTo>
                  <a:pt x="263245" y="6977"/>
                  <a:pt x="286263" y="42431"/>
                  <a:pt x="307165" y="62010"/>
                </a:cubicBezTo>
                <a:cubicBezTo>
                  <a:pt x="328067" y="81589"/>
                  <a:pt x="386540" y="141385"/>
                  <a:pt x="405590" y="150910"/>
                </a:cubicBezTo>
                <a:cubicBezTo>
                  <a:pt x="424640" y="160435"/>
                  <a:pt x="428079" y="140062"/>
                  <a:pt x="421465" y="119160"/>
                </a:cubicBezTo>
                <a:cubicBezTo>
                  <a:pt x="414851" y="98258"/>
                  <a:pt x="355849" y="-3606"/>
                  <a:pt x="359553" y="9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: 図形 1267">
            <a:extLst>
              <a:ext uri="{FF2B5EF4-FFF2-40B4-BE49-F238E27FC236}">
                <a16:creationId xmlns:a16="http://schemas.microsoft.com/office/drawing/2014/main" id="{65E82E80-DDA7-4925-BA30-6F59A8D8E2EB}"/>
              </a:ext>
            </a:extLst>
          </p:cNvPr>
          <p:cNvSpPr/>
          <p:nvPr/>
        </p:nvSpPr>
        <p:spPr>
          <a:xfrm>
            <a:off x="3768363" y="4504610"/>
            <a:ext cx="758164" cy="238227"/>
          </a:xfrm>
          <a:custGeom>
            <a:avLst/>
            <a:gdLst>
              <a:gd name="connsiteX0" fmla="*/ 592500 w 758164"/>
              <a:gd name="connsiteY0" fmla="*/ 35640 h 238227"/>
              <a:gd name="connsiteX1" fmla="*/ 297225 w 758164"/>
              <a:gd name="connsiteY1" fmla="*/ 18178 h 238227"/>
              <a:gd name="connsiteX2" fmla="*/ 506775 w 758164"/>
              <a:gd name="connsiteY2" fmla="*/ 18178 h 238227"/>
              <a:gd name="connsiteX3" fmla="*/ 305162 w 758164"/>
              <a:gd name="connsiteY3" fmla="*/ 34053 h 238227"/>
              <a:gd name="connsiteX4" fmla="*/ 97200 w 758164"/>
              <a:gd name="connsiteY4" fmla="*/ 84853 h 238227"/>
              <a:gd name="connsiteX5" fmla="*/ 243250 w 758164"/>
              <a:gd name="connsiteY5" fmla="*/ 51515 h 238227"/>
              <a:gd name="connsiteX6" fmla="*/ 43225 w 758164"/>
              <a:gd name="connsiteY6" fmla="*/ 122953 h 238227"/>
              <a:gd name="connsiteX7" fmla="*/ 27350 w 758164"/>
              <a:gd name="connsiteY7" fmla="*/ 235665 h 238227"/>
              <a:gd name="connsiteX8" fmla="*/ 35287 w 758164"/>
              <a:gd name="connsiteY8" fmla="*/ 202328 h 238227"/>
              <a:gd name="connsiteX9" fmla="*/ 92437 w 758164"/>
              <a:gd name="connsiteY9" fmla="*/ 208678 h 238227"/>
              <a:gd name="connsiteX10" fmla="*/ 362 w 758164"/>
              <a:gd name="connsiteY10" fmla="*/ 208678 h 238227"/>
              <a:gd name="connsiteX11" fmla="*/ 133712 w 758164"/>
              <a:gd name="connsiteY11" fmla="*/ 148353 h 238227"/>
              <a:gd name="connsiteX12" fmla="*/ 51162 w 758164"/>
              <a:gd name="connsiteY12" fmla="*/ 170578 h 238227"/>
              <a:gd name="connsiteX13" fmla="*/ 100375 w 758164"/>
              <a:gd name="connsiteY13" fmla="*/ 91203 h 238227"/>
              <a:gd name="connsiteX14" fmla="*/ 425812 w 758164"/>
              <a:gd name="connsiteY14" fmla="*/ 715 h 238227"/>
              <a:gd name="connsiteX15" fmla="*/ 435337 w 758164"/>
              <a:gd name="connsiteY15" fmla="*/ 51515 h 238227"/>
              <a:gd name="connsiteX16" fmla="*/ 148000 w 758164"/>
              <a:gd name="connsiteY16" fmla="*/ 99140 h 238227"/>
              <a:gd name="connsiteX17" fmla="*/ 330562 w 758164"/>
              <a:gd name="connsiteY17" fmla="*/ 61040 h 238227"/>
              <a:gd name="connsiteX18" fmla="*/ 749662 w 758164"/>
              <a:gd name="connsiteY18" fmla="*/ 80090 h 238227"/>
              <a:gd name="connsiteX19" fmla="*/ 592500 w 758164"/>
              <a:gd name="connsiteY19" fmla="*/ 35640 h 23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58164" h="238227">
                <a:moveTo>
                  <a:pt x="592500" y="35640"/>
                </a:moveTo>
                <a:cubicBezTo>
                  <a:pt x="517094" y="25321"/>
                  <a:pt x="311513" y="21088"/>
                  <a:pt x="297225" y="18178"/>
                </a:cubicBezTo>
                <a:cubicBezTo>
                  <a:pt x="282937" y="15268"/>
                  <a:pt x="505452" y="15532"/>
                  <a:pt x="506775" y="18178"/>
                </a:cubicBezTo>
                <a:cubicBezTo>
                  <a:pt x="508098" y="20824"/>
                  <a:pt x="373424" y="22941"/>
                  <a:pt x="305162" y="34053"/>
                </a:cubicBezTo>
                <a:cubicBezTo>
                  <a:pt x="236900" y="45165"/>
                  <a:pt x="107519" y="81943"/>
                  <a:pt x="97200" y="84853"/>
                </a:cubicBezTo>
                <a:cubicBezTo>
                  <a:pt x="86881" y="87763"/>
                  <a:pt x="252246" y="45165"/>
                  <a:pt x="243250" y="51515"/>
                </a:cubicBezTo>
                <a:cubicBezTo>
                  <a:pt x="234254" y="57865"/>
                  <a:pt x="79208" y="92261"/>
                  <a:pt x="43225" y="122953"/>
                </a:cubicBezTo>
                <a:cubicBezTo>
                  <a:pt x="7242" y="153645"/>
                  <a:pt x="28673" y="222436"/>
                  <a:pt x="27350" y="235665"/>
                </a:cubicBezTo>
                <a:cubicBezTo>
                  <a:pt x="26027" y="248894"/>
                  <a:pt x="24439" y="206826"/>
                  <a:pt x="35287" y="202328"/>
                </a:cubicBezTo>
                <a:cubicBezTo>
                  <a:pt x="46135" y="197830"/>
                  <a:pt x="98258" y="207620"/>
                  <a:pt x="92437" y="208678"/>
                </a:cubicBezTo>
                <a:cubicBezTo>
                  <a:pt x="86616" y="209736"/>
                  <a:pt x="-6517" y="218732"/>
                  <a:pt x="362" y="208678"/>
                </a:cubicBezTo>
                <a:cubicBezTo>
                  <a:pt x="7241" y="198624"/>
                  <a:pt x="125245" y="154703"/>
                  <a:pt x="133712" y="148353"/>
                </a:cubicBezTo>
                <a:cubicBezTo>
                  <a:pt x="142179" y="142003"/>
                  <a:pt x="56718" y="180103"/>
                  <a:pt x="51162" y="170578"/>
                </a:cubicBezTo>
                <a:cubicBezTo>
                  <a:pt x="45606" y="161053"/>
                  <a:pt x="37933" y="119513"/>
                  <a:pt x="100375" y="91203"/>
                </a:cubicBezTo>
                <a:cubicBezTo>
                  <a:pt x="162817" y="62893"/>
                  <a:pt x="369985" y="7330"/>
                  <a:pt x="425812" y="715"/>
                </a:cubicBezTo>
                <a:cubicBezTo>
                  <a:pt x="481639" y="-5900"/>
                  <a:pt x="481639" y="35111"/>
                  <a:pt x="435337" y="51515"/>
                </a:cubicBezTo>
                <a:cubicBezTo>
                  <a:pt x="389035" y="67919"/>
                  <a:pt x="165462" y="97553"/>
                  <a:pt x="148000" y="99140"/>
                </a:cubicBezTo>
                <a:cubicBezTo>
                  <a:pt x="130538" y="100727"/>
                  <a:pt x="230285" y="64215"/>
                  <a:pt x="330562" y="61040"/>
                </a:cubicBezTo>
                <a:cubicBezTo>
                  <a:pt x="430839" y="57865"/>
                  <a:pt x="707593" y="83530"/>
                  <a:pt x="749662" y="80090"/>
                </a:cubicBezTo>
                <a:cubicBezTo>
                  <a:pt x="791731" y="76650"/>
                  <a:pt x="667906" y="45959"/>
                  <a:pt x="592500" y="3564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: 図形 1268">
            <a:extLst>
              <a:ext uri="{FF2B5EF4-FFF2-40B4-BE49-F238E27FC236}">
                <a16:creationId xmlns:a16="http://schemas.microsoft.com/office/drawing/2014/main" id="{073DD957-BAE4-482F-A11E-E96AA14B89E5}"/>
              </a:ext>
            </a:extLst>
          </p:cNvPr>
          <p:cNvSpPr/>
          <p:nvPr/>
        </p:nvSpPr>
        <p:spPr>
          <a:xfrm>
            <a:off x="5064399" y="4568386"/>
            <a:ext cx="814114" cy="287836"/>
          </a:xfrm>
          <a:custGeom>
            <a:avLst/>
            <a:gdLst>
              <a:gd name="connsiteX0" fmla="*/ 245789 w 814114"/>
              <a:gd name="connsiteY0" fmla="*/ 22664 h 287836"/>
              <a:gd name="connsiteX1" fmla="*/ 534714 w 814114"/>
              <a:gd name="connsiteY1" fmla="*/ 14727 h 287836"/>
              <a:gd name="connsiteX2" fmla="*/ 404539 w 814114"/>
              <a:gd name="connsiteY2" fmla="*/ 54414 h 287836"/>
              <a:gd name="connsiteX3" fmla="*/ 601389 w 814114"/>
              <a:gd name="connsiteY3" fmla="*/ 49652 h 287836"/>
              <a:gd name="connsiteX4" fmla="*/ 520426 w 814114"/>
              <a:gd name="connsiteY4" fmla="*/ 76639 h 287836"/>
              <a:gd name="connsiteX5" fmla="*/ 655364 w 814114"/>
              <a:gd name="connsiteY5" fmla="*/ 81402 h 287836"/>
              <a:gd name="connsiteX6" fmla="*/ 585514 w 814114"/>
              <a:gd name="connsiteY6" fmla="*/ 106802 h 287836"/>
              <a:gd name="connsiteX7" fmla="*/ 753789 w 814114"/>
              <a:gd name="connsiteY7" fmla="*/ 130614 h 287836"/>
              <a:gd name="connsiteX8" fmla="*/ 814114 w 814114"/>
              <a:gd name="connsiteY8" fmla="*/ 159189 h 287836"/>
              <a:gd name="connsiteX9" fmla="*/ 712514 w 814114"/>
              <a:gd name="connsiteY9" fmla="*/ 109977 h 287836"/>
              <a:gd name="connsiteX10" fmla="*/ 726801 w 814114"/>
              <a:gd name="connsiteY10" fmla="*/ 179827 h 287836"/>
              <a:gd name="connsiteX11" fmla="*/ 758551 w 814114"/>
              <a:gd name="connsiteY11" fmla="*/ 235389 h 287836"/>
              <a:gd name="connsiteX12" fmla="*/ 749026 w 814114"/>
              <a:gd name="connsiteY12" fmla="*/ 208402 h 287836"/>
              <a:gd name="connsiteX13" fmla="*/ 725214 w 814114"/>
              <a:gd name="connsiteY13" fmla="*/ 287777 h 287836"/>
              <a:gd name="connsiteX14" fmla="*/ 718864 w 814114"/>
              <a:gd name="connsiteY14" fmla="*/ 217927 h 287836"/>
              <a:gd name="connsiteX15" fmla="*/ 588689 w 814114"/>
              <a:gd name="connsiteY15" fmla="*/ 40127 h 287836"/>
              <a:gd name="connsiteX16" fmla="*/ 677589 w 814114"/>
              <a:gd name="connsiteY16" fmla="*/ 59177 h 287836"/>
              <a:gd name="connsiteX17" fmla="*/ 420414 w 814114"/>
              <a:gd name="connsiteY17" fmla="*/ 2027 h 287836"/>
              <a:gd name="connsiteX18" fmla="*/ 2901 w 814114"/>
              <a:gd name="connsiteY18" fmla="*/ 13139 h 287836"/>
              <a:gd name="connsiteX19" fmla="*/ 245789 w 814114"/>
              <a:gd name="connsiteY19" fmla="*/ 22664 h 287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14114" h="287836">
                <a:moveTo>
                  <a:pt x="245789" y="22664"/>
                </a:moveTo>
                <a:cubicBezTo>
                  <a:pt x="334424" y="22929"/>
                  <a:pt x="508256" y="9435"/>
                  <a:pt x="534714" y="14727"/>
                </a:cubicBezTo>
                <a:cubicBezTo>
                  <a:pt x="561172" y="20019"/>
                  <a:pt x="393427" y="48593"/>
                  <a:pt x="404539" y="54414"/>
                </a:cubicBezTo>
                <a:cubicBezTo>
                  <a:pt x="415651" y="60235"/>
                  <a:pt x="582075" y="45948"/>
                  <a:pt x="601389" y="49652"/>
                </a:cubicBezTo>
                <a:cubicBezTo>
                  <a:pt x="620703" y="53356"/>
                  <a:pt x="511430" y="71347"/>
                  <a:pt x="520426" y="76639"/>
                </a:cubicBezTo>
                <a:cubicBezTo>
                  <a:pt x="529422" y="81931"/>
                  <a:pt x="644516" y="76375"/>
                  <a:pt x="655364" y="81402"/>
                </a:cubicBezTo>
                <a:cubicBezTo>
                  <a:pt x="666212" y="86429"/>
                  <a:pt x="569110" y="98600"/>
                  <a:pt x="585514" y="106802"/>
                </a:cubicBezTo>
                <a:cubicBezTo>
                  <a:pt x="601918" y="115004"/>
                  <a:pt x="715689" y="121883"/>
                  <a:pt x="753789" y="130614"/>
                </a:cubicBezTo>
                <a:cubicBezTo>
                  <a:pt x="791889" y="139345"/>
                  <a:pt x="814114" y="159189"/>
                  <a:pt x="814114" y="159189"/>
                </a:cubicBezTo>
                <a:cubicBezTo>
                  <a:pt x="807235" y="155750"/>
                  <a:pt x="727066" y="106537"/>
                  <a:pt x="712514" y="109977"/>
                </a:cubicBezTo>
                <a:cubicBezTo>
                  <a:pt x="697962" y="113417"/>
                  <a:pt x="719128" y="158925"/>
                  <a:pt x="726801" y="179827"/>
                </a:cubicBezTo>
                <a:cubicBezTo>
                  <a:pt x="734474" y="200729"/>
                  <a:pt x="754847" y="230627"/>
                  <a:pt x="758551" y="235389"/>
                </a:cubicBezTo>
                <a:cubicBezTo>
                  <a:pt x="762255" y="240151"/>
                  <a:pt x="754582" y="199671"/>
                  <a:pt x="749026" y="208402"/>
                </a:cubicBezTo>
                <a:cubicBezTo>
                  <a:pt x="743470" y="217133"/>
                  <a:pt x="730241" y="286190"/>
                  <a:pt x="725214" y="287777"/>
                </a:cubicBezTo>
                <a:cubicBezTo>
                  <a:pt x="720187" y="289364"/>
                  <a:pt x="741618" y="259202"/>
                  <a:pt x="718864" y="217927"/>
                </a:cubicBezTo>
                <a:cubicBezTo>
                  <a:pt x="696110" y="176652"/>
                  <a:pt x="595568" y="66585"/>
                  <a:pt x="588689" y="40127"/>
                </a:cubicBezTo>
                <a:cubicBezTo>
                  <a:pt x="581810" y="13669"/>
                  <a:pt x="677589" y="59177"/>
                  <a:pt x="677589" y="59177"/>
                </a:cubicBezTo>
                <a:cubicBezTo>
                  <a:pt x="649543" y="52827"/>
                  <a:pt x="532862" y="9700"/>
                  <a:pt x="420414" y="2027"/>
                </a:cubicBezTo>
                <a:cubicBezTo>
                  <a:pt x="307966" y="-5646"/>
                  <a:pt x="30947" y="10758"/>
                  <a:pt x="2901" y="13139"/>
                </a:cubicBezTo>
                <a:cubicBezTo>
                  <a:pt x="-25145" y="15520"/>
                  <a:pt x="157154" y="22399"/>
                  <a:pt x="245789" y="2266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: 図形 1269">
            <a:extLst>
              <a:ext uri="{FF2B5EF4-FFF2-40B4-BE49-F238E27FC236}">
                <a16:creationId xmlns:a16="http://schemas.microsoft.com/office/drawing/2014/main" id="{AA3EC14A-CA56-4699-947F-0D8BF77CAB1F}"/>
              </a:ext>
            </a:extLst>
          </p:cNvPr>
          <p:cNvSpPr/>
          <p:nvPr/>
        </p:nvSpPr>
        <p:spPr>
          <a:xfrm>
            <a:off x="3712613" y="4513247"/>
            <a:ext cx="743143" cy="206397"/>
          </a:xfrm>
          <a:custGeom>
            <a:avLst/>
            <a:gdLst>
              <a:gd name="connsiteX0" fmla="*/ 508550 w 743143"/>
              <a:gd name="connsiteY0" fmla="*/ 52403 h 206397"/>
              <a:gd name="connsiteX1" fmla="*/ 281537 w 743143"/>
              <a:gd name="connsiteY1" fmla="*/ 85741 h 206397"/>
              <a:gd name="connsiteX2" fmla="*/ 98975 w 743143"/>
              <a:gd name="connsiteY2" fmla="*/ 157178 h 206397"/>
              <a:gd name="connsiteX3" fmla="*/ 273600 w 743143"/>
              <a:gd name="connsiteY3" fmla="*/ 76216 h 206397"/>
              <a:gd name="connsiteX4" fmla="*/ 130725 w 743143"/>
              <a:gd name="connsiteY4" fmla="*/ 134953 h 206397"/>
              <a:gd name="connsiteX5" fmla="*/ 54525 w 743143"/>
              <a:gd name="connsiteY5" fmla="*/ 187341 h 206397"/>
              <a:gd name="connsiteX6" fmla="*/ 550 w 743143"/>
              <a:gd name="connsiteY6" fmla="*/ 206391 h 206397"/>
              <a:gd name="connsiteX7" fmla="*/ 87862 w 743143"/>
              <a:gd name="connsiteY7" fmla="*/ 188928 h 206397"/>
              <a:gd name="connsiteX8" fmla="*/ 86275 w 743143"/>
              <a:gd name="connsiteY8" fmla="*/ 149241 h 206397"/>
              <a:gd name="connsiteX9" fmla="*/ 221212 w 743143"/>
              <a:gd name="connsiteY9" fmla="*/ 69866 h 206397"/>
              <a:gd name="connsiteX10" fmla="*/ 141837 w 743143"/>
              <a:gd name="connsiteY10" fmla="*/ 87328 h 206397"/>
              <a:gd name="connsiteX11" fmla="*/ 365675 w 743143"/>
              <a:gd name="connsiteY11" fmla="*/ 11128 h 206397"/>
              <a:gd name="connsiteX12" fmla="*/ 210100 w 743143"/>
              <a:gd name="connsiteY12" fmla="*/ 36528 h 206397"/>
              <a:gd name="connsiteX13" fmla="*/ 348212 w 743143"/>
              <a:gd name="connsiteY13" fmla="*/ 16 h 206397"/>
              <a:gd name="connsiteX14" fmla="*/ 735562 w 743143"/>
              <a:gd name="connsiteY14" fmla="*/ 31766 h 206397"/>
              <a:gd name="connsiteX15" fmla="*/ 613325 w 743143"/>
              <a:gd name="connsiteY15" fmla="*/ 23828 h 206397"/>
              <a:gd name="connsiteX16" fmla="*/ 716512 w 743143"/>
              <a:gd name="connsiteY16" fmla="*/ 76216 h 206397"/>
              <a:gd name="connsiteX17" fmla="*/ 370437 w 743143"/>
              <a:gd name="connsiteY17" fmla="*/ 41291 h 206397"/>
              <a:gd name="connsiteX18" fmla="*/ 508550 w 743143"/>
              <a:gd name="connsiteY18" fmla="*/ 52403 h 20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43143" h="206397">
                <a:moveTo>
                  <a:pt x="508550" y="52403"/>
                </a:moveTo>
                <a:cubicBezTo>
                  <a:pt x="493733" y="59811"/>
                  <a:pt x="349800" y="68278"/>
                  <a:pt x="281537" y="85741"/>
                </a:cubicBezTo>
                <a:cubicBezTo>
                  <a:pt x="213274" y="103204"/>
                  <a:pt x="100298" y="158765"/>
                  <a:pt x="98975" y="157178"/>
                </a:cubicBezTo>
                <a:cubicBezTo>
                  <a:pt x="97652" y="155591"/>
                  <a:pt x="268308" y="79920"/>
                  <a:pt x="273600" y="76216"/>
                </a:cubicBezTo>
                <a:cubicBezTo>
                  <a:pt x="278892" y="72512"/>
                  <a:pt x="167237" y="116432"/>
                  <a:pt x="130725" y="134953"/>
                </a:cubicBezTo>
                <a:cubicBezTo>
                  <a:pt x="94212" y="153474"/>
                  <a:pt x="76221" y="175435"/>
                  <a:pt x="54525" y="187341"/>
                </a:cubicBezTo>
                <a:cubicBezTo>
                  <a:pt x="32829" y="199247"/>
                  <a:pt x="-5006" y="206127"/>
                  <a:pt x="550" y="206391"/>
                </a:cubicBezTo>
                <a:cubicBezTo>
                  <a:pt x="6106" y="206656"/>
                  <a:pt x="73575" y="198453"/>
                  <a:pt x="87862" y="188928"/>
                </a:cubicBezTo>
                <a:cubicBezTo>
                  <a:pt x="102149" y="179403"/>
                  <a:pt x="64050" y="169085"/>
                  <a:pt x="86275" y="149241"/>
                </a:cubicBezTo>
                <a:cubicBezTo>
                  <a:pt x="108500" y="129397"/>
                  <a:pt x="211952" y="80185"/>
                  <a:pt x="221212" y="69866"/>
                </a:cubicBezTo>
                <a:cubicBezTo>
                  <a:pt x="230472" y="59547"/>
                  <a:pt x="117760" y="97118"/>
                  <a:pt x="141837" y="87328"/>
                </a:cubicBezTo>
                <a:cubicBezTo>
                  <a:pt x="165914" y="77538"/>
                  <a:pt x="354298" y="19595"/>
                  <a:pt x="365675" y="11128"/>
                </a:cubicBezTo>
                <a:cubicBezTo>
                  <a:pt x="377052" y="2661"/>
                  <a:pt x="213010" y="38380"/>
                  <a:pt x="210100" y="36528"/>
                </a:cubicBezTo>
                <a:cubicBezTo>
                  <a:pt x="207190" y="34676"/>
                  <a:pt x="260635" y="810"/>
                  <a:pt x="348212" y="16"/>
                </a:cubicBezTo>
                <a:cubicBezTo>
                  <a:pt x="435789" y="-778"/>
                  <a:pt x="691377" y="27797"/>
                  <a:pt x="735562" y="31766"/>
                </a:cubicBezTo>
                <a:cubicBezTo>
                  <a:pt x="779747" y="35735"/>
                  <a:pt x="616500" y="16420"/>
                  <a:pt x="613325" y="23828"/>
                </a:cubicBezTo>
                <a:cubicBezTo>
                  <a:pt x="610150" y="31236"/>
                  <a:pt x="756993" y="73305"/>
                  <a:pt x="716512" y="76216"/>
                </a:cubicBezTo>
                <a:cubicBezTo>
                  <a:pt x="676031" y="79127"/>
                  <a:pt x="410124" y="46318"/>
                  <a:pt x="370437" y="41291"/>
                </a:cubicBezTo>
                <a:cubicBezTo>
                  <a:pt x="330750" y="36264"/>
                  <a:pt x="523367" y="44995"/>
                  <a:pt x="508550" y="5240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楕円 311">
            <a:extLst>
              <a:ext uri="{FF2B5EF4-FFF2-40B4-BE49-F238E27FC236}">
                <a16:creationId xmlns:a16="http://schemas.microsoft.com/office/drawing/2014/main" id="{F22EF8CD-A2A3-4402-BCCF-0789335D2762}"/>
              </a:ext>
            </a:extLst>
          </p:cNvPr>
          <p:cNvSpPr/>
          <p:nvPr/>
        </p:nvSpPr>
        <p:spPr>
          <a:xfrm>
            <a:off x="3884612" y="4640263"/>
            <a:ext cx="45719" cy="45719"/>
          </a:xfrm>
          <a:prstGeom prst="ellipse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: 図形 1271">
            <a:extLst>
              <a:ext uri="{FF2B5EF4-FFF2-40B4-BE49-F238E27FC236}">
                <a16:creationId xmlns:a16="http://schemas.microsoft.com/office/drawing/2014/main" id="{44BF41C5-8D33-4733-8150-A9D3F29630E0}"/>
              </a:ext>
            </a:extLst>
          </p:cNvPr>
          <p:cNvSpPr/>
          <p:nvPr/>
        </p:nvSpPr>
        <p:spPr>
          <a:xfrm>
            <a:off x="4437792" y="4544275"/>
            <a:ext cx="259226" cy="529375"/>
          </a:xfrm>
          <a:custGeom>
            <a:avLst/>
            <a:gdLst>
              <a:gd name="connsiteX0" fmla="*/ 162783 w 259226"/>
              <a:gd name="connsiteY0" fmla="*/ 2325 h 529375"/>
              <a:gd name="connsiteX1" fmla="*/ 248508 w 259226"/>
              <a:gd name="connsiteY1" fmla="*/ 210288 h 529375"/>
              <a:gd name="connsiteX2" fmla="*/ 245333 w 259226"/>
              <a:gd name="connsiteY2" fmla="*/ 183300 h 529375"/>
              <a:gd name="connsiteX3" fmla="*/ 134208 w 259226"/>
              <a:gd name="connsiteY3" fmla="*/ 440475 h 529375"/>
              <a:gd name="connsiteX4" fmla="*/ 148496 w 259226"/>
              <a:gd name="connsiteY4" fmla="*/ 315063 h 529375"/>
              <a:gd name="connsiteX5" fmla="*/ 119921 w 259226"/>
              <a:gd name="connsiteY5" fmla="*/ 529375 h 529375"/>
              <a:gd name="connsiteX6" fmla="*/ 153258 w 259226"/>
              <a:gd name="connsiteY6" fmla="*/ 316650 h 529375"/>
              <a:gd name="connsiteX7" fmla="*/ 4033 w 259226"/>
              <a:gd name="connsiteY7" fmla="*/ 111863 h 529375"/>
              <a:gd name="connsiteX8" fmla="*/ 50071 w 259226"/>
              <a:gd name="connsiteY8" fmla="*/ 151550 h 529375"/>
              <a:gd name="connsiteX9" fmla="*/ 131033 w 259226"/>
              <a:gd name="connsiteY9" fmla="*/ 234100 h 529375"/>
              <a:gd name="connsiteX10" fmla="*/ 158021 w 259226"/>
              <a:gd name="connsiteY10" fmla="*/ 170600 h 529375"/>
              <a:gd name="connsiteX11" fmla="*/ 104046 w 259226"/>
              <a:gd name="connsiteY11" fmla="*/ 43600 h 529375"/>
              <a:gd name="connsiteX12" fmla="*/ 138971 w 259226"/>
              <a:gd name="connsiteY12" fmla="*/ 99163 h 529375"/>
              <a:gd name="connsiteX13" fmla="*/ 204058 w 259226"/>
              <a:gd name="connsiteY13" fmla="*/ 200763 h 529375"/>
              <a:gd name="connsiteX14" fmla="*/ 197708 w 259226"/>
              <a:gd name="connsiteY14" fmla="*/ 137263 h 529375"/>
              <a:gd name="connsiteX15" fmla="*/ 170721 w 259226"/>
              <a:gd name="connsiteY15" fmla="*/ 99163 h 529375"/>
              <a:gd name="connsiteX16" fmla="*/ 162783 w 259226"/>
              <a:gd name="connsiteY16" fmla="*/ 2325 h 529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9226" h="529375">
                <a:moveTo>
                  <a:pt x="162783" y="2325"/>
                </a:moveTo>
                <a:cubicBezTo>
                  <a:pt x="175748" y="20846"/>
                  <a:pt x="234750" y="180126"/>
                  <a:pt x="248508" y="210288"/>
                </a:cubicBezTo>
                <a:cubicBezTo>
                  <a:pt x="262266" y="240450"/>
                  <a:pt x="264383" y="144936"/>
                  <a:pt x="245333" y="183300"/>
                </a:cubicBezTo>
                <a:cubicBezTo>
                  <a:pt x="226283" y="221664"/>
                  <a:pt x="150348" y="418514"/>
                  <a:pt x="134208" y="440475"/>
                </a:cubicBezTo>
                <a:cubicBezTo>
                  <a:pt x="118068" y="462436"/>
                  <a:pt x="150877" y="300246"/>
                  <a:pt x="148496" y="315063"/>
                </a:cubicBezTo>
                <a:cubicBezTo>
                  <a:pt x="146115" y="329880"/>
                  <a:pt x="119127" y="529111"/>
                  <a:pt x="119921" y="529375"/>
                </a:cubicBezTo>
                <a:cubicBezTo>
                  <a:pt x="120715" y="529640"/>
                  <a:pt x="172573" y="386235"/>
                  <a:pt x="153258" y="316650"/>
                </a:cubicBezTo>
                <a:cubicBezTo>
                  <a:pt x="133943" y="247065"/>
                  <a:pt x="21231" y="139380"/>
                  <a:pt x="4033" y="111863"/>
                </a:cubicBezTo>
                <a:cubicBezTo>
                  <a:pt x="-13165" y="84346"/>
                  <a:pt x="28904" y="131177"/>
                  <a:pt x="50071" y="151550"/>
                </a:cubicBezTo>
                <a:cubicBezTo>
                  <a:pt x="71238" y="171923"/>
                  <a:pt x="113041" y="230925"/>
                  <a:pt x="131033" y="234100"/>
                </a:cubicBezTo>
                <a:cubicBezTo>
                  <a:pt x="149025" y="237275"/>
                  <a:pt x="162519" y="202350"/>
                  <a:pt x="158021" y="170600"/>
                </a:cubicBezTo>
                <a:cubicBezTo>
                  <a:pt x="153523" y="138850"/>
                  <a:pt x="107221" y="55506"/>
                  <a:pt x="104046" y="43600"/>
                </a:cubicBezTo>
                <a:cubicBezTo>
                  <a:pt x="100871" y="31694"/>
                  <a:pt x="138971" y="99163"/>
                  <a:pt x="138971" y="99163"/>
                </a:cubicBezTo>
                <a:cubicBezTo>
                  <a:pt x="155640" y="125357"/>
                  <a:pt x="194269" y="194413"/>
                  <a:pt x="204058" y="200763"/>
                </a:cubicBezTo>
                <a:cubicBezTo>
                  <a:pt x="213847" y="207113"/>
                  <a:pt x="203264" y="154196"/>
                  <a:pt x="197708" y="137263"/>
                </a:cubicBezTo>
                <a:cubicBezTo>
                  <a:pt x="192152" y="120330"/>
                  <a:pt x="175484" y="116890"/>
                  <a:pt x="170721" y="99163"/>
                </a:cubicBezTo>
                <a:cubicBezTo>
                  <a:pt x="165958" y="81436"/>
                  <a:pt x="149818" y="-16196"/>
                  <a:pt x="162783" y="2325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: 図形 1272">
            <a:extLst>
              <a:ext uri="{FF2B5EF4-FFF2-40B4-BE49-F238E27FC236}">
                <a16:creationId xmlns:a16="http://schemas.microsoft.com/office/drawing/2014/main" id="{FE29FEB9-9D39-4D90-B911-2576728E352A}"/>
              </a:ext>
            </a:extLst>
          </p:cNvPr>
          <p:cNvSpPr/>
          <p:nvPr/>
        </p:nvSpPr>
        <p:spPr>
          <a:xfrm>
            <a:off x="3795410" y="4651379"/>
            <a:ext cx="435606" cy="231099"/>
          </a:xfrm>
          <a:custGeom>
            <a:avLst/>
            <a:gdLst>
              <a:gd name="connsiteX0" fmla="*/ 159053 w 435606"/>
              <a:gd name="connsiteY0" fmla="*/ 42859 h 231099"/>
              <a:gd name="connsiteX1" fmla="*/ 82853 w 435606"/>
              <a:gd name="connsiteY1" fmla="*/ 150809 h 231099"/>
              <a:gd name="connsiteX2" fmla="*/ 3478 w 435606"/>
              <a:gd name="connsiteY2" fmla="*/ 173034 h 231099"/>
              <a:gd name="connsiteX3" fmla="*/ 76503 w 435606"/>
              <a:gd name="connsiteY3" fmla="*/ 153984 h 231099"/>
              <a:gd name="connsiteX4" fmla="*/ 303 w 435606"/>
              <a:gd name="connsiteY4" fmla="*/ 179384 h 231099"/>
              <a:gd name="connsiteX5" fmla="*/ 54278 w 435606"/>
              <a:gd name="connsiteY5" fmla="*/ 176209 h 231099"/>
              <a:gd name="connsiteX6" fmla="*/ 160640 w 435606"/>
              <a:gd name="connsiteY6" fmla="*/ 227009 h 231099"/>
              <a:gd name="connsiteX7" fmla="*/ 25703 w 435606"/>
              <a:gd name="connsiteY7" fmla="*/ 225421 h 231099"/>
              <a:gd name="connsiteX8" fmla="*/ 189215 w 435606"/>
              <a:gd name="connsiteY8" fmla="*/ 227009 h 231099"/>
              <a:gd name="connsiteX9" fmla="*/ 133653 w 435606"/>
              <a:gd name="connsiteY9" fmla="*/ 165096 h 231099"/>
              <a:gd name="connsiteX10" fmla="*/ 130478 w 435606"/>
              <a:gd name="connsiteY10" fmla="*/ 157159 h 231099"/>
              <a:gd name="connsiteX11" fmla="*/ 166990 w 435606"/>
              <a:gd name="connsiteY11" fmla="*/ 168271 h 231099"/>
              <a:gd name="connsiteX12" fmla="*/ 163815 w 435606"/>
              <a:gd name="connsiteY12" fmla="*/ 141284 h 231099"/>
              <a:gd name="connsiteX13" fmla="*/ 300340 w 435606"/>
              <a:gd name="connsiteY13" fmla="*/ 80959 h 231099"/>
              <a:gd name="connsiteX14" fmla="*/ 171753 w 435606"/>
              <a:gd name="connsiteY14" fmla="*/ 120646 h 231099"/>
              <a:gd name="connsiteX15" fmla="*/ 343203 w 435606"/>
              <a:gd name="connsiteY15" fmla="*/ 28571 h 231099"/>
              <a:gd name="connsiteX16" fmla="*/ 430515 w 435606"/>
              <a:gd name="connsiteY16" fmla="*/ 1584 h 231099"/>
              <a:gd name="connsiteX17" fmla="*/ 159053 w 435606"/>
              <a:gd name="connsiteY17" fmla="*/ 42859 h 231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5606" h="231099">
                <a:moveTo>
                  <a:pt x="159053" y="42859"/>
                </a:moveTo>
                <a:cubicBezTo>
                  <a:pt x="101109" y="67730"/>
                  <a:pt x="108782" y="129113"/>
                  <a:pt x="82853" y="150809"/>
                </a:cubicBezTo>
                <a:cubicBezTo>
                  <a:pt x="56924" y="172505"/>
                  <a:pt x="4536" y="172505"/>
                  <a:pt x="3478" y="173034"/>
                </a:cubicBezTo>
                <a:cubicBezTo>
                  <a:pt x="2420" y="173563"/>
                  <a:pt x="77032" y="152926"/>
                  <a:pt x="76503" y="153984"/>
                </a:cubicBezTo>
                <a:cubicBezTo>
                  <a:pt x="75974" y="155042"/>
                  <a:pt x="4007" y="175680"/>
                  <a:pt x="303" y="179384"/>
                </a:cubicBezTo>
                <a:cubicBezTo>
                  <a:pt x="-3401" y="183088"/>
                  <a:pt x="27555" y="168272"/>
                  <a:pt x="54278" y="176209"/>
                </a:cubicBezTo>
                <a:cubicBezTo>
                  <a:pt x="81001" y="184146"/>
                  <a:pt x="165402" y="218807"/>
                  <a:pt x="160640" y="227009"/>
                </a:cubicBezTo>
                <a:cubicBezTo>
                  <a:pt x="155878" y="235211"/>
                  <a:pt x="25703" y="225421"/>
                  <a:pt x="25703" y="225421"/>
                </a:cubicBezTo>
                <a:cubicBezTo>
                  <a:pt x="30465" y="225421"/>
                  <a:pt x="171223" y="237063"/>
                  <a:pt x="189215" y="227009"/>
                </a:cubicBezTo>
                <a:cubicBezTo>
                  <a:pt x="207207" y="216955"/>
                  <a:pt x="143442" y="176738"/>
                  <a:pt x="133653" y="165096"/>
                </a:cubicBezTo>
                <a:cubicBezTo>
                  <a:pt x="123863" y="153454"/>
                  <a:pt x="124922" y="156630"/>
                  <a:pt x="130478" y="157159"/>
                </a:cubicBezTo>
                <a:cubicBezTo>
                  <a:pt x="136034" y="157688"/>
                  <a:pt x="161434" y="170917"/>
                  <a:pt x="166990" y="168271"/>
                </a:cubicBezTo>
                <a:cubicBezTo>
                  <a:pt x="172546" y="165625"/>
                  <a:pt x="141590" y="155836"/>
                  <a:pt x="163815" y="141284"/>
                </a:cubicBezTo>
                <a:cubicBezTo>
                  <a:pt x="186040" y="126732"/>
                  <a:pt x="299017" y="84399"/>
                  <a:pt x="300340" y="80959"/>
                </a:cubicBezTo>
                <a:cubicBezTo>
                  <a:pt x="301663" y="77519"/>
                  <a:pt x="164609" y="129377"/>
                  <a:pt x="171753" y="120646"/>
                </a:cubicBezTo>
                <a:cubicBezTo>
                  <a:pt x="178897" y="111915"/>
                  <a:pt x="300076" y="48415"/>
                  <a:pt x="343203" y="28571"/>
                </a:cubicBezTo>
                <a:cubicBezTo>
                  <a:pt x="386330" y="8727"/>
                  <a:pt x="454857" y="-4766"/>
                  <a:pt x="430515" y="1584"/>
                </a:cubicBezTo>
                <a:cubicBezTo>
                  <a:pt x="406173" y="7934"/>
                  <a:pt x="216997" y="17988"/>
                  <a:pt x="159053" y="4285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: 図形 1273">
            <a:extLst>
              <a:ext uri="{FF2B5EF4-FFF2-40B4-BE49-F238E27FC236}">
                <a16:creationId xmlns:a16="http://schemas.microsoft.com/office/drawing/2014/main" id="{F9127776-1D56-46F2-B71C-576C9DA9215B}"/>
              </a:ext>
            </a:extLst>
          </p:cNvPr>
          <p:cNvSpPr/>
          <p:nvPr/>
        </p:nvSpPr>
        <p:spPr>
          <a:xfrm>
            <a:off x="4205411" y="4641787"/>
            <a:ext cx="252531" cy="196913"/>
          </a:xfrm>
          <a:custGeom>
            <a:avLst/>
            <a:gdLst>
              <a:gd name="connsiteX0" fmla="*/ 37977 w 252531"/>
              <a:gd name="connsiteY0" fmla="*/ 69913 h 196913"/>
              <a:gd name="connsiteX1" fmla="*/ 196727 w 252531"/>
              <a:gd name="connsiteY1" fmla="*/ 122301 h 196913"/>
              <a:gd name="connsiteX2" fmla="*/ 137989 w 252531"/>
              <a:gd name="connsiteY2" fmla="*/ 71501 h 196913"/>
              <a:gd name="connsiteX3" fmla="*/ 252289 w 252531"/>
              <a:gd name="connsiteY3" fmla="*/ 196913 h 196913"/>
              <a:gd name="connsiteX4" fmla="*/ 163389 w 252531"/>
              <a:gd name="connsiteY4" fmla="*/ 71501 h 196913"/>
              <a:gd name="connsiteX5" fmla="*/ 6227 w 252531"/>
              <a:gd name="connsiteY5" fmla="*/ 63 h 196913"/>
              <a:gd name="connsiteX6" fmla="*/ 37977 w 252531"/>
              <a:gd name="connsiteY6" fmla="*/ 69913 h 19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531" h="196913">
                <a:moveTo>
                  <a:pt x="37977" y="69913"/>
                </a:moveTo>
                <a:cubicBezTo>
                  <a:pt x="69727" y="90286"/>
                  <a:pt x="180058" y="122036"/>
                  <a:pt x="196727" y="122301"/>
                </a:cubicBezTo>
                <a:cubicBezTo>
                  <a:pt x="213396" y="122566"/>
                  <a:pt x="128729" y="59066"/>
                  <a:pt x="137989" y="71501"/>
                </a:cubicBezTo>
                <a:cubicBezTo>
                  <a:pt x="147249" y="83936"/>
                  <a:pt x="248056" y="196913"/>
                  <a:pt x="252289" y="196913"/>
                </a:cubicBezTo>
                <a:cubicBezTo>
                  <a:pt x="256522" y="196913"/>
                  <a:pt x="204399" y="104309"/>
                  <a:pt x="163389" y="71501"/>
                </a:cubicBezTo>
                <a:cubicBezTo>
                  <a:pt x="122379" y="38693"/>
                  <a:pt x="22102" y="2180"/>
                  <a:pt x="6227" y="63"/>
                </a:cubicBezTo>
                <a:cubicBezTo>
                  <a:pt x="-9648" y="-2054"/>
                  <a:pt x="6227" y="49540"/>
                  <a:pt x="37977" y="6991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: 図形 1274">
            <a:extLst>
              <a:ext uri="{FF2B5EF4-FFF2-40B4-BE49-F238E27FC236}">
                <a16:creationId xmlns:a16="http://schemas.microsoft.com/office/drawing/2014/main" id="{5613C72D-C1E9-450F-8411-99058ABB8E5D}"/>
              </a:ext>
            </a:extLst>
          </p:cNvPr>
          <p:cNvSpPr/>
          <p:nvPr/>
        </p:nvSpPr>
        <p:spPr>
          <a:xfrm>
            <a:off x="3775514" y="4728556"/>
            <a:ext cx="766248" cy="332394"/>
          </a:xfrm>
          <a:custGeom>
            <a:avLst/>
            <a:gdLst>
              <a:gd name="connsiteX0" fmla="*/ 210699 w 766248"/>
              <a:gd name="connsiteY0" fmla="*/ 87919 h 332394"/>
              <a:gd name="connsiteX1" fmla="*/ 420249 w 766248"/>
              <a:gd name="connsiteY1" fmla="*/ 195869 h 332394"/>
              <a:gd name="connsiteX2" fmla="*/ 382149 w 766248"/>
              <a:gd name="connsiteY2" fmla="*/ 203807 h 332394"/>
              <a:gd name="connsiteX3" fmla="*/ 758386 w 766248"/>
              <a:gd name="connsiteY3" fmla="*/ 127607 h 332394"/>
              <a:gd name="connsiteX4" fmla="*/ 615511 w 766248"/>
              <a:gd name="connsiteY4" fmla="*/ 179994 h 332394"/>
              <a:gd name="connsiteX5" fmla="*/ 355161 w 766248"/>
              <a:gd name="connsiteY5" fmla="*/ 332394 h 332394"/>
              <a:gd name="connsiteX6" fmla="*/ 693299 w 766248"/>
              <a:gd name="connsiteY6" fmla="*/ 181582 h 332394"/>
              <a:gd name="connsiteX7" fmla="*/ 301186 w 766248"/>
              <a:gd name="connsiteY7" fmla="*/ 314932 h 332394"/>
              <a:gd name="connsiteX8" fmla="*/ 197999 w 766248"/>
              <a:gd name="connsiteY8" fmla="*/ 202219 h 332394"/>
              <a:gd name="connsiteX9" fmla="*/ 266261 w 766248"/>
              <a:gd name="connsiteY9" fmla="*/ 194282 h 332394"/>
              <a:gd name="connsiteX10" fmla="*/ 204349 w 766248"/>
              <a:gd name="connsiteY10" fmla="*/ 172057 h 332394"/>
              <a:gd name="connsiteX11" fmla="*/ 15436 w 766248"/>
              <a:gd name="connsiteY11" fmla="*/ 110144 h 332394"/>
              <a:gd name="connsiteX12" fmla="*/ 26549 w 766248"/>
              <a:gd name="connsiteY12" fmla="*/ 108557 h 332394"/>
              <a:gd name="connsiteX13" fmla="*/ 150374 w 766248"/>
              <a:gd name="connsiteY13" fmla="*/ 146657 h 332394"/>
              <a:gd name="connsiteX14" fmla="*/ 213874 w 766248"/>
              <a:gd name="connsiteY14" fmla="*/ 168882 h 332394"/>
              <a:gd name="connsiteX15" fmla="*/ 80524 w 766248"/>
              <a:gd name="connsiteY15" fmla="*/ 64107 h 332394"/>
              <a:gd name="connsiteX16" fmla="*/ 164661 w 766248"/>
              <a:gd name="connsiteY16" fmla="*/ 119669 h 332394"/>
              <a:gd name="connsiteX17" fmla="*/ 123386 w 766248"/>
              <a:gd name="connsiteY17" fmla="*/ 607 h 332394"/>
              <a:gd name="connsiteX18" fmla="*/ 210699 w 766248"/>
              <a:gd name="connsiteY18" fmla="*/ 87919 h 332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66248" h="332394">
                <a:moveTo>
                  <a:pt x="210699" y="87919"/>
                </a:moveTo>
                <a:cubicBezTo>
                  <a:pt x="260176" y="120463"/>
                  <a:pt x="391674" y="176554"/>
                  <a:pt x="420249" y="195869"/>
                </a:cubicBezTo>
                <a:cubicBezTo>
                  <a:pt x="448824" y="215184"/>
                  <a:pt x="382149" y="203807"/>
                  <a:pt x="382149" y="203807"/>
                </a:cubicBezTo>
                <a:cubicBezTo>
                  <a:pt x="438505" y="192430"/>
                  <a:pt x="719493" y="131576"/>
                  <a:pt x="758386" y="127607"/>
                </a:cubicBezTo>
                <a:cubicBezTo>
                  <a:pt x="797279" y="123638"/>
                  <a:pt x="682715" y="145863"/>
                  <a:pt x="615511" y="179994"/>
                </a:cubicBezTo>
                <a:cubicBezTo>
                  <a:pt x="548307" y="214125"/>
                  <a:pt x="342196" y="332129"/>
                  <a:pt x="355161" y="332394"/>
                </a:cubicBezTo>
                <a:cubicBezTo>
                  <a:pt x="368126" y="332659"/>
                  <a:pt x="702295" y="184492"/>
                  <a:pt x="693299" y="181582"/>
                </a:cubicBezTo>
                <a:cubicBezTo>
                  <a:pt x="684303" y="178672"/>
                  <a:pt x="383736" y="311493"/>
                  <a:pt x="301186" y="314932"/>
                </a:cubicBezTo>
                <a:cubicBezTo>
                  <a:pt x="218636" y="318371"/>
                  <a:pt x="203820" y="222327"/>
                  <a:pt x="197999" y="202219"/>
                </a:cubicBezTo>
                <a:cubicBezTo>
                  <a:pt x="192178" y="182111"/>
                  <a:pt x="265203" y="199309"/>
                  <a:pt x="266261" y="194282"/>
                </a:cubicBezTo>
                <a:cubicBezTo>
                  <a:pt x="267319" y="189255"/>
                  <a:pt x="204349" y="172057"/>
                  <a:pt x="204349" y="172057"/>
                </a:cubicBezTo>
                <a:lnTo>
                  <a:pt x="15436" y="110144"/>
                </a:lnTo>
                <a:cubicBezTo>
                  <a:pt x="-14197" y="99561"/>
                  <a:pt x="4059" y="102472"/>
                  <a:pt x="26549" y="108557"/>
                </a:cubicBezTo>
                <a:cubicBezTo>
                  <a:pt x="49039" y="114642"/>
                  <a:pt x="119153" y="136603"/>
                  <a:pt x="150374" y="146657"/>
                </a:cubicBezTo>
                <a:cubicBezTo>
                  <a:pt x="181595" y="156711"/>
                  <a:pt x="225516" y="182640"/>
                  <a:pt x="213874" y="168882"/>
                </a:cubicBezTo>
                <a:cubicBezTo>
                  <a:pt x="202232" y="155124"/>
                  <a:pt x="88726" y="72309"/>
                  <a:pt x="80524" y="64107"/>
                </a:cubicBezTo>
                <a:cubicBezTo>
                  <a:pt x="72322" y="55905"/>
                  <a:pt x="157517" y="130252"/>
                  <a:pt x="164661" y="119669"/>
                </a:cubicBezTo>
                <a:cubicBezTo>
                  <a:pt x="171805" y="109086"/>
                  <a:pt x="120211" y="8015"/>
                  <a:pt x="123386" y="607"/>
                </a:cubicBezTo>
                <a:cubicBezTo>
                  <a:pt x="126561" y="-6801"/>
                  <a:pt x="161222" y="55375"/>
                  <a:pt x="210699" y="8791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: 図形 1275">
            <a:extLst>
              <a:ext uri="{FF2B5EF4-FFF2-40B4-BE49-F238E27FC236}">
                <a16:creationId xmlns:a16="http://schemas.microsoft.com/office/drawing/2014/main" id="{C7556150-D25F-4B44-81EA-A0DF17517F00}"/>
              </a:ext>
            </a:extLst>
          </p:cNvPr>
          <p:cNvSpPr/>
          <p:nvPr/>
        </p:nvSpPr>
        <p:spPr>
          <a:xfrm>
            <a:off x="5138654" y="4637683"/>
            <a:ext cx="200770" cy="67879"/>
          </a:xfrm>
          <a:custGeom>
            <a:avLst/>
            <a:gdLst>
              <a:gd name="connsiteX0" fmla="*/ 84 w 200770"/>
              <a:gd name="connsiteY0" fmla="*/ 67667 h 67879"/>
              <a:gd name="connsiteX1" fmla="*/ 90571 w 200770"/>
              <a:gd name="connsiteY1" fmla="*/ 23217 h 67879"/>
              <a:gd name="connsiteX2" fmla="*/ 200109 w 200770"/>
              <a:gd name="connsiteY2" fmla="*/ 16867 h 67879"/>
              <a:gd name="connsiteX3" fmla="*/ 135021 w 200770"/>
              <a:gd name="connsiteY3" fmla="*/ 10517 h 67879"/>
              <a:gd name="connsiteX4" fmla="*/ 106446 w 200770"/>
              <a:gd name="connsiteY4" fmla="*/ 2580 h 67879"/>
              <a:gd name="connsiteX5" fmla="*/ 84 w 200770"/>
              <a:gd name="connsiteY5" fmla="*/ 67667 h 67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770" h="67879">
                <a:moveTo>
                  <a:pt x="84" y="67667"/>
                </a:moveTo>
                <a:cubicBezTo>
                  <a:pt x="-2562" y="71107"/>
                  <a:pt x="57234" y="31684"/>
                  <a:pt x="90571" y="23217"/>
                </a:cubicBezTo>
                <a:cubicBezTo>
                  <a:pt x="123908" y="14750"/>
                  <a:pt x="192701" y="18984"/>
                  <a:pt x="200109" y="16867"/>
                </a:cubicBezTo>
                <a:cubicBezTo>
                  <a:pt x="207517" y="14750"/>
                  <a:pt x="150631" y="12898"/>
                  <a:pt x="135021" y="10517"/>
                </a:cubicBezTo>
                <a:cubicBezTo>
                  <a:pt x="119411" y="8136"/>
                  <a:pt x="128935" y="-5622"/>
                  <a:pt x="106446" y="2580"/>
                </a:cubicBezTo>
                <a:cubicBezTo>
                  <a:pt x="83957" y="10782"/>
                  <a:pt x="2730" y="64227"/>
                  <a:pt x="84" y="676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: 図形 1276">
            <a:extLst>
              <a:ext uri="{FF2B5EF4-FFF2-40B4-BE49-F238E27FC236}">
                <a16:creationId xmlns:a16="http://schemas.microsoft.com/office/drawing/2014/main" id="{DC2CAF52-1E28-4F8E-A20D-59A211F26BE5}"/>
              </a:ext>
            </a:extLst>
          </p:cNvPr>
          <p:cNvSpPr/>
          <p:nvPr/>
        </p:nvSpPr>
        <p:spPr>
          <a:xfrm>
            <a:off x="5028570" y="4607868"/>
            <a:ext cx="315787" cy="291480"/>
          </a:xfrm>
          <a:custGeom>
            <a:avLst/>
            <a:gdLst>
              <a:gd name="connsiteX0" fmla="*/ 164143 w 315787"/>
              <a:gd name="connsiteY0" fmla="*/ 38745 h 291480"/>
              <a:gd name="connsiteX1" fmla="*/ 30793 w 315787"/>
              <a:gd name="connsiteY1" fmla="*/ 133995 h 291480"/>
              <a:gd name="connsiteX2" fmla="*/ 6980 w 315787"/>
              <a:gd name="connsiteY2" fmla="*/ 289570 h 291480"/>
              <a:gd name="connsiteX3" fmla="*/ 6980 w 315787"/>
              <a:gd name="connsiteY3" fmla="*/ 213370 h 291480"/>
              <a:gd name="connsiteX4" fmla="*/ 87943 w 315787"/>
              <a:gd name="connsiteY4" fmla="*/ 105420 h 291480"/>
              <a:gd name="connsiteX5" fmla="*/ 48255 w 315787"/>
              <a:gd name="connsiteY5" fmla="*/ 208607 h 291480"/>
              <a:gd name="connsiteX6" fmla="*/ 251455 w 315787"/>
              <a:gd name="connsiteY6" fmla="*/ 81607 h 291480"/>
              <a:gd name="connsiteX7" fmla="*/ 103818 w 315787"/>
              <a:gd name="connsiteY7" fmla="*/ 140345 h 291480"/>
              <a:gd name="connsiteX8" fmla="*/ 314955 w 315787"/>
              <a:gd name="connsiteY8" fmla="*/ 645 h 291480"/>
              <a:gd name="connsiteX9" fmla="*/ 8568 w 315787"/>
              <a:gd name="connsiteY9" fmla="*/ 84782 h 291480"/>
              <a:gd name="connsiteX10" fmla="*/ 164143 w 315787"/>
              <a:gd name="connsiteY10" fmla="*/ 38745 h 29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5787" h="291480">
                <a:moveTo>
                  <a:pt x="164143" y="38745"/>
                </a:moveTo>
                <a:cubicBezTo>
                  <a:pt x="110565" y="65468"/>
                  <a:pt x="56987" y="92191"/>
                  <a:pt x="30793" y="133995"/>
                </a:cubicBezTo>
                <a:cubicBezTo>
                  <a:pt x="4599" y="175799"/>
                  <a:pt x="10949" y="276341"/>
                  <a:pt x="6980" y="289570"/>
                </a:cubicBezTo>
                <a:cubicBezTo>
                  <a:pt x="3011" y="302799"/>
                  <a:pt x="-6514" y="244062"/>
                  <a:pt x="6980" y="213370"/>
                </a:cubicBezTo>
                <a:cubicBezTo>
                  <a:pt x="20474" y="182678"/>
                  <a:pt x="81064" y="106214"/>
                  <a:pt x="87943" y="105420"/>
                </a:cubicBezTo>
                <a:cubicBezTo>
                  <a:pt x="94822" y="104626"/>
                  <a:pt x="21003" y="212576"/>
                  <a:pt x="48255" y="208607"/>
                </a:cubicBezTo>
                <a:cubicBezTo>
                  <a:pt x="75507" y="204638"/>
                  <a:pt x="242195" y="92984"/>
                  <a:pt x="251455" y="81607"/>
                </a:cubicBezTo>
                <a:cubicBezTo>
                  <a:pt x="260715" y="70230"/>
                  <a:pt x="93235" y="153839"/>
                  <a:pt x="103818" y="140345"/>
                </a:cubicBezTo>
                <a:cubicBezTo>
                  <a:pt x="114401" y="126851"/>
                  <a:pt x="330830" y="9905"/>
                  <a:pt x="314955" y="645"/>
                </a:cubicBezTo>
                <a:cubicBezTo>
                  <a:pt x="299080" y="-8615"/>
                  <a:pt x="8568" y="84782"/>
                  <a:pt x="8568" y="84782"/>
                </a:cubicBezTo>
                <a:lnTo>
                  <a:pt x="164143" y="38745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: 図形 1277">
            <a:extLst>
              <a:ext uri="{FF2B5EF4-FFF2-40B4-BE49-F238E27FC236}">
                <a16:creationId xmlns:a16="http://schemas.microsoft.com/office/drawing/2014/main" id="{65C521DC-A4D8-4152-BD07-9A801D7A1E7D}"/>
              </a:ext>
            </a:extLst>
          </p:cNvPr>
          <p:cNvSpPr/>
          <p:nvPr/>
        </p:nvSpPr>
        <p:spPr>
          <a:xfrm>
            <a:off x="5248122" y="4641840"/>
            <a:ext cx="430090" cy="211837"/>
          </a:xfrm>
          <a:custGeom>
            <a:avLst/>
            <a:gdLst>
              <a:gd name="connsiteX0" fmla="*/ 153 w 430090"/>
              <a:gd name="connsiteY0" fmla="*/ 28585 h 211837"/>
              <a:gd name="connsiteX1" fmla="*/ 206528 w 430090"/>
              <a:gd name="connsiteY1" fmla="*/ 10 h 211837"/>
              <a:gd name="connsiteX2" fmla="*/ 123978 w 430090"/>
              <a:gd name="connsiteY2" fmla="*/ 25410 h 211837"/>
              <a:gd name="connsiteX3" fmla="*/ 255741 w 430090"/>
              <a:gd name="connsiteY3" fmla="*/ 34935 h 211837"/>
              <a:gd name="connsiteX4" fmla="*/ 241453 w 430090"/>
              <a:gd name="connsiteY4" fmla="*/ 34935 h 211837"/>
              <a:gd name="connsiteX5" fmla="*/ 293841 w 430090"/>
              <a:gd name="connsiteY5" fmla="*/ 33348 h 211837"/>
              <a:gd name="connsiteX6" fmla="*/ 382741 w 430090"/>
              <a:gd name="connsiteY6" fmla="*/ 161935 h 211837"/>
              <a:gd name="connsiteX7" fmla="*/ 314478 w 430090"/>
              <a:gd name="connsiteY7" fmla="*/ 84148 h 211837"/>
              <a:gd name="connsiteX8" fmla="*/ 428778 w 430090"/>
              <a:gd name="connsiteY8" fmla="*/ 209560 h 211837"/>
              <a:gd name="connsiteX9" fmla="*/ 371628 w 430090"/>
              <a:gd name="connsiteY9" fmla="*/ 166698 h 211837"/>
              <a:gd name="connsiteX10" fmla="*/ 297016 w 430090"/>
              <a:gd name="connsiteY10" fmla="*/ 187335 h 211837"/>
              <a:gd name="connsiteX11" fmla="*/ 387503 w 430090"/>
              <a:gd name="connsiteY11" fmla="*/ 127010 h 211837"/>
              <a:gd name="connsiteX12" fmla="*/ 263678 w 430090"/>
              <a:gd name="connsiteY12" fmla="*/ 158760 h 211837"/>
              <a:gd name="connsiteX13" fmla="*/ 317653 w 430090"/>
              <a:gd name="connsiteY13" fmla="*/ 101610 h 211837"/>
              <a:gd name="connsiteX14" fmla="*/ 238278 w 430090"/>
              <a:gd name="connsiteY14" fmla="*/ 125423 h 211837"/>
              <a:gd name="connsiteX15" fmla="*/ 273203 w 430090"/>
              <a:gd name="connsiteY15" fmla="*/ 77798 h 211837"/>
              <a:gd name="connsiteX16" fmla="*/ 244628 w 430090"/>
              <a:gd name="connsiteY16" fmla="*/ 66685 h 211837"/>
              <a:gd name="connsiteX17" fmla="*/ 153 w 430090"/>
              <a:gd name="connsiteY17" fmla="*/ 28585 h 21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0090" h="211837">
                <a:moveTo>
                  <a:pt x="153" y="28585"/>
                </a:moveTo>
                <a:cubicBezTo>
                  <a:pt x="-6197" y="17473"/>
                  <a:pt x="185891" y="539"/>
                  <a:pt x="206528" y="10"/>
                </a:cubicBezTo>
                <a:cubicBezTo>
                  <a:pt x="227165" y="-519"/>
                  <a:pt x="115776" y="19589"/>
                  <a:pt x="123978" y="25410"/>
                </a:cubicBezTo>
                <a:cubicBezTo>
                  <a:pt x="132180" y="31231"/>
                  <a:pt x="236162" y="33348"/>
                  <a:pt x="255741" y="34935"/>
                </a:cubicBezTo>
                <a:cubicBezTo>
                  <a:pt x="275320" y="36522"/>
                  <a:pt x="235103" y="35199"/>
                  <a:pt x="241453" y="34935"/>
                </a:cubicBezTo>
                <a:cubicBezTo>
                  <a:pt x="247803" y="34671"/>
                  <a:pt x="270293" y="12181"/>
                  <a:pt x="293841" y="33348"/>
                </a:cubicBezTo>
                <a:cubicBezTo>
                  <a:pt x="317389" y="54515"/>
                  <a:pt x="379301" y="153468"/>
                  <a:pt x="382741" y="161935"/>
                </a:cubicBezTo>
                <a:cubicBezTo>
                  <a:pt x="386181" y="170402"/>
                  <a:pt x="306805" y="76211"/>
                  <a:pt x="314478" y="84148"/>
                </a:cubicBezTo>
                <a:cubicBezTo>
                  <a:pt x="322151" y="92085"/>
                  <a:pt x="419253" y="195802"/>
                  <a:pt x="428778" y="209560"/>
                </a:cubicBezTo>
                <a:cubicBezTo>
                  <a:pt x="438303" y="223318"/>
                  <a:pt x="393588" y="170402"/>
                  <a:pt x="371628" y="166698"/>
                </a:cubicBezTo>
                <a:cubicBezTo>
                  <a:pt x="349668" y="162994"/>
                  <a:pt x="294370" y="193950"/>
                  <a:pt x="297016" y="187335"/>
                </a:cubicBezTo>
                <a:cubicBezTo>
                  <a:pt x="299662" y="180720"/>
                  <a:pt x="393059" y="131773"/>
                  <a:pt x="387503" y="127010"/>
                </a:cubicBezTo>
                <a:cubicBezTo>
                  <a:pt x="381947" y="122248"/>
                  <a:pt x="275320" y="162993"/>
                  <a:pt x="263678" y="158760"/>
                </a:cubicBezTo>
                <a:cubicBezTo>
                  <a:pt x="252036" y="154527"/>
                  <a:pt x="321886" y="107166"/>
                  <a:pt x="317653" y="101610"/>
                </a:cubicBezTo>
                <a:cubicBezTo>
                  <a:pt x="313420" y="96054"/>
                  <a:pt x="245686" y="129392"/>
                  <a:pt x="238278" y="125423"/>
                </a:cubicBezTo>
                <a:cubicBezTo>
                  <a:pt x="230870" y="121454"/>
                  <a:pt x="272145" y="87588"/>
                  <a:pt x="273203" y="77798"/>
                </a:cubicBezTo>
                <a:cubicBezTo>
                  <a:pt x="274261" y="68008"/>
                  <a:pt x="285109" y="73829"/>
                  <a:pt x="244628" y="66685"/>
                </a:cubicBezTo>
                <a:cubicBezTo>
                  <a:pt x="204147" y="59541"/>
                  <a:pt x="6503" y="39697"/>
                  <a:pt x="153" y="2858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: 図形 1278">
            <a:extLst>
              <a:ext uri="{FF2B5EF4-FFF2-40B4-BE49-F238E27FC236}">
                <a16:creationId xmlns:a16="http://schemas.microsoft.com/office/drawing/2014/main" id="{C17F879C-6F02-40B1-A0F1-2F5F95589F1A}"/>
              </a:ext>
            </a:extLst>
          </p:cNvPr>
          <p:cNvSpPr/>
          <p:nvPr/>
        </p:nvSpPr>
        <p:spPr>
          <a:xfrm>
            <a:off x="5347248" y="4704984"/>
            <a:ext cx="380708" cy="213163"/>
          </a:xfrm>
          <a:custGeom>
            <a:avLst/>
            <a:gdLst>
              <a:gd name="connsiteX0" fmla="*/ 1040 w 380708"/>
              <a:gd name="connsiteY0" fmla="*/ 32116 h 213163"/>
              <a:gd name="connsiteX1" fmla="*/ 166140 w 380708"/>
              <a:gd name="connsiteY1" fmla="*/ 62279 h 213163"/>
              <a:gd name="connsiteX2" fmla="*/ 153440 w 380708"/>
              <a:gd name="connsiteY2" fmla="*/ 63866 h 213163"/>
              <a:gd name="connsiteX3" fmla="*/ 229640 w 380708"/>
              <a:gd name="connsiteY3" fmla="*/ 106729 h 213163"/>
              <a:gd name="connsiteX4" fmla="*/ 315365 w 380708"/>
              <a:gd name="connsiteY4" fmla="*/ 138479 h 213163"/>
              <a:gd name="connsiteX5" fmla="*/ 248690 w 380708"/>
              <a:gd name="connsiteY5" fmla="*/ 133716 h 213163"/>
              <a:gd name="connsiteX6" fmla="*/ 342352 w 380708"/>
              <a:gd name="connsiteY6" fmla="*/ 174991 h 213163"/>
              <a:gd name="connsiteX7" fmla="*/ 267740 w 380708"/>
              <a:gd name="connsiteY7" fmla="*/ 179754 h 213163"/>
              <a:gd name="connsiteX8" fmla="*/ 197890 w 380708"/>
              <a:gd name="connsiteY8" fmla="*/ 213091 h 213163"/>
              <a:gd name="connsiteX9" fmla="*/ 380452 w 380708"/>
              <a:gd name="connsiteY9" fmla="*/ 189279 h 213163"/>
              <a:gd name="connsiteX10" fmla="*/ 239165 w 380708"/>
              <a:gd name="connsiteY10" fmla="*/ 209916 h 213163"/>
              <a:gd name="connsiteX11" fmla="*/ 293140 w 380708"/>
              <a:gd name="connsiteY11" fmla="*/ 141654 h 213163"/>
              <a:gd name="connsiteX12" fmla="*/ 226465 w 380708"/>
              <a:gd name="connsiteY12" fmla="*/ 59104 h 213163"/>
              <a:gd name="connsiteX13" fmla="*/ 164552 w 380708"/>
              <a:gd name="connsiteY13" fmla="*/ 51166 h 213163"/>
              <a:gd name="connsiteX14" fmla="*/ 182015 w 380708"/>
              <a:gd name="connsiteY14" fmla="*/ 366 h 213163"/>
              <a:gd name="connsiteX15" fmla="*/ 99465 w 380708"/>
              <a:gd name="connsiteY15" fmla="*/ 28941 h 213163"/>
              <a:gd name="connsiteX16" fmla="*/ 1040 w 380708"/>
              <a:gd name="connsiteY16" fmla="*/ 32116 h 213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0708" h="213163">
                <a:moveTo>
                  <a:pt x="1040" y="32116"/>
                </a:moveTo>
                <a:cubicBezTo>
                  <a:pt x="12153" y="37672"/>
                  <a:pt x="140740" y="56987"/>
                  <a:pt x="166140" y="62279"/>
                </a:cubicBezTo>
                <a:cubicBezTo>
                  <a:pt x="191540" y="67571"/>
                  <a:pt x="142857" y="56458"/>
                  <a:pt x="153440" y="63866"/>
                </a:cubicBezTo>
                <a:cubicBezTo>
                  <a:pt x="164023" y="71274"/>
                  <a:pt x="202653" y="94294"/>
                  <a:pt x="229640" y="106729"/>
                </a:cubicBezTo>
                <a:cubicBezTo>
                  <a:pt x="256627" y="119164"/>
                  <a:pt x="312190" y="133981"/>
                  <a:pt x="315365" y="138479"/>
                </a:cubicBezTo>
                <a:cubicBezTo>
                  <a:pt x="318540" y="142977"/>
                  <a:pt x="244192" y="127631"/>
                  <a:pt x="248690" y="133716"/>
                </a:cubicBezTo>
                <a:cubicBezTo>
                  <a:pt x="253188" y="139801"/>
                  <a:pt x="339177" y="167318"/>
                  <a:pt x="342352" y="174991"/>
                </a:cubicBezTo>
                <a:cubicBezTo>
                  <a:pt x="345527" y="182664"/>
                  <a:pt x="291817" y="173404"/>
                  <a:pt x="267740" y="179754"/>
                </a:cubicBezTo>
                <a:cubicBezTo>
                  <a:pt x="243663" y="186104"/>
                  <a:pt x="179105" y="211504"/>
                  <a:pt x="197890" y="213091"/>
                </a:cubicBezTo>
                <a:cubicBezTo>
                  <a:pt x="216675" y="214678"/>
                  <a:pt x="373573" y="189808"/>
                  <a:pt x="380452" y="189279"/>
                </a:cubicBezTo>
                <a:cubicBezTo>
                  <a:pt x="387331" y="188750"/>
                  <a:pt x="253717" y="217854"/>
                  <a:pt x="239165" y="209916"/>
                </a:cubicBezTo>
                <a:cubicBezTo>
                  <a:pt x="224613" y="201978"/>
                  <a:pt x="295257" y="166789"/>
                  <a:pt x="293140" y="141654"/>
                </a:cubicBezTo>
                <a:cubicBezTo>
                  <a:pt x="291023" y="116519"/>
                  <a:pt x="247896" y="74185"/>
                  <a:pt x="226465" y="59104"/>
                </a:cubicBezTo>
                <a:cubicBezTo>
                  <a:pt x="205034" y="44023"/>
                  <a:pt x="171960" y="60956"/>
                  <a:pt x="164552" y="51166"/>
                </a:cubicBezTo>
                <a:cubicBezTo>
                  <a:pt x="157144" y="41376"/>
                  <a:pt x="192863" y="4070"/>
                  <a:pt x="182015" y="366"/>
                </a:cubicBezTo>
                <a:cubicBezTo>
                  <a:pt x="171167" y="-3338"/>
                  <a:pt x="128040" y="22062"/>
                  <a:pt x="99465" y="28941"/>
                </a:cubicBezTo>
                <a:cubicBezTo>
                  <a:pt x="70890" y="35820"/>
                  <a:pt x="-10073" y="26560"/>
                  <a:pt x="1040" y="3211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フリーフォーム: 図形 255">
            <a:extLst>
              <a:ext uri="{FF2B5EF4-FFF2-40B4-BE49-F238E27FC236}">
                <a16:creationId xmlns:a16="http://schemas.microsoft.com/office/drawing/2014/main" id="{03E97FA1-1AC0-443C-9D76-EAE942E50275}"/>
              </a:ext>
            </a:extLst>
          </p:cNvPr>
          <p:cNvSpPr/>
          <p:nvPr/>
        </p:nvSpPr>
        <p:spPr>
          <a:xfrm>
            <a:off x="5045027" y="4828257"/>
            <a:ext cx="681009" cy="204118"/>
          </a:xfrm>
          <a:custGeom>
            <a:avLst/>
            <a:gdLst>
              <a:gd name="connsiteX0" fmla="*/ 3223 w 681009"/>
              <a:gd name="connsiteY0" fmla="*/ 108868 h 204118"/>
              <a:gd name="connsiteX1" fmla="*/ 219123 w 681009"/>
              <a:gd name="connsiteY1" fmla="*/ 91406 h 204118"/>
              <a:gd name="connsiteX2" fmla="*/ 139748 w 681009"/>
              <a:gd name="connsiteY2" fmla="*/ 102518 h 204118"/>
              <a:gd name="connsiteX3" fmla="*/ 428673 w 681009"/>
              <a:gd name="connsiteY3" fmla="*/ 64418 h 204118"/>
              <a:gd name="connsiteX4" fmla="*/ 593773 w 681009"/>
              <a:gd name="connsiteY4" fmla="*/ 10443 h 204118"/>
              <a:gd name="connsiteX5" fmla="*/ 496936 w 681009"/>
              <a:gd name="connsiteY5" fmla="*/ 29493 h 204118"/>
              <a:gd name="connsiteX6" fmla="*/ 665211 w 681009"/>
              <a:gd name="connsiteY6" fmla="*/ 2506 h 204118"/>
              <a:gd name="connsiteX7" fmla="*/ 603298 w 681009"/>
              <a:gd name="connsiteY7" fmla="*/ 15206 h 204118"/>
              <a:gd name="connsiteX8" fmla="*/ 679498 w 681009"/>
              <a:gd name="connsiteY8" fmla="*/ 126331 h 204118"/>
              <a:gd name="connsiteX9" fmla="*/ 644573 w 681009"/>
              <a:gd name="connsiteY9" fmla="*/ 83468 h 204118"/>
              <a:gd name="connsiteX10" fmla="*/ 533448 w 681009"/>
              <a:gd name="connsiteY10" fmla="*/ 54893 h 204118"/>
              <a:gd name="connsiteX11" fmla="*/ 622348 w 681009"/>
              <a:gd name="connsiteY11" fmla="*/ 72356 h 204118"/>
              <a:gd name="connsiteX12" fmla="*/ 508048 w 681009"/>
              <a:gd name="connsiteY12" fmla="*/ 110456 h 204118"/>
              <a:gd name="connsiteX13" fmla="*/ 671561 w 681009"/>
              <a:gd name="connsiteY13" fmla="*/ 80293 h 204118"/>
              <a:gd name="connsiteX14" fmla="*/ 503286 w 681009"/>
              <a:gd name="connsiteY14" fmla="*/ 140618 h 204118"/>
              <a:gd name="connsiteX15" fmla="*/ 482648 w 681009"/>
              <a:gd name="connsiteY15" fmla="*/ 167606 h 204118"/>
              <a:gd name="connsiteX16" fmla="*/ 457248 w 681009"/>
              <a:gd name="connsiteY16" fmla="*/ 185068 h 204118"/>
              <a:gd name="connsiteX17" fmla="*/ 303261 w 681009"/>
              <a:gd name="connsiteY17" fmla="*/ 204118 h 204118"/>
              <a:gd name="connsiteX18" fmla="*/ 498523 w 681009"/>
              <a:gd name="connsiteY18" fmla="*/ 177131 h 204118"/>
              <a:gd name="connsiteX19" fmla="*/ 200073 w 681009"/>
              <a:gd name="connsiteY19" fmla="*/ 173956 h 204118"/>
              <a:gd name="connsiteX20" fmla="*/ 381048 w 681009"/>
              <a:gd name="connsiteY20" fmla="*/ 196181 h 204118"/>
              <a:gd name="connsiteX21" fmla="*/ 254048 w 681009"/>
              <a:gd name="connsiteY21" fmla="*/ 188243 h 204118"/>
              <a:gd name="connsiteX22" fmla="*/ 134986 w 681009"/>
              <a:gd name="connsiteY22" fmla="*/ 150143 h 204118"/>
              <a:gd name="connsiteX23" fmla="*/ 428673 w 681009"/>
              <a:gd name="connsiteY23" fmla="*/ 127918 h 204118"/>
              <a:gd name="connsiteX24" fmla="*/ 161973 w 681009"/>
              <a:gd name="connsiteY24" fmla="*/ 116806 h 204118"/>
              <a:gd name="connsiteX25" fmla="*/ 292148 w 681009"/>
              <a:gd name="connsiteY25" fmla="*/ 116806 h 204118"/>
              <a:gd name="connsiteX26" fmla="*/ 106411 w 681009"/>
              <a:gd name="connsiteY26" fmla="*/ 162843 h 204118"/>
              <a:gd name="connsiteX27" fmla="*/ 127048 w 681009"/>
              <a:gd name="connsiteY27" fmla="*/ 145381 h 204118"/>
              <a:gd name="connsiteX28" fmla="*/ 214361 w 681009"/>
              <a:gd name="connsiteY28" fmla="*/ 97756 h 204118"/>
              <a:gd name="connsiteX29" fmla="*/ 115936 w 681009"/>
              <a:gd name="connsiteY29" fmla="*/ 135856 h 204118"/>
              <a:gd name="connsiteX30" fmla="*/ 90536 w 681009"/>
              <a:gd name="connsiteY30" fmla="*/ 127918 h 204118"/>
              <a:gd name="connsiteX31" fmla="*/ 3223 w 681009"/>
              <a:gd name="connsiteY31" fmla="*/ 108868 h 204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81009" h="204118">
                <a:moveTo>
                  <a:pt x="3223" y="108868"/>
                </a:moveTo>
                <a:cubicBezTo>
                  <a:pt x="24654" y="102783"/>
                  <a:pt x="196369" y="92464"/>
                  <a:pt x="219123" y="91406"/>
                </a:cubicBezTo>
                <a:cubicBezTo>
                  <a:pt x="241877" y="90348"/>
                  <a:pt x="104823" y="107016"/>
                  <a:pt x="139748" y="102518"/>
                </a:cubicBezTo>
                <a:cubicBezTo>
                  <a:pt x="174673" y="98020"/>
                  <a:pt x="353002" y="79764"/>
                  <a:pt x="428673" y="64418"/>
                </a:cubicBezTo>
                <a:cubicBezTo>
                  <a:pt x="504344" y="49072"/>
                  <a:pt x="582396" y="16264"/>
                  <a:pt x="593773" y="10443"/>
                </a:cubicBezTo>
                <a:cubicBezTo>
                  <a:pt x="605150" y="4622"/>
                  <a:pt x="485030" y="30816"/>
                  <a:pt x="496936" y="29493"/>
                </a:cubicBezTo>
                <a:cubicBezTo>
                  <a:pt x="508842" y="28170"/>
                  <a:pt x="647484" y="4887"/>
                  <a:pt x="665211" y="2506"/>
                </a:cubicBezTo>
                <a:cubicBezTo>
                  <a:pt x="682938" y="125"/>
                  <a:pt x="600917" y="-5432"/>
                  <a:pt x="603298" y="15206"/>
                </a:cubicBezTo>
                <a:cubicBezTo>
                  <a:pt x="605679" y="35843"/>
                  <a:pt x="672619" y="114954"/>
                  <a:pt x="679498" y="126331"/>
                </a:cubicBezTo>
                <a:cubicBezTo>
                  <a:pt x="686377" y="137708"/>
                  <a:pt x="668915" y="95374"/>
                  <a:pt x="644573" y="83468"/>
                </a:cubicBezTo>
                <a:cubicBezTo>
                  <a:pt x="620231" y="71562"/>
                  <a:pt x="537152" y="56745"/>
                  <a:pt x="533448" y="54893"/>
                </a:cubicBezTo>
                <a:cubicBezTo>
                  <a:pt x="529744" y="53041"/>
                  <a:pt x="626581" y="63096"/>
                  <a:pt x="622348" y="72356"/>
                </a:cubicBezTo>
                <a:cubicBezTo>
                  <a:pt x="618115" y="81616"/>
                  <a:pt x="499846" y="109133"/>
                  <a:pt x="508048" y="110456"/>
                </a:cubicBezTo>
                <a:cubicBezTo>
                  <a:pt x="516250" y="111779"/>
                  <a:pt x="672355" y="75266"/>
                  <a:pt x="671561" y="80293"/>
                </a:cubicBezTo>
                <a:cubicBezTo>
                  <a:pt x="670767" y="85320"/>
                  <a:pt x="534772" y="126066"/>
                  <a:pt x="503286" y="140618"/>
                </a:cubicBezTo>
                <a:cubicBezTo>
                  <a:pt x="471801" y="155170"/>
                  <a:pt x="490321" y="160198"/>
                  <a:pt x="482648" y="167606"/>
                </a:cubicBezTo>
                <a:cubicBezTo>
                  <a:pt x="474975" y="175014"/>
                  <a:pt x="487146" y="178983"/>
                  <a:pt x="457248" y="185068"/>
                </a:cubicBezTo>
                <a:cubicBezTo>
                  <a:pt x="427350" y="191153"/>
                  <a:pt x="303261" y="204118"/>
                  <a:pt x="303261" y="204118"/>
                </a:cubicBezTo>
                <a:cubicBezTo>
                  <a:pt x="310140" y="202795"/>
                  <a:pt x="515721" y="182158"/>
                  <a:pt x="498523" y="177131"/>
                </a:cubicBezTo>
                <a:cubicBezTo>
                  <a:pt x="481325" y="172104"/>
                  <a:pt x="219652" y="170781"/>
                  <a:pt x="200073" y="173956"/>
                </a:cubicBezTo>
                <a:cubicBezTo>
                  <a:pt x="180494" y="177131"/>
                  <a:pt x="372052" y="193800"/>
                  <a:pt x="381048" y="196181"/>
                </a:cubicBezTo>
                <a:cubicBezTo>
                  <a:pt x="390044" y="198562"/>
                  <a:pt x="295058" y="195916"/>
                  <a:pt x="254048" y="188243"/>
                </a:cubicBezTo>
                <a:cubicBezTo>
                  <a:pt x="213038" y="180570"/>
                  <a:pt x="105882" y="160197"/>
                  <a:pt x="134986" y="150143"/>
                </a:cubicBezTo>
                <a:cubicBezTo>
                  <a:pt x="164090" y="140089"/>
                  <a:pt x="424175" y="133474"/>
                  <a:pt x="428673" y="127918"/>
                </a:cubicBezTo>
                <a:cubicBezTo>
                  <a:pt x="433171" y="122362"/>
                  <a:pt x="184727" y="118658"/>
                  <a:pt x="161973" y="116806"/>
                </a:cubicBezTo>
                <a:cubicBezTo>
                  <a:pt x="139219" y="114954"/>
                  <a:pt x="301408" y="109133"/>
                  <a:pt x="292148" y="116806"/>
                </a:cubicBezTo>
                <a:cubicBezTo>
                  <a:pt x="282888" y="124479"/>
                  <a:pt x="133928" y="158081"/>
                  <a:pt x="106411" y="162843"/>
                </a:cubicBezTo>
                <a:cubicBezTo>
                  <a:pt x="78894" y="167605"/>
                  <a:pt x="109056" y="156229"/>
                  <a:pt x="127048" y="145381"/>
                </a:cubicBezTo>
                <a:cubicBezTo>
                  <a:pt x="145040" y="134533"/>
                  <a:pt x="216213" y="99343"/>
                  <a:pt x="214361" y="97756"/>
                </a:cubicBezTo>
                <a:cubicBezTo>
                  <a:pt x="212509" y="96169"/>
                  <a:pt x="136573" y="130829"/>
                  <a:pt x="115936" y="135856"/>
                </a:cubicBezTo>
                <a:cubicBezTo>
                  <a:pt x="95299" y="140883"/>
                  <a:pt x="107469" y="131887"/>
                  <a:pt x="90536" y="127918"/>
                </a:cubicBezTo>
                <a:cubicBezTo>
                  <a:pt x="73603" y="123949"/>
                  <a:pt x="-18208" y="114953"/>
                  <a:pt x="3223" y="10886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フリーフォーム: 図形 256">
            <a:extLst>
              <a:ext uri="{FF2B5EF4-FFF2-40B4-BE49-F238E27FC236}">
                <a16:creationId xmlns:a16="http://schemas.microsoft.com/office/drawing/2014/main" id="{94302C3E-B125-4054-8908-8EFEF3DDC737}"/>
              </a:ext>
            </a:extLst>
          </p:cNvPr>
          <p:cNvSpPr/>
          <p:nvPr/>
        </p:nvSpPr>
        <p:spPr>
          <a:xfrm>
            <a:off x="4994009" y="4882930"/>
            <a:ext cx="690151" cy="159139"/>
          </a:xfrm>
          <a:custGeom>
            <a:avLst/>
            <a:gdLst>
              <a:gd name="connsiteX0" fmla="*/ 222516 w 690151"/>
              <a:gd name="connsiteY0" fmla="*/ 51020 h 159139"/>
              <a:gd name="connsiteX1" fmla="*/ 411429 w 690151"/>
              <a:gd name="connsiteY1" fmla="*/ 101820 h 159139"/>
              <a:gd name="connsiteX2" fmla="*/ 686066 w 690151"/>
              <a:gd name="connsiteY2" fmla="*/ 1808 h 159139"/>
              <a:gd name="connsiteX3" fmla="*/ 576529 w 690151"/>
              <a:gd name="connsiteY3" fmla="*/ 46258 h 159139"/>
              <a:gd name="connsiteX4" fmla="*/ 582879 w 690151"/>
              <a:gd name="connsiteY4" fmla="*/ 155795 h 159139"/>
              <a:gd name="connsiteX5" fmla="*/ 573354 w 690151"/>
              <a:gd name="connsiteY5" fmla="*/ 131983 h 159139"/>
              <a:gd name="connsiteX6" fmla="*/ 462229 w 690151"/>
              <a:gd name="connsiteY6" fmla="*/ 143095 h 159139"/>
              <a:gd name="connsiteX7" fmla="*/ 212991 w 690151"/>
              <a:gd name="connsiteY7" fmla="*/ 146270 h 159139"/>
              <a:gd name="connsiteX8" fmla="*/ 430479 w 690151"/>
              <a:gd name="connsiteY8" fmla="*/ 144683 h 159139"/>
              <a:gd name="connsiteX9" fmla="*/ 271729 w 690151"/>
              <a:gd name="connsiteY9" fmla="*/ 119283 h 159139"/>
              <a:gd name="connsiteX10" fmla="*/ 266 w 690151"/>
              <a:gd name="connsiteY10" fmla="*/ 49433 h 159139"/>
              <a:gd name="connsiteX11" fmla="*/ 324116 w 690151"/>
              <a:gd name="connsiteY11" fmla="*/ 101820 h 159139"/>
              <a:gd name="connsiteX12" fmla="*/ 222516 w 690151"/>
              <a:gd name="connsiteY12" fmla="*/ 51020 h 1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90151" h="159139">
                <a:moveTo>
                  <a:pt x="222516" y="51020"/>
                </a:moveTo>
                <a:cubicBezTo>
                  <a:pt x="237068" y="51020"/>
                  <a:pt x="334171" y="110022"/>
                  <a:pt x="411429" y="101820"/>
                </a:cubicBezTo>
                <a:cubicBezTo>
                  <a:pt x="488687" y="93618"/>
                  <a:pt x="658549" y="11068"/>
                  <a:pt x="686066" y="1808"/>
                </a:cubicBezTo>
                <a:cubicBezTo>
                  <a:pt x="713583" y="-7452"/>
                  <a:pt x="593727" y="20593"/>
                  <a:pt x="576529" y="46258"/>
                </a:cubicBezTo>
                <a:cubicBezTo>
                  <a:pt x="559331" y="71923"/>
                  <a:pt x="583408" y="141508"/>
                  <a:pt x="582879" y="155795"/>
                </a:cubicBezTo>
                <a:cubicBezTo>
                  <a:pt x="582350" y="170083"/>
                  <a:pt x="593462" y="134100"/>
                  <a:pt x="573354" y="131983"/>
                </a:cubicBezTo>
                <a:cubicBezTo>
                  <a:pt x="553246" y="129866"/>
                  <a:pt x="522289" y="140714"/>
                  <a:pt x="462229" y="143095"/>
                </a:cubicBezTo>
                <a:cubicBezTo>
                  <a:pt x="402169" y="145476"/>
                  <a:pt x="218283" y="146005"/>
                  <a:pt x="212991" y="146270"/>
                </a:cubicBezTo>
                <a:cubicBezTo>
                  <a:pt x="207699" y="146535"/>
                  <a:pt x="420689" y="149181"/>
                  <a:pt x="430479" y="144683"/>
                </a:cubicBezTo>
                <a:cubicBezTo>
                  <a:pt x="440269" y="140185"/>
                  <a:pt x="343431" y="135158"/>
                  <a:pt x="271729" y="119283"/>
                </a:cubicBezTo>
                <a:cubicBezTo>
                  <a:pt x="200027" y="103408"/>
                  <a:pt x="-8465" y="52343"/>
                  <a:pt x="266" y="49433"/>
                </a:cubicBezTo>
                <a:cubicBezTo>
                  <a:pt x="8997" y="46523"/>
                  <a:pt x="284164" y="100497"/>
                  <a:pt x="324116" y="101820"/>
                </a:cubicBezTo>
                <a:cubicBezTo>
                  <a:pt x="364068" y="103143"/>
                  <a:pt x="207964" y="51020"/>
                  <a:pt x="222516" y="5102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フリーフォーム: 図形 257">
            <a:extLst>
              <a:ext uri="{FF2B5EF4-FFF2-40B4-BE49-F238E27FC236}">
                <a16:creationId xmlns:a16="http://schemas.microsoft.com/office/drawing/2014/main" id="{920166A0-FC4A-4346-BD8B-763DBCF5EEA2}"/>
              </a:ext>
            </a:extLst>
          </p:cNvPr>
          <p:cNvSpPr/>
          <p:nvPr/>
        </p:nvSpPr>
        <p:spPr>
          <a:xfrm>
            <a:off x="5060758" y="4933942"/>
            <a:ext cx="689764" cy="239909"/>
          </a:xfrm>
          <a:custGeom>
            <a:avLst/>
            <a:gdLst>
              <a:gd name="connsiteX0" fmla="*/ 547880 w 689764"/>
              <a:gd name="connsiteY0" fmla="*/ 90496 h 239909"/>
              <a:gd name="connsiteX1" fmla="*/ 373255 w 689764"/>
              <a:gd name="connsiteY1" fmla="*/ 166696 h 239909"/>
              <a:gd name="connsiteX2" fmla="*/ 306580 w 689764"/>
              <a:gd name="connsiteY2" fmla="*/ 239721 h 239909"/>
              <a:gd name="connsiteX3" fmla="*/ 425642 w 689764"/>
              <a:gd name="connsiteY3" fmla="*/ 144471 h 239909"/>
              <a:gd name="connsiteX4" fmla="*/ 306580 w 689764"/>
              <a:gd name="connsiteY4" fmla="*/ 196858 h 239909"/>
              <a:gd name="connsiteX5" fmla="*/ 282767 w 689764"/>
              <a:gd name="connsiteY5" fmla="*/ 169871 h 239909"/>
              <a:gd name="connsiteX6" fmla="*/ 192 w 689764"/>
              <a:gd name="connsiteY6" fmla="*/ 50808 h 239909"/>
              <a:gd name="connsiteX7" fmla="*/ 330392 w 689764"/>
              <a:gd name="connsiteY7" fmla="*/ 160346 h 239909"/>
              <a:gd name="connsiteX8" fmla="*/ 33530 w 689764"/>
              <a:gd name="connsiteY8" fmla="*/ 47633 h 239909"/>
              <a:gd name="connsiteX9" fmla="*/ 231967 w 689764"/>
              <a:gd name="connsiteY9" fmla="*/ 93671 h 239909"/>
              <a:gd name="connsiteX10" fmla="*/ 331980 w 689764"/>
              <a:gd name="connsiteY10" fmla="*/ 115896 h 239909"/>
              <a:gd name="connsiteX11" fmla="*/ 689167 w 689764"/>
              <a:gd name="connsiteY11" fmla="*/ 8 h 239909"/>
              <a:gd name="connsiteX12" fmla="*/ 419292 w 689764"/>
              <a:gd name="connsiteY12" fmla="*/ 122246 h 239909"/>
              <a:gd name="connsiteX13" fmla="*/ 547880 w 689764"/>
              <a:gd name="connsiteY13" fmla="*/ 90496 h 239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89764" h="239909">
                <a:moveTo>
                  <a:pt x="547880" y="90496"/>
                </a:moveTo>
                <a:cubicBezTo>
                  <a:pt x="540207" y="97904"/>
                  <a:pt x="413472" y="141825"/>
                  <a:pt x="373255" y="166696"/>
                </a:cubicBezTo>
                <a:cubicBezTo>
                  <a:pt x="333038" y="191567"/>
                  <a:pt x="297849" y="243425"/>
                  <a:pt x="306580" y="239721"/>
                </a:cubicBezTo>
                <a:cubicBezTo>
                  <a:pt x="315311" y="236017"/>
                  <a:pt x="425642" y="151615"/>
                  <a:pt x="425642" y="144471"/>
                </a:cubicBezTo>
                <a:cubicBezTo>
                  <a:pt x="425642" y="137327"/>
                  <a:pt x="330392" y="192625"/>
                  <a:pt x="306580" y="196858"/>
                </a:cubicBezTo>
                <a:cubicBezTo>
                  <a:pt x="282768" y="201091"/>
                  <a:pt x="333832" y="194213"/>
                  <a:pt x="282767" y="169871"/>
                </a:cubicBezTo>
                <a:cubicBezTo>
                  <a:pt x="231702" y="145529"/>
                  <a:pt x="-7746" y="52396"/>
                  <a:pt x="192" y="50808"/>
                </a:cubicBezTo>
                <a:cubicBezTo>
                  <a:pt x="8130" y="49220"/>
                  <a:pt x="324836" y="160875"/>
                  <a:pt x="330392" y="160346"/>
                </a:cubicBezTo>
                <a:cubicBezTo>
                  <a:pt x="335948" y="159817"/>
                  <a:pt x="49934" y="58745"/>
                  <a:pt x="33530" y="47633"/>
                </a:cubicBezTo>
                <a:cubicBezTo>
                  <a:pt x="17126" y="36521"/>
                  <a:pt x="231967" y="93671"/>
                  <a:pt x="231967" y="93671"/>
                </a:cubicBezTo>
                <a:cubicBezTo>
                  <a:pt x="281709" y="105048"/>
                  <a:pt x="255780" y="131507"/>
                  <a:pt x="331980" y="115896"/>
                </a:cubicBezTo>
                <a:cubicBezTo>
                  <a:pt x="408180" y="100286"/>
                  <a:pt x="674615" y="-1050"/>
                  <a:pt x="689167" y="8"/>
                </a:cubicBezTo>
                <a:cubicBezTo>
                  <a:pt x="703719" y="1066"/>
                  <a:pt x="447867" y="105577"/>
                  <a:pt x="419292" y="122246"/>
                </a:cubicBezTo>
                <a:cubicBezTo>
                  <a:pt x="390717" y="138915"/>
                  <a:pt x="555553" y="83088"/>
                  <a:pt x="547880" y="9049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フリーフォーム: 図形 258">
            <a:extLst>
              <a:ext uri="{FF2B5EF4-FFF2-40B4-BE49-F238E27FC236}">
                <a16:creationId xmlns:a16="http://schemas.microsoft.com/office/drawing/2014/main" id="{33E6598A-A777-418F-858E-BD47E964DFF2}"/>
              </a:ext>
            </a:extLst>
          </p:cNvPr>
          <p:cNvSpPr/>
          <p:nvPr/>
        </p:nvSpPr>
        <p:spPr>
          <a:xfrm>
            <a:off x="3849684" y="4968721"/>
            <a:ext cx="638606" cy="365400"/>
          </a:xfrm>
          <a:custGeom>
            <a:avLst/>
            <a:gdLst>
              <a:gd name="connsiteX0" fmla="*/ 638179 w 638606"/>
              <a:gd name="connsiteY0" fmla="*/ 1742 h 365400"/>
              <a:gd name="connsiteX1" fmla="*/ 466729 w 638606"/>
              <a:gd name="connsiteY1" fmla="*/ 128742 h 365400"/>
              <a:gd name="connsiteX2" fmla="*/ 366716 w 638606"/>
              <a:gd name="connsiteY2" fmla="*/ 222404 h 365400"/>
              <a:gd name="connsiteX3" fmla="*/ 176216 w 638606"/>
              <a:gd name="connsiteY3" fmla="*/ 365279 h 365400"/>
              <a:gd name="connsiteX4" fmla="*/ 374654 w 638606"/>
              <a:gd name="connsiteY4" fmla="*/ 197004 h 365400"/>
              <a:gd name="connsiteX5" fmla="*/ 131766 w 638606"/>
              <a:gd name="connsiteY5" fmla="*/ 222404 h 365400"/>
              <a:gd name="connsiteX6" fmla="*/ 439741 w 638606"/>
              <a:gd name="connsiteY6" fmla="*/ 157317 h 365400"/>
              <a:gd name="connsiteX7" fmla="*/ 4 w 638606"/>
              <a:gd name="connsiteY7" fmla="*/ 157317 h 365400"/>
              <a:gd name="connsiteX8" fmla="*/ 430216 w 638606"/>
              <a:gd name="connsiteY8" fmla="*/ 117629 h 365400"/>
              <a:gd name="connsiteX9" fmla="*/ 106366 w 638606"/>
              <a:gd name="connsiteY9" fmla="*/ 143029 h 365400"/>
              <a:gd name="connsiteX10" fmla="*/ 488954 w 638606"/>
              <a:gd name="connsiteY10" fmla="*/ 90642 h 365400"/>
              <a:gd name="connsiteX11" fmla="*/ 284166 w 638606"/>
              <a:gd name="connsiteY11" fmla="*/ 184304 h 365400"/>
              <a:gd name="connsiteX12" fmla="*/ 457204 w 638606"/>
              <a:gd name="connsiteY12" fmla="*/ 54129 h 365400"/>
              <a:gd name="connsiteX13" fmla="*/ 514354 w 638606"/>
              <a:gd name="connsiteY13" fmla="*/ 54129 h 365400"/>
              <a:gd name="connsiteX14" fmla="*/ 638179 w 638606"/>
              <a:gd name="connsiteY14" fmla="*/ 1742 h 36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38606" h="365400">
                <a:moveTo>
                  <a:pt x="638179" y="1742"/>
                </a:moveTo>
                <a:cubicBezTo>
                  <a:pt x="630242" y="14177"/>
                  <a:pt x="511973" y="91965"/>
                  <a:pt x="466729" y="128742"/>
                </a:cubicBezTo>
                <a:cubicBezTo>
                  <a:pt x="421485" y="165519"/>
                  <a:pt x="415135" y="182981"/>
                  <a:pt x="366716" y="222404"/>
                </a:cubicBezTo>
                <a:cubicBezTo>
                  <a:pt x="318297" y="261827"/>
                  <a:pt x="174893" y="369512"/>
                  <a:pt x="176216" y="365279"/>
                </a:cubicBezTo>
                <a:cubicBezTo>
                  <a:pt x="177539" y="361046"/>
                  <a:pt x="382062" y="220817"/>
                  <a:pt x="374654" y="197004"/>
                </a:cubicBezTo>
                <a:cubicBezTo>
                  <a:pt x="367246" y="173192"/>
                  <a:pt x="120918" y="229018"/>
                  <a:pt x="131766" y="222404"/>
                </a:cubicBezTo>
                <a:cubicBezTo>
                  <a:pt x="142614" y="215790"/>
                  <a:pt x="461701" y="168165"/>
                  <a:pt x="439741" y="157317"/>
                </a:cubicBezTo>
                <a:cubicBezTo>
                  <a:pt x="417781" y="146469"/>
                  <a:pt x="1591" y="163932"/>
                  <a:pt x="4" y="157317"/>
                </a:cubicBezTo>
                <a:cubicBezTo>
                  <a:pt x="-1583" y="150702"/>
                  <a:pt x="412489" y="120010"/>
                  <a:pt x="430216" y="117629"/>
                </a:cubicBezTo>
                <a:cubicBezTo>
                  <a:pt x="447943" y="115248"/>
                  <a:pt x="96576" y="147527"/>
                  <a:pt x="106366" y="143029"/>
                </a:cubicBezTo>
                <a:cubicBezTo>
                  <a:pt x="116156" y="138531"/>
                  <a:pt x="459321" y="83763"/>
                  <a:pt x="488954" y="90642"/>
                </a:cubicBezTo>
                <a:cubicBezTo>
                  <a:pt x="518587" y="97521"/>
                  <a:pt x="289458" y="190389"/>
                  <a:pt x="284166" y="184304"/>
                </a:cubicBezTo>
                <a:cubicBezTo>
                  <a:pt x="278874" y="178219"/>
                  <a:pt x="418839" y="75825"/>
                  <a:pt x="457204" y="54129"/>
                </a:cubicBezTo>
                <a:cubicBezTo>
                  <a:pt x="495569" y="32433"/>
                  <a:pt x="487367" y="61008"/>
                  <a:pt x="514354" y="54129"/>
                </a:cubicBezTo>
                <a:cubicBezTo>
                  <a:pt x="541341" y="47250"/>
                  <a:pt x="646116" y="-10693"/>
                  <a:pt x="638179" y="174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フリーフォーム: 図形 259">
            <a:extLst>
              <a:ext uri="{FF2B5EF4-FFF2-40B4-BE49-F238E27FC236}">
                <a16:creationId xmlns:a16="http://schemas.microsoft.com/office/drawing/2014/main" id="{CD197C13-185E-4518-92D2-639AEB1D176E}"/>
              </a:ext>
            </a:extLst>
          </p:cNvPr>
          <p:cNvSpPr/>
          <p:nvPr/>
        </p:nvSpPr>
        <p:spPr>
          <a:xfrm>
            <a:off x="4076196" y="5376096"/>
            <a:ext cx="386798" cy="328772"/>
          </a:xfrm>
          <a:custGeom>
            <a:avLst/>
            <a:gdLst>
              <a:gd name="connsiteX0" fmla="*/ 384679 w 386798"/>
              <a:gd name="connsiteY0" fmla="*/ 767 h 328772"/>
              <a:gd name="connsiteX1" fmla="*/ 287842 w 386798"/>
              <a:gd name="connsiteY1" fmla="*/ 118242 h 328772"/>
              <a:gd name="connsiteX2" fmla="*/ 364042 w 386798"/>
              <a:gd name="connsiteY2" fmla="*/ 327792 h 328772"/>
              <a:gd name="connsiteX3" fmla="*/ 292604 w 386798"/>
              <a:gd name="connsiteY3" fmla="*/ 194442 h 328772"/>
              <a:gd name="connsiteX4" fmla="*/ 230692 w 386798"/>
              <a:gd name="connsiteY4" fmla="*/ 137292 h 328772"/>
              <a:gd name="connsiteX5" fmla="*/ 295779 w 386798"/>
              <a:gd name="connsiteY5" fmla="*/ 269054 h 328772"/>
              <a:gd name="connsiteX6" fmla="*/ 248154 w 386798"/>
              <a:gd name="connsiteY6" fmla="*/ 223017 h 328772"/>
              <a:gd name="connsiteX7" fmla="*/ 146554 w 386798"/>
              <a:gd name="connsiteY7" fmla="*/ 316679 h 328772"/>
              <a:gd name="connsiteX8" fmla="*/ 504 w 386798"/>
              <a:gd name="connsiteY8" fmla="*/ 283342 h 328772"/>
              <a:gd name="connsiteX9" fmla="*/ 200529 w 386798"/>
              <a:gd name="connsiteY9" fmla="*/ 245242 h 328772"/>
              <a:gd name="connsiteX10" fmla="*/ 175129 w 386798"/>
              <a:gd name="connsiteY10" fmla="*/ 172217 h 328772"/>
              <a:gd name="connsiteX11" fmla="*/ 384679 w 386798"/>
              <a:gd name="connsiteY11" fmla="*/ 767 h 32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6798" h="328772">
                <a:moveTo>
                  <a:pt x="384679" y="767"/>
                </a:moveTo>
                <a:cubicBezTo>
                  <a:pt x="403464" y="-8229"/>
                  <a:pt x="291281" y="63738"/>
                  <a:pt x="287842" y="118242"/>
                </a:cubicBezTo>
                <a:cubicBezTo>
                  <a:pt x="284402" y="172746"/>
                  <a:pt x="363248" y="315092"/>
                  <a:pt x="364042" y="327792"/>
                </a:cubicBezTo>
                <a:cubicBezTo>
                  <a:pt x="364836" y="340492"/>
                  <a:pt x="314829" y="226192"/>
                  <a:pt x="292604" y="194442"/>
                </a:cubicBezTo>
                <a:cubicBezTo>
                  <a:pt x="270379" y="162692"/>
                  <a:pt x="230163" y="124857"/>
                  <a:pt x="230692" y="137292"/>
                </a:cubicBezTo>
                <a:cubicBezTo>
                  <a:pt x="231221" y="149727"/>
                  <a:pt x="292869" y="254766"/>
                  <a:pt x="295779" y="269054"/>
                </a:cubicBezTo>
                <a:cubicBezTo>
                  <a:pt x="298689" y="283342"/>
                  <a:pt x="273025" y="215080"/>
                  <a:pt x="248154" y="223017"/>
                </a:cubicBezTo>
                <a:cubicBezTo>
                  <a:pt x="223283" y="230954"/>
                  <a:pt x="187829" y="306625"/>
                  <a:pt x="146554" y="316679"/>
                </a:cubicBezTo>
                <a:cubicBezTo>
                  <a:pt x="105279" y="326733"/>
                  <a:pt x="-8492" y="295248"/>
                  <a:pt x="504" y="283342"/>
                </a:cubicBezTo>
                <a:cubicBezTo>
                  <a:pt x="9500" y="271436"/>
                  <a:pt x="171425" y="263763"/>
                  <a:pt x="200529" y="245242"/>
                </a:cubicBezTo>
                <a:cubicBezTo>
                  <a:pt x="229633" y="226721"/>
                  <a:pt x="147877" y="210317"/>
                  <a:pt x="175129" y="172217"/>
                </a:cubicBezTo>
                <a:cubicBezTo>
                  <a:pt x="202381" y="134117"/>
                  <a:pt x="365894" y="9763"/>
                  <a:pt x="384679" y="767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フリーフォーム: 図形 260">
            <a:extLst>
              <a:ext uri="{FF2B5EF4-FFF2-40B4-BE49-F238E27FC236}">
                <a16:creationId xmlns:a16="http://schemas.microsoft.com/office/drawing/2014/main" id="{41F46D22-3212-42FD-868B-135E4A5DDF47}"/>
              </a:ext>
            </a:extLst>
          </p:cNvPr>
          <p:cNvSpPr/>
          <p:nvPr/>
        </p:nvSpPr>
        <p:spPr>
          <a:xfrm>
            <a:off x="3992654" y="5314821"/>
            <a:ext cx="419637" cy="183332"/>
          </a:xfrm>
          <a:custGeom>
            <a:avLst/>
            <a:gdLst>
              <a:gd name="connsiteX0" fmla="*/ 407896 w 419637"/>
              <a:gd name="connsiteY0" fmla="*/ 129 h 183332"/>
              <a:gd name="connsiteX1" fmla="*/ 397313 w 419637"/>
              <a:gd name="connsiteY1" fmla="*/ 82679 h 183332"/>
              <a:gd name="connsiteX2" fmla="*/ 187763 w 419637"/>
              <a:gd name="connsiteY2" fmla="*/ 177929 h 183332"/>
              <a:gd name="connsiteX3" fmla="*/ 314763 w 419637"/>
              <a:gd name="connsiteY3" fmla="*/ 131362 h 183332"/>
              <a:gd name="connsiteX4" fmla="*/ 77696 w 419637"/>
              <a:gd name="connsiteY4" fmla="*/ 175812 h 183332"/>
              <a:gd name="connsiteX5" fmla="*/ 16313 w 419637"/>
              <a:gd name="connsiteY5" fmla="*/ 175812 h 183332"/>
              <a:gd name="connsiteX6" fmla="*/ 346513 w 419637"/>
              <a:gd name="connsiteY6" fmla="*/ 101729 h 183332"/>
              <a:gd name="connsiteX7" fmla="*/ 407896 w 419637"/>
              <a:gd name="connsiteY7" fmla="*/ 129 h 183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9637" h="183332">
                <a:moveTo>
                  <a:pt x="407896" y="129"/>
                </a:moveTo>
                <a:cubicBezTo>
                  <a:pt x="416363" y="-3046"/>
                  <a:pt x="434002" y="53046"/>
                  <a:pt x="397313" y="82679"/>
                </a:cubicBezTo>
                <a:cubicBezTo>
                  <a:pt x="360624" y="112312"/>
                  <a:pt x="201521" y="169815"/>
                  <a:pt x="187763" y="177929"/>
                </a:cubicBezTo>
                <a:cubicBezTo>
                  <a:pt x="174005" y="186043"/>
                  <a:pt x="333107" y="131715"/>
                  <a:pt x="314763" y="131362"/>
                </a:cubicBezTo>
                <a:cubicBezTo>
                  <a:pt x="296419" y="131009"/>
                  <a:pt x="127438" y="168404"/>
                  <a:pt x="77696" y="175812"/>
                </a:cubicBezTo>
                <a:cubicBezTo>
                  <a:pt x="27954" y="183220"/>
                  <a:pt x="-28490" y="188159"/>
                  <a:pt x="16313" y="175812"/>
                </a:cubicBezTo>
                <a:cubicBezTo>
                  <a:pt x="61116" y="163465"/>
                  <a:pt x="281955" y="126423"/>
                  <a:pt x="346513" y="101729"/>
                </a:cubicBezTo>
                <a:cubicBezTo>
                  <a:pt x="411071" y="77035"/>
                  <a:pt x="399429" y="3304"/>
                  <a:pt x="407896" y="12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フリーフォーム: 図形 261">
            <a:extLst>
              <a:ext uri="{FF2B5EF4-FFF2-40B4-BE49-F238E27FC236}">
                <a16:creationId xmlns:a16="http://schemas.microsoft.com/office/drawing/2014/main" id="{F7159407-D24E-425F-8E22-9DB3348958B6}"/>
              </a:ext>
            </a:extLst>
          </p:cNvPr>
          <p:cNvSpPr/>
          <p:nvPr/>
        </p:nvSpPr>
        <p:spPr>
          <a:xfrm>
            <a:off x="4855538" y="4902476"/>
            <a:ext cx="540205" cy="704109"/>
          </a:xfrm>
          <a:custGeom>
            <a:avLst/>
            <a:gdLst>
              <a:gd name="connsiteX0" fmla="*/ 80529 w 540205"/>
              <a:gd name="connsiteY0" fmla="*/ 162707 h 704109"/>
              <a:gd name="connsiteX1" fmla="*/ 281612 w 540205"/>
              <a:gd name="connsiteY1" fmla="*/ 361674 h 704109"/>
              <a:gd name="connsiteX2" fmla="*/ 232929 w 540205"/>
              <a:gd name="connsiteY2" fmla="*/ 321457 h 704109"/>
              <a:gd name="connsiteX3" fmla="*/ 385329 w 540205"/>
              <a:gd name="connsiteY3" fmla="*/ 482324 h 704109"/>
              <a:gd name="connsiteX4" fmla="*/ 313362 w 540205"/>
              <a:gd name="connsiteY4" fmla="*/ 429407 h 704109"/>
              <a:gd name="connsiteX5" fmla="*/ 281612 w 540205"/>
              <a:gd name="connsiteY5" fmla="*/ 361674 h 704109"/>
              <a:gd name="connsiteX6" fmla="*/ 425545 w 540205"/>
              <a:gd name="connsiteY6" fmla="*/ 577574 h 704109"/>
              <a:gd name="connsiteX7" fmla="*/ 298545 w 540205"/>
              <a:gd name="connsiteY7" fmla="*/ 454807 h 704109"/>
              <a:gd name="connsiteX8" fmla="*/ 455179 w 540205"/>
              <a:gd name="connsiteY8" fmla="*/ 679174 h 704109"/>
              <a:gd name="connsiteX9" fmla="*/ 537729 w 540205"/>
              <a:gd name="connsiteY9" fmla="*/ 685524 h 704109"/>
              <a:gd name="connsiteX10" fmla="*/ 364162 w 540205"/>
              <a:gd name="connsiteY10" fmla="*/ 562757 h 704109"/>
              <a:gd name="connsiteX11" fmla="*/ 180012 w 540205"/>
              <a:gd name="connsiteY11" fmla="*/ 340507 h 704109"/>
              <a:gd name="connsiteX12" fmla="*/ 326062 w 540205"/>
              <a:gd name="connsiteY12" fmla="*/ 571224 h 704109"/>
              <a:gd name="connsiteX13" fmla="*/ 150379 w 540205"/>
              <a:gd name="connsiteY13" fmla="*/ 306641 h 704109"/>
              <a:gd name="connsiteX14" fmla="*/ 95 w 540205"/>
              <a:gd name="connsiteY14" fmla="*/ 175407 h 704109"/>
              <a:gd name="connsiteX15" fmla="*/ 127095 w 540205"/>
              <a:gd name="connsiteY15" fmla="*/ 3957 h 704109"/>
              <a:gd name="connsiteX16" fmla="*/ 88995 w 540205"/>
              <a:gd name="connsiteY16" fmla="*/ 63224 h 704109"/>
              <a:gd name="connsiteX17" fmla="*/ 80529 w 540205"/>
              <a:gd name="connsiteY17" fmla="*/ 162707 h 70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0205" h="704109">
                <a:moveTo>
                  <a:pt x="80529" y="162707"/>
                </a:moveTo>
                <a:cubicBezTo>
                  <a:pt x="112632" y="212449"/>
                  <a:pt x="256212" y="335216"/>
                  <a:pt x="281612" y="361674"/>
                </a:cubicBezTo>
                <a:cubicBezTo>
                  <a:pt x="307012" y="388132"/>
                  <a:pt x="215643" y="301349"/>
                  <a:pt x="232929" y="321457"/>
                </a:cubicBezTo>
                <a:cubicBezTo>
                  <a:pt x="250215" y="341565"/>
                  <a:pt x="371924" y="464332"/>
                  <a:pt x="385329" y="482324"/>
                </a:cubicBezTo>
                <a:cubicBezTo>
                  <a:pt x="398734" y="500316"/>
                  <a:pt x="330648" y="449515"/>
                  <a:pt x="313362" y="429407"/>
                </a:cubicBezTo>
                <a:cubicBezTo>
                  <a:pt x="296076" y="409299"/>
                  <a:pt x="262915" y="336980"/>
                  <a:pt x="281612" y="361674"/>
                </a:cubicBezTo>
                <a:cubicBezTo>
                  <a:pt x="300309" y="386368"/>
                  <a:pt x="422723" y="562052"/>
                  <a:pt x="425545" y="577574"/>
                </a:cubicBezTo>
                <a:cubicBezTo>
                  <a:pt x="428367" y="593096"/>
                  <a:pt x="293606" y="437874"/>
                  <a:pt x="298545" y="454807"/>
                </a:cubicBezTo>
                <a:cubicBezTo>
                  <a:pt x="303484" y="471740"/>
                  <a:pt x="415315" y="640721"/>
                  <a:pt x="455179" y="679174"/>
                </a:cubicBezTo>
                <a:cubicBezTo>
                  <a:pt x="495043" y="717627"/>
                  <a:pt x="552898" y="704927"/>
                  <a:pt x="537729" y="685524"/>
                </a:cubicBezTo>
                <a:cubicBezTo>
                  <a:pt x="522560" y="666121"/>
                  <a:pt x="423782" y="620260"/>
                  <a:pt x="364162" y="562757"/>
                </a:cubicBezTo>
                <a:cubicBezTo>
                  <a:pt x="304543" y="505254"/>
                  <a:pt x="186362" y="339096"/>
                  <a:pt x="180012" y="340507"/>
                </a:cubicBezTo>
                <a:cubicBezTo>
                  <a:pt x="173662" y="341918"/>
                  <a:pt x="331001" y="576868"/>
                  <a:pt x="326062" y="571224"/>
                </a:cubicBezTo>
                <a:cubicBezTo>
                  <a:pt x="321123" y="565580"/>
                  <a:pt x="204707" y="372610"/>
                  <a:pt x="150379" y="306641"/>
                </a:cubicBezTo>
                <a:cubicBezTo>
                  <a:pt x="96051" y="240672"/>
                  <a:pt x="3976" y="225854"/>
                  <a:pt x="95" y="175407"/>
                </a:cubicBezTo>
                <a:cubicBezTo>
                  <a:pt x="-3786" y="124960"/>
                  <a:pt x="112278" y="22654"/>
                  <a:pt x="127095" y="3957"/>
                </a:cubicBezTo>
                <a:cubicBezTo>
                  <a:pt x="141912" y="-14740"/>
                  <a:pt x="95698" y="37471"/>
                  <a:pt x="88995" y="63224"/>
                </a:cubicBezTo>
                <a:cubicBezTo>
                  <a:pt x="82292" y="88977"/>
                  <a:pt x="48426" y="112965"/>
                  <a:pt x="80529" y="162707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フリーフォーム: 図形 262">
            <a:extLst>
              <a:ext uri="{FF2B5EF4-FFF2-40B4-BE49-F238E27FC236}">
                <a16:creationId xmlns:a16="http://schemas.microsoft.com/office/drawing/2014/main" id="{DCEB1046-3AAE-40D9-BF4B-3278A3A18261}"/>
              </a:ext>
            </a:extLst>
          </p:cNvPr>
          <p:cNvSpPr/>
          <p:nvPr/>
        </p:nvSpPr>
        <p:spPr>
          <a:xfrm>
            <a:off x="4922529" y="4358378"/>
            <a:ext cx="918812" cy="352664"/>
          </a:xfrm>
          <a:custGeom>
            <a:avLst/>
            <a:gdLst>
              <a:gd name="connsiteX0" fmla="*/ 309 w 918812"/>
              <a:gd name="connsiteY0" fmla="*/ 48522 h 352664"/>
              <a:gd name="connsiteX1" fmla="*/ 55871 w 918812"/>
              <a:gd name="connsiteY1" fmla="*/ 118372 h 352664"/>
              <a:gd name="connsiteX2" fmla="*/ 52696 w 918812"/>
              <a:gd name="connsiteY2" fmla="*/ 239022 h 352664"/>
              <a:gd name="connsiteX3" fmla="*/ 57459 w 918812"/>
              <a:gd name="connsiteY3" fmla="*/ 191397 h 352664"/>
              <a:gd name="connsiteX4" fmla="*/ 390834 w 918812"/>
              <a:gd name="connsiteY4" fmla="*/ 213622 h 352664"/>
              <a:gd name="connsiteX5" fmla="*/ 152709 w 918812"/>
              <a:gd name="connsiteY5" fmla="*/ 208860 h 352664"/>
              <a:gd name="connsiteX6" fmla="*/ 492434 w 918812"/>
              <a:gd name="connsiteY6" fmla="*/ 165997 h 352664"/>
              <a:gd name="connsiteX7" fmla="*/ 659121 w 918812"/>
              <a:gd name="connsiteY7" fmla="*/ 162822 h 352664"/>
              <a:gd name="connsiteX8" fmla="*/ 405121 w 918812"/>
              <a:gd name="connsiteY8" fmla="*/ 215210 h 352664"/>
              <a:gd name="connsiteX9" fmla="*/ 660709 w 918812"/>
              <a:gd name="connsiteY9" fmla="*/ 213622 h 352664"/>
              <a:gd name="connsiteX10" fmla="*/ 770246 w 918812"/>
              <a:gd name="connsiteY10" fmla="*/ 283472 h 352664"/>
              <a:gd name="connsiteX11" fmla="*/ 722621 w 918812"/>
              <a:gd name="connsiteY11" fmla="*/ 239022 h 352664"/>
              <a:gd name="connsiteX12" fmla="*/ 854384 w 918812"/>
              <a:gd name="connsiteY12" fmla="*/ 308872 h 352664"/>
              <a:gd name="connsiteX13" fmla="*/ 917884 w 918812"/>
              <a:gd name="connsiteY13" fmla="*/ 350147 h 352664"/>
              <a:gd name="connsiteX14" fmla="*/ 809934 w 918812"/>
              <a:gd name="connsiteY14" fmla="*/ 235847 h 352664"/>
              <a:gd name="connsiteX15" fmla="*/ 671821 w 918812"/>
              <a:gd name="connsiteY15" fmla="*/ 94560 h 352664"/>
              <a:gd name="connsiteX16" fmla="*/ 563871 w 918812"/>
              <a:gd name="connsiteY16" fmla="*/ 59635 h 352664"/>
              <a:gd name="connsiteX17" fmla="*/ 738496 w 918812"/>
              <a:gd name="connsiteY17" fmla="*/ 154885 h 352664"/>
              <a:gd name="connsiteX18" fmla="*/ 538471 w 918812"/>
              <a:gd name="connsiteY18" fmla="*/ 92972 h 352664"/>
              <a:gd name="connsiteX19" fmla="*/ 268596 w 918812"/>
              <a:gd name="connsiteY19" fmla="*/ 150122 h 352664"/>
              <a:gd name="connsiteX20" fmla="*/ 362259 w 918812"/>
              <a:gd name="connsiteY20" fmla="*/ 89797 h 352664"/>
              <a:gd name="connsiteX21" fmla="*/ 287646 w 918812"/>
              <a:gd name="connsiteY21" fmla="*/ 96147 h 352664"/>
              <a:gd name="connsiteX22" fmla="*/ 435284 w 918812"/>
              <a:gd name="connsiteY22" fmla="*/ 24710 h 352664"/>
              <a:gd name="connsiteX23" fmla="*/ 220971 w 918812"/>
              <a:gd name="connsiteY23" fmla="*/ 107260 h 352664"/>
              <a:gd name="connsiteX24" fmla="*/ 178109 w 918812"/>
              <a:gd name="connsiteY24" fmla="*/ 158060 h 352664"/>
              <a:gd name="connsiteX25" fmla="*/ 227321 w 918812"/>
              <a:gd name="connsiteY25" fmla="*/ 61222 h 352664"/>
              <a:gd name="connsiteX26" fmla="*/ 160646 w 918812"/>
              <a:gd name="connsiteY26" fmla="*/ 81860 h 352664"/>
              <a:gd name="connsiteX27" fmla="*/ 117784 w 918812"/>
              <a:gd name="connsiteY27" fmla="*/ 21535 h 352664"/>
              <a:gd name="connsiteX28" fmla="*/ 70159 w 918812"/>
              <a:gd name="connsiteY28" fmla="*/ 897 h 352664"/>
              <a:gd name="connsiteX29" fmla="*/ 109846 w 918812"/>
              <a:gd name="connsiteY29" fmla="*/ 46935 h 352664"/>
              <a:gd name="connsiteX30" fmla="*/ 186046 w 918812"/>
              <a:gd name="connsiteY30" fmla="*/ 143772 h 352664"/>
              <a:gd name="connsiteX31" fmla="*/ 135246 w 918812"/>
              <a:gd name="connsiteY31" fmla="*/ 91385 h 352664"/>
              <a:gd name="connsiteX32" fmla="*/ 82859 w 918812"/>
              <a:gd name="connsiteY32" fmla="*/ 45347 h 352664"/>
              <a:gd name="connsiteX33" fmla="*/ 113021 w 918812"/>
              <a:gd name="connsiteY33" fmla="*/ 139010 h 352664"/>
              <a:gd name="connsiteX34" fmla="*/ 84446 w 918812"/>
              <a:gd name="connsiteY34" fmla="*/ 105672 h 352664"/>
              <a:gd name="connsiteX35" fmla="*/ 309 w 918812"/>
              <a:gd name="connsiteY35" fmla="*/ 48522 h 352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18812" h="352664">
                <a:moveTo>
                  <a:pt x="309" y="48522"/>
                </a:moveTo>
                <a:cubicBezTo>
                  <a:pt x="-4453" y="50639"/>
                  <a:pt x="47140" y="86622"/>
                  <a:pt x="55871" y="118372"/>
                </a:cubicBezTo>
                <a:cubicBezTo>
                  <a:pt x="64602" y="150122"/>
                  <a:pt x="52431" y="226851"/>
                  <a:pt x="52696" y="239022"/>
                </a:cubicBezTo>
                <a:cubicBezTo>
                  <a:pt x="52961" y="251193"/>
                  <a:pt x="1103" y="195630"/>
                  <a:pt x="57459" y="191397"/>
                </a:cubicBezTo>
                <a:lnTo>
                  <a:pt x="390834" y="213622"/>
                </a:lnTo>
                <a:cubicBezTo>
                  <a:pt x="406709" y="216532"/>
                  <a:pt x="135776" y="216797"/>
                  <a:pt x="152709" y="208860"/>
                </a:cubicBezTo>
                <a:cubicBezTo>
                  <a:pt x="169642" y="200923"/>
                  <a:pt x="408032" y="173670"/>
                  <a:pt x="492434" y="165997"/>
                </a:cubicBezTo>
                <a:cubicBezTo>
                  <a:pt x="576836" y="158324"/>
                  <a:pt x="673673" y="154620"/>
                  <a:pt x="659121" y="162822"/>
                </a:cubicBezTo>
                <a:cubicBezTo>
                  <a:pt x="644569" y="171024"/>
                  <a:pt x="404856" y="206743"/>
                  <a:pt x="405121" y="215210"/>
                </a:cubicBezTo>
                <a:cubicBezTo>
                  <a:pt x="405386" y="223677"/>
                  <a:pt x="599855" y="202245"/>
                  <a:pt x="660709" y="213622"/>
                </a:cubicBezTo>
                <a:cubicBezTo>
                  <a:pt x="721563" y="224999"/>
                  <a:pt x="759927" y="279239"/>
                  <a:pt x="770246" y="283472"/>
                </a:cubicBezTo>
                <a:cubicBezTo>
                  <a:pt x="780565" y="287705"/>
                  <a:pt x="708598" y="234789"/>
                  <a:pt x="722621" y="239022"/>
                </a:cubicBezTo>
                <a:cubicBezTo>
                  <a:pt x="736644" y="243255"/>
                  <a:pt x="821840" y="290351"/>
                  <a:pt x="854384" y="308872"/>
                </a:cubicBezTo>
                <a:cubicBezTo>
                  <a:pt x="886928" y="327393"/>
                  <a:pt x="925292" y="362318"/>
                  <a:pt x="917884" y="350147"/>
                </a:cubicBezTo>
                <a:cubicBezTo>
                  <a:pt x="910476" y="337976"/>
                  <a:pt x="850945" y="278445"/>
                  <a:pt x="809934" y="235847"/>
                </a:cubicBezTo>
                <a:cubicBezTo>
                  <a:pt x="768924" y="193249"/>
                  <a:pt x="712831" y="123929"/>
                  <a:pt x="671821" y="94560"/>
                </a:cubicBezTo>
                <a:cubicBezTo>
                  <a:pt x="630811" y="65191"/>
                  <a:pt x="552759" y="49581"/>
                  <a:pt x="563871" y="59635"/>
                </a:cubicBezTo>
                <a:cubicBezTo>
                  <a:pt x="574983" y="69689"/>
                  <a:pt x="742729" y="149329"/>
                  <a:pt x="738496" y="154885"/>
                </a:cubicBezTo>
                <a:cubicBezTo>
                  <a:pt x="734263" y="160441"/>
                  <a:pt x="616788" y="93766"/>
                  <a:pt x="538471" y="92972"/>
                </a:cubicBezTo>
                <a:cubicBezTo>
                  <a:pt x="460154" y="92178"/>
                  <a:pt x="297965" y="150651"/>
                  <a:pt x="268596" y="150122"/>
                </a:cubicBezTo>
                <a:cubicBezTo>
                  <a:pt x="239227" y="149593"/>
                  <a:pt x="359084" y="98793"/>
                  <a:pt x="362259" y="89797"/>
                </a:cubicBezTo>
                <a:cubicBezTo>
                  <a:pt x="365434" y="80801"/>
                  <a:pt x="275475" y="106995"/>
                  <a:pt x="287646" y="96147"/>
                </a:cubicBezTo>
                <a:cubicBezTo>
                  <a:pt x="299817" y="85299"/>
                  <a:pt x="446396" y="22858"/>
                  <a:pt x="435284" y="24710"/>
                </a:cubicBezTo>
                <a:cubicBezTo>
                  <a:pt x="424172" y="26562"/>
                  <a:pt x="263833" y="85035"/>
                  <a:pt x="220971" y="107260"/>
                </a:cubicBezTo>
                <a:cubicBezTo>
                  <a:pt x="178109" y="129485"/>
                  <a:pt x="177051" y="165733"/>
                  <a:pt x="178109" y="158060"/>
                </a:cubicBezTo>
                <a:cubicBezTo>
                  <a:pt x="179167" y="150387"/>
                  <a:pt x="230232" y="73922"/>
                  <a:pt x="227321" y="61222"/>
                </a:cubicBezTo>
                <a:cubicBezTo>
                  <a:pt x="224411" y="48522"/>
                  <a:pt x="178902" y="88475"/>
                  <a:pt x="160646" y="81860"/>
                </a:cubicBezTo>
                <a:cubicBezTo>
                  <a:pt x="142390" y="75245"/>
                  <a:pt x="132865" y="35029"/>
                  <a:pt x="117784" y="21535"/>
                </a:cubicBezTo>
                <a:cubicBezTo>
                  <a:pt x="102703" y="8041"/>
                  <a:pt x="71482" y="-3336"/>
                  <a:pt x="70159" y="897"/>
                </a:cubicBezTo>
                <a:cubicBezTo>
                  <a:pt x="68836" y="5130"/>
                  <a:pt x="90532" y="23123"/>
                  <a:pt x="109846" y="46935"/>
                </a:cubicBezTo>
                <a:cubicBezTo>
                  <a:pt x="129160" y="70747"/>
                  <a:pt x="181813" y="136364"/>
                  <a:pt x="186046" y="143772"/>
                </a:cubicBezTo>
                <a:cubicBezTo>
                  <a:pt x="190279" y="151180"/>
                  <a:pt x="152444" y="107789"/>
                  <a:pt x="135246" y="91385"/>
                </a:cubicBezTo>
                <a:cubicBezTo>
                  <a:pt x="118048" y="74981"/>
                  <a:pt x="86563" y="37410"/>
                  <a:pt x="82859" y="45347"/>
                </a:cubicBezTo>
                <a:cubicBezTo>
                  <a:pt x="79155" y="53284"/>
                  <a:pt x="112757" y="128956"/>
                  <a:pt x="113021" y="139010"/>
                </a:cubicBezTo>
                <a:cubicBezTo>
                  <a:pt x="113285" y="149064"/>
                  <a:pt x="101379" y="118107"/>
                  <a:pt x="84446" y="105672"/>
                </a:cubicBezTo>
                <a:cubicBezTo>
                  <a:pt x="67513" y="93237"/>
                  <a:pt x="5071" y="46405"/>
                  <a:pt x="309" y="4852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フリーフォーム: 図形 263">
            <a:extLst>
              <a:ext uri="{FF2B5EF4-FFF2-40B4-BE49-F238E27FC236}">
                <a16:creationId xmlns:a16="http://schemas.microsoft.com/office/drawing/2014/main" id="{05FE6195-3179-45EC-A696-742271E00352}"/>
              </a:ext>
            </a:extLst>
          </p:cNvPr>
          <p:cNvSpPr/>
          <p:nvPr/>
        </p:nvSpPr>
        <p:spPr>
          <a:xfrm>
            <a:off x="3713112" y="4344965"/>
            <a:ext cx="896845" cy="375301"/>
          </a:xfrm>
          <a:custGeom>
            <a:avLst/>
            <a:gdLst>
              <a:gd name="connsiteX0" fmla="*/ 833488 w 896845"/>
              <a:gd name="connsiteY0" fmla="*/ 34948 h 375301"/>
              <a:gd name="connsiteX1" fmla="*/ 895401 w 896845"/>
              <a:gd name="connsiteY1" fmla="*/ 147660 h 375301"/>
              <a:gd name="connsiteX2" fmla="*/ 876351 w 896845"/>
              <a:gd name="connsiteY2" fmla="*/ 215923 h 375301"/>
              <a:gd name="connsiteX3" fmla="*/ 866826 w 896845"/>
              <a:gd name="connsiteY3" fmla="*/ 160360 h 375301"/>
              <a:gd name="connsiteX4" fmla="*/ 855713 w 896845"/>
              <a:gd name="connsiteY4" fmla="*/ 233385 h 375301"/>
              <a:gd name="connsiteX5" fmla="*/ 798563 w 896845"/>
              <a:gd name="connsiteY5" fmla="*/ 138135 h 375301"/>
              <a:gd name="connsiteX6" fmla="*/ 776338 w 896845"/>
              <a:gd name="connsiteY6" fmla="*/ 239735 h 375301"/>
              <a:gd name="connsiteX7" fmla="*/ 765226 w 896845"/>
              <a:gd name="connsiteY7" fmla="*/ 198460 h 375301"/>
              <a:gd name="connsiteX8" fmla="*/ 612826 w 896845"/>
              <a:gd name="connsiteY8" fmla="*/ 141310 h 375301"/>
              <a:gd name="connsiteX9" fmla="*/ 765226 w 896845"/>
              <a:gd name="connsiteY9" fmla="*/ 198460 h 375301"/>
              <a:gd name="connsiteX10" fmla="*/ 439788 w 896845"/>
              <a:gd name="connsiteY10" fmla="*/ 165123 h 375301"/>
              <a:gd name="connsiteX11" fmla="*/ 568376 w 896845"/>
              <a:gd name="connsiteY11" fmla="*/ 200048 h 375301"/>
              <a:gd name="connsiteX12" fmla="*/ 373113 w 896845"/>
              <a:gd name="connsiteY12" fmla="*/ 188935 h 375301"/>
              <a:gd name="connsiteX13" fmla="*/ 193726 w 896845"/>
              <a:gd name="connsiteY13" fmla="*/ 207985 h 375301"/>
              <a:gd name="connsiteX14" fmla="*/ 404863 w 896845"/>
              <a:gd name="connsiteY14" fmla="*/ 157185 h 375301"/>
              <a:gd name="connsiteX15" fmla="*/ 155626 w 896845"/>
              <a:gd name="connsiteY15" fmla="*/ 219098 h 375301"/>
              <a:gd name="connsiteX16" fmla="*/ 93713 w 896845"/>
              <a:gd name="connsiteY16" fmla="*/ 320698 h 375301"/>
              <a:gd name="connsiteX17" fmla="*/ 93713 w 896845"/>
              <a:gd name="connsiteY17" fmla="*/ 346098 h 375301"/>
              <a:gd name="connsiteX18" fmla="*/ 51 w 896845"/>
              <a:gd name="connsiteY18" fmla="*/ 373085 h 375301"/>
              <a:gd name="connsiteX19" fmla="*/ 108001 w 896845"/>
              <a:gd name="connsiteY19" fmla="*/ 284185 h 375301"/>
              <a:gd name="connsiteX20" fmla="*/ 23863 w 896845"/>
              <a:gd name="connsiteY20" fmla="*/ 293710 h 375301"/>
              <a:gd name="connsiteX21" fmla="*/ 120701 w 896845"/>
              <a:gd name="connsiteY21" fmla="*/ 206398 h 375301"/>
              <a:gd name="connsiteX22" fmla="*/ 50851 w 896845"/>
              <a:gd name="connsiteY22" fmla="*/ 214335 h 375301"/>
              <a:gd name="connsiteX23" fmla="*/ 306438 w 896845"/>
              <a:gd name="connsiteY23" fmla="*/ 47648 h 375301"/>
              <a:gd name="connsiteX24" fmla="*/ 228651 w 896845"/>
              <a:gd name="connsiteY24" fmla="*/ 92098 h 375301"/>
              <a:gd name="connsiteX25" fmla="*/ 611238 w 896845"/>
              <a:gd name="connsiteY25" fmla="*/ 76223 h 375301"/>
              <a:gd name="connsiteX26" fmla="*/ 430263 w 896845"/>
              <a:gd name="connsiteY26" fmla="*/ 28598 h 375301"/>
              <a:gd name="connsiteX27" fmla="*/ 714426 w 896845"/>
              <a:gd name="connsiteY27" fmla="*/ 98448 h 375301"/>
              <a:gd name="connsiteX28" fmla="*/ 631876 w 896845"/>
              <a:gd name="connsiteY28" fmla="*/ 23 h 375301"/>
              <a:gd name="connsiteX29" fmla="*/ 779513 w 896845"/>
              <a:gd name="connsiteY29" fmla="*/ 88923 h 375301"/>
              <a:gd name="connsiteX30" fmla="*/ 779513 w 896845"/>
              <a:gd name="connsiteY30" fmla="*/ 60348 h 375301"/>
              <a:gd name="connsiteX31" fmla="*/ 822376 w 896845"/>
              <a:gd name="connsiteY31" fmla="*/ 160360 h 375301"/>
              <a:gd name="connsiteX32" fmla="*/ 882701 w 896845"/>
              <a:gd name="connsiteY32" fmla="*/ 131785 h 375301"/>
              <a:gd name="connsiteX33" fmla="*/ 833488 w 896845"/>
              <a:gd name="connsiteY33" fmla="*/ 34948 h 375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96845" h="375301">
                <a:moveTo>
                  <a:pt x="833488" y="34948"/>
                </a:moveTo>
                <a:cubicBezTo>
                  <a:pt x="835605" y="37594"/>
                  <a:pt x="888257" y="117498"/>
                  <a:pt x="895401" y="147660"/>
                </a:cubicBezTo>
                <a:cubicBezTo>
                  <a:pt x="902545" y="177822"/>
                  <a:pt x="881113" y="213806"/>
                  <a:pt x="876351" y="215923"/>
                </a:cubicBezTo>
                <a:cubicBezTo>
                  <a:pt x="871589" y="218040"/>
                  <a:pt x="870266" y="157450"/>
                  <a:pt x="866826" y="160360"/>
                </a:cubicBezTo>
                <a:cubicBezTo>
                  <a:pt x="863386" y="163270"/>
                  <a:pt x="867090" y="237089"/>
                  <a:pt x="855713" y="233385"/>
                </a:cubicBezTo>
                <a:cubicBezTo>
                  <a:pt x="844336" y="229681"/>
                  <a:pt x="811792" y="137077"/>
                  <a:pt x="798563" y="138135"/>
                </a:cubicBezTo>
                <a:cubicBezTo>
                  <a:pt x="785334" y="139193"/>
                  <a:pt x="781894" y="229681"/>
                  <a:pt x="776338" y="239735"/>
                </a:cubicBezTo>
                <a:cubicBezTo>
                  <a:pt x="770782" y="249789"/>
                  <a:pt x="792478" y="214864"/>
                  <a:pt x="765226" y="198460"/>
                </a:cubicBezTo>
                <a:cubicBezTo>
                  <a:pt x="737974" y="182056"/>
                  <a:pt x="612826" y="141310"/>
                  <a:pt x="612826" y="141310"/>
                </a:cubicBezTo>
                <a:cubicBezTo>
                  <a:pt x="612826" y="141310"/>
                  <a:pt x="794066" y="194491"/>
                  <a:pt x="765226" y="198460"/>
                </a:cubicBezTo>
                <a:cubicBezTo>
                  <a:pt x="736386" y="202429"/>
                  <a:pt x="472596" y="164858"/>
                  <a:pt x="439788" y="165123"/>
                </a:cubicBezTo>
                <a:cubicBezTo>
                  <a:pt x="406980" y="165388"/>
                  <a:pt x="579488" y="196079"/>
                  <a:pt x="568376" y="200048"/>
                </a:cubicBezTo>
                <a:cubicBezTo>
                  <a:pt x="557264" y="204017"/>
                  <a:pt x="435555" y="187612"/>
                  <a:pt x="373113" y="188935"/>
                </a:cubicBezTo>
                <a:cubicBezTo>
                  <a:pt x="310671" y="190258"/>
                  <a:pt x="188434" y="213277"/>
                  <a:pt x="193726" y="207985"/>
                </a:cubicBezTo>
                <a:cubicBezTo>
                  <a:pt x="199018" y="202693"/>
                  <a:pt x="411213" y="155333"/>
                  <a:pt x="404863" y="157185"/>
                </a:cubicBezTo>
                <a:cubicBezTo>
                  <a:pt x="398513" y="159037"/>
                  <a:pt x="207484" y="191846"/>
                  <a:pt x="155626" y="219098"/>
                </a:cubicBezTo>
                <a:cubicBezTo>
                  <a:pt x="103768" y="246350"/>
                  <a:pt x="104032" y="299531"/>
                  <a:pt x="93713" y="320698"/>
                </a:cubicBezTo>
                <a:cubicBezTo>
                  <a:pt x="83394" y="341865"/>
                  <a:pt x="109323" y="337367"/>
                  <a:pt x="93713" y="346098"/>
                </a:cubicBezTo>
                <a:cubicBezTo>
                  <a:pt x="78103" y="354829"/>
                  <a:pt x="-2330" y="383404"/>
                  <a:pt x="51" y="373085"/>
                </a:cubicBezTo>
                <a:cubicBezTo>
                  <a:pt x="2432" y="362766"/>
                  <a:pt x="104032" y="297414"/>
                  <a:pt x="108001" y="284185"/>
                </a:cubicBezTo>
                <a:cubicBezTo>
                  <a:pt x="111970" y="270956"/>
                  <a:pt x="21746" y="306675"/>
                  <a:pt x="23863" y="293710"/>
                </a:cubicBezTo>
                <a:cubicBezTo>
                  <a:pt x="25980" y="280745"/>
                  <a:pt x="116203" y="219627"/>
                  <a:pt x="120701" y="206398"/>
                </a:cubicBezTo>
                <a:cubicBezTo>
                  <a:pt x="125199" y="193169"/>
                  <a:pt x="19895" y="240793"/>
                  <a:pt x="50851" y="214335"/>
                </a:cubicBezTo>
                <a:cubicBezTo>
                  <a:pt x="81807" y="187877"/>
                  <a:pt x="276805" y="68021"/>
                  <a:pt x="306438" y="47648"/>
                </a:cubicBezTo>
                <a:cubicBezTo>
                  <a:pt x="336071" y="27275"/>
                  <a:pt x="177851" y="87336"/>
                  <a:pt x="228651" y="92098"/>
                </a:cubicBezTo>
                <a:cubicBezTo>
                  <a:pt x="279451" y="96860"/>
                  <a:pt x="577636" y="86806"/>
                  <a:pt x="611238" y="76223"/>
                </a:cubicBezTo>
                <a:cubicBezTo>
                  <a:pt x="644840" y="65640"/>
                  <a:pt x="413065" y="24894"/>
                  <a:pt x="430263" y="28598"/>
                </a:cubicBezTo>
                <a:cubicBezTo>
                  <a:pt x="447461" y="32302"/>
                  <a:pt x="680824" y="103210"/>
                  <a:pt x="714426" y="98448"/>
                </a:cubicBezTo>
                <a:cubicBezTo>
                  <a:pt x="748028" y="93686"/>
                  <a:pt x="621028" y="1610"/>
                  <a:pt x="631876" y="23"/>
                </a:cubicBezTo>
                <a:cubicBezTo>
                  <a:pt x="642724" y="-1564"/>
                  <a:pt x="754907" y="78869"/>
                  <a:pt x="779513" y="88923"/>
                </a:cubicBezTo>
                <a:cubicBezTo>
                  <a:pt x="804119" y="98977"/>
                  <a:pt x="772369" y="48442"/>
                  <a:pt x="779513" y="60348"/>
                </a:cubicBezTo>
                <a:cubicBezTo>
                  <a:pt x="786657" y="72254"/>
                  <a:pt x="805178" y="148454"/>
                  <a:pt x="822376" y="160360"/>
                </a:cubicBezTo>
                <a:cubicBezTo>
                  <a:pt x="839574" y="172266"/>
                  <a:pt x="877674" y="147395"/>
                  <a:pt x="882701" y="131785"/>
                </a:cubicBezTo>
                <a:cubicBezTo>
                  <a:pt x="887728" y="116175"/>
                  <a:pt x="831371" y="32302"/>
                  <a:pt x="833488" y="3494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フリーフォーム: 図形 264">
            <a:extLst>
              <a:ext uri="{FF2B5EF4-FFF2-40B4-BE49-F238E27FC236}">
                <a16:creationId xmlns:a16="http://schemas.microsoft.com/office/drawing/2014/main" id="{9C010D38-FEE9-4752-836D-BC953C3624A0}"/>
              </a:ext>
            </a:extLst>
          </p:cNvPr>
          <p:cNvSpPr/>
          <p:nvPr/>
        </p:nvSpPr>
        <p:spPr>
          <a:xfrm>
            <a:off x="4378930" y="5847888"/>
            <a:ext cx="433589" cy="203885"/>
          </a:xfrm>
          <a:custGeom>
            <a:avLst/>
            <a:gdLst>
              <a:gd name="connsiteX0" fmla="*/ 983 w 433589"/>
              <a:gd name="connsiteY0" fmla="*/ 170325 h 203885"/>
              <a:gd name="connsiteX1" fmla="*/ 177195 w 433589"/>
              <a:gd name="connsiteY1" fmla="*/ 76662 h 203885"/>
              <a:gd name="connsiteX2" fmla="*/ 139095 w 433589"/>
              <a:gd name="connsiteY2" fmla="*/ 86187 h 203885"/>
              <a:gd name="connsiteX3" fmla="*/ 291495 w 433589"/>
              <a:gd name="connsiteY3" fmla="*/ 17925 h 203885"/>
              <a:gd name="connsiteX4" fmla="*/ 278795 w 433589"/>
              <a:gd name="connsiteY4" fmla="*/ 13162 h 203885"/>
              <a:gd name="connsiteX5" fmla="*/ 310545 w 433589"/>
              <a:gd name="connsiteY5" fmla="*/ 2050 h 203885"/>
              <a:gd name="connsiteX6" fmla="*/ 428020 w 433589"/>
              <a:gd name="connsiteY6" fmla="*/ 59200 h 203885"/>
              <a:gd name="connsiteX7" fmla="*/ 413733 w 433589"/>
              <a:gd name="connsiteY7" fmla="*/ 41737 h 203885"/>
              <a:gd name="connsiteX8" fmla="*/ 405795 w 433589"/>
              <a:gd name="connsiteY8" fmla="*/ 70312 h 203885"/>
              <a:gd name="connsiteX9" fmla="*/ 426433 w 433589"/>
              <a:gd name="connsiteY9" fmla="*/ 135400 h 203885"/>
              <a:gd name="connsiteX10" fmla="*/ 412145 w 433589"/>
              <a:gd name="connsiteY10" fmla="*/ 92537 h 203885"/>
              <a:gd name="connsiteX11" fmla="*/ 432783 w 433589"/>
              <a:gd name="connsiteY11" fmla="*/ 144925 h 203885"/>
              <a:gd name="connsiteX12" fmla="*/ 385158 w 433589"/>
              <a:gd name="connsiteY12" fmla="*/ 138575 h 203885"/>
              <a:gd name="connsiteX13" fmla="*/ 232758 w 433589"/>
              <a:gd name="connsiteY13" fmla="*/ 140162 h 203885"/>
              <a:gd name="connsiteX14" fmla="*/ 328008 w 433589"/>
              <a:gd name="connsiteY14" fmla="*/ 124287 h 203885"/>
              <a:gd name="connsiteX15" fmla="*/ 169258 w 433589"/>
              <a:gd name="connsiteY15" fmla="*/ 156037 h 203885"/>
              <a:gd name="connsiteX16" fmla="*/ 88295 w 433589"/>
              <a:gd name="connsiteY16" fmla="*/ 183025 h 203885"/>
              <a:gd name="connsiteX17" fmla="*/ 166083 w 433589"/>
              <a:gd name="connsiteY17" fmla="*/ 160800 h 203885"/>
              <a:gd name="connsiteX18" fmla="*/ 53370 w 433589"/>
              <a:gd name="connsiteY18" fmla="*/ 190962 h 203885"/>
              <a:gd name="connsiteX19" fmla="*/ 102583 w 433589"/>
              <a:gd name="connsiteY19" fmla="*/ 203662 h 203885"/>
              <a:gd name="connsiteX20" fmla="*/ 983 w 433589"/>
              <a:gd name="connsiteY20" fmla="*/ 170325 h 203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3589" h="203885">
                <a:moveTo>
                  <a:pt x="983" y="170325"/>
                </a:moveTo>
                <a:cubicBezTo>
                  <a:pt x="13418" y="149158"/>
                  <a:pt x="154176" y="90685"/>
                  <a:pt x="177195" y="76662"/>
                </a:cubicBezTo>
                <a:cubicBezTo>
                  <a:pt x="200214" y="62639"/>
                  <a:pt x="120045" y="95976"/>
                  <a:pt x="139095" y="86187"/>
                </a:cubicBezTo>
                <a:cubicBezTo>
                  <a:pt x="158145" y="76398"/>
                  <a:pt x="268212" y="30096"/>
                  <a:pt x="291495" y="17925"/>
                </a:cubicBezTo>
                <a:cubicBezTo>
                  <a:pt x="314778" y="5754"/>
                  <a:pt x="275620" y="15808"/>
                  <a:pt x="278795" y="13162"/>
                </a:cubicBezTo>
                <a:cubicBezTo>
                  <a:pt x="281970" y="10516"/>
                  <a:pt x="285674" y="-5623"/>
                  <a:pt x="310545" y="2050"/>
                </a:cubicBezTo>
                <a:cubicBezTo>
                  <a:pt x="335416" y="9723"/>
                  <a:pt x="410822" y="52585"/>
                  <a:pt x="428020" y="59200"/>
                </a:cubicBezTo>
                <a:cubicBezTo>
                  <a:pt x="445218" y="65814"/>
                  <a:pt x="417437" y="39885"/>
                  <a:pt x="413733" y="41737"/>
                </a:cubicBezTo>
                <a:cubicBezTo>
                  <a:pt x="410029" y="43589"/>
                  <a:pt x="403678" y="54702"/>
                  <a:pt x="405795" y="70312"/>
                </a:cubicBezTo>
                <a:cubicBezTo>
                  <a:pt x="407912" y="85922"/>
                  <a:pt x="425375" y="131696"/>
                  <a:pt x="426433" y="135400"/>
                </a:cubicBezTo>
                <a:cubicBezTo>
                  <a:pt x="427491" y="139104"/>
                  <a:pt x="411087" y="90949"/>
                  <a:pt x="412145" y="92537"/>
                </a:cubicBezTo>
                <a:cubicBezTo>
                  <a:pt x="413203" y="94125"/>
                  <a:pt x="437281" y="137252"/>
                  <a:pt x="432783" y="144925"/>
                </a:cubicBezTo>
                <a:cubicBezTo>
                  <a:pt x="428285" y="152598"/>
                  <a:pt x="418495" y="139369"/>
                  <a:pt x="385158" y="138575"/>
                </a:cubicBezTo>
                <a:cubicBezTo>
                  <a:pt x="351821" y="137781"/>
                  <a:pt x="242283" y="142543"/>
                  <a:pt x="232758" y="140162"/>
                </a:cubicBezTo>
                <a:cubicBezTo>
                  <a:pt x="223233" y="137781"/>
                  <a:pt x="338591" y="121641"/>
                  <a:pt x="328008" y="124287"/>
                </a:cubicBezTo>
                <a:cubicBezTo>
                  <a:pt x="317425" y="126933"/>
                  <a:pt x="209210" y="146247"/>
                  <a:pt x="169258" y="156037"/>
                </a:cubicBezTo>
                <a:cubicBezTo>
                  <a:pt x="129306" y="165827"/>
                  <a:pt x="88824" y="182231"/>
                  <a:pt x="88295" y="183025"/>
                </a:cubicBezTo>
                <a:cubicBezTo>
                  <a:pt x="87766" y="183819"/>
                  <a:pt x="171904" y="159477"/>
                  <a:pt x="166083" y="160800"/>
                </a:cubicBezTo>
                <a:cubicBezTo>
                  <a:pt x="160262" y="162123"/>
                  <a:pt x="63953" y="183818"/>
                  <a:pt x="53370" y="190962"/>
                </a:cubicBezTo>
                <a:cubicBezTo>
                  <a:pt x="42787" y="198106"/>
                  <a:pt x="107081" y="205249"/>
                  <a:pt x="102583" y="203662"/>
                </a:cubicBezTo>
                <a:cubicBezTo>
                  <a:pt x="98085" y="202075"/>
                  <a:pt x="-11452" y="191492"/>
                  <a:pt x="983" y="170325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フリーフォーム: 図形 265">
            <a:extLst>
              <a:ext uri="{FF2B5EF4-FFF2-40B4-BE49-F238E27FC236}">
                <a16:creationId xmlns:a16="http://schemas.microsoft.com/office/drawing/2014/main" id="{226C53DB-2047-4058-91EE-9D90C729C6C7}"/>
              </a:ext>
            </a:extLst>
          </p:cNvPr>
          <p:cNvSpPr/>
          <p:nvPr/>
        </p:nvSpPr>
        <p:spPr>
          <a:xfrm>
            <a:off x="4581123" y="5862706"/>
            <a:ext cx="667347" cy="165138"/>
          </a:xfrm>
          <a:custGeom>
            <a:avLst/>
            <a:gdLst>
              <a:gd name="connsiteX0" fmla="*/ 143277 w 667347"/>
              <a:gd name="connsiteY0" fmla="*/ 44382 h 165138"/>
              <a:gd name="connsiteX1" fmla="*/ 306790 w 667347"/>
              <a:gd name="connsiteY1" fmla="*/ 1519 h 165138"/>
              <a:gd name="connsiteX2" fmla="*/ 248052 w 667347"/>
              <a:gd name="connsiteY2" fmla="*/ 9457 h 165138"/>
              <a:gd name="connsiteX3" fmla="*/ 292502 w 667347"/>
              <a:gd name="connsiteY3" fmla="*/ 7869 h 165138"/>
              <a:gd name="connsiteX4" fmla="*/ 446490 w 667347"/>
              <a:gd name="connsiteY4" fmla="*/ 85657 h 165138"/>
              <a:gd name="connsiteX5" fmla="*/ 409977 w 667347"/>
              <a:gd name="connsiteY5" fmla="*/ 58669 h 165138"/>
              <a:gd name="connsiteX6" fmla="*/ 513165 w 667347"/>
              <a:gd name="connsiteY6" fmla="*/ 130107 h 165138"/>
              <a:gd name="connsiteX7" fmla="*/ 579840 w 667347"/>
              <a:gd name="connsiteY7" fmla="*/ 136457 h 165138"/>
              <a:gd name="connsiteX8" fmla="*/ 495702 w 667347"/>
              <a:gd name="connsiteY8" fmla="*/ 139632 h 165138"/>
              <a:gd name="connsiteX9" fmla="*/ 667152 w 667347"/>
              <a:gd name="connsiteY9" fmla="*/ 144394 h 165138"/>
              <a:gd name="connsiteX10" fmla="*/ 456015 w 667347"/>
              <a:gd name="connsiteY10" fmla="*/ 141219 h 165138"/>
              <a:gd name="connsiteX11" fmla="*/ 394102 w 667347"/>
              <a:gd name="connsiteY11" fmla="*/ 122169 h 165138"/>
              <a:gd name="connsiteX12" fmla="*/ 178202 w 667347"/>
              <a:gd name="connsiteY12" fmla="*/ 165032 h 165138"/>
              <a:gd name="connsiteX13" fmla="*/ 311552 w 667347"/>
              <a:gd name="connsiteY13" fmla="*/ 134869 h 165138"/>
              <a:gd name="connsiteX14" fmla="*/ 222652 w 667347"/>
              <a:gd name="connsiteY14" fmla="*/ 152332 h 165138"/>
              <a:gd name="connsiteX15" fmla="*/ 181377 w 667347"/>
              <a:gd name="connsiteY15" fmla="*/ 134869 h 165138"/>
              <a:gd name="connsiteX16" fmla="*/ 402 w 667347"/>
              <a:gd name="connsiteY16" fmla="*/ 114232 h 165138"/>
              <a:gd name="connsiteX17" fmla="*/ 236940 w 667347"/>
              <a:gd name="connsiteY17" fmla="*/ 93594 h 165138"/>
              <a:gd name="connsiteX18" fmla="*/ 143277 w 667347"/>
              <a:gd name="connsiteY18" fmla="*/ 44382 h 165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67347" h="165138">
                <a:moveTo>
                  <a:pt x="143277" y="44382"/>
                </a:moveTo>
                <a:cubicBezTo>
                  <a:pt x="154919" y="29036"/>
                  <a:pt x="289328" y="7340"/>
                  <a:pt x="306790" y="1519"/>
                </a:cubicBezTo>
                <a:cubicBezTo>
                  <a:pt x="324252" y="-4302"/>
                  <a:pt x="250433" y="8399"/>
                  <a:pt x="248052" y="9457"/>
                </a:cubicBezTo>
                <a:cubicBezTo>
                  <a:pt x="245671" y="10515"/>
                  <a:pt x="259429" y="-4831"/>
                  <a:pt x="292502" y="7869"/>
                </a:cubicBezTo>
                <a:cubicBezTo>
                  <a:pt x="325575" y="20569"/>
                  <a:pt x="426911" y="77190"/>
                  <a:pt x="446490" y="85657"/>
                </a:cubicBezTo>
                <a:cubicBezTo>
                  <a:pt x="466069" y="94124"/>
                  <a:pt x="409977" y="58669"/>
                  <a:pt x="409977" y="58669"/>
                </a:cubicBezTo>
                <a:cubicBezTo>
                  <a:pt x="421090" y="66077"/>
                  <a:pt x="484855" y="117142"/>
                  <a:pt x="513165" y="130107"/>
                </a:cubicBezTo>
                <a:cubicBezTo>
                  <a:pt x="541475" y="143072"/>
                  <a:pt x="582750" y="134870"/>
                  <a:pt x="579840" y="136457"/>
                </a:cubicBezTo>
                <a:cubicBezTo>
                  <a:pt x="576930" y="138044"/>
                  <a:pt x="481150" y="138309"/>
                  <a:pt x="495702" y="139632"/>
                </a:cubicBezTo>
                <a:cubicBezTo>
                  <a:pt x="510254" y="140955"/>
                  <a:pt x="673766" y="144130"/>
                  <a:pt x="667152" y="144394"/>
                </a:cubicBezTo>
                <a:cubicBezTo>
                  <a:pt x="660538" y="144658"/>
                  <a:pt x="501523" y="144923"/>
                  <a:pt x="456015" y="141219"/>
                </a:cubicBezTo>
                <a:cubicBezTo>
                  <a:pt x="410507" y="137515"/>
                  <a:pt x="440404" y="118200"/>
                  <a:pt x="394102" y="122169"/>
                </a:cubicBezTo>
                <a:cubicBezTo>
                  <a:pt x="347800" y="126138"/>
                  <a:pt x="191960" y="162915"/>
                  <a:pt x="178202" y="165032"/>
                </a:cubicBezTo>
                <a:cubicBezTo>
                  <a:pt x="164444" y="167149"/>
                  <a:pt x="304144" y="136986"/>
                  <a:pt x="311552" y="134869"/>
                </a:cubicBezTo>
                <a:cubicBezTo>
                  <a:pt x="318960" y="132752"/>
                  <a:pt x="244348" y="152332"/>
                  <a:pt x="222652" y="152332"/>
                </a:cubicBezTo>
                <a:cubicBezTo>
                  <a:pt x="200956" y="152332"/>
                  <a:pt x="218419" y="141219"/>
                  <a:pt x="181377" y="134869"/>
                </a:cubicBezTo>
                <a:cubicBezTo>
                  <a:pt x="144335" y="128519"/>
                  <a:pt x="-8858" y="121111"/>
                  <a:pt x="402" y="114232"/>
                </a:cubicBezTo>
                <a:cubicBezTo>
                  <a:pt x="9662" y="107353"/>
                  <a:pt x="208100" y="101796"/>
                  <a:pt x="236940" y="93594"/>
                </a:cubicBezTo>
                <a:cubicBezTo>
                  <a:pt x="265780" y="85392"/>
                  <a:pt x="131635" y="59728"/>
                  <a:pt x="143277" y="44382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フリーフォーム: 図形 266">
            <a:extLst>
              <a:ext uri="{FF2B5EF4-FFF2-40B4-BE49-F238E27FC236}">
                <a16:creationId xmlns:a16="http://schemas.microsoft.com/office/drawing/2014/main" id="{D0D443F1-F64E-4E96-9845-D9C0986D23EA}"/>
              </a:ext>
            </a:extLst>
          </p:cNvPr>
          <p:cNvSpPr/>
          <p:nvPr/>
        </p:nvSpPr>
        <p:spPr>
          <a:xfrm>
            <a:off x="4409622" y="6000710"/>
            <a:ext cx="748602" cy="166126"/>
          </a:xfrm>
          <a:custGeom>
            <a:avLst/>
            <a:gdLst>
              <a:gd name="connsiteX0" fmla="*/ 453 w 748602"/>
              <a:gd name="connsiteY0" fmla="*/ 47665 h 166126"/>
              <a:gd name="connsiteX1" fmla="*/ 300491 w 748602"/>
              <a:gd name="connsiteY1" fmla="*/ 20678 h 166126"/>
              <a:gd name="connsiteX2" fmla="*/ 219528 w 748602"/>
              <a:gd name="connsiteY2" fmla="*/ 33378 h 166126"/>
              <a:gd name="connsiteX3" fmla="*/ 438603 w 748602"/>
              <a:gd name="connsiteY3" fmla="*/ 40 h 166126"/>
              <a:gd name="connsiteX4" fmla="*/ 278266 w 748602"/>
              <a:gd name="connsiteY4" fmla="*/ 41315 h 166126"/>
              <a:gd name="connsiteX5" fmla="*/ 548141 w 748602"/>
              <a:gd name="connsiteY5" fmla="*/ 28615 h 166126"/>
              <a:gd name="connsiteX6" fmla="*/ 381453 w 748602"/>
              <a:gd name="connsiteY6" fmla="*/ 17503 h 166126"/>
              <a:gd name="connsiteX7" fmla="*/ 346528 w 748602"/>
              <a:gd name="connsiteY7" fmla="*/ 44490 h 166126"/>
              <a:gd name="connsiteX8" fmla="*/ 560841 w 748602"/>
              <a:gd name="connsiteY8" fmla="*/ 39728 h 166126"/>
              <a:gd name="connsiteX9" fmla="*/ 694191 w 748602"/>
              <a:gd name="connsiteY9" fmla="*/ 55603 h 166126"/>
              <a:gd name="connsiteX10" fmla="*/ 741816 w 748602"/>
              <a:gd name="connsiteY10" fmla="*/ 47665 h 166126"/>
              <a:gd name="connsiteX11" fmla="*/ 556078 w 748602"/>
              <a:gd name="connsiteY11" fmla="*/ 128628 h 166126"/>
              <a:gd name="connsiteX12" fmla="*/ 710066 w 748602"/>
              <a:gd name="connsiteY12" fmla="*/ 65128 h 166126"/>
              <a:gd name="connsiteX13" fmla="*/ 444953 w 748602"/>
              <a:gd name="connsiteY13" fmla="*/ 149265 h 166126"/>
              <a:gd name="connsiteX14" fmla="*/ 313191 w 748602"/>
              <a:gd name="connsiteY14" fmla="*/ 165140 h 166126"/>
              <a:gd name="connsiteX15" fmla="*/ 503691 w 748602"/>
              <a:gd name="connsiteY15" fmla="*/ 133390 h 166126"/>
              <a:gd name="connsiteX16" fmla="*/ 468766 w 748602"/>
              <a:gd name="connsiteY16" fmla="*/ 154028 h 166126"/>
              <a:gd name="connsiteX17" fmla="*/ 100466 w 748602"/>
              <a:gd name="connsiteY17" fmla="*/ 152440 h 166126"/>
              <a:gd name="connsiteX18" fmla="*/ 251278 w 748602"/>
              <a:gd name="connsiteY18" fmla="*/ 152440 h 166126"/>
              <a:gd name="connsiteX19" fmla="*/ 144916 w 748602"/>
              <a:gd name="connsiteY19" fmla="*/ 123865 h 166126"/>
              <a:gd name="connsiteX20" fmla="*/ 313191 w 748602"/>
              <a:gd name="connsiteY20" fmla="*/ 127040 h 166126"/>
              <a:gd name="connsiteX21" fmla="*/ 233816 w 748602"/>
              <a:gd name="connsiteY21" fmla="*/ 88940 h 166126"/>
              <a:gd name="connsiteX22" fmla="*/ 453 w 748602"/>
              <a:gd name="connsiteY22" fmla="*/ 47665 h 16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48602" h="166126">
                <a:moveTo>
                  <a:pt x="453" y="47665"/>
                </a:moveTo>
                <a:cubicBezTo>
                  <a:pt x="11566" y="36288"/>
                  <a:pt x="263979" y="23059"/>
                  <a:pt x="300491" y="20678"/>
                </a:cubicBezTo>
                <a:cubicBezTo>
                  <a:pt x="337004" y="18297"/>
                  <a:pt x="219528" y="33378"/>
                  <a:pt x="219528" y="33378"/>
                </a:cubicBezTo>
                <a:cubicBezTo>
                  <a:pt x="242547" y="29938"/>
                  <a:pt x="428813" y="-1283"/>
                  <a:pt x="438603" y="40"/>
                </a:cubicBezTo>
                <a:cubicBezTo>
                  <a:pt x="448393" y="1363"/>
                  <a:pt x="260010" y="36553"/>
                  <a:pt x="278266" y="41315"/>
                </a:cubicBezTo>
                <a:cubicBezTo>
                  <a:pt x="296522" y="46077"/>
                  <a:pt x="530943" y="32584"/>
                  <a:pt x="548141" y="28615"/>
                </a:cubicBezTo>
                <a:cubicBezTo>
                  <a:pt x="565339" y="24646"/>
                  <a:pt x="415055" y="14857"/>
                  <a:pt x="381453" y="17503"/>
                </a:cubicBezTo>
                <a:cubicBezTo>
                  <a:pt x="347851" y="20149"/>
                  <a:pt x="316630" y="40786"/>
                  <a:pt x="346528" y="44490"/>
                </a:cubicBezTo>
                <a:cubicBezTo>
                  <a:pt x="376426" y="48194"/>
                  <a:pt x="502897" y="37876"/>
                  <a:pt x="560841" y="39728"/>
                </a:cubicBezTo>
                <a:cubicBezTo>
                  <a:pt x="618785" y="41580"/>
                  <a:pt x="664029" y="54280"/>
                  <a:pt x="694191" y="55603"/>
                </a:cubicBezTo>
                <a:cubicBezTo>
                  <a:pt x="724353" y="56926"/>
                  <a:pt x="764835" y="35494"/>
                  <a:pt x="741816" y="47665"/>
                </a:cubicBezTo>
                <a:cubicBezTo>
                  <a:pt x="718797" y="59836"/>
                  <a:pt x="561370" y="125718"/>
                  <a:pt x="556078" y="128628"/>
                </a:cubicBezTo>
                <a:cubicBezTo>
                  <a:pt x="550786" y="131538"/>
                  <a:pt x="728587" y="61688"/>
                  <a:pt x="710066" y="65128"/>
                </a:cubicBezTo>
                <a:cubicBezTo>
                  <a:pt x="691545" y="68568"/>
                  <a:pt x="511099" y="132596"/>
                  <a:pt x="444953" y="149265"/>
                </a:cubicBezTo>
                <a:cubicBezTo>
                  <a:pt x="378807" y="165934"/>
                  <a:pt x="303401" y="167786"/>
                  <a:pt x="313191" y="165140"/>
                </a:cubicBezTo>
                <a:cubicBezTo>
                  <a:pt x="322981" y="162494"/>
                  <a:pt x="477762" y="135242"/>
                  <a:pt x="503691" y="133390"/>
                </a:cubicBezTo>
                <a:cubicBezTo>
                  <a:pt x="529620" y="131538"/>
                  <a:pt x="535970" y="150853"/>
                  <a:pt x="468766" y="154028"/>
                </a:cubicBezTo>
                <a:cubicBezTo>
                  <a:pt x="401562" y="157203"/>
                  <a:pt x="100466" y="152440"/>
                  <a:pt x="100466" y="152440"/>
                </a:cubicBezTo>
                <a:cubicBezTo>
                  <a:pt x="64218" y="152175"/>
                  <a:pt x="243870" y="157203"/>
                  <a:pt x="251278" y="152440"/>
                </a:cubicBezTo>
                <a:cubicBezTo>
                  <a:pt x="258686" y="147678"/>
                  <a:pt x="134597" y="128098"/>
                  <a:pt x="144916" y="123865"/>
                </a:cubicBezTo>
                <a:cubicBezTo>
                  <a:pt x="155235" y="119632"/>
                  <a:pt x="298374" y="132861"/>
                  <a:pt x="313191" y="127040"/>
                </a:cubicBezTo>
                <a:cubicBezTo>
                  <a:pt x="328008" y="121219"/>
                  <a:pt x="281970" y="101904"/>
                  <a:pt x="233816" y="88940"/>
                </a:cubicBezTo>
                <a:cubicBezTo>
                  <a:pt x="185662" y="75976"/>
                  <a:pt x="-10660" y="59042"/>
                  <a:pt x="453" y="47665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フリーフォーム: 図形 267">
            <a:extLst>
              <a:ext uri="{FF2B5EF4-FFF2-40B4-BE49-F238E27FC236}">
                <a16:creationId xmlns:a16="http://schemas.microsoft.com/office/drawing/2014/main" id="{B19BCB67-5FDE-409E-BFF7-7850604D96F4}"/>
              </a:ext>
            </a:extLst>
          </p:cNvPr>
          <p:cNvSpPr/>
          <p:nvPr/>
        </p:nvSpPr>
        <p:spPr>
          <a:xfrm>
            <a:off x="4384904" y="5993886"/>
            <a:ext cx="532695" cy="187861"/>
          </a:xfrm>
          <a:custGeom>
            <a:avLst/>
            <a:gdLst>
              <a:gd name="connsiteX0" fmla="*/ 6121 w 532695"/>
              <a:gd name="connsiteY0" fmla="*/ 35439 h 187861"/>
              <a:gd name="connsiteX1" fmla="*/ 295046 w 532695"/>
              <a:gd name="connsiteY1" fmla="*/ 514 h 187861"/>
              <a:gd name="connsiteX2" fmla="*/ 206146 w 532695"/>
              <a:gd name="connsiteY2" fmla="*/ 14802 h 187861"/>
              <a:gd name="connsiteX3" fmla="*/ 472846 w 532695"/>
              <a:gd name="connsiteY3" fmla="*/ 17977 h 187861"/>
              <a:gd name="connsiteX4" fmla="*/ 406171 w 532695"/>
              <a:gd name="connsiteY4" fmla="*/ 37027 h 187861"/>
              <a:gd name="connsiteX5" fmla="*/ 337909 w 532695"/>
              <a:gd name="connsiteY5" fmla="*/ 71952 h 187861"/>
              <a:gd name="connsiteX6" fmla="*/ 526821 w 532695"/>
              <a:gd name="connsiteY6" fmla="*/ 140214 h 187861"/>
              <a:gd name="connsiteX7" fmla="*/ 463321 w 532695"/>
              <a:gd name="connsiteY7" fmla="*/ 156089 h 187861"/>
              <a:gd name="connsiteX8" fmla="*/ 249009 w 532695"/>
              <a:gd name="connsiteY8" fmla="*/ 187839 h 187861"/>
              <a:gd name="connsiteX9" fmla="*/ 25171 w 532695"/>
              <a:gd name="connsiteY9" fmla="*/ 160852 h 187861"/>
              <a:gd name="connsiteX10" fmla="*/ 271234 w 532695"/>
              <a:gd name="connsiteY10" fmla="*/ 146564 h 187861"/>
              <a:gd name="connsiteX11" fmla="*/ 136296 w 532695"/>
              <a:gd name="connsiteY11" fmla="*/ 129102 h 187861"/>
              <a:gd name="connsiteX12" fmla="*/ 9296 w 532695"/>
              <a:gd name="connsiteY12" fmla="*/ 103702 h 187861"/>
              <a:gd name="connsiteX13" fmla="*/ 160109 w 532695"/>
              <a:gd name="connsiteY13" fmla="*/ 111639 h 187861"/>
              <a:gd name="connsiteX14" fmla="*/ 80734 w 532695"/>
              <a:gd name="connsiteY14" fmla="*/ 76714 h 187861"/>
              <a:gd name="connsiteX15" fmla="*/ 96609 w 532695"/>
              <a:gd name="connsiteY15" fmla="*/ 70364 h 187861"/>
              <a:gd name="connsiteX16" fmla="*/ 6121 w 532695"/>
              <a:gd name="connsiteY16" fmla="*/ 35439 h 187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32695" h="187861">
                <a:moveTo>
                  <a:pt x="6121" y="35439"/>
                </a:moveTo>
                <a:cubicBezTo>
                  <a:pt x="39194" y="23797"/>
                  <a:pt x="261708" y="3954"/>
                  <a:pt x="295046" y="514"/>
                </a:cubicBezTo>
                <a:cubicBezTo>
                  <a:pt x="328384" y="-2926"/>
                  <a:pt x="176513" y="11892"/>
                  <a:pt x="206146" y="14802"/>
                </a:cubicBezTo>
                <a:cubicBezTo>
                  <a:pt x="235779" y="17712"/>
                  <a:pt x="439508" y="14273"/>
                  <a:pt x="472846" y="17977"/>
                </a:cubicBezTo>
                <a:cubicBezTo>
                  <a:pt x="506184" y="21681"/>
                  <a:pt x="428660" y="28031"/>
                  <a:pt x="406171" y="37027"/>
                </a:cubicBezTo>
                <a:cubicBezTo>
                  <a:pt x="383682" y="46023"/>
                  <a:pt x="317801" y="54754"/>
                  <a:pt x="337909" y="71952"/>
                </a:cubicBezTo>
                <a:cubicBezTo>
                  <a:pt x="358017" y="89150"/>
                  <a:pt x="505919" y="126191"/>
                  <a:pt x="526821" y="140214"/>
                </a:cubicBezTo>
                <a:cubicBezTo>
                  <a:pt x="547723" y="154237"/>
                  <a:pt x="509623" y="148152"/>
                  <a:pt x="463321" y="156089"/>
                </a:cubicBezTo>
                <a:cubicBezTo>
                  <a:pt x="417019" y="164026"/>
                  <a:pt x="322034" y="187045"/>
                  <a:pt x="249009" y="187839"/>
                </a:cubicBezTo>
                <a:cubicBezTo>
                  <a:pt x="175984" y="188633"/>
                  <a:pt x="21467" y="167731"/>
                  <a:pt x="25171" y="160852"/>
                </a:cubicBezTo>
                <a:cubicBezTo>
                  <a:pt x="28875" y="153973"/>
                  <a:pt x="252713" y="151856"/>
                  <a:pt x="271234" y="146564"/>
                </a:cubicBezTo>
                <a:cubicBezTo>
                  <a:pt x="289755" y="141272"/>
                  <a:pt x="179952" y="136246"/>
                  <a:pt x="136296" y="129102"/>
                </a:cubicBezTo>
                <a:cubicBezTo>
                  <a:pt x="92640" y="121958"/>
                  <a:pt x="5327" y="106612"/>
                  <a:pt x="9296" y="103702"/>
                </a:cubicBezTo>
                <a:cubicBezTo>
                  <a:pt x="13265" y="100792"/>
                  <a:pt x="148203" y="116137"/>
                  <a:pt x="160109" y="111639"/>
                </a:cubicBezTo>
                <a:cubicBezTo>
                  <a:pt x="172015" y="107141"/>
                  <a:pt x="91317" y="83593"/>
                  <a:pt x="80734" y="76714"/>
                </a:cubicBezTo>
                <a:cubicBezTo>
                  <a:pt x="70151" y="69835"/>
                  <a:pt x="109045" y="75127"/>
                  <a:pt x="96609" y="70364"/>
                </a:cubicBezTo>
                <a:cubicBezTo>
                  <a:pt x="84173" y="65601"/>
                  <a:pt x="-26952" y="47081"/>
                  <a:pt x="6121" y="35439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フリーフォーム: 図形 268">
            <a:extLst>
              <a:ext uri="{FF2B5EF4-FFF2-40B4-BE49-F238E27FC236}">
                <a16:creationId xmlns:a16="http://schemas.microsoft.com/office/drawing/2014/main" id="{2BE2E26F-17AF-44C1-BC6C-FD44A039CB5C}"/>
              </a:ext>
            </a:extLst>
          </p:cNvPr>
          <p:cNvSpPr/>
          <p:nvPr/>
        </p:nvSpPr>
        <p:spPr>
          <a:xfrm>
            <a:off x="4565264" y="6037076"/>
            <a:ext cx="362369" cy="72789"/>
          </a:xfrm>
          <a:custGeom>
            <a:avLst/>
            <a:gdLst>
              <a:gd name="connsiteX0" fmla="*/ 108336 w 362369"/>
              <a:gd name="connsiteY0" fmla="*/ 1774 h 72789"/>
              <a:gd name="connsiteX1" fmla="*/ 289311 w 362369"/>
              <a:gd name="connsiteY1" fmla="*/ 4949 h 72789"/>
              <a:gd name="connsiteX2" fmla="*/ 348049 w 362369"/>
              <a:gd name="connsiteY2" fmla="*/ 3362 h 72789"/>
              <a:gd name="connsiteX3" fmla="*/ 316299 w 362369"/>
              <a:gd name="connsiteY3" fmla="*/ 6537 h 72789"/>
              <a:gd name="connsiteX4" fmla="*/ 203586 w 362369"/>
              <a:gd name="connsiteY4" fmla="*/ 33524 h 72789"/>
              <a:gd name="connsiteX5" fmla="*/ 362336 w 362369"/>
              <a:gd name="connsiteY5" fmla="*/ 28762 h 72789"/>
              <a:gd name="connsiteX6" fmla="*/ 187711 w 362369"/>
              <a:gd name="connsiteY6" fmla="*/ 36699 h 72789"/>
              <a:gd name="connsiteX7" fmla="*/ 89286 w 362369"/>
              <a:gd name="connsiteY7" fmla="*/ 71624 h 72789"/>
              <a:gd name="connsiteX8" fmla="*/ 130561 w 362369"/>
              <a:gd name="connsiteY8" fmla="*/ 63687 h 72789"/>
              <a:gd name="connsiteX9" fmla="*/ 95636 w 362369"/>
              <a:gd name="connsiteY9" fmla="*/ 55749 h 72789"/>
              <a:gd name="connsiteX10" fmla="*/ 386 w 362369"/>
              <a:gd name="connsiteY10" fmla="*/ 36699 h 72789"/>
              <a:gd name="connsiteX11" fmla="*/ 108336 w 362369"/>
              <a:gd name="connsiteY11" fmla="*/ 1774 h 72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2369" h="72789">
                <a:moveTo>
                  <a:pt x="108336" y="1774"/>
                </a:moveTo>
                <a:cubicBezTo>
                  <a:pt x="156490" y="-3518"/>
                  <a:pt x="249359" y="4684"/>
                  <a:pt x="289311" y="4949"/>
                </a:cubicBezTo>
                <a:cubicBezTo>
                  <a:pt x="329263" y="5214"/>
                  <a:pt x="343551" y="3097"/>
                  <a:pt x="348049" y="3362"/>
                </a:cubicBezTo>
                <a:cubicBezTo>
                  <a:pt x="352547" y="3627"/>
                  <a:pt x="340376" y="1510"/>
                  <a:pt x="316299" y="6537"/>
                </a:cubicBezTo>
                <a:cubicBezTo>
                  <a:pt x="292222" y="11564"/>
                  <a:pt x="195913" y="29820"/>
                  <a:pt x="203586" y="33524"/>
                </a:cubicBezTo>
                <a:cubicBezTo>
                  <a:pt x="211259" y="37228"/>
                  <a:pt x="364982" y="28233"/>
                  <a:pt x="362336" y="28762"/>
                </a:cubicBezTo>
                <a:cubicBezTo>
                  <a:pt x="359690" y="29291"/>
                  <a:pt x="233219" y="29555"/>
                  <a:pt x="187711" y="36699"/>
                </a:cubicBezTo>
                <a:cubicBezTo>
                  <a:pt x="142203" y="43843"/>
                  <a:pt x="98811" y="67126"/>
                  <a:pt x="89286" y="71624"/>
                </a:cubicBezTo>
                <a:cubicBezTo>
                  <a:pt x="79761" y="76122"/>
                  <a:pt x="129503" y="66333"/>
                  <a:pt x="130561" y="63687"/>
                </a:cubicBezTo>
                <a:cubicBezTo>
                  <a:pt x="131619" y="61041"/>
                  <a:pt x="117332" y="60247"/>
                  <a:pt x="95636" y="55749"/>
                </a:cubicBezTo>
                <a:cubicBezTo>
                  <a:pt x="73940" y="51251"/>
                  <a:pt x="-6229" y="39609"/>
                  <a:pt x="386" y="36699"/>
                </a:cubicBezTo>
                <a:cubicBezTo>
                  <a:pt x="7001" y="33789"/>
                  <a:pt x="60182" y="7066"/>
                  <a:pt x="108336" y="17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フリーフォーム: 図形 269">
            <a:extLst>
              <a:ext uri="{FF2B5EF4-FFF2-40B4-BE49-F238E27FC236}">
                <a16:creationId xmlns:a16="http://schemas.microsoft.com/office/drawing/2014/main" id="{C208A6A2-5013-4478-8392-73C0DA40EF00}"/>
              </a:ext>
            </a:extLst>
          </p:cNvPr>
          <p:cNvSpPr/>
          <p:nvPr/>
        </p:nvSpPr>
        <p:spPr>
          <a:xfrm>
            <a:off x="4127452" y="10222860"/>
            <a:ext cx="123110" cy="239956"/>
          </a:xfrm>
          <a:custGeom>
            <a:avLst/>
            <a:gdLst>
              <a:gd name="connsiteX0" fmla="*/ 122815 w 123110"/>
              <a:gd name="connsiteY0" fmla="*/ 2757 h 239956"/>
              <a:gd name="connsiteX1" fmla="*/ 25448 w 123110"/>
              <a:gd name="connsiteY1" fmla="*/ 57790 h 239956"/>
              <a:gd name="connsiteX2" fmla="*/ 16981 w 123110"/>
              <a:gd name="connsiteY2" fmla="*/ 114940 h 239956"/>
              <a:gd name="connsiteX3" fmla="*/ 33915 w 123110"/>
              <a:gd name="connsiteY3" fmla="*/ 167857 h 239956"/>
              <a:gd name="connsiteX4" fmla="*/ 122815 w 123110"/>
              <a:gd name="connsiteY4" fmla="*/ 239823 h 239956"/>
              <a:gd name="connsiteX5" fmla="*/ 48 w 123110"/>
              <a:gd name="connsiteY5" fmla="*/ 148807 h 239956"/>
              <a:gd name="connsiteX6" fmla="*/ 122815 w 123110"/>
              <a:gd name="connsiteY6" fmla="*/ 2757 h 23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110" h="239956">
                <a:moveTo>
                  <a:pt x="122815" y="2757"/>
                </a:moveTo>
                <a:cubicBezTo>
                  <a:pt x="127048" y="-12412"/>
                  <a:pt x="43087" y="39093"/>
                  <a:pt x="25448" y="57790"/>
                </a:cubicBezTo>
                <a:cubicBezTo>
                  <a:pt x="7809" y="76487"/>
                  <a:pt x="15570" y="96596"/>
                  <a:pt x="16981" y="114940"/>
                </a:cubicBezTo>
                <a:cubicBezTo>
                  <a:pt x="18392" y="133284"/>
                  <a:pt x="16276" y="147043"/>
                  <a:pt x="33915" y="167857"/>
                </a:cubicBezTo>
                <a:cubicBezTo>
                  <a:pt x="51554" y="188671"/>
                  <a:pt x="128460" y="242998"/>
                  <a:pt x="122815" y="239823"/>
                </a:cubicBezTo>
                <a:cubicBezTo>
                  <a:pt x="117170" y="236648"/>
                  <a:pt x="2870" y="185496"/>
                  <a:pt x="48" y="148807"/>
                </a:cubicBezTo>
                <a:cubicBezTo>
                  <a:pt x="-2774" y="112118"/>
                  <a:pt x="118582" y="17926"/>
                  <a:pt x="122815" y="27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フリーフォーム: 図形 270">
            <a:extLst>
              <a:ext uri="{FF2B5EF4-FFF2-40B4-BE49-F238E27FC236}">
                <a16:creationId xmlns:a16="http://schemas.microsoft.com/office/drawing/2014/main" id="{5682BE76-C7EF-4524-B914-23C5B9A41E9A}"/>
              </a:ext>
            </a:extLst>
          </p:cNvPr>
          <p:cNvSpPr/>
          <p:nvPr/>
        </p:nvSpPr>
        <p:spPr>
          <a:xfrm>
            <a:off x="4245914" y="10225616"/>
            <a:ext cx="110702" cy="220709"/>
          </a:xfrm>
          <a:custGeom>
            <a:avLst/>
            <a:gdLst>
              <a:gd name="connsiteX0" fmla="*/ 119 w 110702"/>
              <a:gd name="connsiteY0" fmla="*/ 1 h 220709"/>
              <a:gd name="connsiteX1" fmla="*/ 86903 w 110702"/>
              <a:gd name="connsiteY1" fmla="*/ 93134 h 220709"/>
              <a:gd name="connsiteX2" fmla="*/ 86903 w 110702"/>
              <a:gd name="connsiteY2" fmla="*/ 146051 h 220709"/>
              <a:gd name="connsiteX3" fmla="*/ 2236 w 110702"/>
              <a:gd name="connsiteY3" fmla="*/ 218017 h 220709"/>
              <a:gd name="connsiteX4" fmla="*/ 86903 w 110702"/>
              <a:gd name="connsiteY4" fmla="*/ 194734 h 220709"/>
              <a:gd name="connsiteX5" fmla="*/ 108069 w 110702"/>
              <a:gd name="connsiteY5" fmla="*/ 95251 h 220709"/>
              <a:gd name="connsiteX6" fmla="*/ 119 w 110702"/>
              <a:gd name="connsiteY6" fmla="*/ 1 h 220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702" h="220709">
                <a:moveTo>
                  <a:pt x="119" y="1"/>
                </a:moveTo>
                <a:cubicBezTo>
                  <a:pt x="-3409" y="-352"/>
                  <a:pt x="72439" y="68792"/>
                  <a:pt x="86903" y="93134"/>
                </a:cubicBezTo>
                <a:cubicBezTo>
                  <a:pt x="101367" y="117476"/>
                  <a:pt x="101014" y="125237"/>
                  <a:pt x="86903" y="146051"/>
                </a:cubicBezTo>
                <a:cubicBezTo>
                  <a:pt x="72792" y="166865"/>
                  <a:pt x="2236" y="209903"/>
                  <a:pt x="2236" y="218017"/>
                </a:cubicBezTo>
                <a:cubicBezTo>
                  <a:pt x="2236" y="226131"/>
                  <a:pt x="69264" y="215195"/>
                  <a:pt x="86903" y="194734"/>
                </a:cubicBezTo>
                <a:cubicBezTo>
                  <a:pt x="104542" y="174273"/>
                  <a:pt x="116183" y="124179"/>
                  <a:pt x="108069" y="95251"/>
                </a:cubicBezTo>
                <a:cubicBezTo>
                  <a:pt x="99955" y="66323"/>
                  <a:pt x="3647" y="354"/>
                  <a:pt x="119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テキスト ボックス 271">
            <a:extLst>
              <a:ext uri="{FF2B5EF4-FFF2-40B4-BE49-F238E27FC236}">
                <a16:creationId xmlns:a16="http://schemas.microsoft.com/office/drawing/2014/main" id="{0F34E7D6-2B88-4743-A16D-9B48547E8BED}"/>
              </a:ext>
            </a:extLst>
          </p:cNvPr>
          <p:cNvSpPr txBox="1"/>
          <p:nvPr/>
        </p:nvSpPr>
        <p:spPr>
          <a:xfrm>
            <a:off x="1507069" y="1612900"/>
            <a:ext cx="35397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700" spc="300" dirty="0">
                <a:solidFill>
                  <a:srgbClr val="4472C4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コロナ禍の大学入試</a:t>
            </a:r>
          </a:p>
        </p:txBody>
      </p:sp>
      <p:sp>
        <p:nvSpPr>
          <p:cNvPr id="273" name="テキスト ボックス 272">
            <a:extLst>
              <a:ext uri="{FF2B5EF4-FFF2-40B4-BE49-F238E27FC236}">
                <a16:creationId xmlns:a16="http://schemas.microsoft.com/office/drawing/2014/main" id="{0A03BC5F-900D-44DD-832F-8CDF49D2C707}"/>
              </a:ext>
            </a:extLst>
          </p:cNvPr>
          <p:cNvSpPr txBox="1"/>
          <p:nvPr/>
        </p:nvSpPr>
        <p:spPr>
          <a:xfrm>
            <a:off x="4746625" y="1646766"/>
            <a:ext cx="213391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300" dirty="0">
                <a:solidFill>
                  <a:srgbClr val="4472C4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理高文低 狙い目は医・国際</a:t>
            </a:r>
          </a:p>
        </p:txBody>
      </p:sp>
      <p:sp>
        <p:nvSpPr>
          <p:cNvPr id="339" name="テキスト ボックス 338">
            <a:extLst>
              <a:ext uri="{FF2B5EF4-FFF2-40B4-BE49-F238E27FC236}">
                <a16:creationId xmlns:a16="http://schemas.microsoft.com/office/drawing/2014/main" id="{D2D16C9E-D4A1-420B-B495-CF407D0B6773}"/>
              </a:ext>
            </a:extLst>
          </p:cNvPr>
          <p:cNvSpPr txBox="1"/>
          <p:nvPr/>
        </p:nvSpPr>
        <p:spPr>
          <a:xfrm>
            <a:off x="4746625" y="1843616"/>
            <a:ext cx="216629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300" spc="120" dirty="0">
                <a:solidFill>
                  <a:srgbClr val="4472C4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オンライン制する者が勝つ</a:t>
            </a:r>
          </a:p>
        </p:txBody>
      </p:sp>
      <p:sp>
        <p:nvSpPr>
          <p:cNvPr id="340" name="テキスト ボックス 339">
            <a:extLst>
              <a:ext uri="{FF2B5EF4-FFF2-40B4-BE49-F238E27FC236}">
                <a16:creationId xmlns:a16="http://schemas.microsoft.com/office/drawing/2014/main" id="{F97BC287-EBBB-4DFE-8CE5-98559773E2B6}"/>
              </a:ext>
            </a:extLst>
          </p:cNvPr>
          <p:cNvSpPr txBox="1"/>
          <p:nvPr/>
        </p:nvSpPr>
        <p:spPr>
          <a:xfrm>
            <a:off x="6862233" y="1653116"/>
            <a:ext cx="109517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300" spc="120" dirty="0">
                <a:solidFill>
                  <a:srgbClr val="4472C4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感染急拡大</a:t>
            </a:r>
          </a:p>
        </p:txBody>
      </p:sp>
      <p:sp>
        <p:nvSpPr>
          <p:cNvPr id="341" name="テキスト ボックス 340">
            <a:extLst>
              <a:ext uri="{FF2B5EF4-FFF2-40B4-BE49-F238E27FC236}">
                <a16:creationId xmlns:a16="http://schemas.microsoft.com/office/drawing/2014/main" id="{9E37E862-DF51-4E67-BAA7-DC0E2A4CC4BC}"/>
              </a:ext>
            </a:extLst>
          </p:cNvPr>
          <p:cNvSpPr txBox="1"/>
          <p:nvPr/>
        </p:nvSpPr>
        <p:spPr>
          <a:xfrm>
            <a:off x="6862233" y="1853141"/>
            <a:ext cx="126444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300" spc="120" dirty="0">
                <a:solidFill>
                  <a:srgbClr val="4472C4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在宅の生産性</a:t>
            </a:r>
          </a:p>
        </p:txBody>
      </p:sp>
      <p:cxnSp>
        <p:nvCxnSpPr>
          <p:cNvPr id="277" name="直線コネクタ 276">
            <a:extLst>
              <a:ext uri="{FF2B5EF4-FFF2-40B4-BE49-F238E27FC236}">
                <a16:creationId xmlns:a16="http://schemas.microsoft.com/office/drawing/2014/main" id="{129B2CB0-B970-4DEB-A0FB-36A406C552E0}"/>
              </a:ext>
            </a:extLst>
          </p:cNvPr>
          <p:cNvCxnSpPr>
            <a:cxnSpLocks/>
          </p:cNvCxnSpPr>
          <p:nvPr/>
        </p:nvCxnSpPr>
        <p:spPr>
          <a:xfrm>
            <a:off x="6896100" y="1689101"/>
            <a:ext cx="0" cy="396000"/>
          </a:xfrm>
          <a:prstGeom prst="line">
            <a:avLst/>
          </a:prstGeom>
          <a:ln w="127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9" name="フリーフォーム: 図形 278">
            <a:extLst>
              <a:ext uri="{FF2B5EF4-FFF2-40B4-BE49-F238E27FC236}">
                <a16:creationId xmlns:a16="http://schemas.microsoft.com/office/drawing/2014/main" id="{461E0D4E-A8D4-4269-BCA6-78CE144188A1}"/>
              </a:ext>
            </a:extLst>
          </p:cNvPr>
          <p:cNvSpPr/>
          <p:nvPr/>
        </p:nvSpPr>
        <p:spPr>
          <a:xfrm>
            <a:off x="3840625" y="6232021"/>
            <a:ext cx="1316933" cy="774212"/>
          </a:xfrm>
          <a:custGeom>
            <a:avLst/>
            <a:gdLst>
              <a:gd name="connsiteX0" fmla="*/ 140825 w 1316933"/>
              <a:gd name="connsiteY0" fmla="*/ 84112 h 774212"/>
              <a:gd name="connsiteX1" fmla="*/ 394825 w 1316933"/>
              <a:gd name="connsiteY1" fmla="*/ 293662 h 774212"/>
              <a:gd name="connsiteX2" fmla="*/ 631892 w 1316933"/>
              <a:gd name="connsiteY2" fmla="*/ 386796 h 774212"/>
              <a:gd name="connsiteX3" fmla="*/ 511242 w 1316933"/>
              <a:gd name="connsiteY3" fmla="*/ 369862 h 774212"/>
              <a:gd name="connsiteX4" fmla="*/ 877425 w 1316933"/>
              <a:gd name="connsiteY4" fmla="*/ 528612 h 774212"/>
              <a:gd name="connsiteX5" fmla="*/ 1315575 w 1316933"/>
              <a:gd name="connsiteY5" fmla="*/ 462996 h 774212"/>
              <a:gd name="connsiteX6" fmla="*/ 998075 w 1316933"/>
              <a:gd name="connsiteY6" fmla="*/ 503212 h 774212"/>
              <a:gd name="connsiteX7" fmla="*/ 536642 w 1316933"/>
              <a:gd name="connsiteY7" fmla="*/ 575179 h 774212"/>
              <a:gd name="connsiteX8" fmla="*/ 976908 w 1316933"/>
              <a:gd name="connsiteY8" fmla="*/ 577296 h 774212"/>
              <a:gd name="connsiteX9" fmla="*/ 559925 w 1316933"/>
              <a:gd name="connsiteY9" fmla="*/ 625979 h 774212"/>
              <a:gd name="connsiteX10" fmla="*/ 782175 w 1316933"/>
              <a:gd name="connsiteY10" fmla="*/ 755096 h 774212"/>
              <a:gd name="connsiteX11" fmla="*/ 644592 w 1316933"/>
              <a:gd name="connsiteY11" fmla="*/ 742396 h 774212"/>
              <a:gd name="connsiteX12" fmla="*/ 479492 w 1316933"/>
              <a:gd name="connsiteY12" fmla="*/ 748746 h 774212"/>
              <a:gd name="connsiteX13" fmla="*/ 170458 w 1316933"/>
              <a:gd name="connsiteY13" fmla="*/ 774146 h 774212"/>
              <a:gd name="connsiteX14" fmla="*/ 674225 w 1316933"/>
              <a:gd name="connsiteY14" fmla="*/ 740279 h 774212"/>
              <a:gd name="connsiteX15" fmla="*/ 346142 w 1316933"/>
              <a:gd name="connsiteY15" fmla="*/ 659846 h 774212"/>
              <a:gd name="connsiteX16" fmla="*/ 373658 w 1316933"/>
              <a:gd name="connsiteY16" fmla="*/ 594229 h 774212"/>
              <a:gd name="connsiteX17" fmla="*/ 265708 w 1316933"/>
              <a:gd name="connsiteY17" fmla="*/ 577296 h 774212"/>
              <a:gd name="connsiteX18" fmla="*/ 509125 w 1316933"/>
              <a:gd name="connsiteY18" fmla="*/ 556129 h 774212"/>
              <a:gd name="connsiteX19" fmla="*/ 265708 w 1316933"/>
              <a:gd name="connsiteY19" fmla="*/ 378329 h 774212"/>
              <a:gd name="connsiteX20" fmla="*/ 477375 w 1316933"/>
              <a:gd name="connsiteY20" fmla="*/ 509562 h 774212"/>
              <a:gd name="connsiteX21" fmla="*/ 263592 w 1316933"/>
              <a:gd name="connsiteY21" fmla="*/ 291546 h 774212"/>
              <a:gd name="connsiteX22" fmla="*/ 121775 w 1316933"/>
              <a:gd name="connsiteY22" fmla="*/ 179362 h 774212"/>
              <a:gd name="connsiteX23" fmla="*/ 320742 w 1316933"/>
              <a:gd name="connsiteY23" fmla="*/ 316946 h 774212"/>
              <a:gd name="connsiteX24" fmla="*/ 1125 w 1316933"/>
              <a:gd name="connsiteY24" fmla="*/ 1562 h 774212"/>
              <a:gd name="connsiteX25" fmla="*/ 212792 w 1316933"/>
              <a:gd name="connsiteY25" fmla="*/ 192062 h 774212"/>
              <a:gd name="connsiteX26" fmla="*/ 140825 w 1316933"/>
              <a:gd name="connsiteY26" fmla="*/ 84112 h 774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316933" h="774212">
                <a:moveTo>
                  <a:pt x="140825" y="84112"/>
                </a:moveTo>
                <a:cubicBezTo>
                  <a:pt x="171164" y="101045"/>
                  <a:pt x="312981" y="243215"/>
                  <a:pt x="394825" y="293662"/>
                </a:cubicBezTo>
                <a:cubicBezTo>
                  <a:pt x="476669" y="344109"/>
                  <a:pt x="612489" y="374096"/>
                  <a:pt x="631892" y="386796"/>
                </a:cubicBezTo>
                <a:cubicBezTo>
                  <a:pt x="651295" y="399496"/>
                  <a:pt x="470320" y="346226"/>
                  <a:pt x="511242" y="369862"/>
                </a:cubicBezTo>
                <a:cubicBezTo>
                  <a:pt x="552164" y="393498"/>
                  <a:pt x="743370" y="513090"/>
                  <a:pt x="877425" y="528612"/>
                </a:cubicBezTo>
                <a:cubicBezTo>
                  <a:pt x="1011481" y="544134"/>
                  <a:pt x="1295467" y="467229"/>
                  <a:pt x="1315575" y="462996"/>
                </a:cubicBezTo>
                <a:cubicBezTo>
                  <a:pt x="1335683" y="458763"/>
                  <a:pt x="1127897" y="484515"/>
                  <a:pt x="998075" y="503212"/>
                </a:cubicBezTo>
                <a:cubicBezTo>
                  <a:pt x="868253" y="521909"/>
                  <a:pt x="540170" y="562832"/>
                  <a:pt x="536642" y="575179"/>
                </a:cubicBezTo>
                <a:cubicBezTo>
                  <a:pt x="533114" y="587526"/>
                  <a:pt x="973028" y="568829"/>
                  <a:pt x="976908" y="577296"/>
                </a:cubicBezTo>
                <a:cubicBezTo>
                  <a:pt x="980788" y="585763"/>
                  <a:pt x="592380" y="596346"/>
                  <a:pt x="559925" y="625979"/>
                </a:cubicBezTo>
                <a:cubicBezTo>
                  <a:pt x="527470" y="655612"/>
                  <a:pt x="768064" y="735693"/>
                  <a:pt x="782175" y="755096"/>
                </a:cubicBezTo>
                <a:cubicBezTo>
                  <a:pt x="796286" y="774499"/>
                  <a:pt x="695039" y="743454"/>
                  <a:pt x="644592" y="742396"/>
                </a:cubicBezTo>
                <a:cubicBezTo>
                  <a:pt x="594145" y="741338"/>
                  <a:pt x="558514" y="743454"/>
                  <a:pt x="479492" y="748746"/>
                </a:cubicBezTo>
                <a:cubicBezTo>
                  <a:pt x="400470" y="754038"/>
                  <a:pt x="138003" y="775557"/>
                  <a:pt x="170458" y="774146"/>
                </a:cubicBezTo>
                <a:cubicBezTo>
                  <a:pt x="202913" y="772735"/>
                  <a:pt x="644944" y="759329"/>
                  <a:pt x="674225" y="740279"/>
                </a:cubicBezTo>
                <a:cubicBezTo>
                  <a:pt x="703506" y="721229"/>
                  <a:pt x="396236" y="684188"/>
                  <a:pt x="346142" y="659846"/>
                </a:cubicBezTo>
                <a:cubicBezTo>
                  <a:pt x="296048" y="635504"/>
                  <a:pt x="387064" y="607987"/>
                  <a:pt x="373658" y="594229"/>
                </a:cubicBezTo>
                <a:cubicBezTo>
                  <a:pt x="360252" y="580471"/>
                  <a:pt x="243130" y="583646"/>
                  <a:pt x="265708" y="577296"/>
                </a:cubicBezTo>
                <a:cubicBezTo>
                  <a:pt x="288286" y="570946"/>
                  <a:pt x="509125" y="589290"/>
                  <a:pt x="509125" y="556129"/>
                </a:cubicBezTo>
                <a:cubicBezTo>
                  <a:pt x="509125" y="522968"/>
                  <a:pt x="271000" y="386090"/>
                  <a:pt x="265708" y="378329"/>
                </a:cubicBezTo>
                <a:cubicBezTo>
                  <a:pt x="260416" y="370568"/>
                  <a:pt x="477728" y="524026"/>
                  <a:pt x="477375" y="509562"/>
                </a:cubicBezTo>
                <a:cubicBezTo>
                  <a:pt x="477022" y="495098"/>
                  <a:pt x="322859" y="346579"/>
                  <a:pt x="263592" y="291546"/>
                </a:cubicBezTo>
                <a:cubicBezTo>
                  <a:pt x="204325" y="236513"/>
                  <a:pt x="112250" y="175129"/>
                  <a:pt x="121775" y="179362"/>
                </a:cubicBezTo>
                <a:cubicBezTo>
                  <a:pt x="131300" y="183595"/>
                  <a:pt x="340850" y="346579"/>
                  <a:pt x="320742" y="316946"/>
                </a:cubicBezTo>
                <a:cubicBezTo>
                  <a:pt x="300634" y="287313"/>
                  <a:pt x="19117" y="22376"/>
                  <a:pt x="1125" y="1562"/>
                </a:cubicBezTo>
                <a:cubicBezTo>
                  <a:pt x="-16867" y="-19252"/>
                  <a:pt x="186334" y="174423"/>
                  <a:pt x="212792" y="192062"/>
                </a:cubicBezTo>
                <a:cubicBezTo>
                  <a:pt x="239250" y="209701"/>
                  <a:pt x="110486" y="67179"/>
                  <a:pt x="140825" y="8411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フリーフォーム: 図形 279">
            <a:extLst>
              <a:ext uri="{FF2B5EF4-FFF2-40B4-BE49-F238E27FC236}">
                <a16:creationId xmlns:a16="http://schemas.microsoft.com/office/drawing/2014/main" id="{5140F9A3-326D-4EF7-B4A4-F5891E57348B}"/>
              </a:ext>
            </a:extLst>
          </p:cNvPr>
          <p:cNvSpPr/>
          <p:nvPr/>
        </p:nvSpPr>
        <p:spPr>
          <a:xfrm>
            <a:off x="4333246" y="6245749"/>
            <a:ext cx="1300019" cy="760691"/>
          </a:xfrm>
          <a:custGeom>
            <a:avLst/>
            <a:gdLst>
              <a:gd name="connsiteX0" fmla="*/ 1286504 w 1300019"/>
              <a:gd name="connsiteY0" fmla="*/ 2651 h 760691"/>
              <a:gd name="connsiteX1" fmla="*/ 759454 w 1300019"/>
              <a:gd name="connsiteY1" fmla="*/ 345551 h 760691"/>
              <a:gd name="connsiteX2" fmla="*/ 1043087 w 1300019"/>
              <a:gd name="connsiteY2" fmla="*/ 246068 h 760691"/>
              <a:gd name="connsiteX3" fmla="*/ 748871 w 1300019"/>
              <a:gd name="connsiteY3" fmla="*/ 377301 h 760691"/>
              <a:gd name="connsiteX4" fmla="*/ 480054 w 1300019"/>
              <a:gd name="connsiteY4" fmla="*/ 504301 h 760691"/>
              <a:gd name="connsiteX5" fmla="*/ 226054 w 1300019"/>
              <a:gd name="connsiteY5" fmla="*/ 582618 h 760691"/>
              <a:gd name="connsiteX6" fmla="*/ 532971 w 1300019"/>
              <a:gd name="connsiteY6" fmla="*/ 517001 h 760691"/>
              <a:gd name="connsiteX7" fmla="*/ 1687 w 1300019"/>
              <a:gd name="connsiteY7" fmla="*/ 525468 h 760691"/>
              <a:gd name="connsiteX8" fmla="*/ 744637 w 1300019"/>
              <a:gd name="connsiteY8" fmla="*/ 451384 h 760691"/>
              <a:gd name="connsiteX9" fmla="*/ 363637 w 1300019"/>
              <a:gd name="connsiteY9" fmla="*/ 599551 h 760691"/>
              <a:gd name="connsiteX10" fmla="*/ 160437 w 1300019"/>
              <a:gd name="connsiteY10" fmla="*/ 629184 h 760691"/>
              <a:gd name="connsiteX11" fmla="*/ 1032504 w 1300019"/>
              <a:gd name="connsiteY11" fmla="*/ 375184 h 760691"/>
              <a:gd name="connsiteX12" fmla="*/ 674787 w 1300019"/>
              <a:gd name="connsiteY12" fmla="*/ 523351 h 760691"/>
              <a:gd name="connsiteX13" fmla="*/ 1206071 w 1300019"/>
              <a:gd name="connsiteY13" fmla="*/ 322268 h 760691"/>
              <a:gd name="connsiteX14" fmla="*/ 1155271 w 1300019"/>
              <a:gd name="connsiteY14" fmla="*/ 362484 h 760691"/>
              <a:gd name="connsiteX15" fmla="*/ 1210304 w 1300019"/>
              <a:gd name="connsiteY15" fmla="*/ 563568 h 760691"/>
              <a:gd name="connsiteX16" fmla="*/ 1214537 w 1300019"/>
              <a:gd name="connsiteY16" fmla="*/ 760418 h 760691"/>
              <a:gd name="connsiteX17" fmla="*/ 1197604 w 1300019"/>
              <a:gd name="connsiteY17" fmla="*/ 599551 h 760691"/>
              <a:gd name="connsiteX18" fmla="*/ 1121404 w 1300019"/>
              <a:gd name="connsiteY18" fmla="*/ 322268 h 760691"/>
              <a:gd name="connsiteX19" fmla="*/ 1263221 w 1300019"/>
              <a:gd name="connsiteY19" fmla="*/ 127534 h 760691"/>
              <a:gd name="connsiteX20" fmla="*/ 1153154 w 1300019"/>
              <a:gd name="connsiteY20" fmla="*/ 182568 h 760691"/>
              <a:gd name="connsiteX21" fmla="*/ 1286504 w 1300019"/>
              <a:gd name="connsiteY21" fmla="*/ 2651 h 76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300019" h="760691">
                <a:moveTo>
                  <a:pt x="1286504" y="2651"/>
                </a:moveTo>
                <a:cubicBezTo>
                  <a:pt x="1220887" y="29815"/>
                  <a:pt x="800023" y="304982"/>
                  <a:pt x="759454" y="345551"/>
                </a:cubicBezTo>
                <a:cubicBezTo>
                  <a:pt x="718885" y="386120"/>
                  <a:pt x="1044851" y="240776"/>
                  <a:pt x="1043087" y="246068"/>
                </a:cubicBezTo>
                <a:cubicBezTo>
                  <a:pt x="1041323" y="251360"/>
                  <a:pt x="842710" y="334262"/>
                  <a:pt x="748871" y="377301"/>
                </a:cubicBezTo>
                <a:cubicBezTo>
                  <a:pt x="655032" y="420340"/>
                  <a:pt x="567190" y="470082"/>
                  <a:pt x="480054" y="504301"/>
                </a:cubicBezTo>
                <a:cubicBezTo>
                  <a:pt x="392918" y="538520"/>
                  <a:pt x="217234" y="580501"/>
                  <a:pt x="226054" y="582618"/>
                </a:cubicBezTo>
                <a:cubicBezTo>
                  <a:pt x="234873" y="584735"/>
                  <a:pt x="570366" y="526526"/>
                  <a:pt x="532971" y="517001"/>
                </a:cubicBezTo>
                <a:cubicBezTo>
                  <a:pt x="495576" y="507476"/>
                  <a:pt x="-33591" y="536404"/>
                  <a:pt x="1687" y="525468"/>
                </a:cubicBezTo>
                <a:cubicBezTo>
                  <a:pt x="36965" y="514532"/>
                  <a:pt x="684312" y="439037"/>
                  <a:pt x="744637" y="451384"/>
                </a:cubicBezTo>
                <a:cubicBezTo>
                  <a:pt x="804962" y="463731"/>
                  <a:pt x="461004" y="569918"/>
                  <a:pt x="363637" y="599551"/>
                </a:cubicBezTo>
                <a:cubicBezTo>
                  <a:pt x="266270" y="629184"/>
                  <a:pt x="48959" y="666578"/>
                  <a:pt x="160437" y="629184"/>
                </a:cubicBezTo>
                <a:cubicBezTo>
                  <a:pt x="271915" y="591790"/>
                  <a:pt x="946779" y="392823"/>
                  <a:pt x="1032504" y="375184"/>
                </a:cubicBezTo>
                <a:cubicBezTo>
                  <a:pt x="1118229" y="357545"/>
                  <a:pt x="645859" y="532170"/>
                  <a:pt x="674787" y="523351"/>
                </a:cubicBezTo>
                <a:cubicBezTo>
                  <a:pt x="703715" y="514532"/>
                  <a:pt x="1125990" y="349079"/>
                  <a:pt x="1206071" y="322268"/>
                </a:cubicBezTo>
                <a:cubicBezTo>
                  <a:pt x="1286152" y="295457"/>
                  <a:pt x="1154566" y="322267"/>
                  <a:pt x="1155271" y="362484"/>
                </a:cubicBezTo>
                <a:cubicBezTo>
                  <a:pt x="1155976" y="402701"/>
                  <a:pt x="1200426" y="497246"/>
                  <a:pt x="1210304" y="563568"/>
                </a:cubicBezTo>
                <a:cubicBezTo>
                  <a:pt x="1220182" y="629890"/>
                  <a:pt x="1216654" y="754421"/>
                  <a:pt x="1214537" y="760418"/>
                </a:cubicBezTo>
                <a:cubicBezTo>
                  <a:pt x="1212420" y="766415"/>
                  <a:pt x="1213126" y="672576"/>
                  <a:pt x="1197604" y="599551"/>
                </a:cubicBezTo>
                <a:cubicBezTo>
                  <a:pt x="1182082" y="526526"/>
                  <a:pt x="1110468" y="400937"/>
                  <a:pt x="1121404" y="322268"/>
                </a:cubicBezTo>
                <a:cubicBezTo>
                  <a:pt x="1132340" y="243599"/>
                  <a:pt x="1257929" y="150817"/>
                  <a:pt x="1263221" y="127534"/>
                </a:cubicBezTo>
                <a:cubicBezTo>
                  <a:pt x="1268513" y="104251"/>
                  <a:pt x="1148568" y="199501"/>
                  <a:pt x="1153154" y="182568"/>
                </a:cubicBezTo>
                <a:cubicBezTo>
                  <a:pt x="1157740" y="165635"/>
                  <a:pt x="1352121" y="-24513"/>
                  <a:pt x="1286504" y="265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フリーフォーム: 図形 280">
            <a:extLst>
              <a:ext uri="{FF2B5EF4-FFF2-40B4-BE49-F238E27FC236}">
                <a16:creationId xmlns:a16="http://schemas.microsoft.com/office/drawing/2014/main" id="{ED40E10D-90D5-47EB-8455-5DD263C089E5}"/>
              </a:ext>
            </a:extLst>
          </p:cNvPr>
          <p:cNvSpPr/>
          <p:nvPr/>
        </p:nvSpPr>
        <p:spPr>
          <a:xfrm>
            <a:off x="3906856" y="6316532"/>
            <a:ext cx="726015" cy="926195"/>
          </a:xfrm>
          <a:custGeom>
            <a:avLst/>
            <a:gdLst>
              <a:gd name="connsiteX0" fmla="*/ 77769 w 726015"/>
              <a:gd name="connsiteY0" fmla="*/ 68393 h 926195"/>
              <a:gd name="connsiteX1" fmla="*/ 500044 w 726015"/>
              <a:gd name="connsiteY1" fmla="*/ 452568 h 926195"/>
              <a:gd name="connsiteX2" fmla="*/ 430194 w 726015"/>
              <a:gd name="connsiteY2" fmla="*/ 409706 h 926195"/>
              <a:gd name="connsiteX3" fmla="*/ 622282 w 726015"/>
              <a:gd name="connsiteY3" fmla="*/ 644656 h 926195"/>
              <a:gd name="connsiteX4" fmla="*/ 487344 w 726015"/>
              <a:gd name="connsiteY4" fmla="*/ 593856 h 926195"/>
              <a:gd name="connsiteX5" fmla="*/ 719119 w 726015"/>
              <a:gd name="connsiteY5" fmla="*/ 733556 h 926195"/>
              <a:gd name="connsiteX6" fmla="*/ 628632 w 726015"/>
              <a:gd name="connsiteY6" fmla="*/ 673231 h 926195"/>
              <a:gd name="connsiteX7" fmla="*/ 265094 w 726015"/>
              <a:gd name="connsiteY7" fmla="*/ 677993 h 926195"/>
              <a:gd name="connsiteX8" fmla="*/ 474644 w 726015"/>
              <a:gd name="connsiteY8" fmla="*/ 652593 h 926195"/>
              <a:gd name="connsiteX9" fmla="*/ 236519 w 726015"/>
              <a:gd name="connsiteY9" fmla="*/ 517656 h 926195"/>
              <a:gd name="connsiteX10" fmla="*/ 138094 w 726015"/>
              <a:gd name="connsiteY10" fmla="*/ 266831 h 926195"/>
              <a:gd name="connsiteX11" fmla="*/ 295257 w 726015"/>
              <a:gd name="connsiteY11" fmla="*/ 579568 h 926195"/>
              <a:gd name="connsiteX12" fmla="*/ 249219 w 726015"/>
              <a:gd name="connsiteY12" fmla="*/ 412881 h 926195"/>
              <a:gd name="connsiteX13" fmla="*/ 211119 w 726015"/>
              <a:gd name="connsiteY13" fmla="*/ 641481 h 926195"/>
              <a:gd name="connsiteX14" fmla="*/ 312719 w 726015"/>
              <a:gd name="connsiteY14" fmla="*/ 925643 h 926195"/>
              <a:gd name="connsiteX15" fmla="*/ 212707 w 726015"/>
              <a:gd name="connsiteY15" fmla="*/ 719268 h 926195"/>
              <a:gd name="connsiteX16" fmla="*/ 42844 w 726015"/>
              <a:gd name="connsiteY16" fmla="*/ 366843 h 926195"/>
              <a:gd name="connsiteX17" fmla="*/ 123807 w 726015"/>
              <a:gd name="connsiteY17" fmla="*/ 535118 h 926195"/>
              <a:gd name="connsiteX18" fmla="*/ 42844 w 726015"/>
              <a:gd name="connsiteY18" fmla="*/ 239843 h 926195"/>
              <a:gd name="connsiteX19" fmla="*/ 1569 w 726015"/>
              <a:gd name="connsiteY19" fmla="*/ 131 h 926195"/>
              <a:gd name="connsiteX20" fmla="*/ 95232 w 726015"/>
              <a:gd name="connsiteY20" fmla="*/ 271593 h 926195"/>
              <a:gd name="connsiteX21" fmla="*/ 196832 w 726015"/>
              <a:gd name="connsiteY21" fmla="*/ 292231 h 926195"/>
              <a:gd name="connsiteX22" fmla="*/ 77769 w 726015"/>
              <a:gd name="connsiteY22" fmla="*/ 68393 h 926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26015" h="926195">
                <a:moveTo>
                  <a:pt x="77769" y="68393"/>
                </a:moveTo>
                <a:cubicBezTo>
                  <a:pt x="128304" y="95116"/>
                  <a:pt x="441307" y="395683"/>
                  <a:pt x="500044" y="452568"/>
                </a:cubicBezTo>
                <a:cubicBezTo>
                  <a:pt x="558782" y="509454"/>
                  <a:pt x="409821" y="377691"/>
                  <a:pt x="430194" y="409706"/>
                </a:cubicBezTo>
                <a:cubicBezTo>
                  <a:pt x="450567" y="441721"/>
                  <a:pt x="612757" y="613964"/>
                  <a:pt x="622282" y="644656"/>
                </a:cubicBezTo>
                <a:cubicBezTo>
                  <a:pt x="631807" y="675348"/>
                  <a:pt x="471205" y="579039"/>
                  <a:pt x="487344" y="593856"/>
                </a:cubicBezTo>
                <a:cubicBezTo>
                  <a:pt x="503483" y="608673"/>
                  <a:pt x="695571" y="720327"/>
                  <a:pt x="719119" y="733556"/>
                </a:cubicBezTo>
                <a:cubicBezTo>
                  <a:pt x="742667" y="746785"/>
                  <a:pt x="704303" y="682491"/>
                  <a:pt x="628632" y="673231"/>
                </a:cubicBezTo>
                <a:cubicBezTo>
                  <a:pt x="552961" y="663971"/>
                  <a:pt x="290758" y="681433"/>
                  <a:pt x="265094" y="677993"/>
                </a:cubicBezTo>
                <a:cubicBezTo>
                  <a:pt x="239430" y="674553"/>
                  <a:pt x="479406" y="679316"/>
                  <a:pt x="474644" y="652593"/>
                </a:cubicBezTo>
                <a:cubicBezTo>
                  <a:pt x="469882" y="625870"/>
                  <a:pt x="292611" y="581950"/>
                  <a:pt x="236519" y="517656"/>
                </a:cubicBezTo>
                <a:cubicBezTo>
                  <a:pt x="180427" y="453362"/>
                  <a:pt x="128304" y="256512"/>
                  <a:pt x="138094" y="266831"/>
                </a:cubicBezTo>
                <a:cubicBezTo>
                  <a:pt x="147884" y="277150"/>
                  <a:pt x="276736" y="555226"/>
                  <a:pt x="295257" y="579568"/>
                </a:cubicBezTo>
                <a:cubicBezTo>
                  <a:pt x="313778" y="603910"/>
                  <a:pt x="263242" y="402562"/>
                  <a:pt x="249219" y="412881"/>
                </a:cubicBezTo>
                <a:cubicBezTo>
                  <a:pt x="235196" y="423200"/>
                  <a:pt x="200536" y="556021"/>
                  <a:pt x="211119" y="641481"/>
                </a:cubicBezTo>
                <a:cubicBezTo>
                  <a:pt x="221702" y="726941"/>
                  <a:pt x="312454" y="912679"/>
                  <a:pt x="312719" y="925643"/>
                </a:cubicBezTo>
                <a:cubicBezTo>
                  <a:pt x="312984" y="938607"/>
                  <a:pt x="212707" y="719268"/>
                  <a:pt x="212707" y="719268"/>
                </a:cubicBezTo>
                <a:lnTo>
                  <a:pt x="42844" y="366843"/>
                </a:lnTo>
                <a:cubicBezTo>
                  <a:pt x="28027" y="336151"/>
                  <a:pt x="123807" y="556285"/>
                  <a:pt x="123807" y="535118"/>
                </a:cubicBezTo>
                <a:cubicBezTo>
                  <a:pt x="123807" y="513951"/>
                  <a:pt x="63217" y="329007"/>
                  <a:pt x="42844" y="239843"/>
                </a:cubicBezTo>
                <a:cubicBezTo>
                  <a:pt x="22471" y="150679"/>
                  <a:pt x="-7162" y="-5161"/>
                  <a:pt x="1569" y="131"/>
                </a:cubicBezTo>
                <a:cubicBezTo>
                  <a:pt x="10300" y="5423"/>
                  <a:pt x="62688" y="222910"/>
                  <a:pt x="95232" y="271593"/>
                </a:cubicBezTo>
                <a:cubicBezTo>
                  <a:pt x="127776" y="320276"/>
                  <a:pt x="198684" y="320277"/>
                  <a:pt x="196832" y="292231"/>
                </a:cubicBezTo>
                <a:cubicBezTo>
                  <a:pt x="194980" y="264185"/>
                  <a:pt x="27234" y="41670"/>
                  <a:pt x="77769" y="6839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フリーフォーム: 図形 281">
            <a:extLst>
              <a:ext uri="{FF2B5EF4-FFF2-40B4-BE49-F238E27FC236}">
                <a16:creationId xmlns:a16="http://schemas.microsoft.com/office/drawing/2014/main" id="{F7B2ACF2-583F-44D5-8344-EA0CC69790C9}"/>
              </a:ext>
            </a:extLst>
          </p:cNvPr>
          <p:cNvSpPr/>
          <p:nvPr/>
        </p:nvSpPr>
        <p:spPr>
          <a:xfrm>
            <a:off x="3913177" y="6769561"/>
            <a:ext cx="483747" cy="853012"/>
          </a:xfrm>
          <a:custGeom>
            <a:avLst/>
            <a:gdLst>
              <a:gd name="connsiteX0" fmla="*/ 173048 w 483747"/>
              <a:gd name="connsiteY0" fmla="*/ 32877 h 853012"/>
              <a:gd name="connsiteX1" fmla="*/ 215911 w 483747"/>
              <a:gd name="connsiteY1" fmla="*/ 304339 h 853012"/>
              <a:gd name="connsiteX2" fmla="*/ 374661 w 483747"/>
              <a:gd name="connsiteY2" fmla="*/ 536114 h 853012"/>
              <a:gd name="connsiteX3" fmla="*/ 225436 w 483747"/>
              <a:gd name="connsiteY3" fmla="*/ 337677 h 853012"/>
              <a:gd name="connsiteX4" fmla="*/ 296873 w 483747"/>
              <a:gd name="connsiteY4" fmla="*/ 567864 h 853012"/>
              <a:gd name="connsiteX5" fmla="*/ 261948 w 483747"/>
              <a:gd name="connsiteY5" fmla="*/ 513889 h 853012"/>
              <a:gd name="connsiteX6" fmla="*/ 476261 w 483747"/>
              <a:gd name="connsiteY6" fmla="*/ 718677 h 853012"/>
              <a:gd name="connsiteX7" fmla="*/ 428636 w 483747"/>
              <a:gd name="connsiteY7" fmla="*/ 682164 h 853012"/>
              <a:gd name="connsiteX8" fmla="*/ 366723 w 483747"/>
              <a:gd name="connsiteY8" fmla="*/ 852027 h 853012"/>
              <a:gd name="connsiteX9" fmla="*/ 312748 w 483747"/>
              <a:gd name="connsiteY9" fmla="*/ 591677 h 853012"/>
              <a:gd name="connsiteX10" fmla="*/ 180986 w 483747"/>
              <a:gd name="connsiteY10" fmla="*/ 802814 h 853012"/>
              <a:gd name="connsiteX11" fmla="*/ 212736 w 483747"/>
              <a:gd name="connsiteY11" fmla="*/ 621839 h 853012"/>
              <a:gd name="connsiteX12" fmla="*/ 136536 w 483747"/>
              <a:gd name="connsiteY12" fmla="*/ 764714 h 853012"/>
              <a:gd name="connsiteX13" fmla="*/ 52398 w 483747"/>
              <a:gd name="connsiteY13" fmla="*/ 528177 h 853012"/>
              <a:gd name="connsiteX14" fmla="*/ 28586 w 483747"/>
              <a:gd name="connsiteY14" fmla="*/ 788527 h 853012"/>
              <a:gd name="connsiteX15" fmla="*/ 22236 w 483747"/>
              <a:gd name="connsiteY15" fmla="*/ 682164 h 853012"/>
              <a:gd name="connsiteX16" fmla="*/ 11 w 483747"/>
              <a:gd name="connsiteY16" fmla="*/ 231314 h 853012"/>
              <a:gd name="connsiteX17" fmla="*/ 25411 w 483747"/>
              <a:gd name="connsiteY17" fmla="*/ 7477 h 853012"/>
              <a:gd name="connsiteX18" fmla="*/ 80973 w 483747"/>
              <a:gd name="connsiteY18" fmla="*/ 491664 h 853012"/>
              <a:gd name="connsiteX19" fmla="*/ 63511 w 483747"/>
              <a:gd name="connsiteY19" fmla="*/ 153527 h 853012"/>
              <a:gd name="connsiteX20" fmla="*/ 173048 w 483747"/>
              <a:gd name="connsiteY20" fmla="*/ 32877 h 85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3747" h="853012">
                <a:moveTo>
                  <a:pt x="173048" y="32877"/>
                </a:moveTo>
                <a:cubicBezTo>
                  <a:pt x="198448" y="58012"/>
                  <a:pt x="182309" y="220466"/>
                  <a:pt x="215911" y="304339"/>
                </a:cubicBezTo>
                <a:cubicBezTo>
                  <a:pt x="249513" y="388212"/>
                  <a:pt x="373074" y="530558"/>
                  <a:pt x="374661" y="536114"/>
                </a:cubicBezTo>
                <a:cubicBezTo>
                  <a:pt x="376248" y="541670"/>
                  <a:pt x="238401" y="332385"/>
                  <a:pt x="225436" y="337677"/>
                </a:cubicBezTo>
                <a:cubicBezTo>
                  <a:pt x="212471" y="342969"/>
                  <a:pt x="290788" y="538495"/>
                  <a:pt x="296873" y="567864"/>
                </a:cubicBezTo>
                <a:cubicBezTo>
                  <a:pt x="302958" y="597233"/>
                  <a:pt x="232050" y="488754"/>
                  <a:pt x="261948" y="513889"/>
                </a:cubicBezTo>
                <a:cubicBezTo>
                  <a:pt x="291846" y="539024"/>
                  <a:pt x="448480" y="690631"/>
                  <a:pt x="476261" y="718677"/>
                </a:cubicBezTo>
                <a:cubicBezTo>
                  <a:pt x="504042" y="746723"/>
                  <a:pt x="446892" y="659939"/>
                  <a:pt x="428636" y="682164"/>
                </a:cubicBezTo>
                <a:cubicBezTo>
                  <a:pt x="410380" y="704389"/>
                  <a:pt x="386038" y="867108"/>
                  <a:pt x="366723" y="852027"/>
                </a:cubicBezTo>
                <a:cubicBezTo>
                  <a:pt x="347408" y="836946"/>
                  <a:pt x="343704" y="599879"/>
                  <a:pt x="312748" y="591677"/>
                </a:cubicBezTo>
                <a:cubicBezTo>
                  <a:pt x="281792" y="583475"/>
                  <a:pt x="197655" y="797787"/>
                  <a:pt x="180986" y="802814"/>
                </a:cubicBezTo>
                <a:cubicBezTo>
                  <a:pt x="164317" y="807841"/>
                  <a:pt x="220144" y="628189"/>
                  <a:pt x="212736" y="621839"/>
                </a:cubicBezTo>
                <a:cubicBezTo>
                  <a:pt x="205328" y="615489"/>
                  <a:pt x="163259" y="780324"/>
                  <a:pt x="136536" y="764714"/>
                </a:cubicBezTo>
                <a:cubicBezTo>
                  <a:pt x="109813" y="749104"/>
                  <a:pt x="70390" y="524208"/>
                  <a:pt x="52398" y="528177"/>
                </a:cubicBezTo>
                <a:cubicBezTo>
                  <a:pt x="34406" y="532146"/>
                  <a:pt x="33613" y="762862"/>
                  <a:pt x="28586" y="788527"/>
                </a:cubicBezTo>
                <a:cubicBezTo>
                  <a:pt x="23559" y="814192"/>
                  <a:pt x="26998" y="775033"/>
                  <a:pt x="22236" y="682164"/>
                </a:cubicBezTo>
                <a:cubicBezTo>
                  <a:pt x="17474" y="589295"/>
                  <a:pt x="-518" y="343762"/>
                  <a:pt x="11" y="231314"/>
                </a:cubicBezTo>
                <a:cubicBezTo>
                  <a:pt x="540" y="118866"/>
                  <a:pt x="11917" y="-35915"/>
                  <a:pt x="25411" y="7477"/>
                </a:cubicBezTo>
                <a:cubicBezTo>
                  <a:pt x="38905" y="50869"/>
                  <a:pt x="74623" y="467322"/>
                  <a:pt x="80973" y="491664"/>
                </a:cubicBezTo>
                <a:cubicBezTo>
                  <a:pt x="87323" y="516006"/>
                  <a:pt x="52399" y="229727"/>
                  <a:pt x="63511" y="153527"/>
                </a:cubicBezTo>
                <a:cubicBezTo>
                  <a:pt x="74623" y="77327"/>
                  <a:pt x="147648" y="7742"/>
                  <a:pt x="173048" y="3287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フリーフォーム: 図形 282">
            <a:extLst>
              <a:ext uri="{FF2B5EF4-FFF2-40B4-BE49-F238E27FC236}">
                <a16:creationId xmlns:a16="http://schemas.microsoft.com/office/drawing/2014/main" id="{BB78C98D-2336-49DB-A801-A858000BA651}"/>
              </a:ext>
            </a:extLst>
          </p:cNvPr>
          <p:cNvSpPr/>
          <p:nvPr/>
        </p:nvSpPr>
        <p:spPr>
          <a:xfrm>
            <a:off x="3751719" y="7242087"/>
            <a:ext cx="1120968" cy="882617"/>
          </a:xfrm>
          <a:custGeom>
            <a:avLst/>
            <a:gdLst>
              <a:gd name="connsiteX0" fmla="*/ 278414 w 1120968"/>
              <a:gd name="connsiteY0" fmla="*/ 5380 h 882617"/>
              <a:gd name="connsiteX1" fmla="*/ 780064 w 1120968"/>
              <a:gd name="connsiteY1" fmla="*/ 316530 h 882617"/>
              <a:gd name="connsiteX2" fmla="*/ 691164 w 1120968"/>
              <a:gd name="connsiteY2" fmla="*/ 278430 h 882617"/>
              <a:gd name="connsiteX3" fmla="*/ 388481 w 1120968"/>
              <a:gd name="connsiteY3" fmla="*/ 189530 h 882617"/>
              <a:gd name="connsiteX4" fmla="*/ 456214 w 1120968"/>
              <a:gd name="connsiteY4" fmla="*/ 202230 h 882617"/>
              <a:gd name="connsiteX5" fmla="*/ 748314 w 1120968"/>
              <a:gd name="connsiteY5" fmla="*/ 363096 h 882617"/>
              <a:gd name="connsiteX6" fmla="*/ 1095448 w 1120968"/>
              <a:gd name="connsiteY6" fmla="*/ 358863 h 882617"/>
              <a:gd name="connsiteX7" fmla="*/ 809698 w 1120968"/>
              <a:gd name="connsiteY7" fmla="*/ 388496 h 882617"/>
              <a:gd name="connsiteX8" fmla="*/ 542998 w 1120968"/>
              <a:gd name="connsiteY8" fmla="*/ 509146 h 882617"/>
              <a:gd name="connsiteX9" fmla="*/ 782181 w 1120968"/>
              <a:gd name="connsiteY9" fmla="*/ 411780 h 882617"/>
              <a:gd name="connsiteX10" fmla="*/ 1120848 w 1120968"/>
              <a:gd name="connsiteY10" fmla="*/ 549363 h 882617"/>
              <a:gd name="connsiteX11" fmla="*/ 816048 w 1120968"/>
              <a:gd name="connsiteY11" fmla="*/ 511263 h 882617"/>
              <a:gd name="connsiteX12" fmla="*/ 418114 w 1120968"/>
              <a:gd name="connsiteY12" fmla="*/ 627680 h 882617"/>
              <a:gd name="connsiteX13" fmla="*/ 568398 w 1120968"/>
              <a:gd name="connsiteY13" fmla="*/ 621330 h 882617"/>
              <a:gd name="connsiteX14" fmla="*/ 962098 w 1120968"/>
              <a:gd name="connsiteY14" fmla="*/ 820296 h 882617"/>
              <a:gd name="connsiteX15" fmla="*/ 689048 w 1120968"/>
              <a:gd name="connsiteY15" fmla="*/ 646730 h 882617"/>
              <a:gd name="connsiteX16" fmla="*/ 115431 w 1120968"/>
              <a:gd name="connsiteY16" fmla="*/ 879563 h 882617"/>
              <a:gd name="connsiteX17" fmla="*/ 286881 w 1120968"/>
              <a:gd name="connsiteY17" fmla="*/ 780080 h 882617"/>
              <a:gd name="connsiteX18" fmla="*/ 219148 w 1120968"/>
              <a:gd name="connsiteY18" fmla="*/ 784313 h 882617"/>
              <a:gd name="connsiteX19" fmla="*/ 73098 w 1120968"/>
              <a:gd name="connsiteY19" fmla="*/ 540896 h 882617"/>
              <a:gd name="connsiteX20" fmla="*/ 217031 w 1120968"/>
              <a:gd name="connsiteY20" fmla="*/ 640380 h 882617"/>
              <a:gd name="connsiteX21" fmla="*/ 1131 w 1120968"/>
              <a:gd name="connsiteY21" fmla="*/ 312296 h 882617"/>
              <a:gd name="connsiteX22" fmla="*/ 130248 w 1120968"/>
              <a:gd name="connsiteY22" fmla="*/ 126030 h 882617"/>
              <a:gd name="connsiteX23" fmla="*/ 90031 w 1120968"/>
              <a:gd name="connsiteY23" fmla="*/ 250913 h 882617"/>
              <a:gd name="connsiteX24" fmla="*/ 166231 w 1120968"/>
              <a:gd name="connsiteY24" fmla="*/ 51946 h 882617"/>
              <a:gd name="connsiteX25" fmla="*/ 147181 w 1120968"/>
              <a:gd name="connsiteY25" fmla="*/ 219163 h 882617"/>
              <a:gd name="connsiteX26" fmla="*/ 210681 w 1120968"/>
              <a:gd name="connsiteY26" fmla="*/ 54063 h 882617"/>
              <a:gd name="connsiteX27" fmla="*/ 371548 w 1120968"/>
              <a:gd name="connsiteY27" fmla="*/ 113330 h 882617"/>
              <a:gd name="connsiteX28" fmla="*/ 278414 w 1120968"/>
              <a:gd name="connsiteY28" fmla="*/ 5380 h 882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20968" h="882617">
                <a:moveTo>
                  <a:pt x="278414" y="5380"/>
                </a:moveTo>
                <a:cubicBezTo>
                  <a:pt x="346500" y="39247"/>
                  <a:pt x="711272" y="271022"/>
                  <a:pt x="780064" y="316530"/>
                </a:cubicBezTo>
                <a:cubicBezTo>
                  <a:pt x="848856" y="362038"/>
                  <a:pt x="756428" y="299597"/>
                  <a:pt x="691164" y="278430"/>
                </a:cubicBezTo>
                <a:cubicBezTo>
                  <a:pt x="625900" y="257263"/>
                  <a:pt x="427639" y="202230"/>
                  <a:pt x="388481" y="189530"/>
                </a:cubicBezTo>
                <a:cubicBezTo>
                  <a:pt x="349323" y="176830"/>
                  <a:pt x="396242" y="173302"/>
                  <a:pt x="456214" y="202230"/>
                </a:cubicBezTo>
                <a:cubicBezTo>
                  <a:pt x="516186" y="231158"/>
                  <a:pt x="641775" y="336991"/>
                  <a:pt x="748314" y="363096"/>
                </a:cubicBezTo>
                <a:cubicBezTo>
                  <a:pt x="854853" y="389202"/>
                  <a:pt x="1085218" y="354630"/>
                  <a:pt x="1095448" y="358863"/>
                </a:cubicBezTo>
                <a:cubicBezTo>
                  <a:pt x="1105678" y="363096"/>
                  <a:pt x="901773" y="363449"/>
                  <a:pt x="809698" y="388496"/>
                </a:cubicBezTo>
                <a:cubicBezTo>
                  <a:pt x="717623" y="413543"/>
                  <a:pt x="547584" y="505265"/>
                  <a:pt x="542998" y="509146"/>
                </a:cubicBezTo>
                <a:cubicBezTo>
                  <a:pt x="538412" y="513027"/>
                  <a:pt x="685873" y="405077"/>
                  <a:pt x="782181" y="411780"/>
                </a:cubicBezTo>
                <a:cubicBezTo>
                  <a:pt x="878489" y="418483"/>
                  <a:pt x="1115203" y="532782"/>
                  <a:pt x="1120848" y="549363"/>
                </a:cubicBezTo>
                <a:cubicBezTo>
                  <a:pt x="1126493" y="565944"/>
                  <a:pt x="933170" y="498210"/>
                  <a:pt x="816048" y="511263"/>
                </a:cubicBezTo>
                <a:cubicBezTo>
                  <a:pt x="698926" y="524316"/>
                  <a:pt x="459389" y="609335"/>
                  <a:pt x="418114" y="627680"/>
                </a:cubicBezTo>
                <a:cubicBezTo>
                  <a:pt x="376839" y="646025"/>
                  <a:pt x="477734" y="589227"/>
                  <a:pt x="568398" y="621330"/>
                </a:cubicBezTo>
                <a:cubicBezTo>
                  <a:pt x="659062" y="653433"/>
                  <a:pt x="941990" y="816063"/>
                  <a:pt x="962098" y="820296"/>
                </a:cubicBezTo>
                <a:cubicBezTo>
                  <a:pt x="982206" y="824529"/>
                  <a:pt x="830159" y="636852"/>
                  <a:pt x="689048" y="646730"/>
                </a:cubicBezTo>
                <a:cubicBezTo>
                  <a:pt x="547937" y="656608"/>
                  <a:pt x="182459" y="857338"/>
                  <a:pt x="115431" y="879563"/>
                </a:cubicBezTo>
                <a:cubicBezTo>
                  <a:pt x="48403" y="901788"/>
                  <a:pt x="269595" y="795955"/>
                  <a:pt x="286881" y="780080"/>
                </a:cubicBezTo>
                <a:cubicBezTo>
                  <a:pt x="304167" y="764205"/>
                  <a:pt x="254779" y="824177"/>
                  <a:pt x="219148" y="784313"/>
                </a:cubicBezTo>
                <a:cubicBezTo>
                  <a:pt x="183517" y="744449"/>
                  <a:pt x="73451" y="564885"/>
                  <a:pt x="73098" y="540896"/>
                </a:cubicBezTo>
                <a:cubicBezTo>
                  <a:pt x="72745" y="516907"/>
                  <a:pt x="229025" y="678480"/>
                  <a:pt x="217031" y="640380"/>
                </a:cubicBezTo>
                <a:cubicBezTo>
                  <a:pt x="205037" y="602280"/>
                  <a:pt x="15595" y="398021"/>
                  <a:pt x="1131" y="312296"/>
                </a:cubicBezTo>
                <a:cubicBezTo>
                  <a:pt x="-13333" y="226571"/>
                  <a:pt x="115431" y="136260"/>
                  <a:pt x="130248" y="126030"/>
                </a:cubicBezTo>
                <a:cubicBezTo>
                  <a:pt x="145065" y="115800"/>
                  <a:pt x="84034" y="263260"/>
                  <a:pt x="90031" y="250913"/>
                </a:cubicBezTo>
                <a:cubicBezTo>
                  <a:pt x="96028" y="238566"/>
                  <a:pt x="156706" y="57238"/>
                  <a:pt x="166231" y="51946"/>
                </a:cubicBezTo>
                <a:cubicBezTo>
                  <a:pt x="175756" y="46654"/>
                  <a:pt x="139773" y="218810"/>
                  <a:pt x="147181" y="219163"/>
                </a:cubicBezTo>
                <a:cubicBezTo>
                  <a:pt x="154589" y="219516"/>
                  <a:pt x="173286" y="71702"/>
                  <a:pt x="210681" y="54063"/>
                </a:cubicBezTo>
                <a:cubicBezTo>
                  <a:pt x="248076" y="36424"/>
                  <a:pt x="359906" y="118269"/>
                  <a:pt x="371548" y="113330"/>
                </a:cubicBezTo>
                <a:cubicBezTo>
                  <a:pt x="383190" y="108391"/>
                  <a:pt x="210328" y="-28487"/>
                  <a:pt x="278414" y="538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楕円 283">
            <a:extLst>
              <a:ext uri="{FF2B5EF4-FFF2-40B4-BE49-F238E27FC236}">
                <a16:creationId xmlns:a16="http://schemas.microsoft.com/office/drawing/2014/main" id="{8CD8FF2A-9BBF-45D5-A6D6-1C8D5D4EEC04}"/>
              </a:ext>
            </a:extLst>
          </p:cNvPr>
          <p:cNvSpPr/>
          <p:nvPr/>
        </p:nvSpPr>
        <p:spPr>
          <a:xfrm>
            <a:off x="5088466" y="7789333"/>
            <a:ext cx="45719" cy="45719"/>
          </a:xfrm>
          <a:prstGeom prst="ellipse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5" name="フリーフォーム: 図形 284">
            <a:extLst>
              <a:ext uri="{FF2B5EF4-FFF2-40B4-BE49-F238E27FC236}">
                <a16:creationId xmlns:a16="http://schemas.microsoft.com/office/drawing/2014/main" id="{6F6EFE0B-A4CD-40E3-9514-1ABDF357C4A1}"/>
              </a:ext>
            </a:extLst>
          </p:cNvPr>
          <p:cNvSpPr/>
          <p:nvPr/>
        </p:nvSpPr>
        <p:spPr>
          <a:xfrm>
            <a:off x="5144750" y="6263962"/>
            <a:ext cx="509366" cy="1200585"/>
          </a:xfrm>
          <a:custGeom>
            <a:avLst/>
            <a:gdLst>
              <a:gd name="connsiteX0" fmla="*/ 508867 w 509366"/>
              <a:gd name="connsiteY0" fmla="*/ 7721 h 1200585"/>
              <a:gd name="connsiteX1" fmla="*/ 441133 w 509366"/>
              <a:gd name="connsiteY1" fmla="*/ 185521 h 1200585"/>
              <a:gd name="connsiteX2" fmla="*/ 439017 w 509366"/>
              <a:gd name="connsiteY2" fmla="*/ 155888 h 1200585"/>
              <a:gd name="connsiteX3" fmla="*/ 426317 w 509366"/>
              <a:gd name="connsiteY3" fmla="*/ 541121 h 1200585"/>
              <a:gd name="connsiteX4" fmla="*/ 413617 w 509366"/>
              <a:gd name="connsiteY4" fmla="*/ 477621 h 1200585"/>
              <a:gd name="connsiteX5" fmla="*/ 460183 w 509366"/>
              <a:gd name="connsiteY5" fmla="*/ 892488 h 1200585"/>
              <a:gd name="connsiteX6" fmla="*/ 436900 w 509366"/>
              <a:gd name="connsiteY6" fmla="*/ 845921 h 1200585"/>
              <a:gd name="connsiteX7" fmla="*/ 358583 w 509366"/>
              <a:gd name="connsiteY7" fmla="*/ 1195171 h 1200585"/>
              <a:gd name="connsiteX8" fmla="*/ 367050 w 509366"/>
              <a:gd name="connsiteY8" fmla="*/ 1051238 h 1200585"/>
              <a:gd name="connsiteX9" fmla="*/ 314133 w 509366"/>
              <a:gd name="connsiteY9" fmla="*/ 951755 h 1200585"/>
              <a:gd name="connsiteX10" fmla="*/ 2983 w 509366"/>
              <a:gd name="connsiteY10" fmla="*/ 765488 h 1200585"/>
              <a:gd name="connsiteX11" fmla="*/ 168083 w 509366"/>
              <a:gd name="connsiteY11" fmla="*/ 858621 h 1200585"/>
              <a:gd name="connsiteX12" fmla="*/ 354350 w 509366"/>
              <a:gd name="connsiteY12" fmla="*/ 926355 h 1200585"/>
              <a:gd name="connsiteX13" fmla="*/ 316250 w 509366"/>
              <a:gd name="connsiteY13" fmla="*/ 814171 h 1200585"/>
              <a:gd name="connsiteX14" fmla="*/ 206183 w 509366"/>
              <a:gd name="connsiteY14" fmla="*/ 513605 h 1200585"/>
              <a:gd name="connsiteX15" fmla="*/ 297200 w 509366"/>
              <a:gd name="connsiteY15" fmla="*/ 668121 h 1200585"/>
              <a:gd name="connsiteX16" fmla="*/ 212533 w 509366"/>
              <a:gd name="connsiteY16" fmla="*/ 452221 h 1200585"/>
              <a:gd name="connsiteX17" fmla="*/ 314133 w 509366"/>
              <a:gd name="connsiteY17" fmla="*/ 259605 h 1200585"/>
              <a:gd name="connsiteX18" fmla="*/ 278150 w 509366"/>
              <a:gd name="connsiteY18" fmla="*/ 392955 h 1200585"/>
              <a:gd name="connsiteX19" fmla="*/ 343767 w 509366"/>
              <a:gd name="connsiteY19" fmla="*/ 170705 h 1200585"/>
              <a:gd name="connsiteX20" fmla="*/ 333183 w 509366"/>
              <a:gd name="connsiteY20" fmla="*/ 306171 h 1200585"/>
              <a:gd name="connsiteX21" fmla="*/ 261217 w 509366"/>
              <a:gd name="connsiteY21" fmla="*/ 132605 h 1200585"/>
              <a:gd name="connsiteX22" fmla="*/ 383983 w 509366"/>
              <a:gd name="connsiteY22" fmla="*/ 73338 h 1200585"/>
              <a:gd name="connsiteX23" fmla="*/ 324717 w 509366"/>
              <a:gd name="connsiteY23" fmla="*/ 132605 h 1200585"/>
              <a:gd name="connsiteX24" fmla="*/ 400917 w 509366"/>
              <a:gd name="connsiteY24" fmla="*/ 41588 h 1200585"/>
              <a:gd name="connsiteX25" fmla="*/ 508867 w 509366"/>
              <a:gd name="connsiteY25" fmla="*/ 7721 h 1200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09366" h="1200585">
                <a:moveTo>
                  <a:pt x="508867" y="7721"/>
                </a:moveTo>
                <a:cubicBezTo>
                  <a:pt x="515570" y="31710"/>
                  <a:pt x="452775" y="160827"/>
                  <a:pt x="441133" y="185521"/>
                </a:cubicBezTo>
                <a:cubicBezTo>
                  <a:pt x="429491" y="210216"/>
                  <a:pt x="441486" y="96621"/>
                  <a:pt x="439017" y="155888"/>
                </a:cubicBezTo>
                <a:cubicBezTo>
                  <a:pt x="436548" y="215155"/>
                  <a:pt x="430550" y="487499"/>
                  <a:pt x="426317" y="541121"/>
                </a:cubicBezTo>
                <a:cubicBezTo>
                  <a:pt x="422084" y="594743"/>
                  <a:pt x="407973" y="419060"/>
                  <a:pt x="413617" y="477621"/>
                </a:cubicBezTo>
                <a:cubicBezTo>
                  <a:pt x="419261" y="536182"/>
                  <a:pt x="456303" y="831105"/>
                  <a:pt x="460183" y="892488"/>
                </a:cubicBezTo>
                <a:cubicBezTo>
                  <a:pt x="464063" y="953871"/>
                  <a:pt x="453833" y="795474"/>
                  <a:pt x="436900" y="845921"/>
                </a:cubicBezTo>
                <a:cubicBezTo>
                  <a:pt x="419967" y="896368"/>
                  <a:pt x="370225" y="1160952"/>
                  <a:pt x="358583" y="1195171"/>
                </a:cubicBezTo>
                <a:cubicBezTo>
                  <a:pt x="346941" y="1229391"/>
                  <a:pt x="374458" y="1091807"/>
                  <a:pt x="367050" y="1051238"/>
                </a:cubicBezTo>
                <a:cubicBezTo>
                  <a:pt x="359642" y="1010669"/>
                  <a:pt x="374811" y="999380"/>
                  <a:pt x="314133" y="951755"/>
                </a:cubicBezTo>
                <a:cubicBezTo>
                  <a:pt x="253455" y="904130"/>
                  <a:pt x="27325" y="781010"/>
                  <a:pt x="2983" y="765488"/>
                </a:cubicBezTo>
                <a:cubicBezTo>
                  <a:pt x="-21359" y="749966"/>
                  <a:pt x="109522" y="831810"/>
                  <a:pt x="168083" y="858621"/>
                </a:cubicBezTo>
                <a:cubicBezTo>
                  <a:pt x="226644" y="885432"/>
                  <a:pt x="329655" y="933763"/>
                  <a:pt x="354350" y="926355"/>
                </a:cubicBezTo>
                <a:cubicBezTo>
                  <a:pt x="379044" y="918947"/>
                  <a:pt x="340944" y="882963"/>
                  <a:pt x="316250" y="814171"/>
                </a:cubicBezTo>
                <a:cubicBezTo>
                  <a:pt x="291555" y="745379"/>
                  <a:pt x="209358" y="537947"/>
                  <a:pt x="206183" y="513605"/>
                </a:cubicBezTo>
                <a:cubicBezTo>
                  <a:pt x="203008" y="489263"/>
                  <a:pt x="296142" y="678352"/>
                  <a:pt x="297200" y="668121"/>
                </a:cubicBezTo>
                <a:cubicBezTo>
                  <a:pt x="298258" y="657890"/>
                  <a:pt x="209711" y="520307"/>
                  <a:pt x="212533" y="452221"/>
                </a:cubicBezTo>
                <a:cubicBezTo>
                  <a:pt x="215355" y="384135"/>
                  <a:pt x="303197" y="269483"/>
                  <a:pt x="314133" y="259605"/>
                </a:cubicBezTo>
                <a:cubicBezTo>
                  <a:pt x="325069" y="249727"/>
                  <a:pt x="273211" y="407772"/>
                  <a:pt x="278150" y="392955"/>
                </a:cubicBezTo>
                <a:cubicBezTo>
                  <a:pt x="283089" y="378138"/>
                  <a:pt x="334595" y="185169"/>
                  <a:pt x="343767" y="170705"/>
                </a:cubicBezTo>
                <a:cubicBezTo>
                  <a:pt x="352939" y="156241"/>
                  <a:pt x="346941" y="312521"/>
                  <a:pt x="333183" y="306171"/>
                </a:cubicBezTo>
                <a:cubicBezTo>
                  <a:pt x="319425" y="299821"/>
                  <a:pt x="252750" y="171411"/>
                  <a:pt x="261217" y="132605"/>
                </a:cubicBezTo>
                <a:cubicBezTo>
                  <a:pt x="269684" y="93800"/>
                  <a:pt x="373400" y="73338"/>
                  <a:pt x="383983" y="73338"/>
                </a:cubicBezTo>
                <a:cubicBezTo>
                  <a:pt x="394566" y="73338"/>
                  <a:pt x="321895" y="137897"/>
                  <a:pt x="324717" y="132605"/>
                </a:cubicBezTo>
                <a:cubicBezTo>
                  <a:pt x="327539" y="127313"/>
                  <a:pt x="374106" y="61696"/>
                  <a:pt x="400917" y="41588"/>
                </a:cubicBezTo>
                <a:cubicBezTo>
                  <a:pt x="427728" y="21480"/>
                  <a:pt x="502164" y="-16268"/>
                  <a:pt x="508867" y="772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フリーフォーム: 図形 285">
            <a:extLst>
              <a:ext uri="{FF2B5EF4-FFF2-40B4-BE49-F238E27FC236}">
                <a16:creationId xmlns:a16="http://schemas.microsoft.com/office/drawing/2014/main" id="{315CD541-C72D-49E7-8BA2-55B1FC4C9590}"/>
              </a:ext>
            </a:extLst>
          </p:cNvPr>
          <p:cNvSpPr/>
          <p:nvPr/>
        </p:nvSpPr>
        <p:spPr>
          <a:xfrm>
            <a:off x="5006143" y="7296090"/>
            <a:ext cx="549191" cy="738486"/>
          </a:xfrm>
          <a:custGeom>
            <a:avLst/>
            <a:gdLst>
              <a:gd name="connsiteX0" fmla="*/ 543757 w 549191"/>
              <a:gd name="connsiteY0" fmla="*/ 60 h 738486"/>
              <a:gd name="connsiteX1" fmla="*/ 495074 w 549191"/>
              <a:gd name="connsiteY1" fmla="*/ 72027 h 738486"/>
              <a:gd name="connsiteX2" fmla="*/ 291874 w 549191"/>
              <a:gd name="connsiteY2" fmla="*/ 120710 h 738486"/>
              <a:gd name="connsiteX3" fmla="*/ 416757 w 549191"/>
              <a:gd name="connsiteY3" fmla="*/ 103777 h 738486"/>
              <a:gd name="connsiteX4" fmla="*/ 442157 w 549191"/>
              <a:gd name="connsiteY4" fmla="*/ 175743 h 738486"/>
              <a:gd name="connsiteX5" fmla="*/ 378657 w 549191"/>
              <a:gd name="connsiteY5" fmla="*/ 336610 h 738486"/>
              <a:gd name="connsiteX6" fmla="*/ 279174 w 549191"/>
              <a:gd name="connsiteY6" fmla="*/ 423393 h 738486"/>
              <a:gd name="connsiteX7" fmla="*/ 389240 w 549191"/>
              <a:gd name="connsiteY7" fmla="*/ 338727 h 738486"/>
              <a:gd name="connsiteX8" fmla="*/ 351140 w 549191"/>
              <a:gd name="connsiteY8" fmla="*/ 406460 h 738486"/>
              <a:gd name="connsiteX9" fmla="*/ 289757 w 549191"/>
              <a:gd name="connsiteY9" fmla="*/ 501710 h 738486"/>
              <a:gd name="connsiteX10" fmla="*/ 95024 w 549191"/>
              <a:gd name="connsiteY10" fmla="*/ 711260 h 738486"/>
              <a:gd name="connsiteX11" fmla="*/ 217790 w 549191"/>
              <a:gd name="connsiteY11" fmla="*/ 620243 h 738486"/>
              <a:gd name="connsiteX12" fmla="*/ 1890 w 549191"/>
              <a:gd name="connsiteY12" fmla="*/ 736660 h 738486"/>
              <a:gd name="connsiteX13" fmla="*/ 365957 w 549191"/>
              <a:gd name="connsiteY13" fmla="*/ 508060 h 738486"/>
              <a:gd name="connsiteX14" fmla="*/ 528940 w 549191"/>
              <a:gd name="connsiteY14" fmla="*/ 84727 h 738486"/>
              <a:gd name="connsiteX15" fmla="*/ 543757 w 549191"/>
              <a:gd name="connsiteY15" fmla="*/ 60 h 738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9191" h="738486">
                <a:moveTo>
                  <a:pt x="543757" y="60"/>
                </a:moveTo>
                <a:cubicBezTo>
                  <a:pt x="538113" y="-2057"/>
                  <a:pt x="537054" y="51919"/>
                  <a:pt x="495074" y="72027"/>
                </a:cubicBezTo>
                <a:cubicBezTo>
                  <a:pt x="453094" y="92135"/>
                  <a:pt x="304927" y="115418"/>
                  <a:pt x="291874" y="120710"/>
                </a:cubicBezTo>
                <a:cubicBezTo>
                  <a:pt x="278821" y="126002"/>
                  <a:pt x="391710" y="94605"/>
                  <a:pt x="416757" y="103777"/>
                </a:cubicBezTo>
                <a:cubicBezTo>
                  <a:pt x="441804" y="112949"/>
                  <a:pt x="448507" y="136938"/>
                  <a:pt x="442157" y="175743"/>
                </a:cubicBezTo>
                <a:cubicBezTo>
                  <a:pt x="435807" y="214548"/>
                  <a:pt x="405821" y="295335"/>
                  <a:pt x="378657" y="336610"/>
                </a:cubicBezTo>
                <a:cubicBezTo>
                  <a:pt x="351493" y="377885"/>
                  <a:pt x="277410" y="423040"/>
                  <a:pt x="279174" y="423393"/>
                </a:cubicBezTo>
                <a:cubicBezTo>
                  <a:pt x="280938" y="423746"/>
                  <a:pt x="377246" y="341549"/>
                  <a:pt x="389240" y="338727"/>
                </a:cubicBezTo>
                <a:cubicBezTo>
                  <a:pt x="401234" y="335905"/>
                  <a:pt x="367720" y="379296"/>
                  <a:pt x="351140" y="406460"/>
                </a:cubicBezTo>
                <a:cubicBezTo>
                  <a:pt x="334559" y="433624"/>
                  <a:pt x="332443" y="450910"/>
                  <a:pt x="289757" y="501710"/>
                </a:cubicBezTo>
                <a:cubicBezTo>
                  <a:pt x="247071" y="552510"/>
                  <a:pt x="107018" y="691505"/>
                  <a:pt x="95024" y="711260"/>
                </a:cubicBezTo>
                <a:cubicBezTo>
                  <a:pt x="83030" y="731015"/>
                  <a:pt x="233312" y="616010"/>
                  <a:pt x="217790" y="620243"/>
                </a:cubicBezTo>
                <a:cubicBezTo>
                  <a:pt x="202268" y="624476"/>
                  <a:pt x="-22804" y="755357"/>
                  <a:pt x="1890" y="736660"/>
                </a:cubicBezTo>
                <a:cubicBezTo>
                  <a:pt x="26584" y="717963"/>
                  <a:pt x="278115" y="616716"/>
                  <a:pt x="365957" y="508060"/>
                </a:cubicBezTo>
                <a:cubicBezTo>
                  <a:pt x="453799" y="399404"/>
                  <a:pt x="500718" y="167630"/>
                  <a:pt x="528940" y="84727"/>
                </a:cubicBezTo>
                <a:cubicBezTo>
                  <a:pt x="557162" y="1824"/>
                  <a:pt x="549401" y="2177"/>
                  <a:pt x="543757" y="6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フリーフォーム: 図形 286">
            <a:extLst>
              <a:ext uri="{FF2B5EF4-FFF2-40B4-BE49-F238E27FC236}">
                <a16:creationId xmlns:a16="http://schemas.microsoft.com/office/drawing/2014/main" id="{FB5E3C67-BA88-4A64-B86A-BC8EB378CB53}"/>
              </a:ext>
            </a:extLst>
          </p:cNvPr>
          <p:cNvSpPr/>
          <p:nvPr/>
        </p:nvSpPr>
        <p:spPr>
          <a:xfrm>
            <a:off x="4334457" y="7808136"/>
            <a:ext cx="978253" cy="373132"/>
          </a:xfrm>
          <a:custGeom>
            <a:avLst/>
            <a:gdLst>
              <a:gd name="connsiteX0" fmla="*/ 707443 w 978253"/>
              <a:gd name="connsiteY0" fmla="*/ 2364 h 373132"/>
              <a:gd name="connsiteX1" fmla="*/ 491543 w 978253"/>
              <a:gd name="connsiteY1" fmla="*/ 59514 h 373132"/>
              <a:gd name="connsiteX2" fmla="*/ 290460 w 978253"/>
              <a:gd name="connsiteY2" fmla="*/ 82797 h 373132"/>
              <a:gd name="connsiteX3" fmla="*/ 362426 w 978253"/>
              <a:gd name="connsiteY3" fmla="*/ 76447 h 373132"/>
              <a:gd name="connsiteX4" fmla="*/ 419576 w 978253"/>
              <a:gd name="connsiteY4" fmla="*/ 114547 h 373132"/>
              <a:gd name="connsiteX5" fmla="*/ 430160 w 978253"/>
              <a:gd name="connsiteY5" fmla="*/ 186514 h 373132"/>
              <a:gd name="connsiteX6" fmla="*/ 317976 w 978253"/>
              <a:gd name="connsiteY6" fmla="*/ 275414 h 373132"/>
              <a:gd name="connsiteX7" fmla="*/ 476 w 978253"/>
              <a:gd name="connsiteY7" fmla="*/ 372781 h 373132"/>
              <a:gd name="connsiteX8" fmla="*/ 396293 w 978253"/>
              <a:gd name="connsiteY8" fmla="*/ 239431 h 373132"/>
              <a:gd name="connsiteX9" fmla="*/ 531760 w 978253"/>
              <a:gd name="connsiteY9" fmla="*/ 349497 h 373132"/>
              <a:gd name="connsiteX10" fmla="*/ 468260 w 978253"/>
              <a:gd name="connsiteY10" fmla="*/ 243664 h 373132"/>
              <a:gd name="connsiteX11" fmla="*/ 743426 w 978253"/>
              <a:gd name="connsiteY11" fmla="*/ 106081 h 373132"/>
              <a:gd name="connsiteX12" fmla="*/ 974143 w 978253"/>
              <a:gd name="connsiteY12" fmla="*/ 247 h 373132"/>
              <a:gd name="connsiteX13" fmla="*/ 542343 w 978253"/>
              <a:gd name="connsiteY13" fmla="*/ 135714 h 373132"/>
              <a:gd name="connsiteX14" fmla="*/ 658760 w 978253"/>
              <a:gd name="connsiteY14" fmla="*/ 78564 h 373132"/>
              <a:gd name="connsiteX15" fmla="*/ 707443 w 978253"/>
              <a:gd name="connsiteY15" fmla="*/ 2364 h 373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78253" h="373132">
                <a:moveTo>
                  <a:pt x="707443" y="2364"/>
                </a:moveTo>
                <a:cubicBezTo>
                  <a:pt x="679574" y="-811"/>
                  <a:pt x="561040" y="46109"/>
                  <a:pt x="491543" y="59514"/>
                </a:cubicBezTo>
                <a:cubicBezTo>
                  <a:pt x="422046" y="72920"/>
                  <a:pt x="311979" y="79975"/>
                  <a:pt x="290460" y="82797"/>
                </a:cubicBezTo>
                <a:cubicBezTo>
                  <a:pt x="268940" y="85619"/>
                  <a:pt x="340907" y="71155"/>
                  <a:pt x="362426" y="76447"/>
                </a:cubicBezTo>
                <a:cubicBezTo>
                  <a:pt x="383945" y="81739"/>
                  <a:pt x="408287" y="96203"/>
                  <a:pt x="419576" y="114547"/>
                </a:cubicBezTo>
                <a:cubicBezTo>
                  <a:pt x="430865" y="132891"/>
                  <a:pt x="447093" y="159703"/>
                  <a:pt x="430160" y="186514"/>
                </a:cubicBezTo>
                <a:cubicBezTo>
                  <a:pt x="413227" y="213325"/>
                  <a:pt x="389590" y="244370"/>
                  <a:pt x="317976" y="275414"/>
                </a:cubicBezTo>
                <a:cubicBezTo>
                  <a:pt x="246362" y="306458"/>
                  <a:pt x="-12577" y="378778"/>
                  <a:pt x="476" y="372781"/>
                </a:cubicBezTo>
                <a:cubicBezTo>
                  <a:pt x="13529" y="366784"/>
                  <a:pt x="307746" y="243312"/>
                  <a:pt x="396293" y="239431"/>
                </a:cubicBezTo>
                <a:cubicBezTo>
                  <a:pt x="484840" y="235550"/>
                  <a:pt x="519766" y="348792"/>
                  <a:pt x="531760" y="349497"/>
                </a:cubicBezTo>
                <a:cubicBezTo>
                  <a:pt x="543754" y="350202"/>
                  <a:pt x="432982" y="284233"/>
                  <a:pt x="468260" y="243664"/>
                </a:cubicBezTo>
                <a:cubicBezTo>
                  <a:pt x="503538" y="203095"/>
                  <a:pt x="659112" y="146651"/>
                  <a:pt x="743426" y="106081"/>
                </a:cubicBezTo>
                <a:cubicBezTo>
                  <a:pt x="827740" y="65512"/>
                  <a:pt x="1007657" y="-4692"/>
                  <a:pt x="974143" y="247"/>
                </a:cubicBezTo>
                <a:cubicBezTo>
                  <a:pt x="940629" y="5186"/>
                  <a:pt x="594907" y="122661"/>
                  <a:pt x="542343" y="135714"/>
                </a:cubicBezTo>
                <a:cubicBezTo>
                  <a:pt x="489779" y="148767"/>
                  <a:pt x="633713" y="98672"/>
                  <a:pt x="658760" y="78564"/>
                </a:cubicBezTo>
                <a:cubicBezTo>
                  <a:pt x="683807" y="58456"/>
                  <a:pt x="735312" y="5539"/>
                  <a:pt x="707443" y="236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8" name="フリーフォーム: 図形 287">
            <a:extLst>
              <a:ext uri="{FF2B5EF4-FFF2-40B4-BE49-F238E27FC236}">
                <a16:creationId xmlns:a16="http://schemas.microsoft.com/office/drawing/2014/main" id="{0B09CDA5-3EC8-40F5-B03B-0C856C1668A4}"/>
              </a:ext>
            </a:extLst>
          </p:cNvPr>
          <p:cNvSpPr/>
          <p:nvPr/>
        </p:nvSpPr>
        <p:spPr>
          <a:xfrm>
            <a:off x="2247854" y="8774115"/>
            <a:ext cx="178366" cy="859220"/>
          </a:xfrm>
          <a:custGeom>
            <a:avLst/>
            <a:gdLst>
              <a:gd name="connsiteX0" fmla="*/ 46 w 178366"/>
              <a:gd name="connsiteY0" fmla="*/ 1585 h 859220"/>
              <a:gd name="connsiteX1" fmla="*/ 149271 w 178366"/>
              <a:gd name="connsiteY1" fmla="*/ 636585 h 859220"/>
              <a:gd name="connsiteX2" fmla="*/ 177846 w 178366"/>
              <a:gd name="connsiteY2" fmla="*/ 858835 h 859220"/>
              <a:gd name="connsiteX3" fmla="*/ 165146 w 178366"/>
              <a:gd name="connsiteY3" fmla="*/ 684210 h 859220"/>
              <a:gd name="connsiteX4" fmla="*/ 133396 w 178366"/>
              <a:gd name="connsiteY4" fmla="*/ 461960 h 859220"/>
              <a:gd name="connsiteX5" fmla="*/ 46 w 178366"/>
              <a:gd name="connsiteY5" fmla="*/ 1585 h 859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366" h="859220">
                <a:moveTo>
                  <a:pt x="46" y="1585"/>
                </a:moveTo>
                <a:cubicBezTo>
                  <a:pt x="2692" y="30689"/>
                  <a:pt x="119638" y="493710"/>
                  <a:pt x="149271" y="636585"/>
                </a:cubicBezTo>
                <a:cubicBezTo>
                  <a:pt x="178904" y="779460"/>
                  <a:pt x="175200" y="850898"/>
                  <a:pt x="177846" y="858835"/>
                </a:cubicBezTo>
                <a:cubicBezTo>
                  <a:pt x="180492" y="866772"/>
                  <a:pt x="172554" y="750356"/>
                  <a:pt x="165146" y="684210"/>
                </a:cubicBezTo>
                <a:cubicBezTo>
                  <a:pt x="157738" y="618064"/>
                  <a:pt x="157738" y="571498"/>
                  <a:pt x="133396" y="461960"/>
                </a:cubicBezTo>
                <a:cubicBezTo>
                  <a:pt x="109054" y="352422"/>
                  <a:pt x="-2600" y="-27519"/>
                  <a:pt x="46" y="15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フリーフォーム: 図形 288">
            <a:extLst>
              <a:ext uri="{FF2B5EF4-FFF2-40B4-BE49-F238E27FC236}">
                <a16:creationId xmlns:a16="http://schemas.microsoft.com/office/drawing/2014/main" id="{8202E367-70F8-4D29-813B-970B8AA1A5A5}"/>
              </a:ext>
            </a:extLst>
          </p:cNvPr>
          <p:cNvSpPr/>
          <p:nvPr/>
        </p:nvSpPr>
        <p:spPr>
          <a:xfrm>
            <a:off x="1619448" y="8773965"/>
            <a:ext cx="140880" cy="1120242"/>
          </a:xfrm>
          <a:custGeom>
            <a:avLst/>
            <a:gdLst>
              <a:gd name="connsiteX0" fmla="*/ 67535 w 140880"/>
              <a:gd name="connsiteY0" fmla="*/ 1735 h 1120242"/>
              <a:gd name="connsiteX1" fmla="*/ 1919 w 140880"/>
              <a:gd name="connsiteY1" fmla="*/ 406018 h 1120242"/>
              <a:gd name="connsiteX2" fmla="*/ 16735 w 140880"/>
              <a:gd name="connsiteY2" fmla="*/ 367918 h 1120242"/>
              <a:gd name="connsiteX3" fmla="*/ 8269 w 140880"/>
              <a:gd name="connsiteY3" fmla="*/ 634618 h 1120242"/>
              <a:gd name="connsiteX4" fmla="*/ 10385 w 140880"/>
              <a:gd name="connsiteY4" fmla="*/ 583818 h 1120242"/>
              <a:gd name="connsiteX5" fmla="*/ 27319 w 140880"/>
              <a:gd name="connsiteY5" fmla="*/ 975402 h 1120242"/>
              <a:gd name="connsiteX6" fmla="*/ 29435 w 140880"/>
              <a:gd name="connsiteY6" fmla="*/ 806068 h 1120242"/>
              <a:gd name="connsiteX7" fmla="*/ 135269 w 140880"/>
              <a:gd name="connsiteY7" fmla="*/ 1112985 h 1120242"/>
              <a:gd name="connsiteX8" fmla="*/ 118335 w 140880"/>
              <a:gd name="connsiteY8" fmla="*/ 973285 h 1120242"/>
              <a:gd name="connsiteX9" fmla="*/ 50602 w 140880"/>
              <a:gd name="connsiteY9" fmla="*/ 429302 h 1120242"/>
              <a:gd name="connsiteX10" fmla="*/ 61185 w 140880"/>
              <a:gd name="connsiteY10" fmla="*/ 571118 h 1120242"/>
              <a:gd name="connsiteX11" fmla="*/ 67535 w 140880"/>
              <a:gd name="connsiteY11" fmla="*/ 380618 h 1120242"/>
              <a:gd name="connsiteX12" fmla="*/ 111985 w 140880"/>
              <a:gd name="connsiteY12" fmla="*/ 473752 h 1120242"/>
              <a:gd name="connsiteX13" fmla="*/ 71769 w 140880"/>
              <a:gd name="connsiteY13" fmla="*/ 188002 h 1120242"/>
              <a:gd name="connsiteX14" fmla="*/ 63302 w 140880"/>
              <a:gd name="connsiteY14" fmla="*/ 255735 h 1120242"/>
              <a:gd name="connsiteX15" fmla="*/ 67535 w 140880"/>
              <a:gd name="connsiteY15" fmla="*/ 1735 h 112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0880" h="1120242">
                <a:moveTo>
                  <a:pt x="67535" y="1735"/>
                </a:moveTo>
                <a:cubicBezTo>
                  <a:pt x="57304" y="26782"/>
                  <a:pt x="10386" y="344988"/>
                  <a:pt x="1919" y="406018"/>
                </a:cubicBezTo>
                <a:cubicBezTo>
                  <a:pt x="-6548" y="467048"/>
                  <a:pt x="15677" y="329818"/>
                  <a:pt x="16735" y="367918"/>
                </a:cubicBezTo>
                <a:cubicBezTo>
                  <a:pt x="17793" y="406018"/>
                  <a:pt x="9327" y="598635"/>
                  <a:pt x="8269" y="634618"/>
                </a:cubicBezTo>
                <a:cubicBezTo>
                  <a:pt x="7211" y="670601"/>
                  <a:pt x="7210" y="527021"/>
                  <a:pt x="10385" y="583818"/>
                </a:cubicBezTo>
                <a:cubicBezTo>
                  <a:pt x="13560" y="640615"/>
                  <a:pt x="24144" y="938360"/>
                  <a:pt x="27319" y="975402"/>
                </a:cubicBezTo>
                <a:cubicBezTo>
                  <a:pt x="30494" y="1012444"/>
                  <a:pt x="11443" y="783138"/>
                  <a:pt x="29435" y="806068"/>
                </a:cubicBezTo>
                <a:cubicBezTo>
                  <a:pt x="47427" y="828998"/>
                  <a:pt x="120452" y="1085116"/>
                  <a:pt x="135269" y="1112985"/>
                </a:cubicBezTo>
                <a:cubicBezTo>
                  <a:pt x="150086" y="1140854"/>
                  <a:pt x="132446" y="1087232"/>
                  <a:pt x="118335" y="973285"/>
                </a:cubicBezTo>
                <a:cubicBezTo>
                  <a:pt x="104224" y="859338"/>
                  <a:pt x="60127" y="496330"/>
                  <a:pt x="50602" y="429302"/>
                </a:cubicBezTo>
                <a:cubicBezTo>
                  <a:pt x="41077" y="362274"/>
                  <a:pt x="58363" y="579232"/>
                  <a:pt x="61185" y="571118"/>
                </a:cubicBezTo>
                <a:cubicBezTo>
                  <a:pt x="64007" y="563004"/>
                  <a:pt x="59068" y="396846"/>
                  <a:pt x="67535" y="380618"/>
                </a:cubicBezTo>
                <a:cubicBezTo>
                  <a:pt x="76002" y="364390"/>
                  <a:pt x="111279" y="505855"/>
                  <a:pt x="111985" y="473752"/>
                </a:cubicBezTo>
                <a:cubicBezTo>
                  <a:pt x="112691" y="441649"/>
                  <a:pt x="79883" y="224338"/>
                  <a:pt x="71769" y="188002"/>
                </a:cubicBezTo>
                <a:cubicBezTo>
                  <a:pt x="63655" y="151666"/>
                  <a:pt x="63655" y="280782"/>
                  <a:pt x="63302" y="255735"/>
                </a:cubicBezTo>
                <a:cubicBezTo>
                  <a:pt x="62949" y="230688"/>
                  <a:pt x="77766" y="-23312"/>
                  <a:pt x="67535" y="173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フリーフォーム: 図形 289">
            <a:extLst>
              <a:ext uri="{FF2B5EF4-FFF2-40B4-BE49-F238E27FC236}">
                <a16:creationId xmlns:a16="http://schemas.microsoft.com/office/drawing/2014/main" id="{1DA5D943-A433-4277-B5CD-6EDBAEE0DF93}"/>
              </a:ext>
            </a:extLst>
          </p:cNvPr>
          <p:cNvSpPr/>
          <p:nvPr/>
        </p:nvSpPr>
        <p:spPr>
          <a:xfrm>
            <a:off x="1644154" y="9355040"/>
            <a:ext cx="163810" cy="1349333"/>
          </a:xfrm>
          <a:custGeom>
            <a:avLst/>
            <a:gdLst>
              <a:gd name="connsiteX0" fmla="*/ 55529 w 163810"/>
              <a:gd name="connsiteY0" fmla="*/ 203827 h 1349333"/>
              <a:gd name="connsiteX1" fmla="*/ 78813 w 163810"/>
              <a:gd name="connsiteY1" fmla="*/ 493810 h 1349333"/>
              <a:gd name="connsiteX2" fmla="*/ 157129 w 163810"/>
              <a:gd name="connsiteY2" fmla="*/ 760510 h 1349333"/>
              <a:gd name="connsiteX3" fmla="*/ 155013 w 163810"/>
              <a:gd name="connsiteY3" fmla="*/ 726643 h 1349333"/>
              <a:gd name="connsiteX4" fmla="*/ 116913 w 163810"/>
              <a:gd name="connsiteY4" fmla="*/ 1075893 h 1349333"/>
              <a:gd name="connsiteX5" fmla="*/ 146546 w 163810"/>
              <a:gd name="connsiteY5" fmla="*/ 980643 h 1349333"/>
              <a:gd name="connsiteX6" fmla="*/ 85163 w 163810"/>
              <a:gd name="connsiteY6" fmla="*/ 1291793 h 1349333"/>
              <a:gd name="connsiteX7" fmla="*/ 76696 w 163810"/>
              <a:gd name="connsiteY7" fmla="*/ 1090710 h 1349333"/>
              <a:gd name="connsiteX8" fmla="*/ 13196 w 163810"/>
              <a:gd name="connsiteY8" fmla="*/ 1340477 h 1349333"/>
              <a:gd name="connsiteX9" fmla="*/ 40713 w 163810"/>
              <a:gd name="connsiteY9" fmla="*/ 1202893 h 1349333"/>
              <a:gd name="connsiteX10" fmla="*/ 496 w 163810"/>
              <a:gd name="connsiteY10" fmla="*/ 383743 h 1349333"/>
              <a:gd name="connsiteX11" fmla="*/ 17429 w 163810"/>
              <a:gd name="connsiteY11" fmla="*/ 576360 h 1349333"/>
              <a:gd name="connsiteX12" fmla="*/ 4729 w 163810"/>
              <a:gd name="connsiteY12" fmla="*/ 2743 h 1349333"/>
              <a:gd name="connsiteX13" fmla="*/ 36479 w 163810"/>
              <a:gd name="connsiteY13" fmla="*/ 354110 h 1349333"/>
              <a:gd name="connsiteX14" fmla="*/ 55529 w 163810"/>
              <a:gd name="connsiteY14" fmla="*/ 203827 h 1349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3810" h="1349333">
                <a:moveTo>
                  <a:pt x="55529" y="203827"/>
                </a:moveTo>
                <a:cubicBezTo>
                  <a:pt x="62585" y="227110"/>
                  <a:pt x="61880" y="401030"/>
                  <a:pt x="78813" y="493810"/>
                </a:cubicBezTo>
                <a:cubicBezTo>
                  <a:pt x="95746" y="586590"/>
                  <a:pt x="144429" y="721705"/>
                  <a:pt x="157129" y="760510"/>
                </a:cubicBezTo>
                <a:cubicBezTo>
                  <a:pt x="169829" y="799315"/>
                  <a:pt x="161716" y="674079"/>
                  <a:pt x="155013" y="726643"/>
                </a:cubicBezTo>
                <a:cubicBezTo>
                  <a:pt x="148310" y="779207"/>
                  <a:pt x="118324" y="1033560"/>
                  <a:pt x="116913" y="1075893"/>
                </a:cubicBezTo>
                <a:cubicBezTo>
                  <a:pt x="115502" y="1118226"/>
                  <a:pt x="151838" y="944660"/>
                  <a:pt x="146546" y="980643"/>
                </a:cubicBezTo>
                <a:cubicBezTo>
                  <a:pt x="141254" y="1016626"/>
                  <a:pt x="96805" y="1273449"/>
                  <a:pt x="85163" y="1291793"/>
                </a:cubicBezTo>
                <a:cubicBezTo>
                  <a:pt x="73521" y="1310138"/>
                  <a:pt x="88690" y="1082596"/>
                  <a:pt x="76696" y="1090710"/>
                </a:cubicBezTo>
                <a:cubicBezTo>
                  <a:pt x="64702" y="1098824"/>
                  <a:pt x="19193" y="1321780"/>
                  <a:pt x="13196" y="1340477"/>
                </a:cubicBezTo>
                <a:cubicBezTo>
                  <a:pt x="7199" y="1359174"/>
                  <a:pt x="42830" y="1362349"/>
                  <a:pt x="40713" y="1202893"/>
                </a:cubicBezTo>
                <a:cubicBezTo>
                  <a:pt x="38596" y="1043437"/>
                  <a:pt x="4377" y="488165"/>
                  <a:pt x="496" y="383743"/>
                </a:cubicBezTo>
                <a:cubicBezTo>
                  <a:pt x="-3385" y="279321"/>
                  <a:pt x="16724" y="639860"/>
                  <a:pt x="17429" y="576360"/>
                </a:cubicBezTo>
                <a:cubicBezTo>
                  <a:pt x="18134" y="512860"/>
                  <a:pt x="1554" y="39785"/>
                  <a:pt x="4729" y="2743"/>
                </a:cubicBezTo>
                <a:cubicBezTo>
                  <a:pt x="7904" y="-34299"/>
                  <a:pt x="26954" y="315304"/>
                  <a:pt x="36479" y="354110"/>
                </a:cubicBezTo>
                <a:cubicBezTo>
                  <a:pt x="46004" y="392916"/>
                  <a:pt x="48473" y="180544"/>
                  <a:pt x="55529" y="20382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フリーフォーム: 図形 290">
            <a:extLst>
              <a:ext uri="{FF2B5EF4-FFF2-40B4-BE49-F238E27FC236}">
                <a16:creationId xmlns:a16="http://schemas.microsoft.com/office/drawing/2014/main" id="{FF08E897-B3C3-49B5-8BA7-03698FB1045F}"/>
              </a:ext>
            </a:extLst>
          </p:cNvPr>
          <p:cNvSpPr/>
          <p:nvPr/>
        </p:nvSpPr>
        <p:spPr>
          <a:xfrm>
            <a:off x="1573423" y="10162231"/>
            <a:ext cx="250829" cy="1166815"/>
          </a:xfrm>
          <a:custGeom>
            <a:avLst/>
            <a:gdLst>
              <a:gd name="connsiteX0" fmla="*/ 229977 w 250829"/>
              <a:gd name="connsiteY0" fmla="*/ 414752 h 1166815"/>
              <a:gd name="connsiteX1" fmla="*/ 162244 w 250829"/>
              <a:gd name="connsiteY1" fmla="*/ 545986 h 1166815"/>
              <a:gd name="connsiteX2" fmla="*/ 249027 w 250829"/>
              <a:gd name="connsiteY2" fmla="*/ 766119 h 1166815"/>
              <a:gd name="connsiteX3" fmla="*/ 213044 w 250829"/>
              <a:gd name="connsiteY3" fmla="*/ 711086 h 1166815"/>
              <a:gd name="connsiteX4" fmla="*/ 119910 w 250829"/>
              <a:gd name="connsiteY4" fmla="*/ 869836 h 1166815"/>
              <a:gd name="connsiteX5" fmla="*/ 158010 w 250829"/>
              <a:gd name="connsiteY5" fmla="*/ 812686 h 1166815"/>
              <a:gd name="connsiteX6" fmla="*/ 117794 w 250829"/>
              <a:gd name="connsiteY6" fmla="*/ 975669 h 1166815"/>
              <a:gd name="connsiteX7" fmla="*/ 96627 w 250829"/>
              <a:gd name="connsiteY7" fmla="*/ 1102669 h 1166815"/>
              <a:gd name="connsiteX8" fmla="*/ 100860 w 250829"/>
              <a:gd name="connsiteY8" fmla="*/ 975669 h 1166815"/>
              <a:gd name="connsiteX9" fmla="*/ 56410 w 250829"/>
              <a:gd name="connsiteY9" fmla="*/ 1166169 h 1166815"/>
              <a:gd name="connsiteX10" fmla="*/ 45827 w 250829"/>
              <a:gd name="connsiteY10" fmla="*/ 1024352 h 1166815"/>
              <a:gd name="connsiteX11" fmla="*/ 1377 w 250829"/>
              <a:gd name="connsiteY11" fmla="*/ 683569 h 1166815"/>
              <a:gd name="connsiteX12" fmla="*/ 20427 w 250829"/>
              <a:gd name="connsiteY12" fmla="*/ 1026469 h 1166815"/>
              <a:gd name="connsiteX13" fmla="*/ 109327 w 250829"/>
              <a:gd name="connsiteY13" fmla="*/ 319502 h 1166815"/>
              <a:gd name="connsiteX14" fmla="*/ 41594 w 250829"/>
              <a:gd name="connsiteY14" fmla="*/ 435919 h 1166815"/>
              <a:gd name="connsiteX15" fmla="*/ 117794 w 250829"/>
              <a:gd name="connsiteY15" fmla="*/ 12586 h 1166815"/>
              <a:gd name="connsiteX16" fmla="*/ 128377 w 250829"/>
              <a:gd name="connsiteY16" fmla="*/ 152286 h 1166815"/>
              <a:gd name="connsiteX17" fmla="*/ 149544 w 250829"/>
              <a:gd name="connsiteY17" fmla="*/ 567152 h 1166815"/>
              <a:gd name="connsiteX18" fmla="*/ 229977 w 250829"/>
              <a:gd name="connsiteY18" fmla="*/ 414752 h 1166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50829" h="1166815">
                <a:moveTo>
                  <a:pt x="229977" y="414752"/>
                </a:moveTo>
                <a:cubicBezTo>
                  <a:pt x="232094" y="411224"/>
                  <a:pt x="159069" y="487425"/>
                  <a:pt x="162244" y="545986"/>
                </a:cubicBezTo>
                <a:cubicBezTo>
                  <a:pt x="165419" y="604547"/>
                  <a:pt x="240560" y="738602"/>
                  <a:pt x="249027" y="766119"/>
                </a:cubicBezTo>
                <a:cubicBezTo>
                  <a:pt x="257494" y="793636"/>
                  <a:pt x="234563" y="693800"/>
                  <a:pt x="213044" y="711086"/>
                </a:cubicBezTo>
                <a:cubicBezTo>
                  <a:pt x="191525" y="728372"/>
                  <a:pt x="129082" y="852903"/>
                  <a:pt x="119910" y="869836"/>
                </a:cubicBezTo>
                <a:cubicBezTo>
                  <a:pt x="110738" y="886769"/>
                  <a:pt x="158363" y="795047"/>
                  <a:pt x="158010" y="812686"/>
                </a:cubicBezTo>
                <a:cubicBezTo>
                  <a:pt x="157657" y="830325"/>
                  <a:pt x="128024" y="927339"/>
                  <a:pt x="117794" y="975669"/>
                </a:cubicBezTo>
                <a:cubicBezTo>
                  <a:pt x="107563" y="1024000"/>
                  <a:pt x="99449" y="1102669"/>
                  <a:pt x="96627" y="1102669"/>
                </a:cubicBezTo>
                <a:cubicBezTo>
                  <a:pt x="93805" y="1102669"/>
                  <a:pt x="107563" y="965086"/>
                  <a:pt x="100860" y="975669"/>
                </a:cubicBezTo>
                <a:cubicBezTo>
                  <a:pt x="94157" y="986252"/>
                  <a:pt x="65582" y="1158055"/>
                  <a:pt x="56410" y="1166169"/>
                </a:cubicBezTo>
                <a:cubicBezTo>
                  <a:pt x="47238" y="1174283"/>
                  <a:pt x="54999" y="1104785"/>
                  <a:pt x="45827" y="1024352"/>
                </a:cubicBezTo>
                <a:cubicBezTo>
                  <a:pt x="36655" y="943919"/>
                  <a:pt x="5610" y="683216"/>
                  <a:pt x="1377" y="683569"/>
                </a:cubicBezTo>
                <a:cubicBezTo>
                  <a:pt x="-2856" y="683922"/>
                  <a:pt x="2435" y="1087147"/>
                  <a:pt x="20427" y="1026469"/>
                </a:cubicBezTo>
                <a:cubicBezTo>
                  <a:pt x="38419" y="965791"/>
                  <a:pt x="105799" y="417927"/>
                  <a:pt x="109327" y="319502"/>
                </a:cubicBezTo>
                <a:cubicBezTo>
                  <a:pt x="112855" y="221077"/>
                  <a:pt x="40183" y="487072"/>
                  <a:pt x="41594" y="435919"/>
                </a:cubicBezTo>
                <a:cubicBezTo>
                  <a:pt x="43005" y="384766"/>
                  <a:pt x="103330" y="59858"/>
                  <a:pt x="117794" y="12586"/>
                </a:cubicBezTo>
                <a:cubicBezTo>
                  <a:pt x="132258" y="-34686"/>
                  <a:pt x="123085" y="59858"/>
                  <a:pt x="128377" y="152286"/>
                </a:cubicBezTo>
                <a:cubicBezTo>
                  <a:pt x="133669" y="244714"/>
                  <a:pt x="136491" y="523055"/>
                  <a:pt x="149544" y="567152"/>
                </a:cubicBezTo>
                <a:cubicBezTo>
                  <a:pt x="162597" y="611249"/>
                  <a:pt x="227860" y="418280"/>
                  <a:pt x="229977" y="41475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フリーフォーム: 図形 291">
            <a:extLst>
              <a:ext uri="{FF2B5EF4-FFF2-40B4-BE49-F238E27FC236}">
                <a16:creationId xmlns:a16="http://schemas.microsoft.com/office/drawing/2014/main" id="{9D646388-0EF6-4CBB-9AEB-3DD5BD41BFFE}"/>
              </a:ext>
            </a:extLst>
          </p:cNvPr>
          <p:cNvSpPr/>
          <p:nvPr/>
        </p:nvSpPr>
        <p:spPr>
          <a:xfrm>
            <a:off x="2003849" y="10145677"/>
            <a:ext cx="524490" cy="1148966"/>
          </a:xfrm>
          <a:custGeom>
            <a:avLst/>
            <a:gdLst>
              <a:gd name="connsiteX0" fmla="*/ 153034 w 524490"/>
              <a:gd name="connsiteY0" fmla="*/ 306423 h 1148966"/>
              <a:gd name="connsiteX1" fmla="*/ 303318 w 524490"/>
              <a:gd name="connsiteY1" fmla="*/ 615456 h 1148966"/>
              <a:gd name="connsiteX2" fmla="*/ 303318 w 524490"/>
              <a:gd name="connsiteY2" fmla="*/ 573123 h 1148966"/>
              <a:gd name="connsiteX3" fmla="*/ 241934 w 524490"/>
              <a:gd name="connsiteY3" fmla="*/ 899090 h 1148966"/>
              <a:gd name="connsiteX4" fmla="*/ 296968 w 524490"/>
              <a:gd name="connsiteY4" fmla="*/ 858873 h 1148966"/>
              <a:gd name="connsiteX5" fmla="*/ 222884 w 524490"/>
              <a:gd name="connsiteY5" fmla="*/ 1144623 h 1148966"/>
              <a:gd name="connsiteX6" fmla="*/ 377401 w 524490"/>
              <a:gd name="connsiteY6" fmla="*/ 846173 h 1148966"/>
              <a:gd name="connsiteX7" fmla="*/ 362584 w 524490"/>
              <a:gd name="connsiteY7" fmla="*/ 1142506 h 1148966"/>
              <a:gd name="connsiteX8" fmla="*/ 396451 w 524490"/>
              <a:gd name="connsiteY8" fmla="*/ 990106 h 1148966"/>
              <a:gd name="connsiteX9" fmla="*/ 521334 w 524490"/>
              <a:gd name="connsiteY9" fmla="*/ 1148856 h 1148966"/>
              <a:gd name="connsiteX10" fmla="*/ 472651 w 524490"/>
              <a:gd name="connsiteY10" fmla="*/ 960473 h 1148966"/>
              <a:gd name="connsiteX11" fmla="*/ 318134 w 524490"/>
              <a:gd name="connsiteY11" fmla="*/ 590056 h 1148966"/>
              <a:gd name="connsiteX12" fmla="*/ 387984 w 524490"/>
              <a:gd name="connsiteY12" fmla="*/ 649323 h 1148966"/>
              <a:gd name="connsiteX13" fmla="*/ 335068 w 524490"/>
              <a:gd name="connsiteY13" fmla="*/ 492690 h 1148966"/>
              <a:gd name="connsiteX14" fmla="*/ 6984 w 524490"/>
              <a:gd name="connsiteY14" fmla="*/ 7973 h 1148966"/>
              <a:gd name="connsiteX15" fmla="*/ 114934 w 524490"/>
              <a:gd name="connsiteY15" fmla="*/ 198473 h 1148966"/>
              <a:gd name="connsiteX16" fmla="*/ 153034 w 524490"/>
              <a:gd name="connsiteY16" fmla="*/ 306423 h 1148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24490" h="1148966">
                <a:moveTo>
                  <a:pt x="153034" y="306423"/>
                </a:moveTo>
                <a:cubicBezTo>
                  <a:pt x="184431" y="375920"/>
                  <a:pt x="278271" y="571006"/>
                  <a:pt x="303318" y="615456"/>
                </a:cubicBezTo>
                <a:cubicBezTo>
                  <a:pt x="328365" y="659906"/>
                  <a:pt x="313549" y="525851"/>
                  <a:pt x="303318" y="573123"/>
                </a:cubicBezTo>
                <a:cubicBezTo>
                  <a:pt x="293087" y="620395"/>
                  <a:pt x="242992" y="851465"/>
                  <a:pt x="241934" y="899090"/>
                </a:cubicBezTo>
                <a:cubicBezTo>
                  <a:pt x="240876" y="946715"/>
                  <a:pt x="300143" y="817951"/>
                  <a:pt x="296968" y="858873"/>
                </a:cubicBezTo>
                <a:cubicBezTo>
                  <a:pt x="293793" y="899795"/>
                  <a:pt x="209479" y="1146740"/>
                  <a:pt x="222884" y="1144623"/>
                </a:cubicBezTo>
                <a:cubicBezTo>
                  <a:pt x="236290" y="1142506"/>
                  <a:pt x="354118" y="846526"/>
                  <a:pt x="377401" y="846173"/>
                </a:cubicBezTo>
                <a:cubicBezTo>
                  <a:pt x="400684" y="845820"/>
                  <a:pt x="359409" y="1118517"/>
                  <a:pt x="362584" y="1142506"/>
                </a:cubicBezTo>
                <a:cubicBezTo>
                  <a:pt x="365759" y="1166495"/>
                  <a:pt x="369993" y="989048"/>
                  <a:pt x="396451" y="990106"/>
                </a:cubicBezTo>
                <a:cubicBezTo>
                  <a:pt x="422909" y="991164"/>
                  <a:pt x="508634" y="1153795"/>
                  <a:pt x="521334" y="1148856"/>
                </a:cubicBezTo>
                <a:cubicBezTo>
                  <a:pt x="534034" y="1143917"/>
                  <a:pt x="506518" y="1053606"/>
                  <a:pt x="472651" y="960473"/>
                </a:cubicBezTo>
                <a:cubicBezTo>
                  <a:pt x="438784" y="867340"/>
                  <a:pt x="332245" y="641914"/>
                  <a:pt x="318134" y="590056"/>
                </a:cubicBezTo>
                <a:cubicBezTo>
                  <a:pt x="304023" y="538198"/>
                  <a:pt x="385162" y="665551"/>
                  <a:pt x="387984" y="649323"/>
                </a:cubicBezTo>
                <a:cubicBezTo>
                  <a:pt x="390806" y="633095"/>
                  <a:pt x="398568" y="599582"/>
                  <a:pt x="335068" y="492690"/>
                </a:cubicBezTo>
                <a:cubicBezTo>
                  <a:pt x="271568" y="385798"/>
                  <a:pt x="43673" y="57009"/>
                  <a:pt x="6984" y="7973"/>
                </a:cubicBezTo>
                <a:cubicBezTo>
                  <a:pt x="-29705" y="-41063"/>
                  <a:pt x="88828" y="150143"/>
                  <a:pt x="114934" y="198473"/>
                </a:cubicBezTo>
                <a:cubicBezTo>
                  <a:pt x="141040" y="246803"/>
                  <a:pt x="121637" y="236926"/>
                  <a:pt x="153034" y="30642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フリーフォーム: 図形 292">
            <a:extLst>
              <a:ext uri="{FF2B5EF4-FFF2-40B4-BE49-F238E27FC236}">
                <a16:creationId xmlns:a16="http://schemas.microsoft.com/office/drawing/2014/main" id="{11FD0159-E0CA-4F8A-93CC-EDE7A418F37F}"/>
              </a:ext>
            </a:extLst>
          </p:cNvPr>
          <p:cNvSpPr/>
          <p:nvPr/>
        </p:nvSpPr>
        <p:spPr>
          <a:xfrm>
            <a:off x="2211543" y="10432975"/>
            <a:ext cx="318155" cy="897873"/>
          </a:xfrm>
          <a:custGeom>
            <a:avLst/>
            <a:gdLst>
              <a:gd name="connsiteX0" fmla="*/ 167590 w 318155"/>
              <a:gd name="connsiteY0" fmla="*/ 300642 h 897873"/>
              <a:gd name="connsiteX1" fmla="*/ 186640 w 318155"/>
              <a:gd name="connsiteY1" fmla="*/ 465742 h 897873"/>
              <a:gd name="connsiteX2" fmla="*/ 311524 w 318155"/>
              <a:gd name="connsiteY2" fmla="*/ 698575 h 897873"/>
              <a:gd name="connsiteX3" fmla="*/ 300940 w 318155"/>
              <a:gd name="connsiteY3" fmla="*/ 679525 h 897873"/>
              <a:gd name="connsiteX4" fmla="*/ 300940 w 318155"/>
              <a:gd name="connsiteY4" fmla="*/ 838275 h 897873"/>
              <a:gd name="connsiteX5" fmla="*/ 294590 w 318155"/>
              <a:gd name="connsiteY5" fmla="*/ 800175 h 897873"/>
              <a:gd name="connsiteX6" fmla="*/ 252257 w 318155"/>
              <a:gd name="connsiteY6" fmla="*/ 859442 h 897873"/>
              <a:gd name="connsiteX7" fmla="*/ 55407 w 318155"/>
              <a:gd name="connsiteY7" fmla="*/ 897542 h 897873"/>
              <a:gd name="connsiteX8" fmla="*/ 161240 w 318155"/>
              <a:gd name="connsiteY8" fmla="*/ 838275 h 897873"/>
              <a:gd name="connsiteX9" fmla="*/ 165474 w 318155"/>
              <a:gd name="connsiteY9" fmla="*/ 679525 h 897873"/>
              <a:gd name="connsiteX10" fmla="*/ 97740 w 318155"/>
              <a:gd name="connsiteY10" fmla="*/ 381075 h 897873"/>
              <a:gd name="connsiteX11" fmla="*/ 374 w 318155"/>
              <a:gd name="connsiteY11" fmla="*/ 75 h 897873"/>
              <a:gd name="connsiteX12" fmla="*/ 135840 w 318155"/>
              <a:gd name="connsiteY12" fmla="*/ 412825 h 897873"/>
              <a:gd name="connsiteX13" fmla="*/ 167590 w 318155"/>
              <a:gd name="connsiteY13" fmla="*/ 300642 h 897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8155" h="897873">
                <a:moveTo>
                  <a:pt x="167590" y="300642"/>
                </a:moveTo>
                <a:cubicBezTo>
                  <a:pt x="176057" y="309461"/>
                  <a:pt x="162651" y="399420"/>
                  <a:pt x="186640" y="465742"/>
                </a:cubicBezTo>
                <a:cubicBezTo>
                  <a:pt x="210629" y="532064"/>
                  <a:pt x="292474" y="662945"/>
                  <a:pt x="311524" y="698575"/>
                </a:cubicBezTo>
                <a:cubicBezTo>
                  <a:pt x="330574" y="734205"/>
                  <a:pt x="302704" y="656242"/>
                  <a:pt x="300940" y="679525"/>
                </a:cubicBezTo>
                <a:cubicBezTo>
                  <a:pt x="299176" y="702808"/>
                  <a:pt x="301998" y="818167"/>
                  <a:pt x="300940" y="838275"/>
                </a:cubicBezTo>
                <a:cubicBezTo>
                  <a:pt x="299882" y="858383"/>
                  <a:pt x="302704" y="796647"/>
                  <a:pt x="294590" y="800175"/>
                </a:cubicBezTo>
                <a:cubicBezTo>
                  <a:pt x="286476" y="803703"/>
                  <a:pt x="292121" y="843214"/>
                  <a:pt x="252257" y="859442"/>
                </a:cubicBezTo>
                <a:cubicBezTo>
                  <a:pt x="212393" y="875670"/>
                  <a:pt x="70576" y="901070"/>
                  <a:pt x="55407" y="897542"/>
                </a:cubicBezTo>
                <a:cubicBezTo>
                  <a:pt x="40238" y="894014"/>
                  <a:pt x="142896" y="874611"/>
                  <a:pt x="161240" y="838275"/>
                </a:cubicBezTo>
                <a:cubicBezTo>
                  <a:pt x="179584" y="801939"/>
                  <a:pt x="176057" y="755725"/>
                  <a:pt x="165474" y="679525"/>
                </a:cubicBezTo>
                <a:cubicBezTo>
                  <a:pt x="154891" y="603325"/>
                  <a:pt x="125257" y="494317"/>
                  <a:pt x="97740" y="381075"/>
                </a:cubicBezTo>
                <a:cubicBezTo>
                  <a:pt x="70223" y="267833"/>
                  <a:pt x="-5976" y="-5217"/>
                  <a:pt x="374" y="75"/>
                </a:cubicBezTo>
                <a:cubicBezTo>
                  <a:pt x="6724" y="5367"/>
                  <a:pt x="110087" y="360614"/>
                  <a:pt x="135840" y="412825"/>
                </a:cubicBezTo>
                <a:cubicBezTo>
                  <a:pt x="161593" y="465036"/>
                  <a:pt x="159123" y="291823"/>
                  <a:pt x="167590" y="30064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フリーフォーム: 図形 293">
            <a:extLst>
              <a:ext uri="{FF2B5EF4-FFF2-40B4-BE49-F238E27FC236}">
                <a16:creationId xmlns:a16="http://schemas.microsoft.com/office/drawing/2014/main" id="{2BD911FC-CF68-4F5E-B41F-A38B061D004C}"/>
              </a:ext>
            </a:extLst>
          </p:cNvPr>
          <p:cNvSpPr/>
          <p:nvPr/>
        </p:nvSpPr>
        <p:spPr>
          <a:xfrm>
            <a:off x="7794260" y="8444063"/>
            <a:ext cx="219626" cy="1180433"/>
          </a:xfrm>
          <a:custGeom>
            <a:avLst/>
            <a:gdLst>
              <a:gd name="connsiteX0" fmla="*/ 12007 w 219626"/>
              <a:gd name="connsiteY0" fmla="*/ 793070 h 1180433"/>
              <a:gd name="connsiteX1" fmla="*/ 143240 w 219626"/>
              <a:gd name="connsiteY1" fmla="*/ 403604 h 1180433"/>
              <a:gd name="connsiteX2" fmla="*/ 162290 w 219626"/>
              <a:gd name="connsiteY2" fmla="*/ 750737 h 1180433"/>
              <a:gd name="connsiteX3" fmla="*/ 155940 w 219626"/>
              <a:gd name="connsiteY3" fmla="*/ 934887 h 1180433"/>
              <a:gd name="connsiteX4" fmla="*/ 189807 w 219626"/>
              <a:gd name="connsiteY4" fmla="*/ 1180420 h 1180433"/>
              <a:gd name="connsiteX5" fmla="*/ 179223 w 219626"/>
              <a:gd name="connsiteY5" fmla="*/ 924304 h 1180433"/>
              <a:gd name="connsiteX6" fmla="*/ 219440 w 219626"/>
              <a:gd name="connsiteY6" fmla="*/ 1055537 h 1180433"/>
              <a:gd name="connsiteX7" fmla="*/ 160173 w 219626"/>
              <a:gd name="connsiteY7" fmla="*/ 43770 h 1180433"/>
              <a:gd name="connsiteX8" fmla="*/ 141123 w 219626"/>
              <a:gd name="connsiteY8" fmla="*/ 202520 h 1180433"/>
              <a:gd name="connsiteX9" fmla="*/ 75507 w 219626"/>
              <a:gd name="connsiteY9" fmla="*/ 380320 h 1180433"/>
              <a:gd name="connsiteX10" fmla="*/ 14123 w 219626"/>
              <a:gd name="connsiteY10" fmla="*/ 503087 h 1180433"/>
              <a:gd name="connsiteX11" fmla="*/ 12007 w 219626"/>
              <a:gd name="connsiteY11" fmla="*/ 793070 h 1180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9626" h="1180433">
                <a:moveTo>
                  <a:pt x="12007" y="793070"/>
                </a:moveTo>
                <a:cubicBezTo>
                  <a:pt x="33526" y="776490"/>
                  <a:pt x="118193" y="410659"/>
                  <a:pt x="143240" y="403604"/>
                </a:cubicBezTo>
                <a:cubicBezTo>
                  <a:pt x="168287" y="396548"/>
                  <a:pt x="160173" y="662190"/>
                  <a:pt x="162290" y="750737"/>
                </a:cubicBezTo>
                <a:cubicBezTo>
                  <a:pt x="164407" y="839284"/>
                  <a:pt x="151354" y="863273"/>
                  <a:pt x="155940" y="934887"/>
                </a:cubicBezTo>
                <a:cubicBezTo>
                  <a:pt x="160526" y="1006501"/>
                  <a:pt x="185927" y="1182184"/>
                  <a:pt x="189807" y="1180420"/>
                </a:cubicBezTo>
                <a:cubicBezTo>
                  <a:pt x="193687" y="1178656"/>
                  <a:pt x="174284" y="945118"/>
                  <a:pt x="179223" y="924304"/>
                </a:cubicBezTo>
                <a:cubicBezTo>
                  <a:pt x="184162" y="903490"/>
                  <a:pt x="222615" y="1202293"/>
                  <a:pt x="219440" y="1055537"/>
                </a:cubicBezTo>
                <a:cubicBezTo>
                  <a:pt x="216265" y="908781"/>
                  <a:pt x="173226" y="185939"/>
                  <a:pt x="160173" y="43770"/>
                </a:cubicBezTo>
                <a:cubicBezTo>
                  <a:pt x="147120" y="-98399"/>
                  <a:pt x="155234" y="146428"/>
                  <a:pt x="141123" y="202520"/>
                </a:cubicBezTo>
                <a:cubicBezTo>
                  <a:pt x="127012" y="258612"/>
                  <a:pt x="96674" y="330226"/>
                  <a:pt x="75507" y="380320"/>
                </a:cubicBezTo>
                <a:cubicBezTo>
                  <a:pt x="54340" y="430414"/>
                  <a:pt x="26117" y="436412"/>
                  <a:pt x="14123" y="503087"/>
                </a:cubicBezTo>
                <a:cubicBezTo>
                  <a:pt x="2129" y="569762"/>
                  <a:pt x="-9512" y="809650"/>
                  <a:pt x="12007" y="79307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6" name="フリーフォーム: 図形 295">
            <a:extLst>
              <a:ext uri="{FF2B5EF4-FFF2-40B4-BE49-F238E27FC236}">
                <a16:creationId xmlns:a16="http://schemas.microsoft.com/office/drawing/2014/main" id="{77D1E207-8E80-4A78-92C8-05548C0EAFC0}"/>
              </a:ext>
            </a:extLst>
          </p:cNvPr>
          <p:cNvSpPr/>
          <p:nvPr/>
        </p:nvSpPr>
        <p:spPr>
          <a:xfrm>
            <a:off x="7914521" y="8608434"/>
            <a:ext cx="135967" cy="1076618"/>
          </a:xfrm>
          <a:custGeom>
            <a:avLst/>
            <a:gdLst>
              <a:gd name="connsiteX0" fmla="*/ 73779 w 135967"/>
              <a:gd name="connsiteY0" fmla="*/ 49 h 1076618"/>
              <a:gd name="connsiteX1" fmla="*/ 94946 w 135967"/>
              <a:gd name="connsiteY1" fmla="*/ 215949 h 1076618"/>
              <a:gd name="connsiteX2" fmla="*/ 78012 w 135967"/>
              <a:gd name="connsiteY2" fmla="*/ 188433 h 1076618"/>
              <a:gd name="connsiteX3" fmla="*/ 135162 w 135967"/>
              <a:gd name="connsiteY3" fmla="*/ 632933 h 1076618"/>
              <a:gd name="connsiteX4" fmla="*/ 111879 w 135967"/>
              <a:gd name="connsiteY4" fmla="*/ 586366 h 1076618"/>
              <a:gd name="connsiteX5" fmla="*/ 116112 w 135967"/>
              <a:gd name="connsiteY5" fmla="*/ 1060499 h 1076618"/>
              <a:gd name="connsiteX6" fmla="*/ 103412 w 135967"/>
              <a:gd name="connsiteY6" fmla="*/ 889049 h 1076618"/>
              <a:gd name="connsiteX7" fmla="*/ 1812 w 135967"/>
              <a:gd name="connsiteY7" fmla="*/ 154566 h 1076618"/>
              <a:gd name="connsiteX8" fmla="*/ 39912 w 135967"/>
              <a:gd name="connsiteY8" fmla="*/ 237116 h 1076618"/>
              <a:gd name="connsiteX9" fmla="*/ 73779 w 135967"/>
              <a:gd name="connsiteY9" fmla="*/ 49 h 107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967" h="1076618">
                <a:moveTo>
                  <a:pt x="73779" y="49"/>
                </a:moveTo>
                <a:cubicBezTo>
                  <a:pt x="82951" y="-3479"/>
                  <a:pt x="94241" y="184552"/>
                  <a:pt x="94946" y="215949"/>
                </a:cubicBezTo>
                <a:cubicBezTo>
                  <a:pt x="95651" y="247346"/>
                  <a:pt x="71309" y="118936"/>
                  <a:pt x="78012" y="188433"/>
                </a:cubicBezTo>
                <a:cubicBezTo>
                  <a:pt x="84715" y="257930"/>
                  <a:pt x="129518" y="566611"/>
                  <a:pt x="135162" y="632933"/>
                </a:cubicBezTo>
                <a:cubicBezTo>
                  <a:pt x="140806" y="699255"/>
                  <a:pt x="115054" y="515105"/>
                  <a:pt x="111879" y="586366"/>
                </a:cubicBezTo>
                <a:cubicBezTo>
                  <a:pt x="108704" y="657627"/>
                  <a:pt x="117523" y="1010052"/>
                  <a:pt x="116112" y="1060499"/>
                </a:cubicBezTo>
                <a:cubicBezTo>
                  <a:pt x="114701" y="1110946"/>
                  <a:pt x="122462" y="1040038"/>
                  <a:pt x="103412" y="889049"/>
                </a:cubicBezTo>
                <a:cubicBezTo>
                  <a:pt x="84362" y="738060"/>
                  <a:pt x="12395" y="263222"/>
                  <a:pt x="1812" y="154566"/>
                </a:cubicBezTo>
                <a:cubicBezTo>
                  <a:pt x="-8771" y="45911"/>
                  <a:pt x="30034" y="257930"/>
                  <a:pt x="39912" y="237116"/>
                </a:cubicBezTo>
                <a:cubicBezTo>
                  <a:pt x="49790" y="216302"/>
                  <a:pt x="64607" y="3577"/>
                  <a:pt x="73779" y="4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フリーフォーム: 図形 296">
            <a:extLst>
              <a:ext uri="{FF2B5EF4-FFF2-40B4-BE49-F238E27FC236}">
                <a16:creationId xmlns:a16="http://schemas.microsoft.com/office/drawing/2014/main" id="{B7776108-8FF7-41D3-9D6B-D2444AD5BB65}"/>
              </a:ext>
            </a:extLst>
          </p:cNvPr>
          <p:cNvSpPr/>
          <p:nvPr/>
        </p:nvSpPr>
        <p:spPr>
          <a:xfrm>
            <a:off x="7911732" y="9221825"/>
            <a:ext cx="116927" cy="1127512"/>
          </a:xfrm>
          <a:custGeom>
            <a:avLst/>
            <a:gdLst>
              <a:gd name="connsiteX0" fmla="*/ 116785 w 116927"/>
              <a:gd name="connsiteY0" fmla="*/ 413242 h 1127512"/>
              <a:gd name="connsiteX1" fmla="*/ 85035 w 116927"/>
              <a:gd name="connsiteY1" fmla="*/ 593158 h 1127512"/>
              <a:gd name="connsiteX2" fmla="*/ 93501 w 116927"/>
              <a:gd name="connsiteY2" fmla="*/ 819642 h 1127512"/>
              <a:gd name="connsiteX3" fmla="*/ 89268 w 116927"/>
              <a:gd name="connsiteY3" fmla="*/ 798475 h 1127512"/>
              <a:gd name="connsiteX4" fmla="*/ 51168 w 116927"/>
              <a:gd name="connsiteY4" fmla="*/ 1120208 h 1127512"/>
              <a:gd name="connsiteX5" fmla="*/ 55401 w 116927"/>
              <a:gd name="connsiteY5" fmla="*/ 988975 h 1127512"/>
              <a:gd name="connsiteX6" fmla="*/ 368 w 116927"/>
              <a:gd name="connsiteY6" fmla="*/ 603742 h 1127512"/>
              <a:gd name="connsiteX7" fmla="*/ 32118 w 116927"/>
              <a:gd name="connsiteY7" fmla="*/ 1044008 h 1127512"/>
              <a:gd name="connsiteX8" fmla="*/ 46935 w 116927"/>
              <a:gd name="connsiteY8" fmla="*/ 591042 h 1127512"/>
              <a:gd name="connsiteX9" fmla="*/ 53285 w 116927"/>
              <a:gd name="connsiteY9" fmla="*/ 11075 h 1127512"/>
              <a:gd name="connsiteX10" fmla="*/ 70218 w 116927"/>
              <a:gd name="connsiteY10" fmla="*/ 222742 h 1127512"/>
              <a:gd name="connsiteX11" fmla="*/ 116785 w 116927"/>
              <a:gd name="connsiteY11" fmla="*/ 413242 h 1127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927" h="1127512">
                <a:moveTo>
                  <a:pt x="116785" y="413242"/>
                </a:moveTo>
                <a:cubicBezTo>
                  <a:pt x="119255" y="474978"/>
                  <a:pt x="88916" y="525425"/>
                  <a:pt x="85035" y="593158"/>
                </a:cubicBezTo>
                <a:cubicBezTo>
                  <a:pt x="81154" y="660891"/>
                  <a:pt x="92796" y="785423"/>
                  <a:pt x="93501" y="819642"/>
                </a:cubicBezTo>
                <a:cubicBezTo>
                  <a:pt x="94206" y="853861"/>
                  <a:pt x="96323" y="748381"/>
                  <a:pt x="89268" y="798475"/>
                </a:cubicBezTo>
                <a:cubicBezTo>
                  <a:pt x="82213" y="848569"/>
                  <a:pt x="56812" y="1088458"/>
                  <a:pt x="51168" y="1120208"/>
                </a:cubicBezTo>
                <a:cubicBezTo>
                  <a:pt x="45524" y="1151958"/>
                  <a:pt x="63868" y="1075053"/>
                  <a:pt x="55401" y="988975"/>
                </a:cubicBezTo>
                <a:cubicBezTo>
                  <a:pt x="46934" y="902897"/>
                  <a:pt x="4248" y="594570"/>
                  <a:pt x="368" y="603742"/>
                </a:cubicBezTo>
                <a:cubicBezTo>
                  <a:pt x="-3512" y="612914"/>
                  <a:pt x="24357" y="1046125"/>
                  <a:pt x="32118" y="1044008"/>
                </a:cubicBezTo>
                <a:cubicBezTo>
                  <a:pt x="39879" y="1041891"/>
                  <a:pt x="43407" y="763197"/>
                  <a:pt x="46935" y="591042"/>
                </a:cubicBezTo>
                <a:cubicBezTo>
                  <a:pt x="50463" y="418887"/>
                  <a:pt x="49405" y="72458"/>
                  <a:pt x="53285" y="11075"/>
                </a:cubicBezTo>
                <a:cubicBezTo>
                  <a:pt x="57165" y="-50308"/>
                  <a:pt x="63515" y="160653"/>
                  <a:pt x="70218" y="222742"/>
                </a:cubicBezTo>
                <a:cubicBezTo>
                  <a:pt x="76921" y="284831"/>
                  <a:pt x="114315" y="351506"/>
                  <a:pt x="116785" y="41324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フリーフォーム: 図形 297">
            <a:extLst>
              <a:ext uri="{FF2B5EF4-FFF2-40B4-BE49-F238E27FC236}">
                <a16:creationId xmlns:a16="http://schemas.microsoft.com/office/drawing/2014/main" id="{DAE7E36E-0CA4-4B43-815B-86F0A757E81E}"/>
              </a:ext>
            </a:extLst>
          </p:cNvPr>
          <p:cNvSpPr/>
          <p:nvPr/>
        </p:nvSpPr>
        <p:spPr>
          <a:xfrm>
            <a:off x="7471833" y="9109989"/>
            <a:ext cx="358159" cy="963751"/>
          </a:xfrm>
          <a:custGeom>
            <a:avLst/>
            <a:gdLst>
              <a:gd name="connsiteX0" fmla="*/ 357717 w 358159"/>
              <a:gd name="connsiteY0" fmla="*/ 144 h 963751"/>
              <a:gd name="connsiteX1" fmla="*/ 201084 w 358159"/>
              <a:gd name="connsiteY1" fmla="*/ 340928 h 963751"/>
              <a:gd name="connsiteX2" fmla="*/ 247650 w 358159"/>
              <a:gd name="connsiteY2" fmla="*/ 243561 h 963751"/>
              <a:gd name="connsiteX3" fmla="*/ 156634 w 358159"/>
              <a:gd name="connsiteY3" fmla="*/ 510261 h 963751"/>
              <a:gd name="connsiteX4" fmla="*/ 114300 w 358159"/>
              <a:gd name="connsiteY4" fmla="*/ 685944 h 963751"/>
              <a:gd name="connsiteX5" fmla="*/ 0 w 358159"/>
              <a:gd name="connsiteY5" fmla="*/ 963228 h 963751"/>
              <a:gd name="connsiteX6" fmla="*/ 114300 w 358159"/>
              <a:gd name="connsiteY6" fmla="*/ 745211 h 963751"/>
              <a:gd name="connsiteX7" fmla="*/ 243417 w 358159"/>
              <a:gd name="connsiteY7" fmla="*/ 387494 h 963751"/>
              <a:gd name="connsiteX8" fmla="*/ 357717 w 358159"/>
              <a:gd name="connsiteY8" fmla="*/ 144 h 963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8159" h="963751">
                <a:moveTo>
                  <a:pt x="357717" y="144"/>
                </a:moveTo>
                <a:cubicBezTo>
                  <a:pt x="350661" y="-7617"/>
                  <a:pt x="219428" y="300359"/>
                  <a:pt x="201084" y="340928"/>
                </a:cubicBezTo>
                <a:cubicBezTo>
                  <a:pt x="182739" y="381498"/>
                  <a:pt x="255058" y="215339"/>
                  <a:pt x="247650" y="243561"/>
                </a:cubicBezTo>
                <a:cubicBezTo>
                  <a:pt x="240242" y="271783"/>
                  <a:pt x="178859" y="436531"/>
                  <a:pt x="156634" y="510261"/>
                </a:cubicBezTo>
                <a:cubicBezTo>
                  <a:pt x="134409" y="583992"/>
                  <a:pt x="140406" y="610450"/>
                  <a:pt x="114300" y="685944"/>
                </a:cubicBezTo>
                <a:cubicBezTo>
                  <a:pt x="88194" y="761438"/>
                  <a:pt x="0" y="953350"/>
                  <a:pt x="0" y="963228"/>
                </a:cubicBezTo>
                <a:cubicBezTo>
                  <a:pt x="0" y="973106"/>
                  <a:pt x="73730" y="841167"/>
                  <a:pt x="114300" y="745211"/>
                </a:cubicBezTo>
                <a:cubicBezTo>
                  <a:pt x="154869" y="649255"/>
                  <a:pt x="201084" y="509908"/>
                  <a:pt x="243417" y="387494"/>
                </a:cubicBezTo>
                <a:cubicBezTo>
                  <a:pt x="285750" y="265080"/>
                  <a:pt x="364773" y="7905"/>
                  <a:pt x="357717" y="14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9" name="フリーフォーム: 図形 298">
            <a:extLst>
              <a:ext uri="{FF2B5EF4-FFF2-40B4-BE49-F238E27FC236}">
                <a16:creationId xmlns:a16="http://schemas.microsoft.com/office/drawing/2014/main" id="{1F20F8C1-385A-4416-9C65-A06B53290974}"/>
              </a:ext>
            </a:extLst>
          </p:cNvPr>
          <p:cNvSpPr/>
          <p:nvPr/>
        </p:nvSpPr>
        <p:spPr>
          <a:xfrm>
            <a:off x="7763386" y="9917760"/>
            <a:ext cx="267785" cy="1174845"/>
          </a:xfrm>
          <a:custGeom>
            <a:avLst/>
            <a:gdLst>
              <a:gd name="connsiteX0" fmla="*/ 163531 w 267785"/>
              <a:gd name="connsiteY0" fmla="*/ 100423 h 1174845"/>
              <a:gd name="connsiteX1" fmla="*/ 104264 w 267785"/>
              <a:gd name="connsiteY1" fmla="*/ 585140 h 1174845"/>
              <a:gd name="connsiteX2" fmla="*/ 142364 w 267785"/>
              <a:gd name="connsiteY2" fmla="*/ 515290 h 1174845"/>
              <a:gd name="connsiteX3" fmla="*/ 547 w 267785"/>
              <a:gd name="connsiteY3" fmla="*/ 856073 h 1174845"/>
              <a:gd name="connsiteX4" fmla="*/ 95797 w 267785"/>
              <a:gd name="connsiteY4" fmla="*/ 707907 h 1174845"/>
              <a:gd name="connsiteX5" fmla="*/ 157181 w 267785"/>
              <a:gd name="connsiteY5" fmla="*/ 1173573 h 1174845"/>
              <a:gd name="connsiteX6" fmla="*/ 171997 w 267785"/>
              <a:gd name="connsiteY6" fmla="*/ 834907 h 1174845"/>
              <a:gd name="connsiteX7" fmla="*/ 224914 w 267785"/>
              <a:gd name="connsiteY7" fmla="*/ 504707 h 1174845"/>
              <a:gd name="connsiteX8" fmla="*/ 201631 w 267785"/>
              <a:gd name="connsiteY8" fmla="*/ 652873 h 1174845"/>
              <a:gd name="connsiteX9" fmla="*/ 216447 w 267785"/>
              <a:gd name="connsiteY9" fmla="*/ 250707 h 1174845"/>
              <a:gd name="connsiteX10" fmla="*/ 267247 w 267785"/>
              <a:gd name="connsiteY10" fmla="*/ 940 h 1174845"/>
              <a:gd name="connsiteX11" fmla="*/ 180464 w 267785"/>
              <a:gd name="connsiteY11" fmla="*/ 337490 h 1174845"/>
              <a:gd name="connsiteX12" fmla="*/ 163531 w 267785"/>
              <a:gd name="connsiteY12" fmla="*/ 100423 h 117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7785" h="1174845">
                <a:moveTo>
                  <a:pt x="163531" y="100423"/>
                </a:moveTo>
                <a:cubicBezTo>
                  <a:pt x="150831" y="141698"/>
                  <a:pt x="107792" y="515996"/>
                  <a:pt x="104264" y="585140"/>
                </a:cubicBezTo>
                <a:cubicBezTo>
                  <a:pt x="100736" y="654285"/>
                  <a:pt x="159650" y="470135"/>
                  <a:pt x="142364" y="515290"/>
                </a:cubicBezTo>
                <a:cubicBezTo>
                  <a:pt x="125078" y="560446"/>
                  <a:pt x="8308" y="823970"/>
                  <a:pt x="547" y="856073"/>
                </a:cubicBezTo>
                <a:cubicBezTo>
                  <a:pt x="-7214" y="888176"/>
                  <a:pt x="69691" y="654990"/>
                  <a:pt x="95797" y="707907"/>
                </a:cubicBezTo>
                <a:cubicBezTo>
                  <a:pt x="121903" y="760824"/>
                  <a:pt x="144481" y="1152406"/>
                  <a:pt x="157181" y="1173573"/>
                </a:cubicBezTo>
                <a:cubicBezTo>
                  <a:pt x="169881" y="1194740"/>
                  <a:pt x="160708" y="946385"/>
                  <a:pt x="171997" y="834907"/>
                </a:cubicBezTo>
                <a:cubicBezTo>
                  <a:pt x="183286" y="723429"/>
                  <a:pt x="219975" y="535046"/>
                  <a:pt x="224914" y="504707"/>
                </a:cubicBezTo>
                <a:cubicBezTo>
                  <a:pt x="229853" y="474368"/>
                  <a:pt x="203042" y="695206"/>
                  <a:pt x="201631" y="652873"/>
                </a:cubicBezTo>
                <a:cubicBezTo>
                  <a:pt x="200220" y="610540"/>
                  <a:pt x="205511" y="359362"/>
                  <a:pt x="216447" y="250707"/>
                </a:cubicBezTo>
                <a:cubicBezTo>
                  <a:pt x="227383" y="142052"/>
                  <a:pt x="273244" y="-13524"/>
                  <a:pt x="267247" y="940"/>
                </a:cubicBezTo>
                <a:cubicBezTo>
                  <a:pt x="261250" y="15404"/>
                  <a:pt x="197750" y="315971"/>
                  <a:pt x="180464" y="337490"/>
                </a:cubicBezTo>
                <a:cubicBezTo>
                  <a:pt x="163178" y="359009"/>
                  <a:pt x="176231" y="59148"/>
                  <a:pt x="163531" y="10042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フリーフォーム: 図形 299">
            <a:extLst>
              <a:ext uri="{FF2B5EF4-FFF2-40B4-BE49-F238E27FC236}">
                <a16:creationId xmlns:a16="http://schemas.microsoft.com/office/drawing/2014/main" id="{E46F336A-F900-4B8C-A5BD-E366D413E20C}"/>
              </a:ext>
            </a:extLst>
          </p:cNvPr>
          <p:cNvSpPr/>
          <p:nvPr/>
        </p:nvSpPr>
        <p:spPr>
          <a:xfrm>
            <a:off x="7824782" y="10490107"/>
            <a:ext cx="165697" cy="880588"/>
          </a:xfrm>
          <a:custGeom>
            <a:avLst/>
            <a:gdLst>
              <a:gd name="connsiteX0" fmla="*/ 133885 w 165697"/>
              <a:gd name="connsiteY0" fmla="*/ 304893 h 880588"/>
              <a:gd name="connsiteX1" fmla="*/ 95785 w 165697"/>
              <a:gd name="connsiteY1" fmla="*/ 410726 h 880588"/>
              <a:gd name="connsiteX2" fmla="*/ 161401 w 165697"/>
              <a:gd name="connsiteY2" fmla="*/ 635093 h 880588"/>
              <a:gd name="connsiteX3" fmla="*/ 114835 w 165697"/>
              <a:gd name="connsiteY3" fmla="*/ 571593 h 880588"/>
              <a:gd name="connsiteX4" fmla="*/ 165635 w 165697"/>
              <a:gd name="connsiteY4" fmla="*/ 876393 h 880588"/>
              <a:gd name="connsiteX5" fmla="*/ 102135 w 165697"/>
              <a:gd name="connsiteY5" fmla="*/ 726110 h 880588"/>
              <a:gd name="connsiteX6" fmla="*/ 535 w 165697"/>
              <a:gd name="connsiteY6" fmla="*/ 408610 h 880588"/>
              <a:gd name="connsiteX7" fmla="*/ 61918 w 165697"/>
              <a:gd name="connsiteY7" fmla="*/ 795960 h 880588"/>
              <a:gd name="connsiteX8" fmla="*/ 59801 w 165697"/>
              <a:gd name="connsiteY8" fmla="*/ 525026 h 880588"/>
              <a:gd name="connsiteX9" fmla="*/ 44985 w 165697"/>
              <a:gd name="connsiteY9" fmla="*/ 302776 h 880588"/>
              <a:gd name="connsiteX10" fmla="*/ 104251 w 165697"/>
              <a:gd name="connsiteY10" fmla="*/ 93 h 880588"/>
              <a:gd name="connsiteX11" fmla="*/ 80968 w 165697"/>
              <a:gd name="connsiteY11" fmla="*/ 334526 h 880588"/>
              <a:gd name="connsiteX12" fmla="*/ 133885 w 165697"/>
              <a:gd name="connsiteY12" fmla="*/ 304893 h 88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5697" h="880588">
                <a:moveTo>
                  <a:pt x="133885" y="304893"/>
                </a:moveTo>
                <a:cubicBezTo>
                  <a:pt x="136355" y="317593"/>
                  <a:pt x="91199" y="355693"/>
                  <a:pt x="95785" y="410726"/>
                </a:cubicBezTo>
                <a:cubicBezTo>
                  <a:pt x="100371" y="465759"/>
                  <a:pt x="158226" y="608282"/>
                  <a:pt x="161401" y="635093"/>
                </a:cubicBezTo>
                <a:cubicBezTo>
                  <a:pt x="164576" y="661904"/>
                  <a:pt x="114129" y="531376"/>
                  <a:pt x="114835" y="571593"/>
                </a:cubicBezTo>
                <a:cubicBezTo>
                  <a:pt x="115541" y="611810"/>
                  <a:pt x="167752" y="850640"/>
                  <a:pt x="165635" y="876393"/>
                </a:cubicBezTo>
                <a:cubicBezTo>
                  <a:pt x="163518" y="902146"/>
                  <a:pt x="129652" y="804074"/>
                  <a:pt x="102135" y="726110"/>
                </a:cubicBezTo>
                <a:cubicBezTo>
                  <a:pt x="74618" y="648146"/>
                  <a:pt x="7238" y="396968"/>
                  <a:pt x="535" y="408610"/>
                </a:cubicBezTo>
                <a:cubicBezTo>
                  <a:pt x="-6168" y="420252"/>
                  <a:pt x="52040" y="776557"/>
                  <a:pt x="61918" y="795960"/>
                </a:cubicBezTo>
                <a:cubicBezTo>
                  <a:pt x="71796" y="815363"/>
                  <a:pt x="62623" y="607223"/>
                  <a:pt x="59801" y="525026"/>
                </a:cubicBezTo>
                <a:cubicBezTo>
                  <a:pt x="56979" y="442829"/>
                  <a:pt x="37577" y="390265"/>
                  <a:pt x="44985" y="302776"/>
                </a:cubicBezTo>
                <a:cubicBezTo>
                  <a:pt x="52393" y="215287"/>
                  <a:pt x="98254" y="-5199"/>
                  <a:pt x="104251" y="93"/>
                </a:cubicBezTo>
                <a:cubicBezTo>
                  <a:pt x="110248" y="5385"/>
                  <a:pt x="75676" y="284079"/>
                  <a:pt x="80968" y="334526"/>
                </a:cubicBezTo>
                <a:cubicBezTo>
                  <a:pt x="86260" y="384973"/>
                  <a:pt x="131415" y="292193"/>
                  <a:pt x="133885" y="30489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フリーフォーム: 図形 300">
            <a:extLst>
              <a:ext uri="{FF2B5EF4-FFF2-40B4-BE49-F238E27FC236}">
                <a16:creationId xmlns:a16="http://schemas.microsoft.com/office/drawing/2014/main" id="{99780B02-92A1-49FB-9B9C-E0E4F58CD5EF}"/>
              </a:ext>
            </a:extLst>
          </p:cNvPr>
          <p:cNvSpPr/>
          <p:nvPr/>
        </p:nvSpPr>
        <p:spPr>
          <a:xfrm>
            <a:off x="6644099" y="10612737"/>
            <a:ext cx="615380" cy="721987"/>
          </a:xfrm>
          <a:custGeom>
            <a:avLst/>
            <a:gdLst>
              <a:gd name="connsiteX0" fmla="*/ 613951 w 615380"/>
              <a:gd name="connsiteY0" fmla="*/ 230 h 721987"/>
              <a:gd name="connsiteX1" fmla="*/ 455201 w 615380"/>
              <a:gd name="connsiteY1" fmla="*/ 247880 h 721987"/>
              <a:gd name="connsiteX2" fmla="*/ 573734 w 615380"/>
              <a:gd name="connsiteY2" fmla="*/ 199196 h 721987"/>
              <a:gd name="connsiteX3" fmla="*/ 408634 w 615380"/>
              <a:gd name="connsiteY3" fmla="*/ 383346 h 721987"/>
              <a:gd name="connsiteX4" fmla="*/ 453084 w 615380"/>
              <a:gd name="connsiteY4" fmla="*/ 474363 h 721987"/>
              <a:gd name="connsiteX5" fmla="*/ 438268 w 615380"/>
              <a:gd name="connsiteY5" fmla="*/ 451080 h 721987"/>
              <a:gd name="connsiteX6" fmla="*/ 404401 w 615380"/>
              <a:gd name="connsiteY6" fmla="*/ 537863 h 721987"/>
              <a:gd name="connsiteX7" fmla="*/ 493301 w 615380"/>
              <a:gd name="connsiteY7" fmla="*/ 715663 h 721987"/>
              <a:gd name="connsiteX8" fmla="*/ 434034 w 615380"/>
              <a:gd name="connsiteY8" fmla="*/ 601363 h 721987"/>
              <a:gd name="connsiteX9" fmla="*/ 476368 w 615380"/>
              <a:gd name="connsiteY9" fmla="*/ 688146 h 721987"/>
              <a:gd name="connsiteX10" fmla="*/ 247768 w 615380"/>
              <a:gd name="connsiteY10" fmla="*/ 694496 h 721987"/>
              <a:gd name="connsiteX11" fmla="*/ 118 w 615380"/>
              <a:gd name="connsiteY11" fmla="*/ 719896 h 721987"/>
              <a:gd name="connsiteX12" fmla="*/ 279518 w 615380"/>
              <a:gd name="connsiteY12" fmla="*/ 633113 h 721987"/>
              <a:gd name="connsiteX13" fmla="*/ 275284 w 615380"/>
              <a:gd name="connsiteY13" fmla="*/ 501880 h 721987"/>
              <a:gd name="connsiteX14" fmla="*/ 448851 w 615380"/>
              <a:gd name="connsiteY14" fmla="*/ 125113 h 721987"/>
              <a:gd name="connsiteX15" fmla="*/ 343018 w 615380"/>
              <a:gd name="connsiteY15" fmla="*/ 201313 h 721987"/>
              <a:gd name="connsiteX16" fmla="*/ 613951 w 615380"/>
              <a:gd name="connsiteY16" fmla="*/ 230 h 721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15380" h="721987">
                <a:moveTo>
                  <a:pt x="613951" y="230"/>
                </a:moveTo>
                <a:cubicBezTo>
                  <a:pt x="632648" y="7991"/>
                  <a:pt x="461904" y="214719"/>
                  <a:pt x="455201" y="247880"/>
                </a:cubicBezTo>
                <a:cubicBezTo>
                  <a:pt x="448498" y="281041"/>
                  <a:pt x="581495" y="176618"/>
                  <a:pt x="573734" y="199196"/>
                </a:cubicBezTo>
                <a:cubicBezTo>
                  <a:pt x="565973" y="221774"/>
                  <a:pt x="428742" y="337485"/>
                  <a:pt x="408634" y="383346"/>
                </a:cubicBezTo>
                <a:cubicBezTo>
                  <a:pt x="388526" y="429207"/>
                  <a:pt x="448145" y="463074"/>
                  <a:pt x="453084" y="474363"/>
                </a:cubicBezTo>
                <a:cubicBezTo>
                  <a:pt x="458023" y="485652"/>
                  <a:pt x="446382" y="440497"/>
                  <a:pt x="438268" y="451080"/>
                </a:cubicBezTo>
                <a:cubicBezTo>
                  <a:pt x="430154" y="461663"/>
                  <a:pt x="395229" y="493766"/>
                  <a:pt x="404401" y="537863"/>
                </a:cubicBezTo>
                <a:cubicBezTo>
                  <a:pt x="413573" y="581960"/>
                  <a:pt x="488362" y="705080"/>
                  <a:pt x="493301" y="715663"/>
                </a:cubicBezTo>
                <a:cubicBezTo>
                  <a:pt x="498240" y="726246"/>
                  <a:pt x="436856" y="605949"/>
                  <a:pt x="434034" y="601363"/>
                </a:cubicBezTo>
                <a:cubicBezTo>
                  <a:pt x="431212" y="596777"/>
                  <a:pt x="507412" y="672624"/>
                  <a:pt x="476368" y="688146"/>
                </a:cubicBezTo>
                <a:cubicBezTo>
                  <a:pt x="445324" y="703668"/>
                  <a:pt x="327143" y="689204"/>
                  <a:pt x="247768" y="694496"/>
                </a:cubicBezTo>
                <a:cubicBezTo>
                  <a:pt x="168393" y="699788"/>
                  <a:pt x="-5174" y="730126"/>
                  <a:pt x="118" y="719896"/>
                </a:cubicBezTo>
                <a:cubicBezTo>
                  <a:pt x="5410" y="709666"/>
                  <a:pt x="233657" y="669449"/>
                  <a:pt x="279518" y="633113"/>
                </a:cubicBezTo>
                <a:cubicBezTo>
                  <a:pt x="325379" y="596777"/>
                  <a:pt x="247062" y="586547"/>
                  <a:pt x="275284" y="501880"/>
                </a:cubicBezTo>
                <a:cubicBezTo>
                  <a:pt x="303506" y="417213"/>
                  <a:pt x="437562" y="175207"/>
                  <a:pt x="448851" y="125113"/>
                </a:cubicBezTo>
                <a:cubicBezTo>
                  <a:pt x="460140" y="75019"/>
                  <a:pt x="316207" y="219658"/>
                  <a:pt x="343018" y="201313"/>
                </a:cubicBezTo>
                <a:cubicBezTo>
                  <a:pt x="369829" y="182969"/>
                  <a:pt x="595254" y="-7531"/>
                  <a:pt x="613951" y="23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フリーフォーム: 図形 301">
            <a:extLst>
              <a:ext uri="{FF2B5EF4-FFF2-40B4-BE49-F238E27FC236}">
                <a16:creationId xmlns:a16="http://schemas.microsoft.com/office/drawing/2014/main" id="{776756A6-4A95-4485-836F-BE82640F2910}"/>
              </a:ext>
            </a:extLst>
          </p:cNvPr>
          <p:cNvSpPr/>
          <p:nvPr/>
        </p:nvSpPr>
        <p:spPr>
          <a:xfrm>
            <a:off x="7427414" y="9725078"/>
            <a:ext cx="273254" cy="600230"/>
          </a:xfrm>
          <a:custGeom>
            <a:avLst/>
            <a:gdLst>
              <a:gd name="connsiteX0" fmla="*/ 273019 w 273254"/>
              <a:gd name="connsiteY0" fmla="*/ 3122 h 600230"/>
              <a:gd name="connsiteX1" fmla="*/ 148136 w 273254"/>
              <a:gd name="connsiteY1" fmla="*/ 170339 h 600230"/>
              <a:gd name="connsiteX2" fmla="*/ 230686 w 273254"/>
              <a:gd name="connsiteY2" fmla="*/ 142822 h 600230"/>
              <a:gd name="connsiteX3" fmla="*/ 99453 w 273254"/>
              <a:gd name="connsiteY3" fmla="*/ 318505 h 600230"/>
              <a:gd name="connsiteX4" fmla="*/ 4203 w 273254"/>
              <a:gd name="connsiteY4" fmla="*/ 595789 h 600230"/>
              <a:gd name="connsiteX5" fmla="*/ 27486 w 273254"/>
              <a:gd name="connsiteY5" fmla="*/ 453972 h 600230"/>
              <a:gd name="connsiteX6" fmla="*/ 122736 w 273254"/>
              <a:gd name="connsiteY6" fmla="*/ 5239 h 600230"/>
              <a:gd name="connsiteX7" fmla="*/ 110036 w 273254"/>
              <a:gd name="connsiteY7" fmla="*/ 195739 h 600230"/>
              <a:gd name="connsiteX8" fmla="*/ 273019 w 273254"/>
              <a:gd name="connsiteY8" fmla="*/ 3122 h 600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3254" h="600230">
                <a:moveTo>
                  <a:pt x="273019" y="3122"/>
                </a:moveTo>
                <a:cubicBezTo>
                  <a:pt x="279369" y="-1111"/>
                  <a:pt x="155191" y="147056"/>
                  <a:pt x="148136" y="170339"/>
                </a:cubicBezTo>
                <a:cubicBezTo>
                  <a:pt x="141080" y="193622"/>
                  <a:pt x="238800" y="118128"/>
                  <a:pt x="230686" y="142822"/>
                </a:cubicBezTo>
                <a:cubicBezTo>
                  <a:pt x="222572" y="167516"/>
                  <a:pt x="137200" y="243011"/>
                  <a:pt x="99453" y="318505"/>
                </a:cubicBezTo>
                <a:cubicBezTo>
                  <a:pt x="61706" y="393999"/>
                  <a:pt x="16197" y="573211"/>
                  <a:pt x="4203" y="595789"/>
                </a:cubicBezTo>
                <a:cubicBezTo>
                  <a:pt x="-7792" y="618367"/>
                  <a:pt x="7730" y="552397"/>
                  <a:pt x="27486" y="453972"/>
                </a:cubicBezTo>
                <a:cubicBezTo>
                  <a:pt x="47242" y="355547"/>
                  <a:pt x="108978" y="48278"/>
                  <a:pt x="122736" y="5239"/>
                </a:cubicBezTo>
                <a:cubicBezTo>
                  <a:pt x="136494" y="-37800"/>
                  <a:pt x="84636" y="198561"/>
                  <a:pt x="110036" y="195739"/>
                </a:cubicBezTo>
                <a:cubicBezTo>
                  <a:pt x="135436" y="192917"/>
                  <a:pt x="266669" y="7355"/>
                  <a:pt x="273019" y="312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フリーフォーム: 図形 302">
            <a:extLst>
              <a:ext uri="{FF2B5EF4-FFF2-40B4-BE49-F238E27FC236}">
                <a16:creationId xmlns:a16="http://schemas.microsoft.com/office/drawing/2014/main" id="{AF539A7B-EF45-497E-B1FB-16165FA6DA2B}"/>
              </a:ext>
            </a:extLst>
          </p:cNvPr>
          <p:cNvSpPr/>
          <p:nvPr/>
        </p:nvSpPr>
        <p:spPr>
          <a:xfrm>
            <a:off x="7065021" y="9967198"/>
            <a:ext cx="548630" cy="889250"/>
          </a:xfrm>
          <a:custGeom>
            <a:avLst/>
            <a:gdLst>
              <a:gd name="connsiteX0" fmla="*/ 466079 w 548630"/>
              <a:gd name="connsiteY0" fmla="*/ 42519 h 889250"/>
              <a:gd name="connsiteX1" fmla="*/ 142229 w 548630"/>
              <a:gd name="connsiteY1" fmla="*/ 398119 h 889250"/>
              <a:gd name="connsiteX2" fmla="*/ 252296 w 548630"/>
              <a:gd name="connsiteY2" fmla="*/ 328269 h 889250"/>
              <a:gd name="connsiteX3" fmla="*/ 150696 w 548630"/>
              <a:gd name="connsiteY3" fmla="*/ 523002 h 889250"/>
              <a:gd name="connsiteX4" fmla="*/ 412 w 548630"/>
              <a:gd name="connsiteY4" fmla="*/ 870135 h 889250"/>
              <a:gd name="connsiteX5" fmla="*/ 108362 w 548630"/>
              <a:gd name="connsiteY5" fmla="*/ 719852 h 889250"/>
              <a:gd name="connsiteX6" fmla="*/ 178212 w 548630"/>
              <a:gd name="connsiteY6" fmla="*/ 669052 h 889250"/>
              <a:gd name="connsiteX7" fmla="*/ 10996 w 548630"/>
              <a:gd name="connsiteY7" fmla="*/ 887069 h 889250"/>
              <a:gd name="connsiteX8" fmla="*/ 275579 w 548630"/>
              <a:gd name="connsiteY8" fmla="*/ 512419 h 889250"/>
              <a:gd name="connsiteX9" fmla="*/ 548629 w 548630"/>
              <a:gd name="connsiteY9" fmla="*/ 2302 h 889250"/>
              <a:gd name="connsiteX10" fmla="*/ 279812 w 548630"/>
              <a:gd name="connsiteY10" fmla="*/ 313452 h 889250"/>
              <a:gd name="connsiteX11" fmla="*/ 466079 w 548630"/>
              <a:gd name="connsiteY11" fmla="*/ 42519 h 88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8630" h="889250">
                <a:moveTo>
                  <a:pt x="466079" y="42519"/>
                </a:moveTo>
                <a:cubicBezTo>
                  <a:pt x="443149" y="56630"/>
                  <a:pt x="177860" y="350494"/>
                  <a:pt x="142229" y="398119"/>
                </a:cubicBezTo>
                <a:cubicBezTo>
                  <a:pt x="106598" y="445744"/>
                  <a:pt x="250885" y="307455"/>
                  <a:pt x="252296" y="328269"/>
                </a:cubicBezTo>
                <a:cubicBezTo>
                  <a:pt x="253707" y="349083"/>
                  <a:pt x="192677" y="432691"/>
                  <a:pt x="150696" y="523002"/>
                </a:cubicBezTo>
                <a:cubicBezTo>
                  <a:pt x="108715" y="613313"/>
                  <a:pt x="7468" y="837327"/>
                  <a:pt x="412" y="870135"/>
                </a:cubicBezTo>
                <a:cubicBezTo>
                  <a:pt x="-6644" y="902943"/>
                  <a:pt x="78729" y="753366"/>
                  <a:pt x="108362" y="719852"/>
                </a:cubicBezTo>
                <a:cubicBezTo>
                  <a:pt x="137995" y="686338"/>
                  <a:pt x="194440" y="641183"/>
                  <a:pt x="178212" y="669052"/>
                </a:cubicBezTo>
                <a:cubicBezTo>
                  <a:pt x="161984" y="696922"/>
                  <a:pt x="-5232" y="913174"/>
                  <a:pt x="10996" y="887069"/>
                </a:cubicBezTo>
                <a:cubicBezTo>
                  <a:pt x="27224" y="860964"/>
                  <a:pt x="185974" y="659880"/>
                  <a:pt x="275579" y="512419"/>
                </a:cubicBezTo>
                <a:cubicBezTo>
                  <a:pt x="365184" y="364958"/>
                  <a:pt x="547924" y="35463"/>
                  <a:pt x="548629" y="2302"/>
                </a:cubicBezTo>
                <a:cubicBezTo>
                  <a:pt x="549334" y="-30859"/>
                  <a:pt x="292865" y="304985"/>
                  <a:pt x="279812" y="313452"/>
                </a:cubicBezTo>
                <a:cubicBezTo>
                  <a:pt x="266759" y="321919"/>
                  <a:pt x="489009" y="28408"/>
                  <a:pt x="466079" y="4251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4" name="フリーフォーム: 図形 303">
            <a:extLst>
              <a:ext uri="{FF2B5EF4-FFF2-40B4-BE49-F238E27FC236}">
                <a16:creationId xmlns:a16="http://schemas.microsoft.com/office/drawing/2014/main" id="{852233E6-766E-4AEC-B704-1DB811C2FECB}"/>
              </a:ext>
            </a:extLst>
          </p:cNvPr>
          <p:cNvSpPr/>
          <p:nvPr/>
        </p:nvSpPr>
        <p:spPr>
          <a:xfrm>
            <a:off x="6781684" y="10570685"/>
            <a:ext cx="455285" cy="787850"/>
          </a:xfrm>
          <a:custGeom>
            <a:avLst/>
            <a:gdLst>
              <a:gd name="connsiteX0" fmla="*/ 455199 w 455285"/>
              <a:gd name="connsiteY0" fmla="*/ 4182 h 787850"/>
              <a:gd name="connsiteX1" fmla="*/ 268933 w 455285"/>
              <a:gd name="connsiteY1" fmla="*/ 389415 h 787850"/>
              <a:gd name="connsiteX2" fmla="*/ 381116 w 455285"/>
              <a:gd name="connsiteY2" fmla="*/ 334382 h 787850"/>
              <a:gd name="connsiteX3" fmla="*/ 264699 w 455285"/>
              <a:gd name="connsiteY3" fmla="*/ 503715 h 787850"/>
              <a:gd name="connsiteX4" fmla="*/ 321849 w 455285"/>
              <a:gd name="connsiteY4" fmla="*/ 745015 h 787850"/>
              <a:gd name="connsiteX5" fmla="*/ 251999 w 455285"/>
              <a:gd name="connsiteY5" fmla="*/ 618015 h 787850"/>
              <a:gd name="connsiteX6" fmla="*/ 116 w 455285"/>
              <a:gd name="connsiteY6" fmla="*/ 783115 h 787850"/>
              <a:gd name="connsiteX7" fmla="*/ 220249 w 455285"/>
              <a:gd name="connsiteY7" fmla="*/ 393648 h 787850"/>
              <a:gd name="connsiteX8" fmla="*/ 292216 w 455285"/>
              <a:gd name="connsiteY8" fmla="*/ 196798 h 787850"/>
              <a:gd name="connsiteX9" fmla="*/ 455199 w 455285"/>
              <a:gd name="connsiteY9" fmla="*/ 4182 h 78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5285" h="787850">
                <a:moveTo>
                  <a:pt x="455199" y="4182"/>
                </a:moveTo>
                <a:cubicBezTo>
                  <a:pt x="451319" y="36285"/>
                  <a:pt x="281280" y="334382"/>
                  <a:pt x="268933" y="389415"/>
                </a:cubicBezTo>
                <a:cubicBezTo>
                  <a:pt x="256586" y="444448"/>
                  <a:pt x="381822" y="315332"/>
                  <a:pt x="381116" y="334382"/>
                </a:cubicBezTo>
                <a:cubicBezTo>
                  <a:pt x="380410" y="353432"/>
                  <a:pt x="274577" y="435276"/>
                  <a:pt x="264699" y="503715"/>
                </a:cubicBezTo>
                <a:cubicBezTo>
                  <a:pt x="254821" y="572154"/>
                  <a:pt x="323966" y="725965"/>
                  <a:pt x="321849" y="745015"/>
                </a:cubicBezTo>
                <a:cubicBezTo>
                  <a:pt x="319732" y="764065"/>
                  <a:pt x="305621" y="611665"/>
                  <a:pt x="251999" y="618015"/>
                </a:cubicBezTo>
                <a:cubicBezTo>
                  <a:pt x="198377" y="624365"/>
                  <a:pt x="5408" y="820510"/>
                  <a:pt x="116" y="783115"/>
                </a:cubicBezTo>
                <a:cubicBezTo>
                  <a:pt x="-5176" y="745721"/>
                  <a:pt x="171566" y="491367"/>
                  <a:pt x="220249" y="393648"/>
                </a:cubicBezTo>
                <a:cubicBezTo>
                  <a:pt x="268932" y="295929"/>
                  <a:pt x="252352" y="260298"/>
                  <a:pt x="292216" y="196798"/>
                </a:cubicBezTo>
                <a:cubicBezTo>
                  <a:pt x="332080" y="133298"/>
                  <a:pt x="459079" y="-27921"/>
                  <a:pt x="455199" y="418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フリーフォーム: 図形 304">
            <a:extLst>
              <a:ext uri="{FF2B5EF4-FFF2-40B4-BE49-F238E27FC236}">
                <a16:creationId xmlns:a16="http://schemas.microsoft.com/office/drawing/2014/main" id="{29A8A8B3-2235-4C9E-84B6-33D2B8E064B6}"/>
              </a:ext>
            </a:extLst>
          </p:cNvPr>
          <p:cNvSpPr/>
          <p:nvPr/>
        </p:nvSpPr>
        <p:spPr>
          <a:xfrm>
            <a:off x="6711250" y="10722384"/>
            <a:ext cx="502518" cy="606772"/>
          </a:xfrm>
          <a:custGeom>
            <a:avLst/>
            <a:gdLst>
              <a:gd name="connsiteX0" fmla="*/ 502350 w 502518"/>
              <a:gd name="connsiteY0" fmla="*/ 649 h 606772"/>
              <a:gd name="connsiteX1" fmla="*/ 318200 w 502518"/>
              <a:gd name="connsiteY1" fmla="*/ 322383 h 606772"/>
              <a:gd name="connsiteX2" fmla="*/ 411333 w 502518"/>
              <a:gd name="connsiteY2" fmla="*/ 595433 h 606772"/>
              <a:gd name="connsiteX3" fmla="*/ 375350 w 502518"/>
              <a:gd name="connsiteY3" fmla="*/ 510766 h 606772"/>
              <a:gd name="connsiteX4" fmla="*/ 2817 w 502518"/>
              <a:gd name="connsiteY4" fmla="*/ 603899 h 606772"/>
              <a:gd name="connsiteX5" fmla="*/ 208133 w 502518"/>
              <a:gd name="connsiteY5" fmla="*/ 377416 h 606772"/>
              <a:gd name="connsiteX6" fmla="*/ 280100 w 502518"/>
              <a:gd name="connsiteY6" fmla="*/ 241949 h 606772"/>
              <a:gd name="connsiteX7" fmla="*/ 502350 w 502518"/>
              <a:gd name="connsiteY7" fmla="*/ 649 h 60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2518" h="606772">
                <a:moveTo>
                  <a:pt x="502350" y="649"/>
                </a:moveTo>
                <a:cubicBezTo>
                  <a:pt x="508700" y="14055"/>
                  <a:pt x="333369" y="223252"/>
                  <a:pt x="318200" y="322383"/>
                </a:cubicBezTo>
                <a:cubicBezTo>
                  <a:pt x="303030" y="421514"/>
                  <a:pt x="401808" y="564036"/>
                  <a:pt x="411333" y="595433"/>
                </a:cubicBezTo>
                <a:cubicBezTo>
                  <a:pt x="420858" y="626830"/>
                  <a:pt x="443436" y="509355"/>
                  <a:pt x="375350" y="510766"/>
                </a:cubicBezTo>
                <a:cubicBezTo>
                  <a:pt x="307264" y="512177"/>
                  <a:pt x="30686" y="626124"/>
                  <a:pt x="2817" y="603899"/>
                </a:cubicBezTo>
                <a:cubicBezTo>
                  <a:pt x="-25052" y="581674"/>
                  <a:pt x="161919" y="437741"/>
                  <a:pt x="208133" y="377416"/>
                </a:cubicBezTo>
                <a:cubicBezTo>
                  <a:pt x="254347" y="317091"/>
                  <a:pt x="235650" y="298746"/>
                  <a:pt x="280100" y="241949"/>
                </a:cubicBezTo>
                <a:cubicBezTo>
                  <a:pt x="324550" y="185152"/>
                  <a:pt x="496000" y="-12757"/>
                  <a:pt x="502350" y="64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フリーフォーム: 図形 305">
            <a:extLst>
              <a:ext uri="{FF2B5EF4-FFF2-40B4-BE49-F238E27FC236}">
                <a16:creationId xmlns:a16="http://schemas.microsoft.com/office/drawing/2014/main" id="{1FB32407-B92D-4FB2-BF9F-8E26CF6FC76A}"/>
              </a:ext>
            </a:extLst>
          </p:cNvPr>
          <p:cNvSpPr/>
          <p:nvPr/>
        </p:nvSpPr>
        <p:spPr>
          <a:xfrm>
            <a:off x="4459150" y="3936318"/>
            <a:ext cx="189298" cy="305410"/>
          </a:xfrm>
          <a:custGeom>
            <a:avLst/>
            <a:gdLst>
              <a:gd name="connsiteX0" fmla="*/ 189050 w 189298"/>
              <a:gd name="connsiteY0" fmla="*/ 682 h 305410"/>
              <a:gd name="connsiteX1" fmla="*/ 47233 w 189298"/>
              <a:gd name="connsiteY1" fmla="*/ 157315 h 305410"/>
              <a:gd name="connsiteX2" fmla="*/ 2783 w 189298"/>
              <a:gd name="connsiteY2" fmla="*/ 216582 h 305410"/>
              <a:gd name="connsiteX3" fmla="*/ 114967 w 189298"/>
              <a:gd name="connsiteY3" fmla="*/ 303365 h 305410"/>
              <a:gd name="connsiteX4" fmla="*/ 66283 w 189298"/>
              <a:gd name="connsiteY4" fmla="*/ 273732 h 305410"/>
              <a:gd name="connsiteX5" fmla="*/ 9133 w 189298"/>
              <a:gd name="connsiteY5" fmla="*/ 225049 h 305410"/>
              <a:gd name="connsiteX6" fmla="*/ 189050 w 189298"/>
              <a:gd name="connsiteY6" fmla="*/ 682 h 305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298" h="305410">
                <a:moveTo>
                  <a:pt x="189050" y="682"/>
                </a:moveTo>
                <a:cubicBezTo>
                  <a:pt x="195400" y="-10607"/>
                  <a:pt x="78277" y="121332"/>
                  <a:pt x="47233" y="157315"/>
                </a:cubicBezTo>
                <a:cubicBezTo>
                  <a:pt x="16189" y="193298"/>
                  <a:pt x="-8506" y="192240"/>
                  <a:pt x="2783" y="216582"/>
                </a:cubicBezTo>
                <a:cubicBezTo>
                  <a:pt x="14072" y="240924"/>
                  <a:pt x="104384" y="293840"/>
                  <a:pt x="114967" y="303365"/>
                </a:cubicBezTo>
                <a:cubicBezTo>
                  <a:pt x="125550" y="312890"/>
                  <a:pt x="83922" y="286785"/>
                  <a:pt x="66283" y="273732"/>
                </a:cubicBezTo>
                <a:cubicBezTo>
                  <a:pt x="48644" y="260679"/>
                  <a:pt x="-11681" y="267382"/>
                  <a:pt x="9133" y="225049"/>
                </a:cubicBezTo>
                <a:cubicBezTo>
                  <a:pt x="29947" y="182716"/>
                  <a:pt x="182700" y="11971"/>
                  <a:pt x="189050" y="68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フリーフォーム: 図形 306">
            <a:extLst>
              <a:ext uri="{FF2B5EF4-FFF2-40B4-BE49-F238E27FC236}">
                <a16:creationId xmlns:a16="http://schemas.microsoft.com/office/drawing/2014/main" id="{314EF1FB-E16C-4B95-A9FF-0CCC0270E9E0}"/>
              </a:ext>
            </a:extLst>
          </p:cNvPr>
          <p:cNvSpPr/>
          <p:nvPr/>
        </p:nvSpPr>
        <p:spPr>
          <a:xfrm>
            <a:off x="4849112" y="4102096"/>
            <a:ext cx="180133" cy="201170"/>
          </a:xfrm>
          <a:custGeom>
            <a:avLst/>
            <a:gdLst>
              <a:gd name="connsiteX0" fmla="*/ 125055 w 180133"/>
              <a:gd name="connsiteY0" fmla="*/ 4 h 201170"/>
              <a:gd name="connsiteX1" fmla="*/ 180088 w 180133"/>
              <a:gd name="connsiteY1" fmla="*/ 105837 h 201170"/>
              <a:gd name="connsiteX2" fmla="*/ 114471 w 180133"/>
              <a:gd name="connsiteY2" fmla="*/ 118537 h 201170"/>
              <a:gd name="connsiteX3" fmla="*/ 171 w 180133"/>
              <a:gd name="connsiteY3" fmla="*/ 201087 h 201170"/>
              <a:gd name="connsiteX4" fmla="*/ 141988 w 180133"/>
              <a:gd name="connsiteY4" fmla="*/ 101604 h 201170"/>
              <a:gd name="connsiteX5" fmla="*/ 125055 w 180133"/>
              <a:gd name="connsiteY5" fmla="*/ 4 h 201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133" h="201170">
                <a:moveTo>
                  <a:pt x="125055" y="4"/>
                </a:moveTo>
                <a:cubicBezTo>
                  <a:pt x="131405" y="709"/>
                  <a:pt x="181852" y="86082"/>
                  <a:pt x="180088" y="105837"/>
                </a:cubicBezTo>
                <a:cubicBezTo>
                  <a:pt x="178324" y="125593"/>
                  <a:pt x="144457" y="102662"/>
                  <a:pt x="114471" y="118537"/>
                </a:cubicBezTo>
                <a:cubicBezTo>
                  <a:pt x="84485" y="134412"/>
                  <a:pt x="-4415" y="203909"/>
                  <a:pt x="171" y="201087"/>
                </a:cubicBezTo>
                <a:cubicBezTo>
                  <a:pt x="4757" y="198265"/>
                  <a:pt x="118705" y="129826"/>
                  <a:pt x="141988" y="101604"/>
                </a:cubicBezTo>
                <a:cubicBezTo>
                  <a:pt x="165271" y="73382"/>
                  <a:pt x="118705" y="-701"/>
                  <a:pt x="125055" y="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フリーフォーム: 図形 307">
            <a:extLst>
              <a:ext uri="{FF2B5EF4-FFF2-40B4-BE49-F238E27FC236}">
                <a16:creationId xmlns:a16="http://schemas.microsoft.com/office/drawing/2014/main" id="{25D9D44B-9DF0-4BC6-87D3-DF162921D3F8}"/>
              </a:ext>
            </a:extLst>
          </p:cNvPr>
          <p:cNvSpPr/>
          <p:nvPr/>
        </p:nvSpPr>
        <p:spPr>
          <a:xfrm>
            <a:off x="5338203" y="4012961"/>
            <a:ext cx="152501" cy="162402"/>
          </a:xfrm>
          <a:custGeom>
            <a:avLst/>
            <a:gdLst>
              <a:gd name="connsiteX0" fmla="*/ 30 w 152501"/>
              <a:gd name="connsiteY0" fmla="*/ 239 h 162402"/>
              <a:gd name="connsiteX1" fmla="*/ 36014 w 152501"/>
              <a:gd name="connsiteY1" fmla="*/ 84906 h 162402"/>
              <a:gd name="connsiteX2" fmla="*/ 150314 w 152501"/>
              <a:gd name="connsiteY2" fmla="*/ 161106 h 162402"/>
              <a:gd name="connsiteX3" fmla="*/ 105864 w 152501"/>
              <a:gd name="connsiteY3" fmla="*/ 131472 h 162402"/>
              <a:gd name="connsiteX4" fmla="*/ 40247 w 152501"/>
              <a:gd name="connsiteY4" fmla="*/ 112422 h 162402"/>
              <a:gd name="connsiteX5" fmla="*/ 30 w 152501"/>
              <a:gd name="connsiteY5" fmla="*/ 239 h 162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501" h="162402">
                <a:moveTo>
                  <a:pt x="30" y="239"/>
                </a:moveTo>
                <a:cubicBezTo>
                  <a:pt x="-676" y="-4347"/>
                  <a:pt x="10967" y="58095"/>
                  <a:pt x="36014" y="84906"/>
                </a:cubicBezTo>
                <a:cubicBezTo>
                  <a:pt x="61061" y="111717"/>
                  <a:pt x="150314" y="161106"/>
                  <a:pt x="150314" y="161106"/>
                </a:cubicBezTo>
                <a:cubicBezTo>
                  <a:pt x="161956" y="168867"/>
                  <a:pt x="124208" y="139586"/>
                  <a:pt x="105864" y="131472"/>
                </a:cubicBezTo>
                <a:cubicBezTo>
                  <a:pt x="87520" y="123358"/>
                  <a:pt x="58592" y="128297"/>
                  <a:pt x="40247" y="112422"/>
                </a:cubicBezTo>
                <a:cubicBezTo>
                  <a:pt x="21902" y="96547"/>
                  <a:pt x="736" y="4825"/>
                  <a:pt x="30" y="23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フリーフォーム: 図形 308">
            <a:extLst>
              <a:ext uri="{FF2B5EF4-FFF2-40B4-BE49-F238E27FC236}">
                <a16:creationId xmlns:a16="http://schemas.microsoft.com/office/drawing/2014/main" id="{4F5688F9-9E7A-4C52-BED9-4EA7E1BBC2D1}"/>
              </a:ext>
            </a:extLst>
          </p:cNvPr>
          <p:cNvSpPr/>
          <p:nvPr/>
        </p:nvSpPr>
        <p:spPr>
          <a:xfrm>
            <a:off x="4015304" y="4192977"/>
            <a:ext cx="226498" cy="108168"/>
          </a:xfrm>
          <a:custGeom>
            <a:avLst/>
            <a:gdLst>
              <a:gd name="connsiteX0" fmla="*/ 226496 w 226498"/>
              <a:gd name="connsiteY0" fmla="*/ 140 h 108168"/>
              <a:gd name="connsiteX1" fmla="*/ 63513 w 226498"/>
              <a:gd name="connsiteY1" fmla="*/ 50940 h 108168"/>
              <a:gd name="connsiteX2" fmla="*/ 13 w 226498"/>
              <a:gd name="connsiteY2" fmla="*/ 108090 h 108168"/>
              <a:gd name="connsiteX3" fmla="*/ 67746 w 226498"/>
              <a:gd name="connsiteY3" fmla="*/ 38240 h 108168"/>
              <a:gd name="connsiteX4" fmla="*/ 226496 w 226498"/>
              <a:gd name="connsiteY4" fmla="*/ 140 h 108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498" h="108168">
                <a:moveTo>
                  <a:pt x="226496" y="140"/>
                </a:moveTo>
                <a:cubicBezTo>
                  <a:pt x="225790" y="2257"/>
                  <a:pt x="101260" y="32948"/>
                  <a:pt x="63513" y="50940"/>
                </a:cubicBezTo>
                <a:cubicBezTo>
                  <a:pt x="25766" y="68932"/>
                  <a:pt x="-693" y="110207"/>
                  <a:pt x="13" y="108090"/>
                </a:cubicBezTo>
                <a:cubicBezTo>
                  <a:pt x="718" y="105973"/>
                  <a:pt x="33174" y="56232"/>
                  <a:pt x="67746" y="38240"/>
                </a:cubicBezTo>
                <a:cubicBezTo>
                  <a:pt x="102318" y="20248"/>
                  <a:pt x="227202" y="-1977"/>
                  <a:pt x="226496" y="14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0" name="フリーフォーム: 図形 309">
            <a:extLst>
              <a:ext uri="{FF2B5EF4-FFF2-40B4-BE49-F238E27FC236}">
                <a16:creationId xmlns:a16="http://schemas.microsoft.com/office/drawing/2014/main" id="{3E1BE9AF-7CAA-4C02-9B86-DFD553D273D3}"/>
              </a:ext>
            </a:extLst>
          </p:cNvPr>
          <p:cNvSpPr/>
          <p:nvPr/>
        </p:nvSpPr>
        <p:spPr>
          <a:xfrm>
            <a:off x="3561634" y="2835848"/>
            <a:ext cx="1542578" cy="486492"/>
          </a:xfrm>
          <a:custGeom>
            <a:avLst/>
            <a:gdLst>
              <a:gd name="connsiteX0" fmla="*/ 3891 w 1542578"/>
              <a:gd name="connsiteY0" fmla="*/ 466152 h 486492"/>
              <a:gd name="connsiteX1" fmla="*/ 486491 w 1542578"/>
              <a:gd name="connsiteY1" fmla="*/ 240727 h 486492"/>
              <a:gd name="connsiteX2" fmla="*/ 391241 w 1542578"/>
              <a:gd name="connsiteY2" fmla="*/ 262952 h 486492"/>
              <a:gd name="connsiteX3" fmla="*/ 842091 w 1542578"/>
              <a:gd name="connsiteY3" fmla="*/ 94677 h 486492"/>
              <a:gd name="connsiteX4" fmla="*/ 1089741 w 1542578"/>
              <a:gd name="connsiteY4" fmla="*/ 24827 h 486492"/>
              <a:gd name="connsiteX5" fmla="*/ 1289766 w 1542578"/>
              <a:gd name="connsiteY5" fmla="*/ 18477 h 486492"/>
              <a:gd name="connsiteX6" fmla="*/ 1238966 w 1542578"/>
              <a:gd name="connsiteY6" fmla="*/ 15302 h 486492"/>
              <a:gd name="connsiteX7" fmla="*/ 1540591 w 1542578"/>
              <a:gd name="connsiteY7" fmla="*/ 231202 h 486492"/>
              <a:gd name="connsiteX8" fmla="*/ 1067516 w 1542578"/>
              <a:gd name="connsiteY8" fmla="*/ 47052 h 486492"/>
              <a:gd name="connsiteX9" fmla="*/ 584916 w 1542578"/>
              <a:gd name="connsiteY9" fmla="*/ 243902 h 486492"/>
              <a:gd name="connsiteX10" fmla="*/ 137241 w 1542578"/>
              <a:gd name="connsiteY10" fmla="*/ 482027 h 486492"/>
              <a:gd name="connsiteX11" fmla="*/ 251541 w 1542578"/>
              <a:gd name="connsiteY11" fmla="*/ 402652 h 486492"/>
              <a:gd name="connsiteX12" fmla="*/ 3891 w 1542578"/>
              <a:gd name="connsiteY12" fmla="*/ 466152 h 48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2578" h="486492">
                <a:moveTo>
                  <a:pt x="3891" y="466152"/>
                </a:moveTo>
                <a:cubicBezTo>
                  <a:pt x="43049" y="439164"/>
                  <a:pt x="421933" y="274594"/>
                  <a:pt x="486491" y="240727"/>
                </a:cubicBezTo>
                <a:cubicBezTo>
                  <a:pt x="551049" y="206860"/>
                  <a:pt x="331974" y="287294"/>
                  <a:pt x="391241" y="262952"/>
                </a:cubicBezTo>
                <a:cubicBezTo>
                  <a:pt x="450508" y="238610"/>
                  <a:pt x="725674" y="134364"/>
                  <a:pt x="842091" y="94677"/>
                </a:cubicBezTo>
                <a:cubicBezTo>
                  <a:pt x="958508" y="54990"/>
                  <a:pt x="1015129" y="37527"/>
                  <a:pt x="1089741" y="24827"/>
                </a:cubicBezTo>
                <a:cubicBezTo>
                  <a:pt x="1164353" y="12127"/>
                  <a:pt x="1264895" y="20064"/>
                  <a:pt x="1289766" y="18477"/>
                </a:cubicBezTo>
                <a:cubicBezTo>
                  <a:pt x="1314637" y="16889"/>
                  <a:pt x="1197162" y="-20152"/>
                  <a:pt x="1238966" y="15302"/>
                </a:cubicBezTo>
                <a:cubicBezTo>
                  <a:pt x="1280770" y="50756"/>
                  <a:pt x="1569166" y="225910"/>
                  <a:pt x="1540591" y="231202"/>
                </a:cubicBezTo>
                <a:cubicBezTo>
                  <a:pt x="1512016" y="236494"/>
                  <a:pt x="1226795" y="44935"/>
                  <a:pt x="1067516" y="47052"/>
                </a:cubicBezTo>
                <a:cubicBezTo>
                  <a:pt x="908237" y="49169"/>
                  <a:pt x="739962" y="171406"/>
                  <a:pt x="584916" y="243902"/>
                </a:cubicBezTo>
                <a:cubicBezTo>
                  <a:pt x="429870" y="316398"/>
                  <a:pt x="192803" y="455569"/>
                  <a:pt x="137241" y="482027"/>
                </a:cubicBezTo>
                <a:cubicBezTo>
                  <a:pt x="81679" y="508485"/>
                  <a:pt x="269533" y="409002"/>
                  <a:pt x="251541" y="402652"/>
                </a:cubicBezTo>
                <a:cubicBezTo>
                  <a:pt x="233549" y="396302"/>
                  <a:pt x="-35267" y="493140"/>
                  <a:pt x="3891" y="46615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フリーフォーム: 図形 310">
            <a:extLst>
              <a:ext uri="{FF2B5EF4-FFF2-40B4-BE49-F238E27FC236}">
                <a16:creationId xmlns:a16="http://schemas.microsoft.com/office/drawing/2014/main" id="{75FB5236-F02D-4FFC-BE6D-6686FD03762C}"/>
              </a:ext>
            </a:extLst>
          </p:cNvPr>
          <p:cNvSpPr/>
          <p:nvPr/>
        </p:nvSpPr>
        <p:spPr>
          <a:xfrm>
            <a:off x="3598333" y="2957641"/>
            <a:ext cx="1556735" cy="480336"/>
          </a:xfrm>
          <a:custGeom>
            <a:avLst/>
            <a:gdLst>
              <a:gd name="connsiteX0" fmla="*/ 0 w 1556735"/>
              <a:gd name="connsiteY0" fmla="*/ 458659 h 480336"/>
              <a:gd name="connsiteX1" fmla="*/ 444500 w 1556735"/>
              <a:gd name="connsiteY1" fmla="*/ 246992 h 480336"/>
              <a:gd name="connsiteX2" fmla="*/ 317500 w 1556735"/>
              <a:gd name="connsiteY2" fmla="*/ 293559 h 480336"/>
              <a:gd name="connsiteX3" fmla="*/ 958850 w 1556735"/>
              <a:gd name="connsiteY3" fmla="*/ 52259 h 480336"/>
              <a:gd name="connsiteX4" fmla="*/ 808567 w 1556735"/>
              <a:gd name="connsiteY4" fmla="*/ 84009 h 480336"/>
              <a:gd name="connsiteX5" fmla="*/ 1119717 w 1556735"/>
              <a:gd name="connsiteY5" fmla="*/ 1459 h 480336"/>
              <a:gd name="connsiteX6" fmla="*/ 1547284 w 1556735"/>
              <a:gd name="connsiteY6" fmla="*/ 166559 h 480336"/>
              <a:gd name="connsiteX7" fmla="*/ 1422400 w 1556735"/>
              <a:gd name="connsiteY7" fmla="*/ 111526 h 480336"/>
              <a:gd name="connsiteX8" fmla="*/ 1500717 w 1556735"/>
              <a:gd name="connsiteY8" fmla="*/ 475592 h 480336"/>
              <a:gd name="connsiteX9" fmla="*/ 1430867 w 1556735"/>
              <a:gd name="connsiteY9" fmla="*/ 304142 h 480336"/>
              <a:gd name="connsiteX10" fmla="*/ 1297517 w 1556735"/>
              <a:gd name="connsiteY10" fmla="*/ 88242 h 480336"/>
              <a:gd name="connsiteX11" fmla="*/ 1272117 w 1556735"/>
              <a:gd name="connsiteY11" fmla="*/ 107292 h 480336"/>
              <a:gd name="connsiteX12" fmla="*/ 920750 w 1556735"/>
              <a:gd name="connsiteY12" fmla="*/ 147509 h 480336"/>
              <a:gd name="connsiteX13" fmla="*/ 520700 w 1556735"/>
              <a:gd name="connsiteY13" fmla="*/ 287209 h 480336"/>
              <a:gd name="connsiteX14" fmla="*/ 209550 w 1556735"/>
              <a:gd name="connsiteY14" fmla="*/ 397276 h 480336"/>
              <a:gd name="connsiteX15" fmla="*/ 440267 w 1556735"/>
              <a:gd name="connsiteY15" fmla="*/ 287209 h 480336"/>
              <a:gd name="connsiteX16" fmla="*/ 0 w 1556735"/>
              <a:gd name="connsiteY16" fmla="*/ 458659 h 480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56735" h="480336">
                <a:moveTo>
                  <a:pt x="0" y="458659"/>
                </a:moveTo>
                <a:cubicBezTo>
                  <a:pt x="705" y="451956"/>
                  <a:pt x="391583" y="274509"/>
                  <a:pt x="444500" y="246992"/>
                </a:cubicBezTo>
                <a:cubicBezTo>
                  <a:pt x="497417" y="219475"/>
                  <a:pt x="317500" y="293559"/>
                  <a:pt x="317500" y="293559"/>
                </a:cubicBezTo>
                <a:lnTo>
                  <a:pt x="958850" y="52259"/>
                </a:lnTo>
                <a:cubicBezTo>
                  <a:pt x="1040694" y="17334"/>
                  <a:pt x="781756" y="92476"/>
                  <a:pt x="808567" y="84009"/>
                </a:cubicBezTo>
                <a:cubicBezTo>
                  <a:pt x="835378" y="75542"/>
                  <a:pt x="996597" y="-12299"/>
                  <a:pt x="1119717" y="1459"/>
                </a:cubicBezTo>
                <a:cubicBezTo>
                  <a:pt x="1242837" y="15217"/>
                  <a:pt x="1496837" y="148215"/>
                  <a:pt x="1547284" y="166559"/>
                </a:cubicBezTo>
                <a:cubicBezTo>
                  <a:pt x="1597731" y="184903"/>
                  <a:pt x="1430161" y="60021"/>
                  <a:pt x="1422400" y="111526"/>
                </a:cubicBezTo>
                <a:cubicBezTo>
                  <a:pt x="1414639" y="163031"/>
                  <a:pt x="1499306" y="443489"/>
                  <a:pt x="1500717" y="475592"/>
                </a:cubicBezTo>
                <a:cubicBezTo>
                  <a:pt x="1502128" y="507695"/>
                  <a:pt x="1464734" y="368700"/>
                  <a:pt x="1430867" y="304142"/>
                </a:cubicBezTo>
                <a:cubicBezTo>
                  <a:pt x="1397000" y="239584"/>
                  <a:pt x="1323975" y="121050"/>
                  <a:pt x="1297517" y="88242"/>
                </a:cubicBezTo>
                <a:cubicBezTo>
                  <a:pt x="1271059" y="55434"/>
                  <a:pt x="1334911" y="97414"/>
                  <a:pt x="1272117" y="107292"/>
                </a:cubicBezTo>
                <a:cubicBezTo>
                  <a:pt x="1209323" y="117170"/>
                  <a:pt x="1045986" y="117523"/>
                  <a:pt x="920750" y="147509"/>
                </a:cubicBezTo>
                <a:cubicBezTo>
                  <a:pt x="795514" y="177495"/>
                  <a:pt x="520700" y="287209"/>
                  <a:pt x="520700" y="287209"/>
                </a:cubicBezTo>
                <a:cubicBezTo>
                  <a:pt x="402167" y="328837"/>
                  <a:pt x="222955" y="397276"/>
                  <a:pt x="209550" y="397276"/>
                </a:cubicBezTo>
                <a:cubicBezTo>
                  <a:pt x="196145" y="397276"/>
                  <a:pt x="474134" y="278037"/>
                  <a:pt x="440267" y="287209"/>
                </a:cubicBezTo>
                <a:cubicBezTo>
                  <a:pt x="406400" y="296381"/>
                  <a:pt x="-705" y="465362"/>
                  <a:pt x="0" y="45865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3" name="フリーフォーム: 図形 312">
            <a:extLst>
              <a:ext uri="{FF2B5EF4-FFF2-40B4-BE49-F238E27FC236}">
                <a16:creationId xmlns:a16="http://schemas.microsoft.com/office/drawing/2014/main" id="{8C81EEB8-8863-4F5B-951A-55D4703DCC86}"/>
              </a:ext>
            </a:extLst>
          </p:cNvPr>
          <p:cNvSpPr/>
          <p:nvPr/>
        </p:nvSpPr>
        <p:spPr>
          <a:xfrm>
            <a:off x="4440182" y="3052006"/>
            <a:ext cx="595369" cy="284109"/>
          </a:xfrm>
          <a:custGeom>
            <a:avLst/>
            <a:gdLst>
              <a:gd name="connsiteX0" fmla="*/ 585 w 595369"/>
              <a:gd name="connsiteY0" fmla="*/ 55261 h 284109"/>
              <a:gd name="connsiteX1" fmla="*/ 455668 w 595369"/>
              <a:gd name="connsiteY1" fmla="*/ 227 h 284109"/>
              <a:gd name="connsiteX2" fmla="*/ 377351 w 595369"/>
              <a:gd name="connsiteY2" fmla="*/ 38327 h 284109"/>
              <a:gd name="connsiteX3" fmla="*/ 481068 w 595369"/>
              <a:gd name="connsiteY3" fmla="*/ 101827 h 284109"/>
              <a:gd name="connsiteX4" fmla="*/ 595368 w 595369"/>
              <a:gd name="connsiteY4" fmla="*/ 283861 h 284109"/>
              <a:gd name="connsiteX5" fmla="*/ 483185 w 595369"/>
              <a:gd name="connsiteY5" fmla="*/ 139927 h 284109"/>
              <a:gd name="connsiteX6" fmla="*/ 362535 w 595369"/>
              <a:gd name="connsiteY6" fmla="*/ 84894 h 284109"/>
              <a:gd name="connsiteX7" fmla="*/ 585 w 595369"/>
              <a:gd name="connsiteY7" fmla="*/ 55261 h 28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5369" h="284109">
                <a:moveTo>
                  <a:pt x="585" y="55261"/>
                </a:moveTo>
                <a:cubicBezTo>
                  <a:pt x="16107" y="41150"/>
                  <a:pt x="392874" y="3049"/>
                  <a:pt x="455668" y="227"/>
                </a:cubicBezTo>
                <a:cubicBezTo>
                  <a:pt x="518462" y="-2595"/>
                  <a:pt x="373118" y="21394"/>
                  <a:pt x="377351" y="38327"/>
                </a:cubicBezTo>
                <a:cubicBezTo>
                  <a:pt x="381584" y="55260"/>
                  <a:pt x="444732" y="60905"/>
                  <a:pt x="481068" y="101827"/>
                </a:cubicBezTo>
                <a:cubicBezTo>
                  <a:pt x="517404" y="142749"/>
                  <a:pt x="595015" y="277511"/>
                  <a:pt x="595368" y="283861"/>
                </a:cubicBezTo>
                <a:cubicBezTo>
                  <a:pt x="595721" y="290211"/>
                  <a:pt x="521990" y="173088"/>
                  <a:pt x="483185" y="139927"/>
                </a:cubicBezTo>
                <a:cubicBezTo>
                  <a:pt x="444380" y="106766"/>
                  <a:pt x="442263" y="98652"/>
                  <a:pt x="362535" y="84894"/>
                </a:cubicBezTo>
                <a:cubicBezTo>
                  <a:pt x="282807" y="71136"/>
                  <a:pt x="-14937" y="69372"/>
                  <a:pt x="585" y="5526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4" name="フリーフォーム: 図形 313">
            <a:extLst>
              <a:ext uri="{FF2B5EF4-FFF2-40B4-BE49-F238E27FC236}">
                <a16:creationId xmlns:a16="http://schemas.microsoft.com/office/drawing/2014/main" id="{A600505F-9543-47BE-AFDA-FEBB967DED31}"/>
              </a:ext>
            </a:extLst>
          </p:cNvPr>
          <p:cNvSpPr/>
          <p:nvPr/>
        </p:nvSpPr>
        <p:spPr>
          <a:xfrm>
            <a:off x="3464983" y="3210609"/>
            <a:ext cx="1659511" cy="491535"/>
          </a:xfrm>
          <a:custGeom>
            <a:avLst/>
            <a:gdLst>
              <a:gd name="connsiteX0" fmla="*/ 1636184 w 1659511"/>
              <a:gd name="connsiteY0" fmla="*/ 307291 h 491535"/>
              <a:gd name="connsiteX1" fmla="*/ 1392767 w 1659511"/>
              <a:gd name="connsiteY1" fmla="*/ 49058 h 491535"/>
              <a:gd name="connsiteX2" fmla="*/ 1464734 w 1659511"/>
              <a:gd name="connsiteY2" fmla="*/ 157008 h 491535"/>
              <a:gd name="connsiteX3" fmla="*/ 1276350 w 1659511"/>
              <a:gd name="connsiteY3" fmla="*/ 30008 h 491535"/>
              <a:gd name="connsiteX4" fmla="*/ 1094317 w 1659511"/>
              <a:gd name="connsiteY4" fmla="*/ 4608 h 491535"/>
              <a:gd name="connsiteX5" fmla="*/ 797984 w 1659511"/>
              <a:gd name="connsiteY5" fmla="*/ 44824 h 491535"/>
              <a:gd name="connsiteX6" fmla="*/ 590550 w 1659511"/>
              <a:gd name="connsiteY6" fmla="*/ 135841 h 491535"/>
              <a:gd name="connsiteX7" fmla="*/ 0 w 1659511"/>
              <a:gd name="connsiteY7" fmla="*/ 398308 h 491535"/>
              <a:gd name="connsiteX8" fmla="*/ 694267 w 1659511"/>
              <a:gd name="connsiteY8" fmla="*/ 116791 h 491535"/>
              <a:gd name="connsiteX9" fmla="*/ 635000 w 1659511"/>
              <a:gd name="connsiteY9" fmla="*/ 137958 h 491535"/>
              <a:gd name="connsiteX10" fmla="*/ 971550 w 1659511"/>
              <a:gd name="connsiteY10" fmla="*/ 374 h 491535"/>
              <a:gd name="connsiteX11" fmla="*/ 1265767 w 1659511"/>
              <a:gd name="connsiteY11" fmla="*/ 99858 h 491535"/>
              <a:gd name="connsiteX12" fmla="*/ 1428750 w 1659511"/>
              <a:gd name="connsiteY12" fmla="*/ 178174 h 491535"/>
              <a:gd name="connsiteX13" fmla="*/ 1350434 w 1659511"/>
              <a:gd name="connsiteY13" fmla="*/ 114674 h 491535"/>
              <a:gd name="connsiteX14" fmla="*/ 1507067 w 1659511"/>
              <a:gd name="connsiteY14" fmla="*/ 203574 h 491535"/>
              <a:gd name="connsiteX15" fmla="*/ 1617134 w 1659511"/>
              <a:gd name="connsiteY15" fmla="*/ 385608 h 491535"/>
              <a:gd name="connsiteX16" fmla="*/ 1659467 w 1659511"/>
              <a:gd name="connsiteY16" fmla="*/ 491441 h 491535"/>
              <a:gd name="connsiteX17" fmla="*/ 1610784 w 1659511"/>
              <a:gd name="connsiteY17" fmla="*/ 368674 h 491535"/>
              <a:gd name="connsiteX18" fmla="*/ 1636184 w 1659511"/>
              <a:gd name="connsiteY18" fmla="*/ 307291 h 491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659511" h="491535">
                <a:moveTo>
                  <a:pt x="1636184" y="307291"/>
                </a:moveTo>
                <a:cubicBezTo>
                  <a:pt x="1599848" y="254022"/>
                  <a:pt x="1421342" y="74105"/>
                  <a:pt x="1392767" y="49058"/>
                </a:cubicBezTo>
                <a:cubicBezTo>
                  <a:pt x="1364192" y="24011"/>
                  <a:pt x="1484137" y="160183"/>
                  <a:pt x="1464734" y="157008"/>
                </a:cubicBezTo>
                <a:cubicBezTo>
                  <a:pt x="1445331" y="153833"/>
                  <a:pt x="1338086" y="55408"/>
                  <a:pt x="1276350" y="30008"/>
                </a:cubicBezTo>
                <a:cubicBezTo>
                  <a:pt x="1214614" y="4608"/>
                  <a:pt x="1174045" y="2139"/>
                  <a:pt x="1094317" y="4608"/>
                </a:cubicBezTo>
                <a:cubicBezTo>
                  <a:pt x="1014589" y="7077"/>
                  <a:pt x="881945" y="22952"/>
                  <a:pt x="797984" y="44824"/>
                </a:cubicBezTo>
                <a:cubicBezTo>
                  <a:pt x="714023" y="66696"/>
                  <a:pt x="590550" y="135841"/>
                  <a:pt x="590550" y="135841"/>
                </a:cubicBezTo>
                <a:lnTo>
                  <a:pt x="0" y="398308"/>
                </a:lnTo>
                <a:cubicBezTo>
                  <a:pt x="17286" y="395133"/>
                  <a:pt x="588434" y="160183"/>
                  <a:pt x="694267" y="116791"/>
                </a:cubicBezTo>
                <a:cubicBezTo>
                  <a:pt x="800100" y="73399"/>
                  <a:pt x="588786" y="157361"/>
                  <a:pt x="635000" y="137958"/>
                </a:cubicBezTo>
                <a:cubicBezTo>
                  <a:pt x="681214" y="118555"/>
                  <a:pt x="866422" y="6724"/>
                  <a:pt x="971550" y="374"/>
                </a:cubicBezTo>
                <a:cubicBezTo>
                  <a:pt x="1076678" y="-5976"/>
                  <a:pt x="1189567" y="70225"/>
                  <a:pt x="1265767" y="99858"/>
                </a:cubicBezTo>
                <a:cubicBezTo>
                  <a:pt x="1341967" y="129491"/>
                  <a:pt x="1414639" y="175705"/>
                  <a:pt x="1428750" y="178174"/>
                </a:cubicBezTo>
                <a:cubicBezTo>
                  <a:pt x="1442861" y="180643"/>
                  <a:pt x="1337381" y="110441"/>
                  <a:pt x="1350434" y="114674"/>
                </a:cubicBezTo>
                <a:cubicBezTo>
                  <a:pt x="1363487" y="118907"/>
                  <a:pt x="1462617" y="158418"/>
                  <a:pt x="1507067" y="203574"/>
                </a:cubicBezTo>
                <a:cubicBezTo>
                  <a:pt x="1551517" y="248730"/>
                  <a:pt x="1591734" y="337630"/>
                  <a:pt x="1617134" y="385608"/>
                </a:cubicBezTo>
                <a:cubicBezTo>
                  <a:pt x="1642534" y="433586"/>
                  <a:pt x="1660525" y="494263"/>
                  <a:pt x="1659467" y="491441"/>
                </a:cubicBezTo>
                <a:cubicBezTo>
                  <a:pt x="1658409" y="488619"/>
                  <a:pt x="1617487" y="399013"/>
                  <a:pt x="1610784" y="368674"/>
                </a:cubicBezTo>
                <a:cubicBezTo>
                  <a:pt x="1604081" y="338335"/>
                  <a:pt x="1672520" y="360560"/>
                  <a:pt x="1636184" y="30729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5" name="フリーフォーム: 図形 314">
            <a:extLst>
              <a:ext uri="{FF2B5EF4-FFF2-40B4-BE49-F238E27FC236}">
                <a16:creationId xmlns:a16="http://schemas.microsoft.com/office/drawing/2014/main" id="{45DDEEB2-57C3-4BB8-A5C4-EEF8A719645F}"/>
              </a:ext>
            </a:extLst>
          </p:cNvPr>
          <p:cNvSpPr/>
          <p:nvPr/>
        </p:nvSpPr>
        <p:spPr>
          <a:xfrm>
            <a:off x="3399367" y="3258235"/>
            <a:ext cx="1680304" cy="402454"/>
          </a:xfrm>
          <a:custGeom>
            <a:avLst/>
            <a:gdLst>
              <a:gd name="connsiteX0" fmla="*/ 171450 w 1680304"/>
              <a:gd name="connsiteY0" fmla="*/ 401482 h 402454"/>
              <a:gd name="connsiteX1" fmla="*/ 785283 w 1680304"/>
              <a:gd name="connsiteY1" fmla="*/ 166532 h 402454"/>
              <a:gd name="connsiteX2" fmla="*/ 687916 w 1680304"/>
              <a:gd name="connsiteY2" fmla="*/ 174998 h 402454"/>
              <a:gd name="connsiteX3" fmla="*/ 1018116 w 1680304"/>
              <a:gd name="connsiteY3" fmla="*/ 47998 h 402454"/>
              <a:gd name="connsiteX4" fmla="*/ 1102783 w 1680304"/>
              <a:gd name="connsiteY4" fmla="*/ 41648 h 402454"/>
              <a:gd name="connsiteX5" fmla="*/ 1094316 w 1680304"/>
              <a:gd name="connsiteY5" fmla="*/ 35298 h 402454"/>
              <a:gd name="connsiteX6" fmla="*/ 1134533 w 1680304"/>
              <a:gd name="connsiteY6" fmla="*/ 35298 h 402454"/>
              <a:gd name="connsiteX7" fmla="*/ 1663700 w 1680304"/>
              <a:gd name="connsiteY7" fmla="*/ 312582 h 402454"/>
              <a:gd name="connsiteX8" fmla="*/ 1532466 w 1680304"/>
              <a:gd name="connsiteY8" fmla="*/ 234265 h 402454"/>
              <a:gd name="connsiteX9" fmla="*/ 1382183 w 1680304"/>
              <a:gd name="connsiteY9" fmla="*/ 198282 h 402454"/>
              <a:gd name="connsiteX10" fmla="*/ 1117600 w 1680304"/>
              <a:gd name="connsiteY10" fmla="*/ 3548 h 402454"/>
              <a:gd name="connsiteX11" fmla="*/ 833966 w 1680304"/>
              <a:gd name="connsiteY11" fmla="*/ 83982 h 402454"/>
              <a:gd name="connsiteX12" fmla="*/ 488950 w 1680304"/>
              <a:gd name="connsiteY12" fmla="*/ 227915 h 402454"/>
              <a:gd name="connsiteX13" fmla="*/ 0 w 1680304"/>
              <a:gd name="connsiteY13" fmla="*/ 382432 h 402454"/>
              <a:gd name="connsiteX14" fmla="*/ 491066 w 1680304"/>
              <a:gd name="connsiteY14" fmla="*/ 255432 h 402454"/>
              <a:gd name="connsiteX15" fmla="*/ 171450 w 1680304"/>
              <a:gd name="connsiteY15" fmla="*/ 401482 h 402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80304" h="402454">
                <a:moveTo>
                  <a:pt x="171450" y="401482"/>
                </a:moveTo>
                <a:cubicBezTo>
                  <a:pt x="220486" y="386665"/>
                  <a:pt x="699205" y="204279"/>
                  <a:pt x="785283" y="166532"/>
                </a:cubicBezTo>
                <a:cubicBezTo>
                  <a:pt x="871361" y="128785"/>
                  <a:pt x="649111" y="194754"/>
                  <a:pt x="687916" y="174998"/>
                </a:cubicBezTo>
                <a:cubicBezTo>
                  <a:pt x="726721" y="155242"/>
                  <a:pt x="948972" y="70223"/>
                  <a:pt x="1018116" y="47998"/>
                </a:cubicBezTo>
                <a:cubicBezTo>
                  <a:pt x="1087260" y="25773"/>
                  <a:pt x="1090083" y="43765"/>
                  <a:pt x="1102783" y="41648"/>
                </a:cubicBezTo>
                <a:cubicBezTo>
                  <a:pt x="1115483" y="39531"/>
                  <a:pt x="1089025" y="36356"/>
                  <a:pt x="1094316" y="35298"/>
                </a:cubicBezTo>
                <a:cubicBezTo>
                  <a:pt x="1099607" y="34240"/>
                  <a:pt x="1039636" y="-10916"/>
                  <a:pt x="1134533" y="35298"/>
                </a:cubicBezTo>
                <a:cubicBezTo>
                  <a:pt x="1229430" y="81512"/>
                  <a:pt x="1597378" y="279421"/>
                  <a:pt x="1663700" y="312582"/>
                </a:cubicBezTo>
                <a:cubicBezTo>
                  <a:pt x="1730022" y="345743"/>
                  <a:pt x="1579386" y="253315"/>
                  <a:pt x="1532466" y="234265"/>
                </a:cubicBezTo>
                <a:cubicBezTo>
                  <a:pt x="1485546" y="215215"/>
                  <a:pt x="1451327" y="236735"/>
                  <a:pt x="1382183" y="198282"/>
                </a:cubicBezTo>
                <a:cubicBezTo>
                  <a:pt x="1313039" y="159829"/>
                  <a:pt x="1208969" y="22598"/>
                  <a:pt x="1117600" y="3548"/>
                </a:cubicBezTo>
                <a:cubicBezTo>
                  <a:pt x="1026231" y="-15502"/>
                  <a:pt x="938741" y="46588"/>
                  <a:pt x="833966" y="83982"/>
                </a:cubicBezTo>
                <a:cubicBezTo>
                  <a:pt x="729191" y="121376"/>
                  <a:pt x="627944" y="178173"/>
                  <a:pt x="488950" y="227915"/>
                </a:cubicBezTo>
                <a:cubicBezTo>
                  <a:pt x="349956" y="277657"/>
                  <a:pt x="-353" y="377846"/>
                  <a:pt x="0" y="382432"/>
                </a:cubicBezTo>
                <a:cubicBezTo>
                  <a:pt x="353" y="387018"/>
                  <a:pt x="461080" y="254021"/>
                  <a:pt x="491066" y="255432"/>
                </a:cubicBezTo>
                <a:cubicBezTo>
                  <a:pt x="521052" y="256843"/>
                  <a:pt x="122414" y="416299"/>
                  <a:pt x="171450" y="40148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6" name="フリーフォーム: 図形 315">
            <a:extLst>
              <a:ext uri="{FF2B5EF4-FFF2-40B4-BE49-F238E27FC236}">
                <a16:creationId xmlns:a16="http://schemas.microsoft.com/office/drawing/2014/main" id="{B8A2A1AC-D7F6-49AC-9E5B-A45F95FBA0D1}"/>
              </a:ext>
            </a:extLst>
          </p:cNvPr>
          <p:cNvSpPr/>
          <p:nvPr/>
        </p:nvSpPr>
        <p:spPr>
          <a:xfrm>
            <a:off x="3531843" y="3343564"/>
            <a:ext cx="1398568" cy="481327"/>
          </a:xfrm>
          <a:custGeom>
            <a:avLst/>
            <a:gdLst>
              <a:gd name="connsiteX0" fmla="*/ 301440 w 1398568"/>
              <a:gd name="connsiteY0" fmla="*/ 252653 h 481327"/>
              <a:gd name="connsiteX1" fmla="*/ 889874 w 1398568"/>
              <a:gd name="connsiteY1" fmla="*/ 9236 h 481327"/>
              <a:gd name="connsiteX2" fmla="*/ 775574 w 1398568"/>
              <a:gd name="connsiteY2" fmla="*/ 49453 h 481327"/>
              <a:gd name="connsiteX3" fmla="*/ 972424 w 1398568"/>
              <a:gd name="connsiteY3" fmla="*/ 34636 h 481327"/>
              <a:gd name="connsiteX4" fmla="*/ 1366124 w 1398568"/>
              <a:gd name="connsiteY4" fmla="*/ 176453 h 481327"/>
              <a:gd name="connsiteX5" fmla="*/ 1169274 w 1398568"/>
              <a:gd name="connsiteY5" fmla="*/ 91786 h 481327"/>
              <a:gd name="connsiteX6" fmla="*/ 1397874 w 1398568"/>
              <a:gd name="connsiteY6" fmla="*/ 237836 h 481327"/>
              <a:gd name="connsiteX7" fmla="*/ 1078257 w 1398568"/>
              <a:gd name="connsiteY7" fmla="*/ 110836 h 481327"/>
              <a:gd name="connsiteX8" fmla="*/ 1211607 w 1398568"/>
              <a:gd name="connsiteY8" fmla="*/ 163753 h 481327"/>
              <a:gd name="connsiteX9" fmla="*/ 966074 w 1398568"/>
              <a:gd name="connsiteY9" fmla="*/ 91786 h 481327"/>
              <a:gd name="connsiteX10" fmla="*/ 1260290 w 1398568"/>
              <a:gd name="connsiteY10" fmla="*/ 220903 h 481327"/>
              <a:gd name="connsiteX11" fmla="*/ 891990 w 1398568"/>
              <a:gd name="connsiteY11" fmla="*/ 140469 h 481327"/>
              <a:gd name="connsiteX12" fmla="*/ 623174 w 1398568"/>
              <a:gd name="connsiteY12" fmla="*/ 223019 h 481327"/>
              <a:gd name="connsiteX13" fmla="*/ 874 w 1398568"/>
              <a:gd name="connsiteY13" fmla="*/ 481253 h 481327"/>
              <a:gd name="connsiteX14" fmla="*/ 481357 w 1398568"/>
              <a:gd name="connsiteY14" fmla="*/ 250536 h 481327"/>
              <a:gd name="connsiteX15" fmla="*/ 248524 w 1398568"/>
              <a:gd name="connsiteY15" fmla="*/ 314036 h 481327"/>
              <a:gd name="connsiteX16" fmla="*/ 519457 w 1398568"/>
              <a:gd name="connsiteY16" fmla="*/ 189153 h 481327"/>
              <a:gd name="connsiteX17" fmla="*/ 301440 w 1398568"/>
              <a:gd name="connsiteY17" fmla="*/ 252653 h 481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398568" h="481327">
                <a:moveTo>
                  <a:pt x="301440" y="252653"/>
                </a:moveTo>
                <a:cubicBezTo>
                  <a:pt x="363176" y="222667"/>
                  <a:pt x="810852" y="43103"/>
                  <a:pt x="889874" y="9236"/>
                </a:cubicBezTo>
                <a:cubicBezTo>
                  <a:pt x="968896" y="-24631"/>
                  <a:pt x="761816" y="45220"/>
                  <a:pt x="775574" y="49453"/>
                </a:cubicBezTo>
                <a:cubicBezTo>
                  <a:pt x="789332" y="53686"/>
                  <a:pt x="873999" y="13469"/>
                  <a:pt x="972424" y="34636"/>
                </a:cubicBezTo>
                <a:cubicBezTo>
                  <a:pt x="1070849" y="55803"/>
                  <a:pt x="1333316" y="166928"/>
                  <a:pt x="1366124" y="176453"/>
                </a:cubicBezTo>
                <a:cubicBezTo>
                  <a:pt x="1398932" y="185978"/>
                  <a:pt x="1163982" y="81556"/>
                  <a:pt x="1169274" y="91786"/>
                </a:cubicBezTo>
                <a:cubicBezTo>
                  <a:pt x="1174566" y="102016"/>
                  <a:pt x="1413044" y="234661"/>
                  <a:pt x="1397874" y="237836"/>
                </a:cubicBezTo>
                <a:cubicBezTo>
                  <a:pt x="1382704" y="241011"/>
                  <a:pt x="1109301" y="123183"/>
                  <a:pt x="1078257" y="110836"/>
                </a:cubicBezTo>
                <a:cubicBezTo>
                  <a:pt x="1047213" y="98489"/>
                  <a:pt x="1230304" y="166928"/>
                  <a:pt x="1211607" y="163753"/>
                </a:cubicBezTo>
                <a:cubicBezTo>
                  <a:pt x="1192910" y="160578"/>
                  <a:pt x="957960" y="82261"/>
                  <a:pt x="966074" y="91786"/>
                </a:cubicBezTo>
                <a:cubicBezTo>
                  <a:pt x="974188" y="101311"/>
                  <a:pt x="1272637" y="212789"/>
                  <a:pt x="1260290" y="220903"/>
                </a:cubicBezTo>
                <a:cubicBezTo>
                  <a:pt x="1247943" y="229017"/>
                  <a:pt x="998176" y="140116"/>
                  <a:pt x="891990" y="140469"/>
                </a:cubicBezTo>
                <a:cubicBezTo>
                  <a:pt x="785804" y="140822"/>
                  <a:pt x="771693" y="166222"/>
                  <a:pt x="623174" y="223019"/>
                </a:cubicBezTo>
                <a:cubicBezTo>
                  <a:pt x="474655" y="279816"/>
                  <a:pt x="24510" y="476667"/>
                  <a:pt x="874" y="481253"/>
                </a:cubicBezTo>
                <a:cubicBezTo>
                  <a:pt x="-22762" y="485839"/>
                  <a:pt x="440082" y="278406"/>
                  <a:pt x="481357" y="250536"/>
                </a:cubicBezTo>
                <a:cubicBezTo>
                  <a:pt x="522632" y="222666"/>
                  <a:pt x="242174" y="324266"/>
                  <a:pt x="248524" y="314036"/>
                </a:cubicBezTo>
                <a:cubicBezTo>
                  <a:pt x="254874" y="303806"/>
                  <a:pt x="506757" y="200795"/>
                  <a:pt x="519457" y="189153"/>
                </a:cubicBezTo>
                <a:cubicBezTo>
                  <a:pt x="532157" y="177511"/>
                  <a:pt x="239704" y="282639"/>
                  <a:pt x="301440" y="25265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7" name="フリーフォーム: 図形 316">
            <a:extLst>
              <a:ext uri="{FF2B5EF4-FFF2-40B4-BE49-F238E27FC236}">
                <a16:creationId xmlns:a16="http://schemas.microsoft.com/office/drawing/2014/main" id="{0428A9A0-7B65-41B9-84AD-5510E02E3F46}"/>
              </a:ext>
            </a:extLst>
          </p:cNvPr>
          <p:cNvSpPr/>
          <p:nvPr/>
        </p:nvSpPr>
        <p:spPr>
          <a:xfrm>
            <a:off x="3526343" y="3477671"/>
            <a:ext cx="1319957" cy="469155"/>
          </a:xfrm>
          <a:custGeom>
            <a:avLst/>
            <a:gdLst>
              <a:gd name="connsiteX0" fmla="*/ 1310770 w 1319957"/>
              <a:gd name="connsiteY0" fmla="*/ 146592 h 469155"/>
              <a:gd name="connsiteX1" fmla="*/ 1064707 w 1319957"/>
              <a:gd name="connsiteY1" fmla="*/ 75154 h 469155"/>
              <a:gd name="connsiteX2" fmla="*/ 610682 w 1319957"/>
              <a:gd name="connsiteY2" fmla="*/ 141829 h 469155"/>
              <a:gd name="connsiteX3" fmla="*/ 901195 w 1319957"/>
              <a:gd name="connsiteY3" fmla="*/ 70392 h 469155"/>
              <a:gd name="connsiteX4" fmla="*/ 629732 w 1319957"/>
              <a:gd name="connsiteY4" fmla="*/ 135479 h 469155"/>
              <a:gd name="connsiteX5" fmla="*/ 77282 w 1319957"/>
              <a:gd name="connsiteY5" fmla="*/ 375192 h 469155"/>
              <a:gd name="connsiteX6" fmla="*/ 436057 w 1319957"/>
              <a:gd name="connsiteY6" fmla="*/ 192629 h 469155"/>
              <a:gd name="connsiteX7" fmla="*/ 1082 w 1319957"/>
              <a:gd name="connsiteY7" fmla="*/ 468854 h 469155"/>
              <a:gd name="connsiteX8" fmla="*/ 591632 w 1319957"/>
              <a:gd name="connsiteY8" fmla="*/ 129129 h 469155"/>
              <a:gd name="connsiteX9" fmla="*/ 837695 w 1319957"/>
              <a:gd name="connsiteY9" fmla="*/ 3717 h 469155"/>
              <a:gd name="connsiteX10" fmla="*/ 291595 w 1319957"/>
              <a:gd name="connsiteY10" fmla="*/ 252954 h 469155"/>
              <a:gd name="connsiteX11" fmla="*/ 751970 w 1319957"/>
              <a:gd name="connsiteY11" fmla="*/ 156117 h 469155"/>
              <a:gd name="connsiteX12" fmla="*/ 1310770 w 1319957"/>
              <a:gd name="connsiteY12" fmla="*/ 146592 h 469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19957" h="469155">
                <a:moveTo>
                  <a:pt x="1310770" y="146592"/>
                </a:moveTo>
                <a:cubicBezTo>
                  <a:pt x="1362893" y="133098"/>
                  <a:pt x="1181388" y="75948"/>
                  <a:pt x="1064707" y="75154"/>
                </a:cubicBezTo>
                <a:cubicBezTo>
                  <a:pt x="948026" y="74360"/>
                  <a:pt x="637934" y="142623"/>
                  <a:pt x="610682" y="141829"/>
                </a:cubicBezTo>
                <a:cubicBezTo>
                  <a:pt x="583430" y="141035"/>
                  <a:pt x="898020" y="71450"/>
                  <a:pt x="901195" y="70392"/>
                </a:cubicBezTo>
                <a:cubicBezTo>
                  <a:pt x="904370" y="69334"/>
                  <a:pt x="767051" y="84679"/>
                  <a:pt x="629732" y="135479"/>
                </a:cubicBezTo>
                <a:cubicBezTo>
                  <a:pt x="492413" y="186279"/>
                  <a:pt x="109561" y="365667"/>
                  <a:pt x="77282" y="375192"/>
                </a:cubicBezTo>
                <a:cubicBezTo>
                  <a:pt x="45003" y="384717"/>
                  <a:pt x="448757" y="177019"/>
                  <a:pt x="436057" y="192629"/>
                </a:cubicBezTo>
                <a:cubicBezTo>
                  <a:pt x="423357" y="208239"/>
                  <a:pt x="-24847" y="479437"/>
                  <a:pt x="1082" y="468854"/>
                </a:cubicBezTo>
                <a:cubicBezTo>
                  <a:pt x="27011" y="458271"/>
                  <a:pt x="452197" y="206652"/>
                  <a:pt x="591632" y="129129"/>
                </a:cubicBezTo>
                <a:cubicBezTo>
                  <a:pt x="731067" y="51606"/>
                  <a:pt x="887701" y="-16920"/>
                  <a:pt x="837695" y="3717"/>
                </a:cubicBezTo>
                <a:cubicBezTo>
                  <a:pt x="787689" y="24354"/>
                  <a:pt x="305882" y="227554"/>
                  <a:pt x="291595" y="252954"/>
                </a:cubicBezTo>
                <a:cubicBezTo>
                  <a:pt x="277308" y="278354"/>
                  <a:pt x="584489" y="181781"/>
                  <a:pt x="751970" y="156117"/>
                </a:cubicBezTo>
                <a:cubicBezTo>
                  <a:pt x="919451" y="130453"/>
                  <a:pt x="1258647" y="160086"/>
                  <a:pt x="1310770" y="14659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8" name="フリーフォーム: 図形 317">
            <a:extLst>
              <a:ext uri="{FF2B5EF4-FFF2-40B4-BE49-F238E27FC236}">
                <a16:creationId xmlns:a16="http://schemas.microsoft.com/office/drawing/2014/main" id="{F78411B7-E2B8-4AE7-9997-95A0691379C7}"/>
              </a:ext>
            </a:extLst>
          </p:cNvPr>
          <p:cNvSpPr/>
          <p:nvPr/>
        </p:nvSpPr>
        <p:spPr>
          <a:xfrm>
            <a:off x="3328006" y="3605828"/>
            <a:ext cx="708327" cy="642587"/>
          </a:xfrm>
          <a:custGeom>
            <a:avLst/>
            <a:gdLst>
              <a:gd name="connsiteX0" fmla="*/ 707419 w 708327"/>
              <a:gd name="connsiteY0" fmla="*/ 972 h 642587"/>
              <a:gd name="connsiteX1" fmla="*/ 340707 w 708327"/>
              <a:gd name="connsiteY1" fmla="*/ 170835 h 642587"/>
              <a:gd name="connsiteX2" fmla="*/ 154969 w 708327"/>
              <a:gd name="connsiteY2" fmla="*/ 348635 h 642587"/>
              <a:gd name="connsiteX3" fmla="*/ 286732 w 708327"/>
              <a:gd name="connsiteY3" fmla="*/ 237510 h 642587"/>
              <a:gd name="connsiteX4" fmla="*/ 982 w 708327"/>
              <a:gd name="connsiteY4" fmla="*/ 640735 h 642587"/>
              <a:gd name="connsiteX5" fmla="*/ 188307 w 708327"/>
              <a:gd name="connsiteY5" fmla="*/ 393085 h 642587"/>
              <a:gd name="connsiteX6" fmla="*/ 58132 w 708327"/>
              <a:gd name="connsiteY6" fmla="*/ 526435 h 642587"/>
              <a:gd name="connsiteX7" fmla="*/ 229582 w 708327"/>
              <a:gd name="connsiteY7" fmla="*/ 229572 h 642587"/>
              <a:gd name="connsiteX8" fmla="*/ 301019 w 708327"/>
              <a:gd name="connsiteY8" fmla="*/ 102572 h 642587"/>
              <a:gd name="connsiteX9" fmla="*/ 15269 w 708327"/>
              <a:gd name="connsiteY9" fmla="*/ 307360 h 642587"/>
              <a:gd name="connsiteX10" fmla="*/ 224819 w 708327"/>
              <a:gd name="connsiteY10" fmla="*/ 110510 h 642587"/>
              <a:gd name="connsiteX11" fmla="*/ 707419 w 708327"/>
              <a:gd name="connsiteY11" fmla="*/ 972 h 642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8327" h="642587">
                <a:moveTo>
                  <a:pt x="707419" y="972"/>
                </a:moveTo>
                <a:cubicBezTo>
                  <a:pt x="726734" y="11026"/>
                  <a:pt x="432782" y="112891"/>
                  <a:pt x="340707" y="170835"/>
                </a:cubicBezTo>
                <a:cubicBezTo>
                  <a:pt x="248632" y="228779"/>
                  <a:pt x="163965" y="337523"/>
                  <a:pt x="154969" y="348635"/>
                </a:cubicBezTo>
                <a:cubicBezTo>
                  <a:pt x="145973" y="359747"/>
                  <a:pt x="312396" y="188827"/>
                  <a:pt x="286732" y="237510"/>
                </a:cubicBezTo>
                <a:cubicBezTo>
                  <a:pt x="261068" y="286193"/>
                  <a:pt x="17386" y="614806"/>
                  <a:pt x="982" y="640735"/>
                </a:cubicBezTo>
                <a:cubicBezTo>
                  <a:pt x="-15422" y="666664"/>
                  <a:pt x="178782" y="412135"/>
                  <a:pt x="188307" y="393085"/>
                </a:cubicBezTo>
                <a:cubicBezTo>
                  <a:pt x="197832" y="374035"/>
                  <a:pt x="51253" y="553687"/>
                  <a:pt x="58132" y="526435"/>
                </a:cubicBezTo>
                <a:cubicBezTo>
                  <a:pt x="65011" y="499183"/>
                  <a:pt x="189101" y="300216"/>
                  <a:pt x="229582" y="229572"/>
                </a:cubicBezTo>
                <a:cubicBezTo>
                  <a:pt x="270063" y="158928"/>
                  <a:pt x="336738" y="89607"/>
                  <a:pt x="301019" y="102572"/>
                </a:cubicBezTo>
                <a:cubicBezTo>
                  <a:pt x="265300" y="115537"/>
                  <a:pt x="27969" y="306037"/>
                  <a:pt x="15269" y="307360"/>
                </a:cubicBezTo>
                <a:cubicBezTo>
                  <a:pt x="2569" y="308683"/>
                  <a:pt x="112371" y="159987"/>
                  <a:pt x="224819" y="110510"/>
                </a:cubicBezTo>
                <a:cubicBezTo>
                  <a:pt x="337267" y="61033"/>
                  <a:pt x="688104" y="-9082"/>
                  <a:pt x="707419" y="97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9" name="フリーフォーム: 図形 318">
            <a:extLst>
              <a:ext uri="{FF2B5EF4-FFF2-40B4-BE49-F238E27FC236}">
                <a16:creationId xmlns:a16="http://schemas.microsoft.com/office/drawing/2014/main" id="{5087719D-40E0-4FC9-A10D-299EB31A6118}"/>
              </a:ext>
            </a:extLst>
          </p:cNvPr>
          <p:cNvSpPr/>
          <p:nvPr/>
        </p:nvSpPr>
        <p:spPr>
          <a:xfrm>
            <a:off x="3203506" y="3848067"/>
            <a:ext cx="349929" cy="547798"/>
          </a:xfrm>
          <a:custGeom>
            <a:avLst/>
            <a:gdLst>
              <a:gd name="connsiteX0" fmla="*/ 349319 w 349929"/>
              <a:gd name="connsiteY0" fmla="*/ 33 h 547798"/>
              <a:gd name="connsiteX1" fmla="*/ 146119 w 349929"/>
              <a:gd name="connsiteY1" fmla="*/ 209583 h 547798"/>
              <a:gd name="connsiteX2" fmla="*/ 238194 w 349929"/>
              <a:gd name="connsiteY2" fmla="*/ 131796 h 547798"/>
              <a:gd name="connsiteX3" fmla="*/ 188982 w 349929"/>
              <a:gd name="connsiteY3" fmla="*/ 201646 h 547798"/>
              <a:gd name="connsiteX4" fmla="*/ 77857 w 349929"/>
              <a:gd name="connsiteY4" fmla="*/ 514383 h 547798"/>
              <a:gd name="connsiteX5" fmla="*/ 123894 w 349929"/>
              <a:gd name="connsiteY5" fmla="*/ 365158 h 547798"/>
              <a:gd name="connsiteX6" fmla="*/ 69 w 349929"/>
              <a:gd name="connsiteY6" fmla="*/ 546133 h 547798"/>
              <a:gd name="connsiteX7" fmla="*/ 106432 w 349929"/>
              <a:gd name="connsiteY7" fmla="*/ 234983 h 547798"/>
              <a:gd name="connsiteX8" fmla="*/ 120719 w 349929"/>
              <a:gd name="connsiteY8" fmla="*/ 80996 h 547798"/>
              <a:gd name="connsiteX9" fmla="*/ 68332 w 349929"/>
              <a:gd name="connsiteY9" fmla="*/ 227046 h 547798"/>
              <a:gd name="connsiteX10" fmla="*/ 349319 w 349929"/>
              <a:gd name="connsiteY10" fmla="*/ 33 h 547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9929" h="547798">
                <a:moveTo>
                  <a:pt x="349319" y="33"/>
                </a:moveTo>
                <a:cubicBezTo>
                  <a:pt x="362284" y="-2878"/>
                  <a:pt x="164640" y="187622"/>
                  <a:pt x="146119" y="209583"/>
                </a:cubicBezTo>
                <a:cubicBezTo>
                  <a:pt x="127598" y="231544"/>
                  <a:pt x="231050" y="133119"/>
                  <a:pt x="238194" y="131796"/>
                </a:cubicBezTo>
                <a:cubicBezTo>
                  <a:pt x="245338" y="130473"/>
                  <a:pt x="215705" y="137882"/>
                  <a:pt x="188982" y="201646"/>
                </a:cubicBezTo>
                <a:cubicBezTo>
                  <a:pt x="162259" y="265410"/>
                  <a:pt x="88705" y="487131"/>
                  <a:pt x="77857" y="514383"/>
                </a:cubicBezTo>
                <a:cubicBezTo>
                  <a:pt x="67009" y="541635"/>
                  <a:pt x="136859" y="359866"/>
                  <a:pt x="123894" y="365158"/>
                </a:cubicBezTo>
                <a:cubicBezTo>
                  <a:pt x="110929" y="370450"/>
                  <a:pt x="2979" y="567829"/>
                  <a:pt x="69" y="546133"/>
                </a:cubicBezTo>
                <a:cubicBezTo>
                  <a:pt x="-2841" y="524437"/>
                  <a:pt x="86324" y="312506"/>
                  <a:pt x="106432" y="234983"/>
                </a:cubicBezTo>
                <a:cubicBezTo>
                  <a:pt x="126540" y="157460"/>
                  <a:pt x="127069" y="82319"/>
                  <a:pt x="120719" y="80996"/>
                </a:cubicBezTo>
                <a:cubicBezTo>
                  <a:pt x="114369" y="79673"/>
                  <a:pt x="31555" y="240011"/>
                  <a:pt x="68332" y="227046"/>
                </a:cubicBezTo>
                <a:cubicBezTo>
                  <a:pt x="105109" y="214081"/>
                  <a:pt x="336354" y="2944"/>
                  <a:pt x="349319" y="3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0" name="フリーフォーム: 図形 319">
            <a:extLst>
              <a:ext uri="{FF2B5EF4-FFF2-40B4-BE49-F238E27FC236}">
                <a16:creationId xmlns:a16="http://schemas.microsoft.com/office/drawing/2014/main" id="{15E774B7-705B-4967-9805-BF900CB841B7}"/>
              </a:ext>
            </a:extLst>
          </p:cNvPr>
          <p:cNvSpPr/>
          <p:nvPr/>
        </p:nvSpPr>
        <p:spPr>
          <a:xfrm>
            <a:off x="3357169" y="3659456"/>
            <a:ext cx="722963" cy="1036548"/>
          </a:xfrm>
          <a:custGeom>
            <a:avLst/>
            <a:gdLst>
              <a:gd name="connsiteX0" fmla="*/ 717414 w 722963"/>
              <a:gd name="connsiteY0" fmla="*/ 4494 h 1036548"/>
              <a:gd name="connsiteX1" fmla="*/ 421081 w 722963"/>
              <a:gd name="connsiteY1" fmla="*/ 214044 h 1036548"/>
              <a:gd name="connsiteX2" fmla="*/ 543848 w 722963"/>
              <a:gd name="connsiteY2" fmla="*/ 171711 h 1036548"/>
              <a:gd name="connsiteX3" fmla="*/ 431664 w 722963"/>
              <a:gd name="connsiteY3" fmla="*/ 252144 h 1036548"/>
              <a:gd name="connsiteX4" fmla="*/ 272914 w 722963"/>
              <a:gd name="connsiteY4" fmla="*/ 423594 h 1036548"/>
              <a:gd name="connsiteX5" fmla="*/ 141681 w 722963"/>
              <a:gd name="connsiteY5" fmla="*/ 707227 h 1036548"/>
              <a:gd name="connsiteX6" fmla="*/ 304664 w 722963"/>
              <a:gd name="connsiteY6" fmla="*/ 451111 h 1036548"/>
              <a:gd name="connsiteX7" fmla="*/ 8331 w 722963"/>
              <a:gd name="connsiteY7" fmla="*/ 1012027 h 1036548"/>
              <a:gd name="connsiteX8" fmla="*/ 88764 w 722963"/>
              <a:gd name="connsiteY8" fmla="*/ 874444 h 1036548"/>
              <a:gd name="connsiteX9" fmla="*/ 162848 w 722963"/>
              <a:gd name="connsiteY9" fmla="*/ 319877 h 1036548"/>
              <a:gd name="connsiteX10" fmla="*/ 52781 w 722963"/>
              <a:gd name="connsiteY10" fmla="*/ 857511 h 1036548"/>
              <a:gd name="connsiteX11" fmla="*/ 169198 w 722963"/>
              <a:gd name="connsiteY11" fmla="*/ 398194 h 1036548"/>
              <a:gd name="connsiteX12" fmla="*/ 457064 w 722963"/>
              <a:gd name="connsiteY12" fmla="*/ 63761 h 1036548"/>
              <a:gd name="connsiteX13" fmla="*/ 114164 w 722963"/>
              <a:gd name="connsiteY13" fmla="*/ 444761 h 1036548"/>
              <a:gd name="connsiteX14" fmla="*/ 717414 w 722963"/>
              <a:gd name="connsiteY14" fmla="*/ 4494 h 103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22963" h="1036548">
                <a:moveTo>
                  <a:pt x="717414" y="4494"/>
                </a:moveTo>
                <a:cubicBezTo>
                  <a:pt x="768567" y="-33959"/>
                  <a:pt x="450009" y="186175"/>
                  <a:pt x="421081" y="214044"/>
                </a:cubicBezTo>
                <a:cubicBezTo>
                  <a:pt x="392153" y="241913"/>
                  <a:pt x="542084" y="165361"/>
                  <a:pt x="543848" y="171711"/>
                </a:cubicBezTo>
                <a:cubicBezTo>
                  <a:pt x="545612" y="178061"/>
                  <a:pt x="476820" y="210164"/>
                  <a:pt x="431664" y="252144"/>
                </a:cubicBezTo>
                <a:cubicBezTo>
                  <a:pt x="386508" y="294125"/>
                  <a:pt x="321244" y="347747"/>
                  <a:pt x="272914" y="423594"/>
                </a:cubicBezTo>
                <a:cubicBezTo>
                  <a:pt x="224584" y="499441"/>
                  <a:pt x="136389" y="702641"/>
                  <a:pt x="141681" y="707227"/>
                </a:cubicBezTo>
                <a:cubicBezTo>
                  <a:pt x="146973" y="711813"/>
                  <a:pt x="326889" y="400311"/>
                  <a:pt x="304664" y="451111"/>
                </a:cubicBezTo>
                <a:cubicBezTo>
                  <a:pt x="282439" y="501911"/>
                  <a:pt x="44314" y="941471"/>
                  <a:pt x="8331" y="1012027"/>
                </a:cubicBezTo>
                <a:cubicBezTo>
                  <a:pt x="-27652" y="1082583"/>
                  <a:pt x="63011" y="989802"/>
                  <a:pt x="88764" y="874444"/>
                </a:cubicBezTo>
                <a:cubicBezTo>
                  <a:pt x="114517" y="759086"/>
                  <a:pt x="168845" y="322699"/>
                  <a:pt x="162848" y="319877"/>
                </a:cubicBezTo>
                <a:cubicBezTo>
                  <a:pt x="156851" y="317055"/>
                  <a:pt x="51723" y="844458"/>
                  <a:pt x="52781" y="857511"/>
                </a:cubicBezTo>
                <a:cubicBezTo>
                  <a:pt x="53839" y="870564"/>
                  <a:pt x="101818" y="530486"/>
                  <a:pt x="169198" y="398194"/>
                </a:cubicBezTo>
                <a:cubicBezTo>
                  <a:pt x="236578" y="265902"/>
                  <a:pt x="466236" y="56000"/>
                  <a:pt x="457064" y="63761"/>
                </a:cubicBezTo>
                <a:cubicBezTo>
                  <a:pt x="447892" y="71522"/>
                  <a:pt x="66539" y="450758"/>
                  <a:pt x="114164" y="444761"/>
                </a:cubicBezTo>
                <a:cubicBezTo>
                  <a:pt x="161789" y="438764"/>
                  <a:pt x="666261" y="42947"/>
                  <a:pt x="717414" y="449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2" name="フリーフォーム: 図形 321">
            <a:extLst>
              <a:ext uri="{FF2B5EF4-FFF2-40B4-BE49-F238E27FC236}">
                <a16:creationId xmlns:a16="http://schemas.microsoft.com/office/drawing/2014/main" id="{B232F932-4B0F-41A4-8A9E-58066E9E999A}"/>
              </a:ext>
            </a:extLst>
          </p:cNvPr>
          <p:cNvSpPr/>
          <p:nvPr/>
        </p:nvSpPr>
        <p:spPr>
          <a:xfrm>
            <a:off x="3464416" y="3666035"/>
            <a:ext cx="637787" cy="429912"/>
          </a:xfrm>
          <a:custGeom>
            <a:avLst/>
            <a:gdLst>
              <a:gd name="connsiteX0" fmla="*/ 635567 w 637787"/>
              <a:gd name="connsiteY0" fmla="*/ 32 h 429912"/>
              <a:gd name="connsiteX1" fmla="*/ 254567 w 637787"/>
              <a:gd name="connsiteY1" fmla="*/ 209582 h 429912"/>
              <a:gd name="connsiteX2" fmla="*/ 108517 w 637787"/>
              <a:gd name="connsiteY2" fmla="*/ 429715 h 429912"/>
              <a:gd name="connsiteX3" fmla="*/ 233401 w 637787"/>
              <a:gd name="connsiteY3" fmla="*/ 251915 h 429912"/>
              <a:gd name="connsiteX4" fmla="*/ 567 w 637787"/>
              <a:gd name="connsiteY4" fmla="*/ 427598 h 429912"/>
              <a:gd name="connsiteX5" fmla="*/ 313834 w 637787"/>
              <a:gd name="connsiteY5" fmla="*/ 131265 h 429912"/>
              <a:gd name="connsiteX6" fmla="*/ 286317 w 637787"/>
              <a:gd name="connsiteY6" fmla="*/ 112215 h 429912"/>
              <a:gd name="connsiteX7" fmla="*/ 61951 w 637787"/>
              <a:gd name="connsiteY7" fmla="*/ 224398 h 429912"/>
              <a:gd name="connsiteX8" fmla="*/ 635567 w 637787"/>
              <a:gd name="connsiteY8" fmla="*/ 32 h 42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7787" h="429912">
                <a:moveTo>
                  <a:pt x="635567" y="32"/>
                </a:moveTo>
                <a:cubicBezTo>
                  <a:pt x="667670" y="-2437"/>
                  <a:pt x="342409" y="137968"/>
                  <a:pt x="254567" y="209582"/>
                </a:cubicBezTo>
                <a:cubicBezTo>
                  <a:pt x="166725" y="281196"/>
                  <a:pt x="112045" y="422660"/>
                  <a:pt x="108517" y="429715"/>
                </a:cubicBezTo>
                <a:cubicBezTo>
                  <a:pt x="104989" y="436770"/>
                  <a:pt x="251393" y="252268"/>
                  <a:pt x="233401" y="251915"/>
                </a:cubicBezTo>
                <a:cubicBezTo>
                  <a:pt x="215409" y="251562"/>
                  <a:pt x="-12839" y="447706"/>
                  <a:pt x="567" y="427598"/>
                </a:cubicBezTo>
                <a:cubicBezTo>
                  <a:pt x="13972" y="407490"/>
                  <a:pt x="266209" y="183829"/>
                  <a:pt x="313834" y="131265"/>
                </a:cubicBezTo>
                <a:cubicBezTo>
                  <a:pt x="361459" y="78701"/>
                  <a:pt x="328298" y="96693"/>
                  <a:pt x="286317" y="112215"/>
                </a:cubicBezTo>
                <a:cubicBezTo>
                  <a:pt x="244336" y="127737"/>
                  <a:pt x="6918" y="243095"/>
                  <a:pt x="61951" y="224398"/>
                </a:cubicBezTo>
                <a:cubicBezTo>
                  <a:pt x="116984" y="205701"/>
                  <a:pt x="603464" y="2501"/>
                  <a:pt x="635567" y="3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3" name="フリーフォーム: 図形 322">
            <a:extLst>
              <a:ext uri="{FF2B5EF4-FFF2-40B4-BE49-F238E27FC236}">
                <a16:creationId xmlns:a16="http://schemas.microsoft.com/office/drawing/2014/main" id="{8516FD6D-8396-4CD8-83B4-602890872D41}"/>
              </a:ext>
            </a:extLst>
          </p:cNvPr>
          <p:cNvSpPr/>
          <p:nvPr/>
        </p:nvSpPr>
        <p:spPr>
          <a:xfrm>
            <a:off x="3034124" y="4106753"/>
            <a:ext cx="458675" cy="979744"/>
          </a:xfrm>
          <a:custGeom>
            <a:avLst/>
            <a:gdLst>
              <a:gd name="connsiteX0" fmla="*/ 458376 w 458675"/>
              <a:gd name="connsiteY0" fmla="*/ 5930 h 979744"/>
              <a:gd name="connsiteX1" fmla="*/ 329259 w 458675"/>
              <a:gd name="connsiteY1" fmla="*/ 221830 h 979744"/>
              <a:gd name="connsiteX2" fmla="*/ 295393 w 458675"/>
              <a:gd name="connsiteY2" fmla="*/ 530864 h 979744"/>
              <a:gd name="connsiteX3" fmla="*/ 337726 w 458675"/>
              <a:gd name="connsiteY3" fmla="*/ 378464 h 979744"/>
              <a:gd name="connsiteX4" fmla="*/ 185326 w 458675"/>
              <a:gd name="connsiteY4" fmla="*/ 763697 h 979744"/>
              <a:gd name="connsiteX5" fmla="*/ 51976 w 458675"/>
              <a:gd name="connsiteY5" fmla="*/ 952080 h 979744"/>
              <a:gd name="connsiteX6" fmla="*/ 257293 w 458675"/>
              <a:gd name="connsiteY6" fmla="*/ 619764 h 979744"/>
              <a:gd name="connsiteX7" fmla="*/ 1176 w 458675"/>
              <a:gd name="connsiteY7" fmla="*/ 979597 h 979744"/>
              <a:gd name="connsiteX8" fmla="*/ 162043 w 458675"/>
              <a:gd name="connsiteY8" fmla="*/ 662097 h 979744"/>
              <a:gd name="connsiteX9" fmla="*/ 164159 w 458675"/>
              <a:gd name="connsiteY9" fmla="*/ 516047 h 979744"/>
              <a:gd name="connsiteX10" fmla="*/ 265759 w 458675"/>
              <a:gd name="connsiteY10" fmla="*/ 46147 h 979744"/>
              <a:gd name="connsiteX11" fmla="*/ 174743 w 458675"/>
              <a:gd name="connsiteY11" fmla="*/ 353064 h 979744"/>
              <a:gd name="connsiteX12" fmla="*/ 358893 w 458675"/>
              <a:gd name="connsiteY12" fmla="*/ 88480 h 979744"/>
              <a:gd name="connsiteX13" fmla="*/ 458376 w 458675"/>
              <a:gd name="connsiteY13" fmla="*/ 5930 h 97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8675" h="979744">
                <a:moveTo>
                  <a:pt x="458376" y="5930"/>
                </a:moveTo>
                <a:cubicBezTo>
                  <a:pt x="453437" y="28155"/>
                  <a:pt x="356423" y="134341"/>
                  <a:pt x="329259" y="221830"/>
                </a:cubicBezTo>
                <a:cubicBezTo>
                  <a:pt x="302095" y="309319"/>
                  <a:pt x="293982" y="504759"/>
                  <a:pt x="295393" y="530864"/>
                </a:cubicBezTo>
                <a:cubicBezTo>
                  <a:pt x="296804" y="556969"/>
                  <a:pt x="356070" y="339659"/>
                  <a:pt x="337726" y="378464"/>
                </a:cubicBezTo>
                <a:cubicBezTo>
                  <a:pt x="319382" y="417269"/>
                  <a:pt x="232951" y="668094"/>
                  <a:pt x="185326" y="763697"/>
                </a:cubicBezTo>
                <a:cubicBezTo>
                  <a:pt x="137701" y="859300"/>
                  <a:pt x="39981" y="976069"/>
                  <a:pt x="51976" y="952080"/>
                </a:cubicBezTo>
                <a:cubicBezTo>
                  <a:pt x="63970" y="928091"/>
                  <a:pt x="265760" y="615178"/>
                  <a:pt x="257293" y="619764"/>
                </a:cubicBezTo>
                <a:cubicBezTo>
                  <a:pt x="248826" y="624350"/>
                  <a:pt x="17051" y="972542"/>
                  <a:pt x="1176" y="979597"/>
                </a:cubicBezTo>
                <a:cubicBezTo>
                  <a:pt x="-14699" y="986652"/>
                  <a:pt x="134879" y="739355"/>
                  <a:pt x="162043" y="662097"/>
                </a:cubicBezTo>
                <a:cubicBezTo>
                  <a:pt x="189207" y="584839"/>
                  <a:pt x="146873" y="618705"/>
                  <a:pt x="164159" y="516047"/>
                </a:cubicBezTo>
                <a:cubicBezTo>
                  <a:pt x="181445" y="413389"/>
                  <a:pt x="263995" y="73311"/>
                  <a:pt x="265759" y="46147"/>
                </a:cubicBezTo>
                <a:cubicBezTo>
                  <a:pt x="267523" y="18983"/>
                  <a:pt x="159221" y="346009"/>
                  <a:pt x="174743" y="353064"/>
                </a:cubicBezTo>
                <a:cubicBezTo>
                  <a:pt x="190265" y="360119"/>
                  <a:pt x="311621" y="150216"/>
                  <a:pt x="358893" y="88480"/>
                </a:cubicBezTo>
                <a:cubicBezTo>
                  <a:pt x="406165" y="26744"/>
                  <a:pt x="463315" y="-16295"/>
                  <a:pt x="458376" y="593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4" name="フリーフォーム: 図形 323">
            <a:extLst>
              <a:ext uri="{FF2B5EF4-FFF2-40B4-BE49-F238E27FC236}">
                <a16:creationId xmlns:a16="http://schemas.microsoft.com/office/drawing/2014/main" id="{462EAFD8-F5D6-4267-97F7-AD8865F66EF4}"/>
              </a:ext>
            </a:extLst>
          </p:cNvPr>
          <p:cNvSpPr/>
          <p:nvPr/>
        </p:nvSpPr>
        <p:spPr>
          <a:xfrm>
            <a:off x="3094565" y="4001653"/>
            <a:ext cx="491068" cy="1098123"/>
          </a:xfrm>
          <a:custGeom>
            <a:avLst/>
            <a:gdLst>
              <a:gd name="connsiteX0" fmla="*/ 440268 w 491068"/>
              <a:gd name="connsiteY0" fmla="*/ 178764 h 1098123"/>
              <a:gd name="connsiteX1" fmla="*/ 347135 w 491068"/>
              <a:gd name="connsiteY1" fmla="*/ 396780 h 1098123"/>
              <a:gd name="connsiteX2" fmla="*/ 241302 w 491068"/>
              <a:gd name="connsiteY2" fmla="*/ 722747 h 1098123"/>
              <a:gd name="connsiteX3" fmla="*/ 309035 w 491068"/>
              <a:gd name="connsiteY3" fmla="*/ 570347 h 1098123"/>
              <a:gd name="connsiteX4" fmla="*/ 2 w 491068"/>
              <a:gd name="connsiteY4" fmla="*/ 1097397 h 1098123"/>
              <a:gd name="connsiteX5" fmla="*/ 302685 w 491068"/>
              <a:gd name="connsiteY5" fmla="*/ 693114 h 1098123"/>
              <a:gd name="connsiteX6" fmla="*/ 129118 w 491068"/>
              <a:gd name="connsiteY6" fmla="*/ 1059297 h 1098123"/>
              <a:gd name="connsiteX7" fmla="*/ 207435 w 491068"/>
              <a:gd name="connsiteY7" fmla="*/ 798947 h 1098123"/>
              <a:gd name="connsiteX8" fmla="*/ 224368 w 491068"/>
              <a:gd name="connsiteY8" fmla="*/ 426414 h 1098123"/>
              <a:gd name="connsiteX9" fmla="*/ 300568 w 491068"/>
              <a:gd name="connsiteY9" fmla="*/ 216864 h 1098123"/>
              <a:gd name="connsiteX10" fmla="*/ 491068 w 491068"/>
              <a:gd name="connsiteY10" fmla="*/ 964 h 1098123"/>
              <a:gd name="connsiteX11" fmla="*/ 298452 w 491068"/>
              <a:gd name="connsiteY11" fmla="*/ 305764 h 1098123"/>
              <a:gd name="connsiteX12" fmla="*/ 440268 w 491068"/>
              <a:gd name="connsiteY12" fmla="*/ 178764 h 1098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1068" h="1098123">
                <a:moveTo>
                  <a:pt x="440268" y="178764"/>
                </a:moveTo>
                <a:cubicBezTo>
                  <a:pt x="448382" y="193933"/>
                  <a:pt x="380296" y="306116"/>
                  <a:pt x="347135" y="396780"/>
                </a:cubicBezTo>
                <a:cubicBezTo>
                  <a:pt x="313974" y="487444"/>
                  <a:pt x="247652" y="693819"/>
                  <a:pt x="241302" y="722747"/>
                </a:cubicBezTo>
                <a:cubicBezTo>
                  <a:pt x="234952" y="751675"/>
                  <a:pt x="349252" y="507905"/>
                  <a:pt x="309035" y="570347"/>
                </a:cubicBezTo>
                <a:cubicBezTo>
                  <a:pt x="268818" y="632789"/>
                  <a:pt x="1060" y="1076936"/>
                  <a:pt x="2" y="1097397"/>
                </a:cubicBezTo>
                <a:cubicBezTo>
                  <a:pt x="-1056" y="1117858"/>
                  <a:pt x="281166" y="699464"/>
                  <a:pt x="302685" y="693114"/>
                </a:cubicBezTo>
                <a:cubicBezTo>
                  <a:pt x="324204" y="686764"/>
                  <a:pt x="144993" y="1041658"/>
                  <a:pt x="129118" y="1059297"/>
                </a:cubicBezTo>
                <a:cubicBezTo>
                  <a:pt x="113243" y="1076936"/>
                  <a:pt x="191560" y="904427"/>
                  <a:pt x="207435" y="798947"/>
                </a:cubicBezTo>
                <a:cubicBezTo>
                  <a:pt x="223310" y="693467"/>
                  <a:pt x="208846" y="523428"/>
                  <a:pt x="224368" y="426414"/>
                </a:cubicBezTo>
                <a:cubicBezTo>
                  <a:pt x="239890" y="329400"/>
                  <a:pt x="256118" y="287772"/>
                  <a:pt x="300568" y="216864"/>
                </a:cubicBezTo>
                <a:cubicBezTo>
                  <a:pt x="345018" y="145956"/>
                  <a:pt x="491421" y="-13853"/>
                  <a:pt x="491068" y="964"/>
                </a:cubicBezTo>
                <a:cubicBezTo>
                  <a:pt x="490715" y="15781"/>
                  <a:pt x="309035" y="274014"/>
                  <a:pt x="298452" y="305764"/>
                </a:cubicBezTo>
                <a:cubicBezTo>
                  <a:pt x="287869" y="337514"/>
                  <a:pt x="432154" y="163595"/>
                  <a:pt x="440268" y="17876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5" name="フリーフォーム: 図形 324">
            <a:extLst>
              <a:ext uri="{FF2B5EF4-FFF2-40B4-BE49-F238E27FC236}">
                <a16:creationId xmlns:a16="http://schemas.microsoft.com/office/drawing/2014/main" id="{4B61FB8D-7988-4A12-B50B-32174EF82F20}"/>
              </a:ext>
            </a:extLst>
          </p:cNvPr>
          <p:cNvSpPr/>
          <p:nvPr/>
        </p:nvSpPr>
        <p:spPr>
          <a:xfrm>
            <a:off x="3110739" y="4059725"/>
            <a:ext cx="731017" cy="1039154"/>
          </a:xfrm>
          <a:custGeom>
            <a:avLst/>
            <a:gdLst>
              <a:gd name="connsiteX0" fmla="*/ 731011 w 731017"/>
              <a:gd name="connsiteY0" fmla="*/ 82592 h 1039154"/>
              <a:gd name="connsiteX1" fmla="*/ 489711 w 731017"/>
              <a:gd name="connsiteY1" fmla="*/ 321775 h 1039154"/>
              <a:gd name="connsiteX2" fmla="*/ 616711 w 731017"/>
              <a:gd name="connsiteY2" fmla="*/ 228642 h 1039154"/>
              <a:gd name="connsiteX3" fmla="*/ 485478 w 731017"/>
              <a:gd name="connsiteY3" fmla="*/ 383158 h 1039154"/>
              <a:gd name="connsiteX4" fmla="*/ 464311 w 731017"/>
              <a:gd name="connsiteY4" fmla="*/ 497458 h 1039154"/>
              <a:gd name="connsiteX5" fmla="*/ 144694 w 731017"/>
              <a:gd name="connsiteY5" fmla="*/ 952542 h 1039154"/>
              <a:gd name="connsiteX6" fmla="*/ 267461 w 731017"/>
              <a:gd name="connsiteY6" fmla="*/ 791675 h 1039154"/>
              <a:gd name="connsiteX7" fmla="*/ 761 w 731017"/>
              <a:gd name="connsiteY7" fmla="*/ 1032975 h 1039154"/>
              <a:gd name="connsiteX8" fmla="*/ 366944 w 731017"/>
              <a:gd name="connsiteY8" fmla="*/ 486875 h 1039154"/>
              <a:gd name="connsiteX9" fmla="*/ 650578 w 731017"/>
              <a:gd name="connsiteY9" fmla="*/ 42 h 1039154"/>
              <a:gd name="connsiteX10" fmla="*/ 246294 w 731017"/>
              <a:gd name="connsiteY10" fmla="*/ 457242 h 1039154"/>
              <a:gd name="connsiteX11" fmla="*/ 481244 w 731017"/>
              <a:gd name="connsiteY11" fmla="*/ 228642 h 1039154"/>
              <a:gd name="connsiteX12" fmla="*/ 731011 w 731017"/>
              <a:gd name="connsiteY12" fmla="*/ 82592 h 103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1017" h="1039154">
                <a:moveTo>
                  <a:pt x="731011" y="82592"/>
                </a:moveTo>
                <a:cubicBezTo>
                  <a:pt x="732422" y="98114"/>
                  <a:pt x="508761" y="297433"/>
                  <a:pt x="489711" y="321775"/>
                </a:cubicBezTo>
                <a:cubicBezTo>
                  <a:pt x="470661" y="346117"/>
                  <a:pt x="617416" y="218412"/>
                  <a:pt x="616711" y="228642"/>
                </a:cubicBezTo>
                <a:cubicBezTo>
                  <a:pt x="616006" y="238872"/>
                  <a:pt x="510878" y="338355"/>
                  <a:pt x="485478" y="383158"/>
                </a:cubicBezTo>
                <a:cubicBezTo>
                  <a:pt x="460078" y="427961"/>
                  <a:pt x="521108" y="402561"/>
                  <a:pt x="464311" y="497458"/>
                </a:cubicBezTo>
                <a:cubicBezTo>
                  <a:pt x="407514" y="592355"/>
                  <a:pt x="177502" y="903506"/>
                  <a:pt x="144694" y="952542"/>
                </a:cubicBezTo>
                <a:cubicBezTo>
                  <a:pt x="111886" y="1001578"/>
                  <a:pt x="291450" y="778270"/>
                  <a:pt x="267461" y="791675"/>
                </a:cubicBezTo>
                <a:cubicBezTo>
                  <a:pt x="243472" y="805081"/>
                  <a:pt x="-15819" y="1083775"/>
                  <a:pt x="761" y="1032975"/>
                </a:cubicBezTo>
                <a:cubicBezTo>
                  <a:pt x="17341" y="982175"/>
                  <a:pt x="258641" y="659030"/>
                  <a:pt x="366944" y="486875"/>
                </a:cubicBezTo>
                <a:cubicBezTo>
                  <a:pt x="475247" y="314720"/>
                  <a:pt x="670686" y="4981"/>
                  <a:pt x="650578" y="42"/>
                </a:cubicBezTo>
                <a:cubicBezTo>
                  <a:pt x="630470" y="-4897"/>
                  <a:pt x="274516" y="419142"/>
                  <a:pt x="246294" y="457242"/>
                </a:cubicBezTo>
                <a:cubicBezTo>
                  <a:pt x="218072" y="495342"/>
                  <a:pt x="401516" y="290025"/>
                  <a:pt x="481244" y="228642"/>
                </a:cubicBezTo>
                <a:cubicBezTo>
                  <a:pt x="560972" y="167259"/>
                  <a:pt x="729600" y="67070"/>
                  <a:pt x="731011" y="8259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6" name="フリーフォーム: 図形 325">
            <a:extLst>
              <a:ext uri="{FF2B5EF4-FFF2-40B4-BE49-F238E27FC236}">
                <a16:creationId xmlns:a16="http://schemas.microsoft.com/office/drawing/2014/main" id="{FE02E6F9-ABEF-4269-9440-31D75F64DD59}"/>
              </a:ext>
            </a:extLst>
          </p:cNvPr>
          <p:cNvSpPr/>
          <p:nvPr/>
        </p:nvSpPr>
        <p:spPr>
          <a:xfrm>
            <a:off x="3001409" y="4437338"/>
            <a:ext cx="246769" cy="957104"/>
          </a:xfrm>
          <a:custGeom>
            <a:avLst/>
            <a:gdLst>
              <a:gd name="connsiteX0" fmla="*/ 245558 w 246769"/>
              <a:gd name="connsiteY0" fmla="*/ 20362 h 957104"/>
              <a:gd name="connsiteX1" fmla="*/ 154541 w 246769"/>
              <a:gd name="connsiteY1" fmla="*/ 579162 h 957104"/>
              <a:gd name="connsiteX2" fmla="*/ 169358 w 246769"/>
              <a:gd name="connsiteY2" fmla="*/ 350562 h 957104"/>
              <a:gd name="connsiteX3" fmla="*/ 2141 w 246769"/>
              <a:gd name="connsiteY3" fmla="*/ 947462 h 957104"/>
              <a:gd name="connsiteX4" fmla="*/ 74108 w 246769"/>
              <a:gd name="connsiteY4" fmla="*/ 697695 h 957104"/>
              <a:gd name="connsiteX5" fmla="*/ 65641 w 246769"/>
              <a:gd name="connsiteY5" fmla="*/ 407712 h 957104"/>
              <a:gd name="connsiteX6" fmla="*/ 52941 w 246769"/>
              <a:gd name="connsiteY6" fmla="*/ 41529 h 957104"/>
              <a:gd name="connsiteX7" fmla="*/ 40241 w 246769"/>
              <a:gd name="connsiteY7" fmla="*/ 312462 h 957104"/>
              <a:gd name="connsiteX8" fmla="*/ 78341 w 246769"/>
              <a:gd name="connsiteY8" fmla="*/ 138895 h 957104"/>
              <a:gd name="connsiteX9" fmla="*/ 245558 w 246769"/>
              <a:gd name="connsiteY9" fmla="*/ 20362 h 95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6769" h="957104">
                <a:moveTo>
                  <a:pt x="245558" y="20362"/>
                </a:moveTo>
                <a:cubicBezTo>
                  <a:pt x="258258" y="93740"/>
                  <a:pt x="167241" y="524129"/>
                  <a:pt x="154541" y="579162"/>
                </a:cubicBezTo>
                <a:cubicBezTo>
                  <a:pt x="141841" y="634195"/>
                  <a:pt x="194758" y="289179"/>
                  <a:pt x="169358" y="350562"/>
                </a:cubicBezTo>
                <a:cubicBezTo>
                  <a:pt x="143958" y="411945"/>
                  <a:pt x="18016" y="889606"/>
                  <a:pt x="2141" y="947462"/>
                </a:cubicBezTo>
                <a:cubicBezTo>
                  <a:pt x="-13734" y="1005318"/>
                  <a:pt x="63525" y="787653"/>
                  <a:pt x="74108" y="697695"/>
                </a:cubicBezTo>
                <a:cubicBezTo>
                  <a:pt x="84691" y="607737"/>
                  <a:pt x="69169" y="517073"/>
                  <a:pt x="65641" y="407712"/>
                </a:cubicBezTo>
                <a:cubicBezTo>
                  <a:pt x="62113" y="298351"/>
                  <a:pt x="57174" y="57404"/>
                  <a:pt x="52941" y="41529"/>
                </a:cubicBezTo>
                <a:cubicBezTo>
                  <a:pt x="48708" y="25654"/>
                  <a:pt x="36008" y="296234"/>
                  <a:pt x="40241" y="312462"/>
                </a:cubicBezTo>
                <a:cubicBezTo>
                  <a:pt x="44474" y="328690"/>
                  <a:pt x="46944" y="185815"/>
                  <a:pt x="78341" y="138895"/>
                </a:cubicBezTo>
                <a:cubicBezTo>
                  <a:pt x="109738" y="91975"/>
                  <a:pt x="232858" y="-53016"/>
                  <a:pt x="245558" y="2036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7" name="フリーフォーム: 図形 326">
            <a:extLst>
              <a:ext uri="{FF2B5EF4-FFF2-40B4-BE49-F238E27FC236}">
                <a16:creationId xmlns:a16="http://schemas.microsoft.com/office/drawing/2014/main" id="{193B5695-3B59-48AB-B072-2C5922EE84E4}"/>
              </a:ext>
            </a:extLst>
          </p:cNvPr>
          <p:cNvSpPr/>
          <p:nvPr/>
        </p:nvSpPr>
        <p:spPr>
          <a:xfrm>
            <a:off x="3035289" y="4508291"/>
            <a:ext cx="664706" cy="1146385"/>
          </a:xfrm>
          <a:custGeom>
            <a:avLst/>
            <a:gdLst>
              <a:gd name="connsiteX0" fmla="*/ 664644 w 664706"/>
              <a:gd name="connsiteY0" fmla="*/ 209 h 1146385"/>
              <a:gd name="connsiteX1" fmla="*/ 402178 w 664706"/>
              <a:gd name="connsiteY1" fmla="*/ 370626 h 1146385"/>
              <a:gd name="connsiteX2" fmla="*/ 560928 w 664706"/>
              <a:gd name="connsiteY2" fmla="*/ 228809 h 1146385"/>
              <a:gd name="connsiteX3" fmla="*/ 472028 w 664706"/>
              <a:gd name="connsiteY3" fmla="*/ 353692 h 1146385"/>
              <a:gd name="connsiteX4" fmla="*/ 364078 w 664706"/>
              <a:gd name="connsiteY4" fmla="*/ 825709 h 1146385"/>
              <a:gd name="connsiteX5" fmla="*/ 402178 w 664706"/>
              <a:gd name="connsiteY5" fmla="*/ 633092 h 1146385"/>
              <a:gd name="connsiteX6" fmla="*/ 101611 w 664706"/>
              <a:gd name="connsiteY6" fmla="*/ 1136859 h 1146385"/>
              <a:gd name="connsiteX7" fmla="*/ 218028 w 664706"/>
              <a:gd name="connsiteY7" fmla="*/ 973876 h 1146385"/>
              <a:gd name="connsiteX8" fmla="*/ 11 w 664706"/>
              <a:gd name="connsiteY8" fmla="*/ 1111459 h 1146385"/>
              <a:gd name="connsiteX9" fmla="*/ 228611 w 664706"/>
              <a:gd name="connsiteY9" fmla="*/ 783376 h 1146385"/>
              <a:gd name="connsiteX10" fmla="*/ 69861 w 664706"/>
              <a:gd name="connsiteY10" fmla="*/ 889209 h 1146385"/>
              <a:gd name="connsiteX11" fmla="*/ 319628 w 664706"/>
              <a:gd name="connsiteY11" fmla="*/ 489159 h 1146385"/>
              <a:gd name="connsiteX12" fmla="*/ 374661 w 664706"/>
              <a:gd name="connsiteY12" fmla="*/ 319826 h 1146385"/>
              <a:gd name="connsiteX13" fmla="*/ 664644 w 664706"/>
              <a:gd name="connsiteY13" fmla="*/ 209 h 114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64706" h="1146385">
                <a:moveTo>
                  <a:pt x="664644" y="209"/>
                </a:moveTo>
                <a:cubicBezTo>
                  <a:pt x="669230" y="8676"/>
                  <a:pt x="419464" y="332526"/>
                  <a:pt x="402178" y="370626"/>
                </a:cubicBezTo>
                <a:cubicBezTo>
                  <a:pt x="384892" y="408726"/>
                  <a:pt x="549286" y="231631"/>
                  <a:pt x="560928" y="228809"/>
                </a:cubicBezTo>
                <a:cubicBezTo>
                  <a:pt x="572570" y="225987"/>
                  <a:pt x="504836" y="254209"/>
                  <a:pt x="472028" y="353692"/>
                </a:cubicBezTo>
                <a:cubicBezTo>
                  <a:pt x="439220" y="453175"/>
                  <a:pt x="375720" y="779142"/>
                  <a:pt x="364078" y="825709"/>
                </a:cubicBezTo>
                <a:cubicBezTo>
                  <a:pt x="352436" y="872276"/>
                  <a:pt x="445922" y="581234"/>
                  <a:pt x="402178" y="633092"/>
                </a:cubicBezTo>
                <a:cubicBezTo>
                  <a:pt x="358434" y="684950"/>
                  <a:pt x="132303" y="1080062"/>
                  <a:pt x="101611" y="1136859"/>
                </a:cubicBezTo>
                <a:cubicBezTo>
                  <a:pt x="70919" y="1193656"/>
                  <a:pt x="234961" y="978109"/>
                  <a:pt x="218028" y="973876"/>
                </a:cubicBezTo>
                <a:cubicBezTo>
                  <a:pt x="201095" y="969643"/>
                  <a:pt x="-1753" y="1143209"/>
                  <a:pt x="11" y="1111459"/>
                </a:cubicBezTo>
                <a:cubicBezTo>
                  <a:pt x="1775" y="1079709"/>
                  <a:pt x="216969" y="820418"/>
                  <a:pt x="228611" y="783376"/>
                </a:cubicBezTo>
                <a:cubicBezTo>
                  <a:pt x="240253" y="746334"/>
                  <a:pt x="54692" y="938245"/>
                  <a:pt x="69861" y="889209"/>
                </a:cubicBezTo>
                <a:cubicBezTo>
                  <a:pt x="85030" y="840173"/>
                  <a:pt x="268828" y="584056"/>
                  <a:pt x="319628" y="489159"/>
                </a:cubicBezTo>
                <a:cubicBezTo>
                  <a:pt x="370428" y="394262"/>
                  <a:pt x="315747" y="397437"/>
                  <a:pt x="374661" y="319826"/>
                </a:cubicBezTo>
                <a:cubicBezTo>
                  <a:pt x="433575" y="242215"/>
                  <a:pt x="660058" y="-8258"/>
                  <a:pt x="664644" y="20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8" name="フリーフォーム: 図形 327">
            <a:extLst>
              <a:ext uri="{FF2B5EF4-FFF2-40B4-BE49-F238E27FC236}">
                <a16:creationId xmlns:a16="http://schemas.microsoft.com/office/drawing/2014/main" id="{79F7D488-C6F5-41A8-9134-D25E261BCE22}"/>
              </a:ext>
            </a:extLst>
          </p:cNvPr>
          <p:cNvSpPr/>
          <p:nvPr/>
        </p:nvSpPr>
        <p:spPr>
          <a:xfrm>
            <a:off x="3042798" y="4823291"/>
            <a:ext cx="465198" cy="943298"/>
          </a:xfrm>
          <a:custGeom>
            <a:avLst/>
            <a:gdLst>
              <a:gd name="connsiteX0" fmla="*/ 464519 w 465198"/>
              <a:gd name="connsiteY0" fmla="*/ 592 h 943298"/>
              <a:gd name="connsiteX1" fmla="*/ 176652 w 465198"/>
              <a:gd name="connsiteY1" fmla="*/ 345609 h 943298"/>
              <a:gd name="connsiteX2" fmla="*/ 104685 w 465198"/>
              <a:gd name="connsiteY2" fmla="*/ 641942 h 943298"/>
              <a:gd name="connsiteX3" fmla="*/ 108919 w 465198"/>
              <a:gd name="connsiteY3" fmla="*/ 561509 h 943298"/>
              <a:gd name="connsiteX4" fmla="*/ 969 w 465198"/>
              <a:gd name="connsiteY4" fmla="*/ 940392 h 943298"/>
              <a:gd name="connsiteX5" fmla="*/ 56002 w 465198"/>
              <a:gd name="connsiteY5" fmla="*/ 722376 h 943298"/>
              <a:gd name="connsiteX6" fmla="*/ 60235 w 465198"/>
              <a:gd name="connsiteY6" fmla="*/ 464142 h 943298"/>
              <a:gd name="connsiteX7" fmla="*/ 85635 w 465198"/>
              <a:gd name="connsiteY7" fmla="*/ 267292 h 943298"/>
              <a:gd name="connsiteX8" fmla="*/ 464519 w 465198"/>
              <a:gd name="connsiteY8" fmla="*/ 592 h 943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5198" h="943298">
                <a:moveTo>
                  <a:pt x="464519" y="592"/>
                </a:moveTo>
                <a:cubicBezTo>
                  <a:pt x="479688" y="13645"/>
                  <a:pt x="236624" y="238717"/>
                  <a:pt x="176652" y="345609"/>
                </a:cubicBezTo>
                <a:cubicBezTo>
                  <a:pt x="116680" y="452501"/>
                  <a:pt x="115974" y="605959"/>
                  <a:pt x="104685" y="641942"/>
                </a:cubicBezTo>
                <a:cubicBezTo>
                  <a:pt x="93396" y="677925"/>
                  <a:pt x="126205" y="511767"/>
                  <a:pt x="108919" y="561509"/>
                </a:cubicBezTo>
                <a:cubicBezTo>
                  <a:pt x="91633" y="611251"/>
                  <a:pt x="9789" y="913581"/>
                  <a:pt x="969" y="940392"/>
                </a:cubicBezTo>
                <a:cubicBezTo>
                  <a:pt x="-7851" y="967203"/>
                  <a:pt x="46124" y="801751"/>
                  <a:pt x="56002" y="722376"/>
                </a:cubicBezTo>
                <a:cubicBezTo>
                  <a:pt x="65880" y="643001"/>
                  <a:pt x="55296" y="539989"/>
                  <a:pt x="60235" y="464142"/>
                </a:cubicBezTo>
                <a:cubicBezTo>
                  <a:pt x="65174" y="388295"/>
                  <a:pt x="20724" y="341022"/>
                  <a:pt x="85635" y="267292"/>
                </a:cubicBezTo>
                <a:cubicBezTo>
                  <a:pt x="150546" y="193562"/>
                  <a:pt x="449350" y="-12461"/>
                  <a:pt x="464519" y="59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9" name="フリーフォーム: 図形 328">
            <a:extLst>
              <a:ext uri="{FF2B5EF4-FFF2-40B4-BE49-F238E27FC236}">
                <a16:creationId xmlns:a16="http://schemas.microsoft.com/office/drawing/2014/main" id="{E27CD824-D258-42C5-9B87-0FE2564D36F7}"/>
              </a:ext>
            </a:extLst>
          </p:cNvPr>
          <p:cNvSpPr/>
          <p:nvPr/>
        </p:nvSpPr>
        <p:spPr>
          <a:xfrm>
            <a:off x="2871522" y="4899536"/>
            <a:ext cx="421397" cy="1041486"/>
          </a:xfrm>
          <a:custGeom>
            <a:avLst/>
            <a:gdLst>
              <a:gd name="connsiteX0" fmla="*/ 419895 w 421397"/>
              <a:gd name="connsiteY0" fmla="*/ 9014 h 1041486"/>
              <a:gd name="connsiteX1" fmla="*/ 187061 w 421397"/>
              <a:gd name="connsiteY1" fmla="*/ 468331 h 1041486"/>
              <a:gd name="connsiteX2" fmla="*/ 106628 w 421397"/>
              <a:gd name="connsiteY2" fmla="*/ 906481 h 1041486"/>
              <a:gd name="connsiteX3" fmla="*/ 148961 w 421397"/>
              <a:gd name="connsiteY3" fmla="*/ 470447 h 1041486"/>
              <a:gd name="connsiteX4" fmla="*/ 2911 w 421397"/>
              <a:gd name="connsiteY4" fmla="*/ 1039831 h 1041486"/>
              <a:gd name="connsiteX5" fmla="*/ 53711 w 421397"/>
              <a:gd name="connsiteY5" fmla="*/ 622847 h 1041486"/>
              <a:gd name="connsiteX6" fmla="*/ 81228 w 421397"/>
              <a:gd name="connsiteY6" fmla="*/ 21714 h 1041486"/>
              <a:gd name="connsiteX7" fmla="*/ 62178 w 421397"/>
              <a:gd name="connsiteY7" fmla="*/ 152947 h 1041486"/>
              <a:gd name="connsiteX8" fmla="*/ 419895 w 421397"/>
              <a:gd name="connsiteY8" fmla="*/ 9014 h 104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397" h="1041486">
                <a:moveTo>
                  <a:pt x="419895" y="9014"/>
                </a:moveTo>
                <a:cubicBezTo>
                  <a:pt x="440709" y="61578"/>
                  <a:pt x="239272" y="318753"/>
                  <a:pt x="187061" y="468331"/>
                </a:cubicBezTo>
                <a:cubicBezTo>
                  <a:pt x="134850" y="617909"/>
                  <a:pt x="112978" y="906128"/>
                  <a:pt x="106628" y="906481"/>
                </a:cubicBezTo>
                <a:cubicBezTo>
                  <a:pt x="100278" y="906834"/>
                  <a:pt x="166247" y="448222"/>
                  <a:pt x="148961" y="470447"/>
                </a:cubicBezTo>
                <a:cubicBezTo>
                  <a:pt x="131675" y="492672"/>
                  <a:pt x="18786" y="1014431"/>
                  <a:pt x="2911" y="1039831"/>
                </a:cubicBezTo>
                <a:cubicBezTo>
                  <a:pt x="-12964" y="1065231"/>
                  <a:pt x="40658" y="792533"/>
                  <a:pt x="53711" y="622847"/>
                </a:cubicBezTo>
                <a:cubicBezTo>
                  <a:pt x="66764" y="453161"/>
                  <a:pt x="79817" y="100031"/>
                  <a:pt x="81228" y="21714"/>
                </a:cubicBezTo>
                <a:cubicBezTo>
                  <a:pt x="82639" y="-56603"/>
                  <a:pt x="9261" y="155064"/>
                  <a:pt x="62178" y="152947"/>
                </a:cubicBezTo>
                <a:cubicBezTo>
                  <a:pt x="115095" y="150830"/>
                  <a:pt x="399081" y="-43550"/>
                  <a:pt x="419895" y="901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1" name="フリーフォーム: 図形 330">
            <a:extLst>
              <a:ext uri="{FF2B5EF4-FFF2-40B4-BE49-F238E27FC236}">
                <a16:creationId xmlns:a16="http://schemas.microsoft.com/office/drawing/2014/main" id="{856F6BDC-CA9C-488D-983D-5D7E752F7D75}"/>
              </a:ext>
            </a:extLst>
          </p:cNvPr>
          <p:cNvSpPr/>
          <p:nvPr/>
        </p:nvSpPr>
        <p:spPr>
          <a:xfrm>
            <a:off x="2095213" y="4883548"/>
            <a:ext cx="1561267" cy="1314767"/>
          </a:xfrm>
          <a:custGeom>
            <a:avLst/>
            <a:gdLst>
              <a:gd name="connsiteX0" fmla="*/ 1551804 w 1561267"/>
              <a:gd name="connsiteY0" fmla="*/ 22885 h 1314767"/>
              <a:gd name="connsiteX1" fmla="*/ 1304154 w 1561267"/>
              <a:gd name="connsiteY1" fmla="*/ 537235 h 1314767"/>
              <a:gd name="connsiteX2" fmla="*/ 1412104 w 1561267"/>
              <a:gd name="connsiteY2" fmla="*/ 367902 h 1314767"/>
              <a:gd name="connsiteX3" fmla="*/ 1255470 w 1561267"/>
              <a:gd name="connsiteY3" fmla="*/ 937285 h 1314767"/>
              <a:gd name="connsiteX4" fmla="*/ 1253354 w 1561267"/>
              <a:gd name="connsiteY4" fmla="*/ 814519 h 1314767"/>
              <a:gd name="connsiteX5" fmla="*/ 1183504 w 1561267"/>
              <a:gd name="connsiteY5" fmla="*/ 1062169 h 1314767"/>
              <a:gd name="connsiteX6" fmla="*/ 1136937 w 1561267"/>
              <a:gd name="connsiteY6" fmla="*/ 1072752 h 1314767"/>
              <a:gd name="connsiteX7" fmla="*/ 425737 w 1561267"/>
              <a:gd name="connsiteY7" fmla="*/ 1305585 h 1314767"/>
              <a:gd name="connsiteX8" fmla="*/ 125170 w 1561267"/>
              <a:gd name="connsiteY8" fmla="*/ 1261135 h 1314767"/>
              <a:gd name="connsiteX9" fmla="*/ 506170 w 1561267"/>
              <a:gd name="connsiteY9" fmla="*/ 1242085 h 1314767"/>
              <a:gd name="connsiteX10" fmla="*/ 1103070 w 1561267"/>
              <a:gd name="connsiteY10" fmla="*/ 952102 h 1314767"/>
              <a:gd name="connsiteX11" fmla="*/ 233120 w 1561267"/>
              <a:gd name="connsiteY11" fmla="*/ 1290769 h 1314767"/>
              <a:gd name="connsiteX12" fmla="*/ 2404 w 1561267"/>
              <a:gd name="connsiteY12" fmla="*/ 1269602 h 1314767"/>
              <a:gd name="connsiteX13" fmla="*/ 156920 w 1561267"/>
              <a:gd name="connsiteY13" fmla="*/ 1301352 h 1314767"/>
              <a:gd name="connsiteX14" fmla="*/ 791920 w 1561267"/>
              <a:gd name="connsiteY14" fmla="*/ 1013485 h 1314767"/>
              <a:gd name="connsiteX15" fmla="*/ 1056504 w 1561267"/>
              <a:gd name="connsiteY15" fmla="*/ 837802 h 1314767"/>
              <a:gd name="connsiteX16" fmla="*/ 612004 w 1561267"/>
              <a:gd name="connsiteY16" fmla="*/ 1017719 h 1314767"/>
              <a:gd name="connsiteX17" fmla="*/ 1115770 w 1561267"/>
              <a:gd name="connsiteY17" fmla="*/ 393302 h 1314767"/>
              <a:gd name="connsiteX18" fmla="*/ 990887 w 1561267"/>
              <a:gd name="connsiteY18" fmla="*/ 619785 h 1314767"/>
              <a:gd name="connsiteX19" fmla="*/ 1369770 w 1561267"/>
              <a:gd name="connsiteY19" fmla="*/ 162585 h 1314767"/>
              <a:gd name="connsiteX20" fmla="*/ 1310504 w 1561267"/>
              <a:gd name="connsiteY20" fmla="*/ 181635 h 1314767"/>
              <a:gd name="connsiteX21" fmla="*/ 1490420 w 1561267"/>
              <a:gd name="connsiteY21" fmla="*/ 96969 h 1314767"/>
              <a:gd name="connsiteX22" fmla="*/ 1551804 w 1561267"/>
              <a:gd name="connsiteY22" fmla="*/ 22885 h 131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561267" h="1314767">
                <a:moveTo>
                  <a:pt x="1551804" y="22885"/>
                </a:moveTo>
                <a:cubicBezTo>
                  <a:pt x="1520760" y="96263"/>
                  <a:pt x="1327437" y="479732"/>
                  <a:pt x="1304154" y="537235"/>
                </a:cubicBezTo>
                <a:cubicBezTo>
                  <a:pt x="1280871" y="594738"/>
                  <a:pt x="1420218" y="301227"/>
                  <a:pt x="1412104" y="367902"/>
                </a:cubicBezTo>
                <a:cubicBezTo>
                  <a:pt x="1403990" y="434577"/>
                  <a:pt x="1281928" y="862849"/>
                  <a:pt x="1255470" y="937285"/>
                </a:cubicBezTo>
                <a:cubicBezTo>
                  <a:pt x="1229012" y="1011721"/>
                  <a:pt x="1265348" y="793705"/>
                  <a:pt x="1253354" y="814519"/>
                </a:cubicBezTo>
                <a:cubicBezTo>
                  <a:pt x="1241360" y="835333"/>
                  <a:pt x="1202907" y="1019130"/>
                  <a:pt x="1183504" y="1062169"/>
                </a:cubicBezTo>
                <a:cubicBezTo>
                  <a:pt x="1164101" y="1105208"/>
                  <a:pt x="1136937" y="1072752"/>
                  <a:pt x="1136937" y="1072752"/>
                </a:cubicBezTo>
                <a:cubicBezTo>
                  <a:pt x="1010642" y="1113321"/>
                  <a:pt x="594365" y="1274188"/>
                  <a:pt x="425737" y="1305585"/>
                </a:cubicBezTo>
                <a:cubicBezTo>
                  <a:pt x="257109" y="1336982"/>
                  <a:pt x="111765" y="1271718"/>
                  <a:pt x="125170" y="1261135"/>
                </a:cubicBezTo>
                <a:cubicBezTo>
                  <a:pt x="138575" y="1250552"/>
                  <a:pt x="343187" y="1293591"/>
                  <a:pt x="506170" y="1242085"/>
                </a:cubicBezTo>
                <a:cubicBezTo>
                  <a:pt x="669153" y="1190580"/>
                  <a:pt x="1148578" y="943988"/>
                  <a:pt x="1103070" y="952102"/>
                </a:cubicBezTo>
                <a:cubicBezTo>
                  <a:pt x="1057562" y="960216"/>
                  <a:pt x="416564" y="1237852"/>
                  <a:pt x="233120" y="1290769"/>
                </a:cubicBezTo>
                <a:cubicBezTo>
                  <a:pt x="49676" y="1343686"/>
                  <a:pt x="15104" y="1267838"/>
                  <a:pt x="2404" y="1269602"/>
                </a:cubicBezTo>
                <a:cubicBezTo>
                  <a:pt x="-10296" y="1271366"/>
                  <a:pt x="25334" y="1344038"/>
                  <a:pt x="156920" y="1301352"/>
                </a:cubicBezTo>
                <a:cubicBezTo>
                  <a:pt x="288506" y="1258666"/>
                  <a:pt x="641989" y="1090743"/>
                  <a:pt x="791920" y="1013485"/>
                </a:cubicBezTo>
                <a:cubicBezTo>
                  <a:pt x="941851" y="936227"/>
                  <a:pt x="1086490" y="837096"/>
                  <a:pt x="1056504" y="837802"/>
                </a:cubicBezTo>
                <a:cubicBezTo>
                  <a:pt x="1026518" y="838508"/>
                  <a:pt x="602126" y="1091802"/>
                  <a:pt x="612004" y="1017719"/>
                </a:cubicBezTo>
                <a:cubicBezTo>
                  <a:pt x="621882" y="943636"/>
                  <a:pt x="1052623" y="459624"/>
                  <a:pt x="1115770" y="393302"/>
                </a:cubicBezTo>
                <a:cubicBezTo>
                  <a:pt x="1178917" y="326980"/>
                  <a:pt x="948554" y="658238"/>
                  <a:pt x="990887" y="619785"/>
                </a:cubicBezTo>
                <a:cubicBezTo>
                  <a:pt x="1033220" y="581332"/>
                  <a:pt x="1316501" y="235610"/>
                  <a:pt x="1369770" y="162585"/>
                </a:cubicBezTo>
                <a:cubicBezTo>
                  <a:pt x="1423039" y="89560"/>
                  <a:pt x="1290396" y="192571"/>
                  <a:pt x="1310504" y="181635"/>
                </a:cubicBezTo>
                <a:cubicBezTo>
                  <a:pt x="1330612" y="170699"/>
                  <a:pt x="1449851" y="119900"/>
                  <a:pt x="1490420" y="96969"/>
                </a:cubicBezTo>
                <a:cubicBezTo>
                  <a:pt x="1530989" y="74039"/>
                  <a:pt x="1582848" y="-50493"/>
                  <a:pt x="1551804" y="2288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2" name="フリーフォーム: 図形 331">
            <a:extLst>
              <a:ext uri="{FF2B5EF4-FFF2-40B4-BE49-F238E27FC236}">
                <a16:creationId xmlns:a16="http://schemas.microsoft.com/office/drawing/2014/main" id="{E427870B-3DA3-4ABD-8145-F083F50D85D4}"/>
              </a:ext>
            </a:extLst>
          </p:cNvPr>
          <p:cNvSpPr/>
          <p:nvPr/>
        </p:nvSpPr>
        <p:spPr>
          <a:xfrm>
            <a:off x="2372669" y="5730657"/>
            <a:ext cx="1061943" cy="1034312"/>
          </a:xfrm>
          <a:custGeom>
            <a:avLst/>
            <a:gdLst>
              <a:gd name="connsiteX0" fmla="*/ 1058448 w 1061943"/>
              <a:gd name="connsiteY0" fmla="*/ 16093 h 1034312"/>
              <a:gd name="connsiteX1" fmla="*/ 704964 w 1061943"/>
              <a:gd name="connsiteY1" fmla="*/ 433076 h 1034312"/>
              <a:gd name="connsiteX2" fmla="*/ 895464 w 1061943"/>
              <a:gd name="connsiteY2" fmla="*/ 255276 h 1034312"/>
              <a:gd name="connsiteX3" fmla="*/ 757881 w 1061943"/>
              <a:gd name="connsiteY3" fmla="*/ 392860 h 1034312"/>
              <a:gd name="connsiteX4" fmla="*/ 546214 w 1061943"/>
              <a:gd name="connsiteY4" fmla="*/ 668026 h 1034312"/>
              <a:gd name="connsiteX5" fmla="*/ 17048 w 1061943"/>
              <a:gd name="connsiteY5" fmla="*/ 1034210 h 1034312"/>
              <a:gd name="connsiteX6" fmla="*/ 459431 w 1061943"/>
              <a:gd name="connsiteY6" fmla="*/ 708243 h 1034312"/>
              <a:gd name="connsiteX7" fmla="*/ 114 w 1061943"/>
              <a:gd name="connsiteY7" fmla="*/ 987643 h 1034312"/>
              <a:gd name="connsiteX8" fmla="*/ 510231 w 1061943"/>
              <a:gd name="connsiteY8" fmla="*/ 403443 h 1034312"/>
              <a:gd name="connsiteX9" fmla="*/ 315498 w 1061943"/>
              <a:gd name="connsiteY9" fmla="*/ 547376 h 1034312"/>
              <a:gd name="connsiteX10" fmla="*/ 630881 w 1061943"/>
              <a:gd name="connsiteY10" fmla="*/ 278560 h 1034312"/>
              <a:gd name="connsiteX11" fmla="*/ 499648 w 1061943"/>
              <a:gd name="connsiteY11" fmla="*/ 312426 h 1034312"/>
              <a:gd name="connsiteX12" fmla="*/ 863714 w 1061943"/>
              <a:gd name="connsiteY12" fmla="*/ 107110 h 1034312"/>
              <a:gd name="connsiteX13" fmla="*/ 1058448 w 1061943"/>
              <a:gd name="connsiteY13" fmla="*/ 16093 h 103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61943" h="1034312">
                <a:moveTo>
                  <a:pt x="1058448" y="16093"/>
                </a:moveTo>
                <a:cubicBezTo>
                  <a:pt x="1031990" y="70421"/>
                  <a:pt x="732128" y="393212"/>
                  <a:pt x="704964" y="433076"/>
                </a:cubicBezTo>
                <a:cubicBezTo>
                  <a:pt x="677800" y="472940"/>
                  <a:pt x="886644" y="261979"/>
                  <a:pt x="895464" y="255276"/>
                </a:cubicBezTo>
                <a:cubicBezTo>
                  <a:pt x="904283" y="248573"/>
                  <a:pt x="816089" y="324068"/>
                  <a:pt x="757881" y="392860"/>
                </a:cubicBezTo>
                <a:cubicBezTo>
                  <a:pt x="699673" y="461652"/>
                  <a:pt x="669686" y="561134"/>
                  <a:pt x="546214" y="668026"/>
                </a:cubicBezTo>
                <a:cubicBezTo>
                  <a:pt x="422742" y="774918"/>
                  <a:pt x="31512" y="1027507"/>
                  <a:pt x="17048" y="1034210"/>
                </a:cubicBezTo>
                <a:cubicBezTo>
                  <a:pt x="2584" y="1040913"/>
                  <a:pt x="462253" y="716004"/>
                  <a:pt x="459431" y="708243"/>
                </a:cubicBezTo>
                <a:cubicBezTo>
                  <a:pt x="456609" y="700482"/>
                  <a:pt x="-8353" y="1038443"/>
                  <a:pt x="114" y="987643"/>
                </a:cubicBezTo>
                <a:cubicBezTo>
                  <a:pt x="8581" y="936843"/>
                  <a:pt x="457667" y="476821"/>
                  <a:pt x="510231" y="403443"/>
                </a:cubicBezTo>
                <a:cubicBezTo>
                  <a:pt x="562795" y="330065"/>
                  <a:pt x="295390" y="568190"/>
                  <a:pt x="315498" y="547376"/>
                </a:cubicBezTo>
                <a:cubicBezTo>
                  <a:pt x="335606" y="526562"/>
                  <a:pt x="600189" y="317718"/>
                  <a:pt x="630881" y="278560"/>
                </a:cubicBezTo>
                <a:cubicBezTo>
                  <a:pt x="661573" y="239402"/>
                  <a:pt x="460843" y="341001"/>
                  <a:pt x="499648" y="312426"/>
                </a:cubicBezTo>
                <a:cubicBezTo>
                  <a:pt x="538453" y="283851"/>
                  <a:pt x="771992" y="155793"/>
                  <a:pt x="863714" y="107110"/>
                </a:cubicBezTo>
                <a:cubicBezTo>
                  <a:pt x="955436" y="58427"/>
                  <a:pt x="1084906" y="-38235"/>
                  <a:pt x="1058448" y="1609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3" name="フリーフォーム: 図形 332">
            <a:extLst>
              <a:ext uri="{FF2B5EF4-FFF2-40B4-BE49-F238E27FC236}">
                <a16:creationId xmlns:a16="http://schemas.microsoft.com/office/drawing/2014/main" id="{E026A31E-04CE-405E-9839-2215F4B125DE}"/>
              </a:ext>
            </a:extLst>
          </p:cNvPr>
          <p:cNvSpPr/>
          <p:nvPr/>
        </p:nvSpPr>
        <p:spPr>
          <a:xfrm>
            <a:off x="3703143" y="2703415"/>
            <a:ext cx="1662960" cy="476847"/>
          </a:xfrm>
          <a:custGeom>
            <a:avLst/>
            <a:gdLst>
              <a:gd name="connsiteX0" fmla="*/ 1478457 w 1662960"/>
              <a:gd name="connsiteY0" fmla="*/ 339505 h 476847"/>
              <a:gd name="connsiteX1" fmla="*/ 1107617 w 1662960"/>
              <a:gd name="connsiteY1" fmla="*/ 4225 h 476847"/>
              <a:gd name="connsiteX2" fmla="*/ 757097 w 1662960"/>
              <a:gd name="connsiteY2" fmla="*/ 171865 h 476847"/>
              <a:gd name="connsiteX3" fmla="*/ 177 w 1662960"/>
              <a:gd name="connsiteY3" fmla="*/ 476665 h 476847"/>
              <a:gd name="connsiteX4" fmla="*/ 828217 w 1662960"/>
              <a:gd name="connsiteY4" fmla="*/ 126145 h 476847"/>
              <a:gd name="connsiteX5" fmla="*/ 244017 w 1662960"/>
              <a:gd name="connsiteY5" fmla="*/ 278545 h 476847"/>
              <a:gd name="connsiteX6" fmla="*/ 975537 w 1662960"/>
              <a:gd name="connsiteY6" fmla="*/ 49945 h 476847"/>
              <a:gd name="connsiteX7" fmla="*/ 1432737 w 1662960"/>
              <a:gd name="connsiteY7" fmla="*/ 410625 h 476847"/>
              <a:gd name="connsiteX8" fmla="*/ 1158417 w 1662960"/>
              <a:gd name="connsiteY8" fmla="*/ 298865 h 476847"/>
              <a:gd name="connsiteX9" fmla="*/ 1651177 w 1662960"/>
              <a:gd name="connsiteY9" fmla="*/ 405545 h 476847"/>
              <a:gd name="connsiteX10" fmla="*/ 1478457 w 1662960"/>
              <a:gd name="connsiteY10" fmla="*/ 339505 h 476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62960" h="476847">
                <a:moveTo>
                  <a:pt x="1478457" y="339505"/>
                </a:moveTo>
                <a:cubicBezTo>
                  <a:pt x="1387864" y="272618"/>
                  <a:pt x="1227844" y="32165"/>
                  <a:pt x="1107617" y="4225"/>
                </a:cubicBezTo>
                <a:cubicBezTo>
                  <a:pt x="987390" y="-23715"/>
                  <a:pt x="941670" y="93125"/>
                  <a:pt x="757097" y="171865"/>
                </a:cubicBezTo>
                <a:cubicBezTo>
                  <a:pt x="572524" y="250605"/>
                  <a:pt x="-11676" y="484285"/>
                  <a:pt x="177" y="476665"/>
                </a:cubicBezTo>
                <a:cubicBezTo>
                  <a:pt x="12030" y="469045"/>
                  <a:pt x="787577" y="159165"/>
                  <a:pt x="828217" y="126145"/>
                </a:cubicBezTo>
                <a:cubicBezTo>
                  <a:pt x="868857" y="93125"/>
                  <a:pt x="219464" y="291245"/>
                  <a:pt x="244017" y="278545"/>
                </a:cubicBezTo>
                <a:cubicBezTo>
                  <a:pt x="268570" y="265845"/>
                  <a:pt x="777417" y="27932"/>
                  <a:pt x="975537" y="49945"/>
                </a:cubicBezTo>
                <a:cubicBezTo>
                  <a:pt x="1173657" y="71958"/>
                  <a:pt x="1402257" y="369138"/>
                  <a:pt x="1432737" y="410625"/>
                </a:cubicBezTo>
                <a:cubicBezTo>
                  <a:pt x="1463217" y="452112"/>
                  <a:pt x="1122010" y="299712"/>
                  <a:pt x="1158417" y="298865"/>
                </a:cubicBezTo>
                <a:cubicBezTo>
                  <a:pt x="1194824" y="298018"/>
                  <a:pt x="1598684" y="397078"/>
                  <a:pt x="1651177" y="405545"/>
                </a:cubicBezTo>
                <a:cubicBezTo>
                  <a:pt x="1703670" y="414012"/>
                  <a:pt x="1569050" y="406392"/>
                  <a:pt x="1478457" y="33950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4" name="フリーフォーム: 図形 333">
            <a:extLst>
              <a:ext uri="{FF2B5EF4-FFF2-40B4-BE49-F238E27FC236}">
                <a16:creationId xmlns:a16="http://schemas.microsoft.com/office/drawing/2014/main" id="{79855176-36FA-4DB5-B526-F43865D81BE7}"/>
              </a:ext>
            </a:extLst>
          </p:cNvPr>
          <p:cNvSpPr/>
          <p:nvPr/>
        </p:nvSpPr>
        <p:spPr>
          <a:xfrm>
            <a:off x="3462232" y="5576384"/>
            <a:ext cx="628539" cy="2185142"/>
          </a:xfrm>
          <a:custGeom>
            <a:avLst/>
            <a:gdLst>
              <a:gd name="connsiteX0" fmla="*/ 203835 w 628539"/>
              <a:gd name="connsiteY0" fmla="*/ 24316 h 2185142"/>
              <a:gd name="connsiteX1" fmla="*/ 508635 w 628539"/>
              <a:gd name="connsiteY1" fmla="*/ 684716 h 2185142"/>
              <a:gd name="connsiteX2" fmla="*/ 445135 w 628539"/>
              <a:gd name="connsiteY2" fmla="*/ 587349 h 2185142"/>
              <a:gd name="connsiteX3" fmla="*/ 606001 w 628539"/>
              <a:gd name="connsiteY3" fmla="*/ 1277383 h 2185142"/>
              <a:gd name="connsiteX4" fmla="*/ 563668 w 628539"/>
              <a:gd name="connsiteY4" fmla="*/ 1235049 h 2185142"/>
              <a:gd name="connsiteX5" fmla="*/ 26035 w 628539"/>
              <a:gd name="connsiteY5" fmla="*/ 2174849 h 2185142"/>
              <a:gd name="connsiteX6" fmla="*/ 347768 w 628539"/>
              <a:gd name="connsiteY6" fmla="*/ 1709183 h 2185142"/>
              <a:gd name="connsiteX7" fmla="*/ 517101 w 628539"/>
              <a:gd name="connsiteY7" fmla="*/ 1290083 h 2185142"/>
              <a:gd name="connsiteX8" fmla="*/ 233468 w 628539"/>
              <a:gd name="connsiteY8" fmla="*/ 1721883 h 2185142"/>
              <a:gd name="connsiteX9" fmla="*/ 457835 w 628539"/>
              <a:gd name="connsiteY9" fmla="*/ 1243516 h 2185142"/>
              <a:gd name="connsiteX10" fmla="*/ 254635 w 628539"/>
              <a:gd name="connsiteY10" fmla="*/ 578883 h 2185142"/>
              <a:gd name="connsiteX11" fmla="*/ 593301 w 628539"/>
              <a:gd name="connsiteY11" fmla="*/ 1150383 h 2185142"/>
              <a:gd name="connsiteX12" fmla="*/ 309668 w 628539"/>
              <a:gd name="connsiteY12" fmla="*/ 523849 h 2185142"/>
              <a:gd name="connsiteX13" fmla="*/ 635 w 628539"/>
              <a:gd name="connsiteY13" fmla="*/ 151316 h 2185142"/>
              <a:gd name="connsiteX14" fmla="*/ 394335 w 628539"/>
              <a:gd name="connsiteY14" fmla="*/ 540783 h 2185142"/>
              <a:gd name="connsiteX15" fmla="*/ 195368 w 628539"/>
              <a:gd name="connsiteY15" fmla="*/ 312183 h 2185142"/>
              <a:gd name="connsiteX16" fmla="*/ 360468 w 628539"/>
              <a:gd name="connsiteY16" fmla="*/ 434949 h 2185142"/>
              <a:gd name="connsiteX17" fmla="*/ 267335 w 628539"/>
              <a:gd name="connsiteY17" fmla="*/ 168249 h 2185142"/>
              <a:gd name="connsiteX18" fmla="*/ 203835 w 628539"/>
              <a:gd name="connsiteY18" fmla="*/ 24316 h 2185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28539" h="2185142">
                <a:moveTo>
                  <a:pt x="203835" y="24316"/>
                </a:moveTo>
                <a:cubicBezTo>
                  <a:pt x="244052" y="110394"/>
                  <a:pt x="468418" y="590877"/>
                  <a:pt x="508635" y="684716"/>
                </a:cubicBezTo>
                <a:cubicBezTo>
                  <a:pt x="548852" y="778555"/>
                  <a:pt x="428907" y="488571"/>
                  <a:pt x="445135" y="587349"/>
                </a:cubicBezTo>
                <a:cubicBezTo>
                  <a:pt x="461363" y="686127"/>
                  <a:pt x="586246" y="1169433"/>
                  <a:pt x="606001" y="1277383"/>
                </a:cubicBezTo>
                <a:cubicBezTo>
                  <a:pt x="625756" y="1385333"/>
                  <a:pt x="660329" y="1085471"/>
                  <a:pt x="563668" y="1235049"/>
                </a:cubicBezTo>
                <a:cubicBezTo>
                  <a:pt x="467007" y="1384627"/>
                  <a:pt x="62018" y="2095827"/>
                  <a:pt x="26035" y="2174849"/>
                </a:cubicBezTo>
                <a:cubicBezTo>
                  <a:pt x="-9948" y="2253871"/>
                  <a:pt x="265924" y="1856644"/>
                  <a:pt x="347768" y="1709183"/>
                </a:cubicBezTo>
                <a:cubicBezTo>
                  <a:pt x="429612" y="1561722"/>
                  <a:pt x="536151" y="1287966"/>
                  <a:pt x="517101" y="1290083"/>
                </a:cubicBezTo>
                <a:cubicBezTo>
                  <a:pt x="498051" y="1292200"/>
                  <a:pt x="243346" y="1729644"/>
                  <a:pt x="233468" y="1721883"/>
                </a:cubicBezTo>
                <a:cubicBezTo>
                  <a:pt x="223590" y="1714122"/>
                  <a:pt x="454307" y="1434016"/>
                  <a:pt x="457835" y="1243516"/>
                </a:cubicBezTo>
                <a:cubicBezTo>
                  <a:pt x="461363" y="1053016"/>
                  <a:pt x="232057" y="594405"/>
                  <a:pt x="254635" y="578883"/>
                </a:cubicBezTo>
                <a:cubicBezTo>
                  <a:pt x="277213" y="563361"/>
                  <a:pt x="584129" y="1159555"/>
                  <a:pt x="593301" y="1150383"/>
                </a:cubicBezTo>
                <a:cubicBezTo>
                  <a:pt x="602473" y="1141211"/>
                  <a:pt x="408446" y="690360"/>
                  <a:pt x="309668" y="523849"/>
                </a:cubicBezTo>
                <a:cubicBezTo>
                  <a:pt x="210890" y="357338"/>
                  <a:pt x="-13476" y="148494"/>
                  <a:pt x="635" y="151316"/>
                </a:cubicBezTo>
                <a:cubicBezTo>
                  <a:pt x="14746" y="154138"/>
                  <a:pt x="361880" y="513972"/>
                  <a:pt x="394335" y="540783"/>
                </a:cubicBezTo>
                <a:cubicBezTo>
                  <a:pt x="426790" y="567594"/>
                  <a:pt x="201013" y="329822"/>
                  <a:pt x="195368" y="312183"/>
                </a:cubicBezTo>
                <a:cubicBezTo>
                  <a:pt x="189723" y="294544"/>
                  <a:pt x="348474" y="458938"/>
                  <a:pt x="360468" y="434949"/>
                </a:cubicBezTo>
                <a:cubicBezTo>
                  <a:pt x="372462" y="410960"/>
                  <a:pt x="295557" y="233160"/>
                  <a:pt x="267335" y="168249"/>
                </a:cubicBezTo>
                <a:cubicBezTo>
                  <a:pt x="239113" y="103338"/>
                  <a:pt x="163618" y="-61762"/>
                  <a:pt x="203835" y="2431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5" name="フリーフォーム: 図形 334">
            <a:extLst>
              <a:ext uri="{FF2B5EF4-FFF2-40B4-BE49-F238E27FC236}">
                <a16:creationId xmlns:a16="http://schemas.microsoft.com/office/drawing/2014/main" id="{42EE4A9B-06FA-4174-B8BD-13A7068857AA}"/>
              </a:ext>
            </a:extLst>
          </p:cNvPr>
          <p:cNvSpPr/>
          <p:nvPr/>
        </p:nvSpPr>
        <p:spPr>
          <a:xfrm>
            <a:off x="3280747" y="5509675"/>
            <a:ext cx="700137" cy="1987728"/>
          </a:xfrm>
          <a:custGeom>
            <a:avLst/>
            <a:gdLst>
              <a:gd name="connsiteX0" fmla="*/ 122853 w 700137"/>
              <a:gd name="connsiteY0" fmla="*/ 10592 h 1987728"/>
              <a:gd name="connsiteX1" fmla="*/ 571586 w 700137"/>
              <a:gd name="connsiteY1" fmla="*/ 687925 h 1987728"/>
              <a:gd name="connsiteX2" fmla="*/ 457286 w 700137"/>
              <a:gd name="connsiteY2" fmla="*/ 552458 h 1987728"/>
              <a:gd name="connsiteX3" fmla="*/ 698586 w 700137"/>
              <a:gd name="connsiteY3" fmla="*/ 1022358 h 1987728"/>
              <a:gd name="connsiteX4" fmla="*/ 563120 w 700137"/>
              <a:gd name="connsiteY4" fmla="*/ 886892 h 1987728"/>
              <a:gd name="connsiteX5" fmla="*/ 609686 w 700137"/>
              <a:gd name="connsiteY5" fmla="*/ 1157825 h 1987728"/>
              <a:gd name="connsiteX6" fmla="*/ 292186 w 700137"/>
              <a:gd name="connsiteY6" fmla="*/ 1983325 h 1987728"/>
              <a:gd name="connsiteX7" fmla="*/ 656253 w 700137"/>
              <a:gd name="connsiteY7" fmla="*/ 1504958 h 1987728"/>
              <a:gd name="connsiteX8" fmla="*/ 254086 w 700137"/>
              <a:gd name="connsiteY8" fmla="*/ 1953692 h 1987728"/>
              <a:gd name="connsiteX9" fmla="*/ 482686 w 700137"/>
              <a:gd name="connsiteY9" fmla="*/ 1365258 h 1987728"/>
              <a:gd name="connsiteX10" fmla="*/ 86 w 700137"/>
              <a:gd name="connsiteY10" fmla="*/ 243425 h 1987728"/>
              <a:gd name="connsiteX11" fmla="*/ 440353 w 700137"/>
              <a:gd name="connsiteY11" fmla="*/ 658292 h 1987728"/>
              <a:gd name="connsiteX12" fmla="*/ 114386 w 700137"/>
              <a:gd name="connsiteY12" fmla="*/ 298458 h 1987728"/>
              <a:gd name="connsiteX13" fmla="*/ 122853 w 700137"/>
              <a:gd name="connsiteY13" fmla="*/ 10592 h 1987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00137" h="1987728">
                <a:moveTo>
                  <a:pt x="122853" y="10592"/>
                </a:moveTo>
                <a:cubicBezTo>
                  <a:pt x="199053" y="75503"/>
                  <a:pt x="515847" y="597614"/>
                  <a:pt x="571586" y="687925"/>
                </a:cubicBezTo>
                <a:cubicBezTo>
                  <a:pt x="627325" y="778236"/>
                  <a:pt x="436119" y="496719"/>
                  <a:pt x="457286" y="552458"/>
                </a:cubicBezTo>
                <a:cubicBezTo>
                  <a:pt x="478453" y="608197"/>
                  <a:pt x="680947" y="966619"/>
                  <a:pt x="698586" y="1022358"/>
                </a:cubicBezTo>
                <a:cubicBezTo>
                  <a:pt x="716225" y="1078097"/>
                  <a:pt x="577937" y="864314"/>
                  <a:pt x="563120" y="886892"/>
                </a:cubicBezTo>
                <a:cubicBezTo>
                  <a:pt x="548303" y="909470"/>
                  <a:pt x="654842" y="975086"/>
                  <a:pt x="609686" y="1157825"/>
                </a:cubicBezTo>
                <a:cubicBezTo>
                  <a:pt x="564530" y="1340564"/>
                  <a:pt x="284425" y="1925470"/>
                  <a:pt x="292186" y="1983325"/>
                </a:cubicBezTo>
                <a:cubicBezTo>
                  <a:pt x="299947" y="2041180"/>
                  <a:pt x="662603" y="1509897"/>
                  <a:pt x="656253" y="1504958"/>
                </a:cubicBezTo>
                <a:cubicBezTo>
                  <a:pt x="649903" y="1500019"/>
                  <a:pt x="283014" y="1976975"/>
                  <a:pt x="254086" y="1953692"/>
                </a:cubicBezTo>
                <a:cubicBezTo>
                  <a:pt x="225158" y="1930409"/>
                  <a:pt x="525019" y="1650302"/>
                  <a:pt x="482686" y="1365258"/>
                </a:cubicBezTo>
                <a:cubicBezTo>
                  <a:pt x="440353" y="1080214"/>
                  <a:pt x="7141" y="361253"/>
                  <a:pt x="86" y="243425"/>
                </a:cubicBezTo>
                <a:cubicBezTo>
                  <a:pt x="-6969" y="125597"/>
                  <a:pt x="421303" y="649120"/>
                  <a:pt x="440353" y="658292"/>
                </a:cubicBezTo>
                <a:cubicBezTo>
                  <a:pt x="459403" y="667464"/>
                  <a:pt x="165891" y="400764"/>
                  <a:pt x="114386" y="298458"/>
                </a:cubicBezTo>
                <a:cubicBezTo>
                  <a:pt x="62881" y="196152"/>
                  <a:pt x="46653" y="-54319"/>
                  <a:pt x="122853" y="1059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6" name="フリーフォーム: 図形 335">
            <a:extLst>
              <a:ext uri="{FF2B5EF4-FFF2-40B4-BE49-F238E27FC236}">
                <a16:creationId xmlns:a16="http://schemas.microsoft.com/office/drawing/2014/main" id="{F230B7B7-4863-4E78-86F1-307E785A4773}"/>
              </a:ext>
            </a:extLst>
          </p:cNvPr>
          <p:cNvSpPr/>
          <p:nvPr/>
        </p:nvSpPr>
        <p:spPr>
          <a:xfrm>
            <a:off x="2652943" y="5923139"/>
            <a:ext cx="949695" cy="1120830"/>
          </a:xfrm>
          <a:custGeom>
            <a:avLst/>
            <a:gdLst>
              <a:gd name="connsiteX0" fmla="*/ 949624 w 949695"/>
              <a:gd name="connsiteY0" fmla="*/ 33161 h 1120830"/>
              <a:gd name="connsiteX1" fmla="*/ 475490 w 949695"/>
              <a:gd name="connsiteY1" fmla="*/ 363361 h 1120830"/>
              <a:gd name="connsiteX2" fmla="*/ 56390 w 949695"/>
              <a:gd name="connsiteY2" fmla="*/ 1116894 h 1120830"/>
              <a:gd name="connsiteX3" fmla="*/ 293457 w 949695"/>
              <a:gd name="connsiteY3" fmla="*/ 651228 h 1120830"/>
              <a:gd name="connsiteX4" fmla="*/ 382357 w 949695"/>
              <a:gd name="connsiteY4" fmla="*/ 460728 h 1120830"/>
              <a:gd name="connsiteX5" fmla="*/ 1357 w 949695"/>
              <a:gd name="connsiteY5" fmla="*/ 947561 h 1120830"/>
              <a:gd name="connsiteX6" fmla="*/ 538990 w 949695"/>
              <a:gd name="connsiteY6" fmla="*/ 28928 h 1120830"/>
              <a:gd name="connsiteX7" fmla="*/ 289224 w 949695"/>
              <a:gd name="connsiteY7" fmla="*/ 215194 h 1120830"/>
              <a:gd name="connsiteX8" fmla="*/ 441624 w 949695"/>
              <a:gd name="connsiteY8" fmla="*/ 58561 h 1120830"/>
              <a:gd name="connsiteX9" fmla="*/ 949624 w 949695"/>
              <a:gd name="connsiteY9" fmla="*/ 33161 h 1120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49695" h="1120830">
                <a:moveTo>
                  <a:pt x="949624" y="33161"/>
                </a:moveTo>
                <a:cubicBezTo>
                  <a:pt x="955268" y="83961"/>
                  <a:pt x="624362" y="182739"/>
                  <a:pt x="475490" y="363361"/>
                </a:cubicBezTo>
                <a:cubicBezTo>
                  <a:pt x="326618" y="543983"/>
                  <a:pt x="86729" y="1068916"/>
                  <a:pt x="56390" y="1116894"/>
                </a:cubicBezTo>
                <a:cubicBezTo>
                  <a:pt x="26051" y="1164872"/>
                  <a:pt x="239129" y="760589"/>
                  <a:pt x="293457" y="651228"/>
                </a:cubicBezTo>
                <a:cubicBezTo>
                  <a:pt x="347785" y="541867"/>
                  <a:pt x="431040" y="411339"/>
                  <a:pt x="382357" y="460728"/>
                </a:cubicBezTo>
                <a:cubicBezTo>
                  <a:pt x="333674" y="510117"/>
                  <a:pt x="-24748" y="1019528"/>
                  <a:pt x="1357" y="947561"/>
                </a:cubicBezTo>
                <a:cubicBezTo>
                  <a:pt x="27462" y="875594"/>
                  <a:pt x="491012" y="150989"/>
                  <a:pt x="538990" y="28928"/>
                </a:cubicBezTo>
                <a:cubicBezTo>
                  <a:pt x="586968" y="-93133"/>
                  <a:pt x="305452" y="210255"/>
                  <a:pt x="289224" y="215194"/>
                </a:cubicBezTo>
                <a:cubicBezTo>
                  <a:pt x="272996" y="220133"/>
                  <a:pt x="338613" y="87489"/>
                  <a:pt x="441624" y="58561"/>
                </a:cubicBezTo>
                <a:cubicBezTo>
                  <a:pt x="544635" y="29633"/>
                  <a:pt x="943980" y="-17639"/>
                  <a:pt x="949624" y="3316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8" name="フリーフォーム: 図形 337">
            <a:extLst>
              <a:ext uri="{FF2B5EF4-FFF2-40B4-BE49-F238E27FC236}">
                <a16:creationId xmlns:a16="http://schemas.microsoft.com/office/drawing/2014/main" id="{55BA8208-A81B-4689-AB6F-8D90D60475E0}"/>
              </a:ext>
            </a:extLst>
          </p:cNvPr>
          <p:cNvSpPr/>
          <p:nvPr/>
        </p:nvSpPr>
        <p:spPr>
          <a:xfrm>
            <a:off x="1183752" y="6292276"/>
            <a:ext cx="2150005" cy="1317254"/>
          </a:xfrm>
          <a:custGeom>
            <a:avLst/>
            <a:gdLst>
              <a:gd name="connsiteX0" fmla="*/ 2149998 w 2150005"/>
              <a:gd name="connsiteY0" fmla="*/ 574 h 1317254"/>
              <a:gd name="connsiteX1" fmla="*/ 1673748 w 2150005"/>
              <a:gd name="connsiteY1" fmla="*/ 276799 h 1317254"/>
              <a:gd name="connsiteX2" fmla="*/ 1889648 w 2150005"/>
              <a:gd name="connsiteY2" fmla="*/ 197424 h 1317254"/>
              <a:gd name="connsiteX3" fmla="*/ 1689623 w 2150005"/>
              <a:gd name="connsiteY3" fmla="*/ 648274 h 1317254"/>
              <a:gd name="connsiteX4" fmla="*/ 1724548 w 2150005"/>
              <a:gd name="connsiteY4" fmla="*/ 413324 h 1317254"/>
              <a:gd name="connsiteX5" fmla="*/ 1283223 w 2150005"/>
              <a:gd name="connsiteY5" fmla="*/ 1191199 h 1317254"/>
              <a:gd name="connsiteX6" fmla="*/ 1568973 w 2150005"/>
              <a:gd name="connsiteY6" fmla="*/ 683199 h 1317254"/>
              <a:gd name="connsiteX7" fmla="*/ 1184798 w 2150005"/>
              <a:gd name="connsiteY7" fmla="*/ 899099 h 1317254"/>
              <a:gd name="connsiteX8" fmla="*/ 51323 w 2150005"/>
              <a:gd name="connsiteY8" fmla="*/ 1308674 h 1317254"/>
              <a:gd name="connsiteX9" fmla="*/ 498998 w 2150005"/>
              <a:gd name="connsiteY9" fmla="*/ 1146749 h 1317254"/>
              <a:gd name="connsiteX10" fmla="*/ 1226073 w 2150005"/>
              <a:gd name="connsiteY10" fmla="*/ 787974 h 1317254"/>
              <a:gd name="connsiteX11" fmla="*/ 521223 w 2150005"/>
              <a:gd name="connsiteY11" fmla="*/ 1089599 h 1317254"/>
              <a:gd name="connsiteX12" fmla="*/ 3698 w 2150005"/>
              <a:gd name="connsiteY12" fmla="*/ 1238824 h 1317254"/>
              <a:gd name="connsiteX13" fmla="*/ 784748 w 2150005"/>
              <a:gd name="connsiteY13" fmla="*/ 937199 h 1317254"/>
              <a:gd name="connsiteX14" fmla="*/ 29098 w 2150005"/>
              <a:gd name="connsiteY14" fmla="*/ 1108649 h 1317254"/>
              <a:gd name="connsiteX15" fmla="*/ 1200673 w 2150005"/>
              <a:gd name="connsiteY15" fmla="*/ 568899 h 1317254"/>
              <a:gd name="connsiteX16" fmla="*/ 673623 w 2150005"/>
              <a:gd name="connsiteY16" fmla="*/ 708599 h 1317254"/>
              <a:gd name="connsiteX17" fmla="*/ 1438798 w 2150005"/>
              <a:gd name="connsiteY17" fmla="*/ 391099 h 1317254"/>
              <a:gd name="connsiteX18" fmla="*/ 1286398 w 2150005"/>
              <a:gd name="connsiteY18" fmla="*/ 416499 h 1317254"/>
              <a:gd name="connsiteX19" fmla="*/ 1661048 w 2150005"/>
              <a:gd name="connsiteY19" fmla="*/ 210124 h 1317254"/>
              <a:gd name="connsiteX20" fmla="*/ 2149998 w 2150005"/>
              <a:gd name="connsiteY20" fmla="*/ 574 h 1317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50005" h="1317254">
                <a:moveTo>
                  <a:pt x="2149998" y="574"/>
                </a:moveTo>
                <a:cubicBezTo>
                  <a:pt x="2152115" y="11686"/>
                  <a:pt x="1717140" y="243991"/>
                  <a:pt x="1673748" y="276799"/>
                </a:cubicBezTo>
                <a:cubicBezTo>
                  <a:pt x="1630356" y="309607"/>
                  <a:pt x="1887002" y="135512"/>
                  <a:pt x="1889648" y="197424"/>
                </a:cubicBezTo>
                <a:cubicBezTo>
                  <a:pt x="1892294" y="259336"/>
                  <a:pt x="1717140" y="612291"/>
                  <a:pt x="1689623" y="648274"/>
                </a:cubicBezTo>
                <a:cubicBezTo>
                  <a:pt x="1662106" y="684257"/>
                  <a:pt x="1792281" y="322837"/>
                  <a:pt x="1724548" y="413324"/>
                </a:cubicBezTo>
                <a:cubicBezTo>
                  <a:pt x="1656815" y="503811"/>
                  <a:pt x="1309152" y="1146220"/>
                  <a:pt x="1283223" y="1191199"/>
                </a:cubicBezTo>
                <a:cubicBezTo>
                  <a:pt x="1257294" y="1236178"/>
                  <a:pt x="1585377" y="731882"/>
                  <a:pt x="1568973" y="683199"/>
                </a:cubicBezTo>
                <a:cubicBezTo>
                  <a:pt x="1552569" y="634516"/>
                  <a:pt x="1437740" y="794853"/>
                  <a:pt x="1184798" y="899099"/>
                </a:cubicBezTo>
                <a:cubicBezTo>
                  <a:pt x="931856" y="1003345"/>
                  <a:pt x="165623" y="1267399"/>
                  <a:pt x="51323" y="1308674"/>
                </a:cubicBezTo>
                <a:cubicBezTo>
                  <a:pt x="-62977" y="1349949"/>
                  <a:pt x="303206" y="1233532"/>
                  <a:pt x="498998" y="1146749"/>
                </a:cubicBezTo>
                <a:cubicBezTo>
                  <a:pt x="694790" y="1059966"/>
                  <a:pt x="1222369" y="797499"/>
                  <a:pt x="1226073" y="787974"/>
                </a:cubicBezTo>
                <a:cubicBezTo>
                  <a:pt x="1229777" y="778449"/>
                  <a:pt x="724952" y="1014457"/>
                  <a:pt x="521223" y="1089599"/>
                </a:cubicBezTo>
                <a:cubicBezTo>
                  <a:pt x="317494" y="1164741"/>
                  <a:pt x="-40223" y="1264224"/>
                  <a:pt x="3698" y="1238824"/>
                </a:cubicBezTo>
                <a:cubicBezTo>
                  <a:pt x="47619" y="1213424"/>
                  <a:pt x="780515" y="958895"/>
                  <a:pt x="784748" y="937199"/>
                </a:cubicBezTo>
                <a:cubicBezTo>
                  <a:pt x="788981" y="915503"/>
                  <a:pt x="-40223" y="1170032"/>
                  <a:pt x="29098" y="1108649"/>
                </a:cubicBezTo>
                <a:cubicBezTo>
                  <a:pt x="98419" y="1047266"/>
                  <a:pt x="1093252" y="635574"/>
                  <a:pt x="1200673" y="568899"/>
                </a:cubicBezTo>
                <a:cubicBezTo>
                  <a:pt x="1308094" y="502224"/>
                  <a:pt x="633935" y="738232"/>
                  <a:pt x="673623" y="708599"/>
                </a:cubicBezTo>
                <a:cubicBezTo>
                  <a:pt x="713310" y="678966"/>
                  <a:pt x="1336669" y="439782"/>
                  <a:pt x="1438798" y="391099"/>
                </a:cubicBezTo>
                <a:cubicBezTo>
                  <a:pt x="1540927" y="342416"/>
                  <a:pt x="1249356" y="446662"/>
                  <a:pt x="1286398" y="416499"/>
                </a:cubicBezTo>
                <a:cubicBezTo>
                  <a:pt x="1323440" y="386336"/>
                  <a:pt x="1514998" y="277857"/>
                  <a:pt x="1661048" y="210124"/>
                </a:cubicBezTo>
                <a:cubicBezTo>
                  <a:pt x="1807098" y="142391"/>
                  <a:pt x="2147881" y="-10538"/>
                  <a:pt x="2149998" y="57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2" name="フリーフォーム: 図形 341">
            <a:extLst>
              <a:ext uri="{FF2B5EF4-FFF2-40B4-BE49-F238E27FC236}">
                <a16:creationId xmlns:a16="http://schemas.microsoft.com/office/drawing/2014/main" id="{3FBF8FD8-4BF8-4C6A-B80B-FAA12D8A3996}"/>
              </a:ext>
            </a:extLst>
          </p:cNvPr>
          <p:cNvSpPr/>
          <p:nvPr/>
        </p:nvSpPr>
        <p:spPr>
          <a:xfrm>
            <a:off x="1276473" y="6202985"/>
            <a:ext cx="2219315" cy="1728723"/>
          </a:xfrm>
          <a:custGeom>
            <a:avLst/>
            <a:gdLst>
              <a:gd name="connsiteX0" fmla="*/ 2219202 w 2219315"/>
              <a:gd name="connsiteY0" fmla="*/ 965 h 1728723"/>
              <a:gd name="connsiteX1" fmla="*/ 1723902 w 2219315"/>
              <a:gd name="connsiteY1" fmla="*/ 194640 h 1728723"/>
              <a:gd name="connsiteX2" fmla="*/ 2012827 w 2219315"/>
              <a:gd name="connsiteY2" fmla="*/ 115265 h 1728723"/>
              <a:gd name="connsiteX3" fmla="*/ 1450852 w 2219315"/>
              <a:gd name="connsiteY3" fmla="*/ 524840 h 1728723"/>
              <a:gd name="connsiteX4" fmla="*/ 1228602 w 2219315"/>
              <a:gd name="connsiteY4" fmla="*/ 1156665 h 1728723"/>
              <a:gd name="connsiteX5" fmla="*/ 1730252 w 2219315"/>
              <a:gd name="connsiteY5" fmla="*/ 413715 h 1728723"/>
              <a:gd name="connsiteX6" fmla="*/ 1488952 w 2219315"/>
              <a:gd name="connsiteY6" fmla="*/ 1058240 h 1728723"/>
              <a:gd name="connsiteX7" fmla="*/ 1247652 w 2219315"/>
              <a:gd name="connsiteY7" fmla="*/ 1540840 h 1728723"/>
              <a:gd name="connsiteX8" fmla="*/ 1396877 w 2219315"/>
              <a:gd name="connsiteY8" fmla="*/ 1299540 h 1728723"/>
              <a:gd name="connsiteX9" fmla="*/ 1136527 w 2219315"/>
              <a:gd name="connsiteY9" fmla="*/ 1575765 h 1728723"/>
              <a:gd name="connsiteX10" fmla="*/ 752352 w 2219315"/>
              <a:gd name="connsiteY10" fmla="*/ 1728165 h 1728723"/>
              <a:gd name="connsiteX11" fmla="*/ 28452 w 2219315"/>
              <a:gd name="connsiteY11" fmla="*/ 1524965 h 1728723"/>
              <a:gd name="connsiteX12" fmla="*/ 196727 w 2219315"/>
              <a:gd name="connsiteY12" fmla="*/ 1575765 h 1728723"/>
              <a:gd name="connsiteX13" fmla="*/ 669802 w 2219315"/>
              <a:gd name="connsiteY13" fmla="*/ 1607515 h 1728723"/>
              <a:gd name="connsiteX14" fmla="*/ 1187327 w 2219315"/>
              <a:gd name="connsiteY14" fmla="*/ 1477340 h 1728723"/>
              <a:gd name="connsiteX15" fmla="*/ 914277 w 2219315"/>
              <a:gd name="connsiteY15" fmla="*/ 1509090 h 1728723"/>
              <a:gd name="connsiteX16" fmla="*/ 1304802 w 2219315"/>
              <a:gd name="connsiteY16" fmla="*/ 1147140 h 1728723"/>
              <a:gd name="connsiteX17" fmla="*/ 1254002 w 2219315"/>
              <a:gd name="connsiteY17" fmla="*/ 712165 h 1728723"/>
              <a:gd name="connsiteX18" fmla="*/ 1581027 w 2219315"/>
              <a:gd name="connsiteY18" fmla="*/ 445465 h 1728723"/>
              <a:gd name="connsiteX19" fmla="*/ 939677 w 2219315"/>
              <a:gd name="connsiteY19" fmla="*/ 756615 h 1728723"/>
              <a:gd name="connsiteX20" fmla="*/ 1673102 w 2219315"/>
              <a:gd name="connsiteY20" fmla="*/ 150190 h 1728723"/>
              <a:gd name="connsiteX21" fmla="*/ 2219202 w 2219315"/>
              <a:gd name="connsiteY21" fmla="*/ 965 h 172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219315" h="1728723">
                <a:moveTo>
                  <a:pt x="2219202" y="965"/>
                </a:moveTo>
                <a:cubicBezTo>
                  <a:pt x="2227669" y="8373"/>
                  <a:pt x="1758298" y="175590"/>
                  <a:pt x="1723902" y="194640"/>
                </a:cubicBezTo>
                <a:cubicBezTo>
                  <a:pt x="1689506" y="213690"/>
                  <a:pt x="2058335" y="60232"/>
                  <a:pt x="2012827" y="115265"/>
                </a:cubicBezTo>
                <a:cubicBezTo>
                  <a:pt x="1967319" y="170298"/>
                  <a:pt x="1581556" y="351273"/>
                  <a:pt x="1450852" y="524840"/>
                </a:cubicBezTo>
                <a:cubicBezTo>
                  <a:pt x="1320148" y="698407"/>
                  <a:pt x="1182035" y="1175186"/>
                  <a:pt x="1228602" y="1156665"/>
                </a:cubicBezTo>
                <a:cubicBezTo>
                  <a:pt x="1275169" y="1138144"/>
                  <a:pt x="1686860" y="430119"/>
                  <a:pt x="1730252" y="413715"/>
                </a:cubicBezTo>
                <a:cubicBezTo>
                  <a:pt x="1773644" y="397311"/>
                  <a:pt x="1569385" y="870386"/>
                  <a:pt x="1488952" y="1058240"/>
                </a:cubicBezTo>
                <a:cubicBezTo>
                  <a:pt x="1408519" y="1246094"/>
                  <a:pt x="1262998" y="1500623"/>
                  <a:pt x="1247652" y="1540840"/>
                </a:cubicBezTo>
                <a:cubicBezTo>
                  <a:pt x="1232306" y="1581057"/>
                  <a:pt x="1415398" y="1293719"/>
                  <a:pt x="1396877" y="1299540"/>
                </a:cubicBezTo>
                <a:cubicBezTo>
                  <a:pt x="1378356" y="1305361"/>
                  <a:pt x="1243948" y="1504328"/>
                  <a:pt x="1136527" y="1575765"/>
                </a:cubicBezTo>
                <a:cubicBezTo>
                  <a:pt x="1029106" y="1647202"/>
                  <a:pt x="937031" y="1736632"/>
                  <a:pt x="752352" y="1728165"/>
                </a:cubicBezTo>
                <a:cubicBezTo>
                  <a:pt x="567673" y="1719698"/>
                  <a:pt x="121056" y="1550365"/>
                  <a:pt x="28452" y="1524965"/>
                </a:cubicBezTo>
                <a:cubicBezTo>
                  <a:pt x="-64152" y="1499565"/>
                  <a:pt x="89835" y="1562007"/>
                  <a:pt x="196727" y="1575765"/>
                </a:cubicBezTo>
                <a:cubicBezTo>
                  <a:pt x="303619" y="1589523"/>
                  <a:pt x="504702" y="1623919"/>
                  <a:pt x="669802" y="1607515"/>
                </a:cubicBezTo>
                <a:cubicBezTo>
                  <a:pt x="834902" y="1591111"/>
                  <a:pt x="1146581" y="1493744"/>
                  <a:pt x="1187327" y="1477340"/>
                </a:cubicBezTo>
                <a:cubicBezTo>
                  <a:pt x="1228073" y="1460936"/>
                  <a:pt x="894698" y="1564123"/>
                  <a:pt x="914277" y="1509090"/>
                </a:cubicBezTo>
                <a:cubicBezTo>
                  <a:pt x="933856" y="1454057"/>
                  <a:pt x="1248181" y="1279961"/>
                  <a:pt x="1304802" y="1147140"/>
                </a:cubicBezTo>
                <a:cubicBezTo>
                  <a:pt x="1361423" y="1014319"/>
                  <a:pt x="1207964" y="829111"/>
                  <a:pt x="1254002" y="712165"/>
                </a:cubicBezTo>
                <a:cubicBezTo>
                  <a:pt x="1300039" y="595219"/>
                  <a:pt x="1633414" y="438057"/>
                  <a:pt x="1581027" y="445465"/>
                </a:cubicBezTo>
                <a:cubicBezTo>
                  <a:pt x="1528639" y="452873"/>
                  <a:pt x="924331" y="805828"/>
                  <a:pt x="939677" y="756615"/>
                </a:cubicBezTo>
                <a:cubicBezTo>
                  <a:pt x="955023" y="707402"/>
                  <a:pt x="1463552" y="272957"/>
                  <a:pt x="1673102" y="150190"/>
                </a:cubicBezTo>
                <a:cubicBezTo>
                  <a:pt x="1882652" y="27423"/>
                  <a:pt x="2210735" y="-6443"/>
                  <a:pt x="2219202" y="96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3" name="フリーフォーム: 図形 342">
            <a:extLst>
              <a:ext uri="{FF2B5EF4-FFF2-40B4-BE49-F238E27FC236}">
                <a16:creationId xmlns:a16="http://schemas.microsoft.com/office/drawing/2014/main" id="{2D7E9D70-4CEB-4908-8E45-506AF3C89C7A}"/>
              </a:ext>
            </a:extLst>
          </p:cNvPr>
          <p:cNvSpPr/>
          <p:nvPr/>
        </p:nvSpPr>
        <p:spPr>
          <a:xfrm>
            <a:off x="3171950" y="6002294"/>
            <a:ext cx="607927" cy="1589234"/>
          </a:xfrm>
          <a:custGeom>
            <a:avLst/>
            <a:gdLst>
              <a:gd name="connsiteX0" fmla="*/ 199900 w 607927"/>
              <a:gd name="connsiteY0" fmla="*/ 1631 h 1589234"/>
              <a:gd name="connsiteX1" fmla="*/ 584075 w 607927"/>
              <a:gd name="connsiteY1" fmla="*/ 677906 h 1589234"/>
              <a:gd name="connsiteX2" fmla="*/ 552325 w 607927"/>
              <a:gd name="connsiteY2" fmla="*/ 614406 h 1589234"/>
              <a:gd name="connsiteX3" fmla="*/ 431675 w 607927"/>
              <a:gd name="connsiteY3" fmla="*/ 1395456 h 1589234"/>
              <a:gd name="connsiteX4" fmla="*/ 533275 w 607927"/>
              <a:gd name="connsiteY4" fmla="*/ 1230356 h 1589234"/>
              <a:gd name="connsiteX5" fmla="*/ 82425 w 607927"/>
              <a:gd name="connsiteY5" fmla="*/ 1557381 h 1589234"/>
              <a:gd name="connsiteX6" fmla="*/ 41150 w 607927"/>
              <a:gd name="connsiteY6" fmla="*/ 1541506 h 1589234"/>
              <a:gd name="connsiteX7" fmla="*/ 526925 w 607927"/>
              <a:gd name="connsiteY7" fmla="*/ 1246231 h 1589234"/>
              <a:gd name="connsiteX8" fmla="*/ 571375 w 607927"/>
              <a:gd name="connsiteY8" fmla="*/ 976356 h 1589234"/>
              <a:gd name="connsiteX9" fmla="*/ 320550 w 607927"/>
              <a:gd name="connsiteY9" fmla="*/ 503281 h 1589234"/>
              <a:gd name="connsiteX10" fmla="*/ 199900 w 607927"/>
              <a:gd name="connsiteY10" fmla="*/ 1631 h 1589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7927" h="1589234">
                <a:moveTo>
                  <a:pt x="199900" y="1631"/>
                </a:moveTo>
                <a:cubicBezTo>
                  <a:pt x="243821" y="30735"/>
                  <a:pt x="525338" y="575777"/>
                  <a:pt x="584075" y="677906"/>
                </a:cubicBezTo>
                <a:cubicBezTo>
                  <a:pt x="642812" y="780035"/>
                  <a:pt x="577725" y="494814"/>
                  <a:pt x="552325" y="614406"/>
                </a:cubicBezTo>
                <a:cubicBezTo>
                  <a:pt x="526925" y="733998"/>
                  <a:pt x="434850" y="1292798"/>
                  <a:pt x="431675" y="1395456"/>
                </a:cubicBezTo>
                <a:cubicBezTo>
                  <a:pt x="428500" y="1498114"/>
                  <a:pt x="591483" y="1203369"/>
                  <a:pt x="533275" y="1230356"/>
                </a:cubicBezTo>
                <a:cubicBezTo>
                  <a:pt x="475067" y="1257343"/>
                  <a:pt x="164446" y="1505523"/>
                  <a:pt x="82425" y="1557381"/>
                </a:cubicBezTo>
                <a:cubicBezTo>
                  <a:pt x="404" y="1609239"/>
                  <a:pt x="-32933" y="1593364"/>
                  <a:pt x="41150" y="1541506"/>
                </a:cubicBezTo>
                <a:cubicBezTo>
                  <a:pt x="115233" y="1489648"/>
                  <a:pt x="438554" y="1340423"/>
                  <a:pt x="526925" y="1246231"/>
                </a:cubicBezTo>
                <a:cubicBezTo>
                  <a:pt x="615296" y="1152039"/>
                  <a:pt x="605771" y="1100181"/>
                  <a:pt x="571375" y="976356"/>
                </a:cubicBezTo>
                <a:cubicBezTo>
                  <a:pt x="536979" y="852531"/>
                  <a:pt x="386696" y="666264"/>
                  <a:pt x="320550" y="503281"/>
                </a:cubicBezTo>
                <a:cubicBezTo>
                  <a:pt x="254404" y="340298"/>
                  <a:pt x="155979" y="-27473"/>
                  <a:pt x="199900" y="163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4" name="フリーフォーム: 図形 343">
            <a:extLst>
              <a:ext uri="{FF2B5EF4-FFF2-40B4-BE49-F238E27FC236}">
                <a16:creationId xmlns:a16="http://schemas.microsoft.com/office/drawing/2014/main" id="{6889E2BE-C9D5-46CC-9F4B-7E3DA80A1F89}"/>
              </a:ext>
            </a:extLst>
          </p:cNvPr>
          <p:cNvSpPr/>
          <p:nvPr/>
        </p:nvSpPr>
        <p:spPr>
          <a:xfrm>
            <a:off x="2739626" y="6313304"/>
            <a:ext cx="918551" cy="1813076"/>
          </a:xfrm>
          <a:custGeom>
            <a:avLst/>
            <a:gdLst>
              <a:gd name="connsiteX0" fmla="*/ 768749 w 918551"/>
              <a:gd name="connsiteY0" fmla="*/ 87496 h 1813076"/>
              <a:gd name="connsiteX1" fmla="*/ 908449 w 918551"/>
              <a:gd name="connsiteY1" fmla="*/ 554221 h 1813076"/>
              <a:gd name="connsiteX2" fmla="*/ 835424 w 918551"/>
              <a:gd name="connsiteY2" fmla="*/ 966971 h 1813076"/>
              <a:gd name="connsiteX3" fmla="*/ 263924 w 918551"/>
              <a:gd name="connsiteY3" fmla="*/ 1611496 h 1813076"/>
              <a:gd name="connsiteX4" fmla="*/ 127399 w 918551"/>
              <a:gd name="connsiteY4" fmla="*/ 1786121 h 1813076"/>
              <a:gd name="connsiteX5" fmla="*/ 406799 w 918551"/>
              <a:gd name="connsiteY5" fmla="*/ 1443221 h 1813076"/>
              <a:gd name="connsiteX6" fmla="*/ 717949 w 918551"/>
              <a:gd name="connsiteY6" fmla="*/ 862196 h 1813076"/>
              <a:gd name="connsiteX7" fmla="*/ 399 w 918551"/>
              <a:gd name="connsiteY7" fmla="*/ 1811521 h 1813076"/>
              <a:gd name="connsiteX8" fmla="*/ 616349 w 918551"/>
              <a:gd name="connsiteY8" fmla="*/ 1071746 h 1813076"/>
              <a:gd name="connsiteX9" fmla="*/ 635399 w 918551"/>
              <a:gd name="connsiteY9" fmla="*/ 538346 h 1813076"/>
              <a:gd name="connsiteX10" fmla="*/ 536974 w 918551"/>
              <a:gd name="connsiteY10" fmla="*/ 4946 h 1813076"/>
              <a:gd name="connsiteX11" fmla="*/ 790974 w 918551"/>
              <a:gd name="connsiteY11" fmla="*/ 865371 h 1813076"/>
              <a:gd name="connsiteX12" fmla="*/ 679849 w 918551"/>
              <a:gd name="connsiteY12" fmla="*/ 439921 h 1813076"/>
              <a:gd name="connsiteX13" fmla="*/ 663974 w 918551"/>
              <a:gd name="connsiteY13" fmla="*/ 58921 h 1813076"/>
              <a:gd name="connsiteX14" fmla="*/ 768749 w 918551"/>
              <a:gd name="connsiteY14" fmla="*/ 201796 h 1813076"/>
              <a:gd name="connsiteX15" fmla="*/ 768749 w 918551"/>
              <a:gd name="connsiteY15" fmla="*/ 87496 h 1813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18551" h="1813076">
                <a:moveTo>
                  <a:pt x="768749" y="87496"/>
                </a:moveTo>
                <a:cubicBezTo>
                  <a:pt x="792032" y="146233"/>
                  <a:pt x="897337" y="407642"/>
                  <a:pt x="908449" y="554221"/>
                </a:cubicBezTo>
                <a:cubicBezTo>
                  <a:pt x="919562" y="700800"/>
                  <a:pt x="942845" y="790759"/>
                  <a:pt x="835424" y="966971"/>
                </a:cubicBezTo>
                <a:cubicBezTo>
                  <a:pt x="728003" y="1143184"/>
                  <a:pt x="381928" y="1474971"/>
                  <a:pt x="263924" y="1611496"/>
                </a:cubicBezTo>
                <a:cubicBezTo>
                  <a:pt x="145920" y="1748021"/>
                  <a:pt x="103586" y="1814167"/>
                  <a:pt x="127399" y="1786121"/>
                </a:cubicBezTo>
                <a:cubicBezTo>
                  <a:pt x="151211" y="1758075"/>
                  <a:pt x="308374" y="1597208"/>
                  <a:pt x="406799" y="1443221"/>
                </a:cubicBezTo>
                <a:cubicBezTo>
                  <a:pt x="505224" y="1289234"/>
                  <a:pt x="785682" y="800813"/>
                  <a:pt x="717949" y="862196"/>
                </a:cubicBezTo>
                <a:cubicBezTo>
                  <a:pt x="650216" y="923579"/>
                  <a:pt x="17332" y="1776596"/>
                  <a:pt x="399" y="1811521"/>
                </a:cubicBezTo>
                <a:cubicBezTo>
                  <a:pt x="-16534" y="1846446"/>
                  <a:pt x="510516" y="1283942"/>
                  <a:pt x="616349" y="1071746"/>
                </a:cubicBezTo>
                <a:cubicBezTo>
                  <a:pt x="722182" y="859550"/>
                  <a:pt x="648628" y="716146"/>
                  <a:pt x="635399" y="538346"/>
                </a:cubicBezTo>
                <a:cubicBezTo>
                  <a:pt x="622170" y="360546"/>
                  <a:pt x="511045" y="-49558"/>
                  <a:pt x="536974" y="4946"/>
                </a:cubicBezTo>
                <a:cubicBezTo>
                  <a:pt x="562903" y="59450"/>
                  <a:pt x="767161" y="792875"/>
                  <a:pt x="790974" y="865371"/>
                </a:cubicBezTo>
                <a:cubicBezTo>
                  <a:pt x="814787" y="937867"/>
                  <a:pt x="701016" y="574329"/>
                  <a:pt x="679849" y="439921"/>
                </a:cubicBezTo>
                <a:cubicBezTo>
                  <a:pt x="658682" y="305513"/>
                  <a:pt x="649157" y="98608"/>
                  <a:pt x="663974" y="58921"/>
                </a:cubicBezTo>
                <a:cubicBezTo>
                  <a:pt x="678791" y="19234"/>
                  <a:pt x="752345" y="193859"/>
                  <a:pt x="768749" y="201796"/>
                </a:cubicBezTo>
                <a:cubicBezTo>
                  <a:pt x="785153" y="209734"/>
                  <a:pt x="745466" y="28759"/>
                  <a:pt x="768749" y="8749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5" name="フリーフォーム: 図形 344">
            <a:extLst>
              <a:ext uri="{FF2B5EF4-FFF2-40B4-BE49-F238E27FC236}">
                <a16:creationId xmlns:a16="http://schemas.microsoft.com/office/drawing/2014/main" id="{1AEC0CB2-25B5-4621-A1B9-AEF60A78913D}"/>
              </a:ext>
            </a:extLst>
          </p:cNvPr>
          <p:cNvSpPr/>
          <p:nvPr/>
        </p:nvSpPr>
        <p:spPr>
          <a:xfrm>
            <a:off x="998548" y="6104002"/>
            <a:ext cx="2485982" cy="2259580"/>
          </a:xfrm>
          <a:custGeom>
            <a:avLst/>
            <a:gdLst>
              <a:gd name="connsiteX0" fmla="*/ 2485485 w 2485982"/>
              <a:gd name="connsiteY0" fmla="*/ 465 h 2259580"/>
              <a:gd name="connsiteX1" fmla="*/ 1943619 w 2485982"/>
              <a:gd name="connsiteY1" fmla="*/ 533865 h 2259580"/>
              <a:gd name="connsiteX2" fmla="*/ 2155285 w 2485982"/>
              <a:gd name="connsiteY2" fmla="*/ 372998 h 2259580"/>
              <a:gd name="connsiteX3" fmla="*/ 1922452 w 2485982"/>
              <a:gd name="connsiteY3" fmla="*/ 779398 h 2259580"/>
              <a:gd name="connsiteX4" fmla="*/ 1765819 w 2485982"/>
              <a:gd name="connsiteY4" fmla="*/ 978365 h 2259580"/>
              <a:gd name="connsiteX5" fmla="*/ 1888585 w 2485982"/>
              <a:gd name="connsiteY5" fmla="*/ 1020698 h 2259580"/>
              <a:gd name="connsiteX6" fmla="*/ 1833552 w 2485982"/>
              <a:gd name="connsiteY6" fmla="*/ 1499065 h 2259580"/>
              <a:gd name="connsiteX7" fmla="*/ 1571085 w 2485982"/>
              <a:gd name="connsiteY7" fmla="*/ 1638765 h 2259580"/>
              <a:gd name="connsiteX8" fmla="*/ 21685 w 2485982"/>
              <a:gd name="connsiteY8" fmla="*/ 2159465 h 2259580"/>
              <a:gd name="connsiteX9" fmla="*/ 741352 w 2485982"/>
              <a:gd name="connsiteY9" fmla="*/ 1935098 h 2259580"/>
              <a:gd name="connsiteX10" fmla="*/ 1829319 w 2485982"/>
              <a:gd name="connsiteY10" fmla="*/ 1714965 h 2259580"/>
              <a:gd name="connsiteX11" fmla="*/ 1359419 w 2485982"/>
              <a:gd name="connsiteY11" fmla="*/ 1858898 h 2259580"/>
              <a:gd name="connsiteX12" fmla="*/ 258752 w 2485982"/>
              <a:gd name="connsiteY12" fmla="*/ 2222965 h 2259580"/>
              <a:gd name="connsiteX13" fmla="*/ 1825085 w 2485982"/>
              <a:gd name="connsiteY13" fmla="*/ 1778465 h 2259580"/>
              <a:gd name="connsiteX14" fmla="*/ 360352 w 2485982"/>
              <a:gd name="connsiteY14" fmla="*/ 2252598 h 2259580"/>
              <a:gd name="connsiteX15" fmla="*/ 1075785 w 2485982"/>
              <a:gd name="connsiteY15" fmla="*/ 2049398 h 2259580"/>
              <a:gd name="connsiteX16" fmla="*/ 1985952 w 2485982"/>
              <a:gd name="connsiteY16" fmla="*/ 1880065 h 2259580"/>
              <a:gd name="connsiteX17" fmla="*/ 1067319 w 2485982"/>
              <a:gd name="connsiteY17" fmla="*/ 2239898 h 2259580"/>
              <a:gd name="connsiteX18" fmla="*/ 2151052 w 2485982"/>
              <a:gd name="connsiteY18" fmla="*/ 1761531 h 2259580"/>
              <a:gd name="connsiteX19" fmla="*/ 1736185 w 2485982"/>
              <a:gd name="connsiteY19" fmla="*/ 1858898 h 2259580"/>
              <a:gd name="connsiteX20" fmla="*/ 2307685 w 2485982"/>
              <a:gd name="connsiteY20" fmla="*/ 1118065 h 2259580"/>
              <a:gd name="connsiteX21" fmla="*/ 1833552 w 2485982"/>
              <a:gd name="connsiteY21" fmla="*/ 1494831 h 2259580"/>
              <a:gd name="connsiteX22" fmla="*/ 2354252 w 2485982"/>
              <a:gd name="connsiteY22" fmla="*/ 910631 h 2259580"/>
              <a:gd name="connsiteX23" fmla="*/ 2019819 w 2485982"/>
              <a:gd name="connsiteY23" fmla="*/ 1134998 h 2259580"/>
              <a:gd name="connsiteX24" fmla="*/ 2341552 w 2485982"/>
              <a:gd name="connsiteY24" fmla="*/ 728598 h 2259580"/>
              <a:gd name="connsiteX25" fmla="*/ 2096019 w 2485982"/>
              <a:gd name="connsiteY25" fmla="*/ 817498 h 2259580"/>
              <a:gd name="connsiteX26" fmla="*/ 2290752 w 2485982"/>
              <a:gd name="connsiteY26" fmla="*/ 419565 h 2259580"/>
              <a:gd name="connsiteX27" fmla="*/ 2045219 w 2485982"/>
              <a:gd name="connsiteY27" fmla="*/ 639698 h 2259580"/>
              <a:gd name="connsiteX28" fmla="*/ 2485485 w 2485982"/>
              <a:gd name="connsiteY28" fmla="*/ 465 h 225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485982" h="2259580">
                <a:moveTo>
                  <a:pt x="2485485" y="465"/>
                </a:moveTo>
                <a:cubicBezTo>
                  <a:pt x="2468552" y="-17174"/>
                  <a:pt x="1998652" y="471776"/>
                  <a:pt x="1943619" y="533865"/>
                </a:cubicBezTo>
                <a:cubicBezTo>
                  <a:pt x="1888586" y="595954"/>
                  <a:pt x="2158813" y="332076"/>
                  <a:pt x="2155285" y="372998"/>
                </a:cubicBezTo>
                <a:cubicBezTo>
                  <a:pt x="2151757" y="413920"/>
                  <a:pt x="1987363" y="678504"/>
                  <a:pt x="1922452" y="779398"/>
                </a:cubicBezTo>
                <a:cubicBezTo>
                  <a:pt x="1857541" y="880293"/>
                  <a:pt x="1771463" y="938148"/>
                  <a:pt x="1765819" y="978365"/>
                </a:cubicBezTo>
                <a:cubicBezTo>
                  <a:pt x="1760175" y="1018582"/>
                  <a:pt x="1877296" y="933915"/>
                  <a:pt x="1888585" y="1020698"/>
                </a:cubicBezTo>
                <a:cubicBezTo>
                  <a:pt x="1899874" y="1107481"/>
                  <a:pt x="1886469" y="1396054"/>
                  <a:pt x="1833552" y="1499065"/>
                </a:cubicBezTo>
                <a:cubicBezTo>
                  <a:pt x="1780635" y="1602076"/>
                  <a:pt x="1873063" y="1528698"/>
                  <a:pt x="1571085" y="1638765"/>
                </a:cubicBezTo>
                <a:cubicBezTo>
                  <a:pt x="1269107" y="1748832"/>
                  <a:pt x="159974" y="2110076"/>
                  <a:pt x="21685" y="2159465"/>
                </a:cubicBezTo>
                <a:cubicBezTo>
                  <a:pt x="-116604" y="2208854"/>
                  <a:pt x="440080" y="2009181"/>
                  <a:pt x="741352" y="1935098"/>
                </a:cubicBezTo>
                <a:cubicBezTo>
                  <a:pt x="1042624" y="1861015"/>
                  <a:pt x="1726308" y="1727665"/>
                  <a:pt x="1829319" y="1714965"/>
                </a:cubicBezTo>
                <a:cubicBezTo>
                  <a:pt x="1932330" y="1702265"/>
                  <a:pt x="1359419" y="1858898"/>
                  <a:pt x="1359419" y="1858898"/>
                </a:cubicBezTo>
                <a:cubicBezTo>
                  <a:pt x="1097658" y="1943565"/>
                  <a:pt x="181141" y="2236371"/>
                  <a:pt x="258752" y="2222965"/>
                </a:cubicBezTo>
                <a:cubicBezTo>
                  <a:pt x="336363" y="2209559"/>
                  <a:pt x="1808152" y="1773526"/>
                  <a:pt x="1825085" y="1778465"/>
                </a:cubicBezTo>
                <a:cubicBezTo>
                  <a:pt x="1842018" y="1783404"/>
                  <a:pt x="485235" y="2207443"/>
                  <a:pt x="360352" y="2252598"/>
                </a:cubicBezTo>
                <a:cubicBezTo>
                  <a:pt x="235469" y="2297753"/>
                  <a:pt x="804852" y="2111487"/>
                  <a:pt x="1075785" y="2049398"/>
                </a:cubicBezTo>
                <a:cubicBezTo>
                  <a:pt x="1346718" y="1987309"/>
                  <a:pt x="1987363" y="1848315"/>
                  <a:pt x="1985952" y="1880065"/>
                </a:cubicBezTo>
                <a:cubicBezTo>
                  <a:pt x="1984541" y="1911815"/>
                  <a:pt x="1039802" y="2259654"/>
                  <a:pt x="1067319" y="2239898"/>
                </a:cubicBezTo>
                <a:cubicBezTo>
                  <a:pt x="1094836" y="2220142"/>
                  <a:pt x="2039574" y="1825031"/>
                  <a:pt x="2151052" y="1761531"/>
                </a:cubicBezTo>
                <a:cubicBezTo>
                  <a:pt x="2262530" y="1698031"/>
                  <a:pt x="1710079" y="1966142"/>
                  <a:pt x="1736185" y="1858898"/>
                </a:cubicBezTo>
                <a:cubicBezTo>
                  <a:pt x="1762290" y="1751654"/>
                  <a:pt x="2291457" y="1178743"/>
                  <a:pt x="2307685" y="1118065"/>
                </a:cubicBezTo>
                <a:cubicBezTo>
                  <a:pt x="2323913" y="1057387"/>
                  <a:pt x="1825791" y="1529403"/>
                  <a:pt x="1833552" y="1494831"/>
                </a:cubicBezTo>
                <a:cubicBezTo>
                  <a:pt x="1841313" y="1460259"/>
                  <a:pt x="2323207" y="970603"/>
                  <a:pt x="2354252" y="910631"/>
                </a:cubicBezTo>
                <a:cubicBezTo>
                  <a:pt x="2385297" y="850659"/>
                  <a:pt x="2021936" y="1165337"/>
                  <a:pt x="2019819" y="1134998"/>
                </a:cubicBezTo>
                <a:cubicBezTo>
                  <a:pt x="2017702" y="1104659"/>
                  <a:pt x="2328852" y="781515"/>
                  <a:pt x="2341552" y="728598"/>
                </a:cubicBezTo>
                <a:cubicBezTo>
                  <a:pt x="2354252" y="675681"/>
                  <a:pt x="2104486" y="869003"/>
                  <a:pt x="2096019" y="817498"/>
                </a:cubicBezTo>
                <a:cubicBezTo>
                  <a:pt x="2087552" y="765993"/>
                  <a:pt x="2299219" y="449198"/>
                  <a:pt x="2290752" y="419565"/>
                </a:cubicBezTo>
                <a:cubicBezTo>
                  <a:pt x="2282285" y="389932"/>
                  <a:pt x="2008530" y="708137"/>
                  <a:pt x="2045219" y="639698"/>
                </a:cubicBezTo>
                <a:cubicBezTo>
                  <a:pt x="2081908" y="571259"/>
                  <a:pt x="2502418" y="18104"/>
                  <a:pt x="2485485" y="46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6" name="フリーフォーム: 図形 345">
            <a:extLst>
              <a:ext uri="{FF2B5EF4-FFF2-40B4-BE49-F238E27FC236}">
                <a16:creationId xmlns:a16="http://schemas.microsoft.com/office/drawing/2014/main" id="{48318921-2D26-42EC-A231-369D642A3BE7}"/>
              </a:ext>
            </a:extLst>
          </p:cNvPr>
          <p:cNvSpPr/>
          <p:nvPr/>
        </p:nvSpPr>
        <p:spPr>
          <a:xfrm>
            <a:off x="2957915" y="6072820"/>
            <a:ext cx="457776" cy="1487949"/>
          </a:xfrm>
          <a:custGeom>
            <a:avLst/>
            <a:gdLst>
              <a:gd name="connsiteX0" fmla="*/ 293285 w 457776"/>
              <a:gd name="connsiteY0" fmla="*/ 18947 h 1487949"/>
              <a:gd name="connsiteX1" fmla="*/ 432985 w 457776"/>
              <a:gd name="connsiteY1" fmla="*/ 920647 h 1487949"/>
              <a:gd name="connsiteX2" fmla="*/ 416052 w 457776"/>
              <a:gd name="connsiteY2" fmla="*/ 747080 h 1487949"/>
              <a:gd name="connsiteX3" fmla="*/ 26585 w 457776"/>
              <a:gd name="connsiteY3" fmla="*/ 1487913 h 1487949"/>
              <a:gd name="connsiteX4" fmla="*/ 403352 w 457776"/>
              <a:gd name="connsiteY4" fmla="*/ 780947 h 1487949"/>
              <a:gd name="connsiteX5" fmla="*/ 1185 w 457776"/>
              <a:gd name="connsiteY5" fmla="*/ 1119613 h 1487949"/>
              <a:gd name="connsiteX6" fmla="*/ 280585 w 457776"/>
              <a:gd name="connsiteY6" fmla="*/ 704747 h 1487949"/>
              <a:gd name="connsiteX7" fmla="*/ 297518 w 457776"/>
              <a:gd name="connsiteY7" fmla="*/ 336447 h 1487949"/>
              <a:gd name="connsiteX8" fmla="*/ 293285 w 457776"/>
              <a:gd name="connsiteY8" fmla="*/ 18947 h 148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776" h="1487949">
                <a:moveTo>
                  <a:pt x="293285" y="18947"/>
                </a:moveTo>
                <a:cubicBezTo>
                  <a:pt x="315863" y="116314"/>
                  <a:pt x="412524" y="799292"/>
                  <a:pt x="432985" y="920647"/>
                </a:cubicBezTo>
                <a:cubicBezTo>
                  <a:pt x="453446" y="1042002"/>
                  <a:pt x="483785" y="652536"/>
                  <a:pt x="416052" y="747080"/>
                </a:cubicBezTo>
                <a:cubicBezTo>
                  <a:pt x="348319" y="841624"/>
                  <a:pt x="28702" y="1482269"/>
                  <a:pt x="26585" y="1487913"/>
                </a:cubicBezTo>
                <a:cubicBezTo>
                  <a:pt x="24468" y="1493557"/>
                  <a:pt x="407585" y="842330"/>
                  <a:pt x="403352" y="780947"/>
                </a:cubicBezTo>
                <a:cubicBezTo>
                  <a:pt x="399119" y="719564"/>
                  <a:pt x="21646" y="1132313"/>
                  <a:pt x="1185" y="1119613"/>
                </a:cubicBezTo>
                <a:cubicBezTo>
                  <a:pt x="-19276" y="1106913"/>
                  <a:pt x="231196" y="835275"/>
                  <a:pt x="280585" y="704747"/>
                </a:cubicBezTo>
                <a:cubicBezTo>
                  <a:pt x="329974" y="574219"/>
                  <a:pt x="297518" y="447219"/>
                  <a:pt x="297518" y="336447"/>
                </a:cubicBezTo>
                <a:cubicBezTo>
                  <a:pt x="297518" y="225675"/>
                  <a:pt x="270707" y="-78420"/>
                  <a:pt x="293285" y="1894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7" name="フリーフォーム: 図形 346">
            <a:extLst>
              <a:ext uri="{FF2B5EF4-FFF2-40B4-BE49-F238E27FC236}">
                <a16:creationId xmlns:a16="http://schemas.microsoft.com/office/drawing/2014/main" id="{EA62DCBF-FBC2-4A85-9240-38EA83BE7AE3}"/>
              </a:ext>
            </a:extLst>
          </p:cNvPr>
          <p:cNvSpPr/>
          <p:nvPr/>
        </p:nvSpPr>
        <p:spPr>
          <a:xfrm>
            <a:off x="2976243" y="3113981"/>
            <a:ext cx="2136225" cy="1450011"/>
          </a:xfrm>
          <a:custGeom>
            <a:avLst/>
            <a:gdLst>
              <a:gd name="connsiteX0" fmla="*/ 2134237 w 2136225"/>
              <a:gd name="connsiteY0" fmla="*/ 381059 h 1450011"/>
              <a:gd name="connsiteX1" fmla="*/ 1854837 w 2136225"/>
              <a:gd name="connsiteY1" fmla="*/ 59 h 1450011"/>
              <a:gd name="connsiteX2" fmla="*/ 513717 w 2136225"/>
              <a:gd name="connsiteY2" fmla="*/ 350579 h 1450011"/>
              <a:gd name="connsiteX3" fmla="*/ 996317 w 2136225"/>
              <a:gd name="connsiteY3" fmla="*/ 188019 h 1450011"/>
              <a:gd name="connsiteX4" fmla="*/ 637 w 2136225"/>
              <a:gd name="connsiteY4" fmla="*/ 889059 h 1450011"/>
              <a:gd name="connsiteX5" fmla="*/ 838837 w 2136225"/>
              <a:gd name="connsiteY5" fmla="*/ 396299 h 1450011"/>
              <a:gd name="connsiteX6" fmla="*/ 432437 w 2136225"/>
              <a:gd name="connsiteY6" fmla="*/ 767139 h 1450011"/>
              <a:gd name="connsiteX7" fmla="*/ 147957 w 2136225"/>
              <a:gd name="connsiteY7" fmla="*/ 1447859 h 1450011"/>
              <a:gd name="connsiteX8" fmla="*/ 793117 w 2136225"/>
              <a:gd name="connsiteY8" fmla="*/ 523299 h 1450011"/>
              <a:gd name="connsiteX9" fmla="*/ 1448437 w 2136225"/>
              <a:gd name="connsiteY9" fmla="*/ 193099 h 1450011"/>
              <a:gd name="connsiteX10" fmla="*/ 1814197 w 2136225"/>
              <a:gd name="connsiteY10" fmla="*/ 436939 h 1450011"/>
              <a:gd name="connsiteX11" fmla="*/ 1610997 w 2136225"/>
              <a:gd name="connsiteY11" fmla="*/ 121979 h 1450011"/>
              <a:gd name="connsiteX12" fmla="*/ 1961517 w 2136225"/>
              <a:gd name="connsiteY12" fmla="*/ 299779 h 1450011"/>
              <a:gd name="connsiteX13" fmla="*/ 2134237 w 2136225"/>
              <a:gd name="connsiteY13" fmla="*/ 381059 h 1450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36225" h="1450011">
                <a:moveTo>
                  <a:pt x="2134237" y="381059"/>
                </a:moveTo>
                <a:cubicBezTo>
                  <a:pt x="2116457" y="331106"/>
                  <a:pt x="2124924" y="5139"/>
                  <a:pt x="1854837" y="59"/>
                </a:cubicBezTo>
                <a:cubicBezTo>
                  <a:pt x="1584750" y="-5021"/>
                  <a:pt x="656804" y="319252"/>
                  <a:pt x="513717" y="350579"/>
                </a:cubicBezTo>
                <a:cubicBezTo>
                  <a:pt x="370630" y="381906"/>
                  <a:pt x="1081830" y="98272"/>
                  <a:pt x="996317" y="188019"/>
                </a:cubicBezTo>
                <a:cubicBezTo>
                  <a:pt x="910804" y="277766"/>
                  <a:pt x="26884" y="854346"/>
                  <a:pt x="637" y="889059"/>
                </a:cubicBezTo>
                <a:cubicBezTo>
                  <a:pt x="-25610" y="923772"/>
                  <a:pt x="766870" y="416619"/>
                  <a:pt x="838837" y="396299"/>
                </a:cubicBezTo>
                <a:cubicBezTo>
                  <a:pt x="910804" y="375979"/>
                  <a:pt x="547584" y="591879"/>
                  <a:pt x="432437" y="767139"/>
                </a:cubicBezTo>
                <a:cubicBezTo>
                  <a:pt x="317290" y="942399"/>
                  <a:pt x="87844" y="1488499"/>
                  <a:pt x="147957" y="1447859"/>
                </a:cubicBezTo>
                <a:cubicBezTo>
                  <a:pt x="208070" y="1407219"/>
                  <a:pt x="576370" y="732426"/>
                  <a:pt x="793117" y="523299"/>
                </a:cubicBezTo>
                <a:cubicBezTo>
                  <a:pt x="1009864" y="314172"/>
                  <a:pt x="1278257" y="207492"/>
                  <a:pt x="1448437" y="193099"/>
                </a:cubicBezTo>
                <a:cubicBezTo>
                  <a:pt x="1618617" y="178706"/>
                  <a:pt x="1787104" y="448792"/>
                  <a:pt x="1814197" y="436939"/>
                </a:cubicBezTo>
                <a:cubicBezTo>
                  <a:pt x="1841290" y="425086"/>
                  <a:pt x="1586444" y="144839"/>
                  <a:pt x="1610997" y="121979"/>
                </a:cubicBezTo>
                <a:cubicBezTo>
                  <a:pt x="1635550" y="99119"/>
                  <a:pt x="1876004" y="258292"/>
                  <a:pt x="1961517" y="299779"/>
                </a:cubicBezTo>
                <a:cubicBezTo>
                  <a:pt x="2047030" y="341266"/>
                  <a:pt x="2152017" y="431012"/>
                  <a:pt x="2134237" y="38105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8" name="フリーフォーム: 図形 347">
            <a:extLst>
              <a:ext uri="{FF2B5EF4-FFF2-40B4-BE49-F238E27FC236}">
                <a16:creationId xmlns:a16="http://schemas.microsoft.com/office/drawing/2014/main" id="{B68DA8A4-8E3E-4FBD-848B-4C515A534BAF}"/>
              </a:ext>
            </a:extLst>
          </p:cNvPr>
          <p:cNvSpPr/>
          <p:nvPr/>
        </p:nvSpPr>
        <p:spPr>
          <a:xfrm>
            <a:off x="3275569" y="2680686"/>
            <a:ext cx="1908749" cy="877421"/>
          </a:xfrm>
          <a:custGeom>
            <a:avLst/>
            <a:gdLst>
              <a:gd name="connsiteX0" fmla="*/ 1900951 w 1908749"/>
              <a:gd name="connsiteY0" fmla="*/ 392714 h 877421"/>
              <a:gd name="connsiteX1" fmla="*/ 1611391 w 1908749"/>
              <a:gd name="connsiteY1" fmla="*/ 6634 h 877421"/>
              <a:gd name="connsiteX2" fmla="*/ 1585991 w 1908749"/>
              <a:gd name="connsiteY2" fmla="*/ 153954 h 877421"/>
              <a:gd name="connsiteX3" fmla="*/ 1154191 w 1908749"/>
              <a:gd name="connsiteY3" fmla="*/ 225074 h 877421"/>
              <a:gd name="connsiteX4" fmla="*/ 437911 w 1908749"/>
              <a:gd name="connsiteY4" fmla="*/ 443514 h 877421"/>
              <a:gd name="connsiteX5" fmla="*/ 1184671 w 1908749"/>
              <a:gd name="connsiteY5" fmla="*/ 169194 h 877421"/>
              <a:gd name="connsiteX6" fmla="*/ 473471 w 1908749"/>
              <a:gd name="connsiteY6" fmla="*/ 580674 h 877421"/>
              <a:gd name="connsiteX7" fmla="*/ 26431 w 1908749"/>
              <a:gd name="connsiteY7" fmla="*/ 870234 h 877421"/>
              <a:gd name="connsiteX8" fmla="*/ 1255791 w 1908749"/>
              <a:gd name="connsiteY8" fmla="*/ 280954 h 877421"/>
              <a:gd name="connsiteX9" fmla="*/ 1900951 w 1908749"/>
              <a:gd name="connsiteY9" fmla="*/ 392714 h 877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08749" h="877421">
                <a:moveTo>
                  <a:pt x="1900951" y="392714"/>
                </a:moveTo>
                <a:cubicBezTo>
                  <a:pt x="1960218" y="346994"/>
                  <a:pt x="1663884" y="46427"/>
                  <a:pt x="1611391" y="6634"/>
                </a:cubicBezTo>
                <a:cubicBezTo>
                  <a:pt x="1558898" y="-33159"/>
                  <a:pt x="1662191" y="117547"/>
                  <a:pt x="1585991" y="153954"/>
                </a:cubicBezTo>
                <a:cubicBezTo>
                  <a:pt x="1509791" y="190361"/>
                  <a:pt x="1345538" y="176814"/>
                  <a:pt x="1154191" y="225074"/>
                </a:cubicBezTo>
                <a:cubicBezTo>
                  <a:pt x="962844" y="273334"/>
                  <a:pt x="432831" y="452827"/>
                  <a:pt x="437911" y="443514"/>
                </a:cubicBezTo>
                <a:cubicBezTo>
                  <a:pt x="442991" y="434201"/>
                  <a:pt x="1178744" y="146334"/>
                  <a:pt x="1184671" y="169194"/>
                </a:cubicBezTo>
                <a:cubicBezTo>
                  <a:pt x="1190598" y="192054"/>
                  <a:pt x="666511" y="463834"/>
                  <a:pt x="473471" y="580674"/>
                </a:cubicBezTo>
                <a:cubicBezTo>
                  <a:pt x="280431" y="697514"/>
                  <a:pt x="-103956" y="920187"/>
                  <a:pt x="26431" y="870234"/>
                </a:cubicBezTo>
                <a:cubicBezTo>
                  <a:pt x="156818" y="820281"/>
                  <a:pt x="935751" y="363081"/>
                  <a:pt x="1255791" y="280954"/>
                </a:cubicBezTo>
                <a:cubicBezTo>
                  <a:pt x="1575831" y="198827"/>
                  <a:pt x="1841684" y="438434"/>
                  <a:pt x="1900951" y="39271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9" name="フリーフォーム: 図形 348">
            <a:extLst>
              <a:ext uri="{FF2B5EF4-FFF2-40B4-BE49-F238E27FC236}">
                <a16:creationId xmlns:a16="http://schemas.microsoft.com/office/drawing/2014/main" id="{30346867-AAB2-44F5-B7EF-29BBEB2563E6}"/>
              </a:ext>
            </a:extLst>
          </p:cNvPr>
          <p:cNvSpPr/>
          <p:nvPr/>
        </p:nvSpPr>
        <p:spPr>
          <a:xfrm>
            <a:off x="2380528" y="7206074"/>
            <a:ext cx="1582447" cy="2161190"/>
          </a:xfrm>
          <a:custGeom>
            <a:avLst/>
            <a:gdLst>
              <a:gd name="connsiteX0" fmla="*/ 1575522 w 1582447"/>
              <a:gd name="connsiteY0" fmla="*/ 1176 h 2161190"/>
              <a:gd name="connsiteX1" fmla="*/ 1264372 w 1582447"/>
              <a:gd name="connsiteY1" fmla="*/ 718726 h 2161190"/>
              <a:gd name="connsiteX2" fmla="*/ 1391372 w 1582447"/>
              <a:gd name="connsiteY2" fmla="*/ 521876 h 2161190"/>
              <a:gd name="connsiteX3" fmla="*/ 1264372 w 1582447"/>
              <a:gd name="connsiteY3" fmla="*/ 1042576 h 2161190"/>
              <a:gd name="connsiteX4" fmla="*/ 1042122 w 1582447"/>
              <a:gd name="connsiteY4" fmla="*/ 1366426 h 2161190"/>
              <a:gd name="connsiteX5" fmla="*/ 273772 w 1582447"/>
              <a:gd name="connsiteY5" fmla="*/ 2153826 h 2161190"/>
              <a:gd name="connsiteX6" fmla="*/ 711922 w 1582447"/>
              <a:gd name="connsiteY6" fmla="*/ 1747426 h 2161190"/>
              <a:gd name="connsiteX7" fmla="*/ 1111972 w 1582447"/>
              <a:gd name="connsiteY7" fmla="*/ 1525176 h 2161190"/>
              <a:gd name="connsiteX8" fmla="*/ 203922 w 1582447"/>
              <a:gd name="connsiteY8" fmla="*/ 1912526 h 2161190"/>
              <a:gd name="connsiteX9" fmla="*/ 38822 w 1582447"/>
              <a:gd name="connsiteY9" fmla="*/ 1956976 h 2161190"/>
              <a:gd name="connsiteX10" fmla="*/ 756372 w 1582447"/>
              <a:gd name="connsiteY10" fmla="*/ 1607726 h 2161190"/>
              <a:gd name="connsiteX11" fmla="*/ 1105622 w 1582447"/>
              <a:gd name="connsiteY11" fmla="*/ 1125126 h 2161190"/>
              <a:gd name="connsiteX12" fmla="*/ 1245322 w 1582447"/>
              <a:gd name="connsiteY12" fmla="*/ 356776 h 2161190"/>
              <a:gd name="connsiteX13" fmla="*/ 908772 w 1582447"/>
              <a:gd name="connsiteY13" fmla="*/ 915576 h 2161190"/>
              <a:gd name="connsiteX14" fmla="*/ 1575522 w 1582447"/>
              <a:gd name="connsiteY14" fmla="*/ 1176 h 2161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82447" h="2161190">
                <a:moveTo>
                  <a:pt x="1575522" y="1176"/>
                </a:moveTo>
                <a:cubicBezTo>
                  <a:pt x="1634789" y="-31632"/>
                  <a:pt x="1295064" y="631943"/>
                  <a:pt x="1264372" y="718726"/>
                </a:cubicBezTo>
                <a:cubicBezTo>
                  <a:pt x="1233680" y="805509"/>
                  <a:pt x="1391372" y="467901"/>
                  <a:pt x="1391372" y="521876"/>
                </a:cubicBezTo>
                <a:cubicBezTo>
                  <a:pt x="1391372" y="575851"/>
                  <a:pt x="1322580" y="901818"/>
                  <a:pt x="1264372" y="1042576"/>
                </a:cubicBezTo>
                <a:cubicBezTo>
                  <a:pt x="1206164" y="1183334"/>
                  <a:pt x="1207222" y="1181218"/>
                  <a:pt x="1042122" y="1366426"/>
                </a:cubicBezTo>
                <a:cubicBezTo>
                  <a:pt x="877022" y="1551634"/>
                  <a:pt x="328805" y="2090326"/>
                  <a:pt x="273772" y="2153826"/>
                </a:cubicBezTo>
                <a:cubicBezTo>
                  <a:pt x="218739" y="2217326"/>
                  <a:pt x="572222" y="1852201"/>
                  <a:pt x="711922" y="1747426"/>
                </a:cubicBezTo>
                <a:cubicBezTo>
                  <a:pt x="851622" y="1642651"/>
                  <a:pt x="1196639" y="1497659"/>
                  <a:pt x="1111972" y="1525176"/>
                </a:cubicBezTo>
                <a:cubicBezTo>
                  <a:pt x="1027305" y="1552693"/>
                  <a:pt x="382780" y="1840559"/>
                  <a:pt x="203922" y="1912526"/>
                </a:cubicBezTo>
                <a:cubicBezTo>
                  <a:pt x="25064" y="1984493"/>
                  <a:pt x="-53253" y="2007776"/>
                  <a:pt x="38822" y="1956976"/>
                </a:cubicBezTo>
                <a:cubicBezTo>
                  <a:pt x="130897" y="1906176"/>
                  <a:pt x="578572" y="1746368"/>
                  <a:pt x="756372" y="1607726"/>
                </a:cubicBezTo>
                <a:cubicBezTo>
                  <a:pt x="934172" y="1469084"/>
                  <a:pt x="1024130" y="1333618"/>
                  <a:pt x="1105622" y="1125126"/>
                </a:cubicBezTo>
                <a:cubicBezTo>
                  <a:pt x="1187114" y="916634"/>
                  <a:pt x="1278130" y="391701"/>
                  <a:pt x="1245322" y="356776"/>
                </a:cubicBezTo>
                <a:cubicBezTo>
                  <a:pt x="1212514" y="321851"/>
                  <a:pt x="854797" y="969551"/>
                  <a:pt x="908772" y="915576"/>
                </a:cubicBezTo>
                <a:cubicBezTo>
                  <a:pt x="962747" y="861601"/>
                  <a:pt x="1516255" y="33984"/>
                  <a:pt x="1575522" y="117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0" name="フリーフォーム: 図形 349">
            <a:extLst>
              <a:ext uri="{FF2B5EF4-FFF2-40B4-BE49-F238E27FC236}">
                <a16:creationId xmlns:a16="http://schemas.microsoft.com/office/drawing/2014/main" id="{C25B8D80-6F08-4175-AA57-3A86C116E3AD}"/>
              </a:ext>
            </a:extLst>
          </p:cNvPr>
          <p:cNvSpPr/>
          <p:nvPr/>
        </p:nvSpPr>
        <p:spPr>
          <a:xfrm>
            <a:off x="2120773" y="7314603"/>
            <a:ext cx="1450323" cy="1575585"/>
          </a:xfrm>
          <a:custGeom>
            <a:avLst/>
            <a:gdLst>
              <a:gd name="connsiteX0" fmla="*/ 1441577 w 1450323"/>
              <a:gd name="connsiteY0" fmla="*/ 597 h 1575585"/>
              <a:gd name="connsiteX1" fmla="*/ 857377 w 1450323"/>
              <a:gd name="connsiteY1" fmla="*/ 521297 h 1575585"/>
              <a:gd name="connsiteX2" fmla="*/ 127 w 1450323"/>
              <a:gd name="connsiteY2" fmla="*/ 1156297 h 1575585"/>
              <a:gd name="connsiteX3" fmla="*/ 793877 w 1450323"/>
              <a:gd name="connsiteY3" fmla="*/ 648297 h 1575585"/>
              <a:gd name="connsiteX4" fmla="*/ 920877 w 1450323"/>
              <a:gd name="connsiteY4" fmla="*/ 597497 h 1575585"/>
              <a:gd name="connsiteX5" fmla="*/ 590677 w 1450323"/>
              <a:gd name="connsiteY5" fmla="*/ 813397 h 1575585"/>
              <a:gd name="connsiteX6" fmla="*/ 228727 w 1450323"/>
              <a:gd name="connsiteY6" fmla="*/ 1162647 h 1575585"/>
              <a:gd name="connsiteX7" fmla="*/ 692277 w 1450323"/>
              <a:gd name="connsiteY7" fmla="*/ 826097 h 1575585"/>
              <a:gd name="connsiteX8" fmla="*/ 228727 w 1450323"/>
              <a:gd name="connsiteY8" fmla="*/ 1315047 h 1575585"/>
              <a:gd name="connsiteX9" fmla="*/ 946277 w 1450323"/>
              <a:gd name="connsiteY9" fmla="*/ 800697 h 1575585"/>
              <a:gd name="connsiteX10" fmla="*/ 158877 w 1450323"/>
              <a:gd name="connsiteY10" fmla="*/ 1575397 h 1575585"/>
              <a:gd name="connsiteX11" fmla="*/ 1143127 w 1450323"/>
              <a:gd name="connsiteY11" fmla="*/ 718147 h 1575585"/>
              <a:gd name="connsiteX12" fmla="*/ 914527 w 1450323"/>
              <a:gd name="connsiteY12" fmla="*/ 876897 h 1575585"/>
              <a:gd name="connsiteX13" fmla="*/ 1295527 w 1450323"/>
              <a:gd name="connsiteY13" fmla="*/ 514947 h 1575585"/>
              <a:gd name="connsiteX14" fmla="*/ 1212977 w 1450323"/>
              <a:gd name="connsiteY14" fmla="*/ 419697 h 1575585"/>
              <a:gd name="connsiteX15" fmla="*/ 1441577 w 1450323"/>
              <a:gd name="connsiteY15" fmla="*/ 597 h 1575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50323" h="1575585">
                <a:moveTo>
                  <a:pt x="1441577" y="597"/>
                </a:moveTo>
                <a:cubicBezTo>
                  <a:pt x="1382310" y="17530"/>
                  <a:pt x="1097619" y="328680"/>
                  <a:pt x="857377" y="521297"/>
                </a:cubicBezTo>
                <a:cubicBezTo>
                  <a:pt x="617135" y="713914"/>
                  <a:pt x="10710" y="1135130"/>
                  <a:pt x="127" y="1156297"/>
                </a:cubicBezTo>
                <a:cubicBezTo>
                  <a:pt x="-10456" y="1177464"/>
                  <a:pt x="640419" y="741430"/>
                  <a:pt x="793877" y="648297"/>
                </a:cubicBezTo>
                <a:cubicBezTo>
                  <a:pt x="947335" y="555164"/>
                  <a:pt x="954744" y="569980"/>
                  <a:pt x="920877" y="597497"/>
                </a:cubicBezTo>
                <a:cubicBezTo>
                  <a:pt x="887010" y="625014"/>
                  <a:pt x="706035" y="719205"/>
                  <a:pt x="590677" y="813397"/>
                </a:cubicBezTo>
                <a:cubicBezTo>
                  <a:pt x="475319" y="907589"/>
                  <a:pt x="211794" y="1160530"/>
                  <a:pt x="228727" y="1162647"/>
                </a:cubicBezTo>
                <a:cubicBezTo>
                  <a:pt x="245660" y="1164764"/>
                  <a:pt x="692277" y="800697"/>
                  <a:pt x="692277" y="826097"/>
                </a:cubicBezTo>
                <a:cubicBezTo>
                  <a:pt x="692277" y="851497"/>
                  <a:pt x="186394" y="1319280"/>
                  <a:pt x="228727" y="1315047"/>
                </a:cubicBezTo>
                <a:cubicBezTo>
                  <a:pt x="271060" y="1310814"/>
                  <a:pt x="957919" y="757305"/>
                  <a:pt x="946277" y="800697"/>
                </a:cubicBezTo>
                <a:cubicBezTo>
                  <a:pt x="934635" y="844089"/>
                  <a:pt x="126069" y="1589155"/>
                  <a:pt x="158877" y="1575397"/>
                </a:cubicBezTo>
                <a:cubicBezTo>
                  <a:pt x="191685" y="1561639"/>
                  <a:pt x="1017185" y="834564"/>
                  <a:pt x="1143127" y="718147"/>
                </a:cubicBezTo>
                <a:cubicBezTo>
                  <a:pt x="1269069" y="601730"/>
                  <a:pt x="889127" y="910764"/>
                  <a:pt x="914527" y="876897"/>
                </a:cubicBezTo>
                <a:cubicBezTo>
                  <a:pt x="939927" y="843030"/>
                  <a:pt x="1245785" y="591147"/>
                  <a:pt x="1295527" y="514947"/>
                </a:cubicBezTo>
                <a:cubicBezTo>
                  <a:pt x="1345269" y="438747"/>
                  <a:pt x="1185460" y="507539"/>
                  <a:pt x="1212977" y="419697"/>
                </a:cubicBezTo>
                <a:cubicBezTo>
                  <a:pt x="1240494" y="331855"/>
                  <a:pt x="1500844" y="-16336"/>
                  <a:pt x="1441577" y="59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1" name="フリーフォーム: 図形 350">
            <a:extLst>
              <a:ext uri="{FF2B5EF4-FFF2-40B4-BE49-F238E27FC236}">
                <a16:creationId xmlns:a16="http://schemas.microsoft.com/office/drawing/2014/main" id="{7D6D18D4-6C43-455B-B0CC-0CED52916110}"/>
              </a:ext>
            </a:extLst>
          </p:cNvPr>
          <p:cNvSpPr/>
          <p:nvPr/>
        </p:nvSpPr>
        <p:spPr>
          <a:xfrm>
            <a:off x="2031665" y="6940026"/>
            <a:ext cx="2015069" cy="2548526"/>
          </a:xfrm>
          <a:custGeom>
            <a:avLst/>
            <a:gdLst>
              <a:gd name="connsiteX0" fmla="*/ 1594185 w 2015069"/>
              <a:gd name="connsiteY0" fmla="*/ 311674 h 2548526"/>
              <a:gd name="connsiteX1" fmla="*/ 1124285 w 2015069"/>
              <a:gd name="connsiteY1" fmla="*/ 1308624 h 2548526"/>
              <a:gd name="connsiteX2" fmla="*/ 286085 w 2015069"/>
              <a:gd name="connsiteY2" fmla="*/ 1867424 h 2548526"/>
              <a:gd name="connsiteX3" fmla="*/ 1225885 w 2015069"/>
              <a:gd name="connsiteY3" fmla="*/ 1257824 h 2548526"/>
              <a:gd name="connsiteX4" fmla="*/ 559135 w 2015069"/>
              <a:gd name="connsiteY4" fmla="*/ 1715024 h 2548526"/>
              <a:gd name="connsiteX5" fmla="*/ 965535 w 2015069"/>
              <a:gd name="connsiteY5" fmla="*/ 1619774 h 2548526"/>
              <a:gd name="connsiteX6" fmla="*/ 298785 w 2015069"/>
              <a:gd name="connsiteY6" fmla="*/ 2146824 h 2548526"/>
              <a:gd name="connsiteX7" fmla="*/ 800435 w 2015069"/>
              <a:gd name="connsiteY7" fmla="*/ 1708674 h 2548526"/>
              <a:gd name="connsiteX8" fmla="*/ 482935 w 2015069"/>
              <a:gd name="connsiteY8" fmla="*/ 2083324 h 2548526"/>
              <a:gd name="connsiteX9" fmla="*/ 362285 w 2015069"/>
              <a:gd name="connsiteY9" fmla="*/ 1899174 h 2548526"/>
              <a:gd name="connsiteX10" fmla="*/ 235285 w 2015069"/>
              <a:gd name="connsiteY10" fmla="*/ 1962674 h 2548526"/>
              <a:gd name="connsiteX11" fmla="*/ 1029035 w 2015069"/>
              <a:gd name="connsiteY11" fmla="*/ 1454674 h 2548526"/>
              <a:gd name="connsiteX12" fmla="*/ 335 w 2015069"/>
              <a:gd name="connsiteY12" fmla="*/ 2540524 h 2548526"/>
              <a:gd name="connsiteX13" fmla="*/ 921085 w 2015069"/>
              <a:gd name="connsiteY13" fmla="*/ 1918224 h 2548526"/>
              <a:gd name="connsiteX14" fmla="*/ 1365585 w 2015069"/>
              <a:gd name="connsiteY14" fmla="*/ 1359424 h 2548526"/>
              <a:gd name="connsiteX15" fmla="*/ 876635 w 2015069"/>
              <a:gd name="connsiteY15" fmla="*/ 1949974 h 2548526"/>
              <a:gd name="connsiteX16" fmla="*/ 2013285 w 2015069"/>
              <a:gd name="connsiteY16" fmla="*/ 524 h 2548526"/>
              <a:gd name="connsiteX17" fmla="*/ 1149685 w 2015069"/>
              <a:gd name="connsiteY17" fmla="*/ 1740424 h 2548526"/>
              <a:gd name="connsiteX18" fmla="*/ 1594185 w 2015069"/>
              <a:gd name="connsiteY18" fmla="*/ 311674 h 254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15069" h="2548526">
                <a:moveTo>
                  <a:pt x="1594185" y="311674"/>
                </a:moveTo>
                <a:cubicBezTo>
                  <a:pt x="1589952" y="239707"/>
                  <a:pt x="1342302" y="1049332"/>
                  <a:pt x="1124285" y="1308624"/>
                </a:cubicBezTo>
                <a:cubicBezTo>
                  <a:pt x="906268" y="1567916"/>
                  <a:pt x="269152" y="1875891"/>
                  <a:pt x="286085" y="1867424"/>
                </a:cubicBezTo>
                <a:cubicBezTo>
                  <a:pt x="303018" y="1858957"/>
                  <a:pt x="1180377" y="1283224"/>
                  <a:pt x="1225885" y="1257824"/>
                </a:cubicBezTo>
                <a:cubicBezTo>
                  <a:pt x="1271393" y="1232424"/>
                  <a:pt x="602527" y="1654699"/>
                  <a:pt x="559135" y="1715024"/>
                </a:cubicBezTo>
                <a:cubicBezTo>
                  <a:pt x="515743" y="1775349"/>
                  <a:pt x="1008927" y="1547807"/>
                  <a:pt x="965535" y="1619774"/>
                </a:cubicBezTo>
                <a:cubicBezTo>
                  <a:pt x="922143" y="1691741"/>
                  <a:pt x="326302" y="2132007"/>
                  <a:pt x="298785" y="2146824"/>
                </a:cubicBezTo>
                <a:cubicBezTo>
                  <a:pt x="271268" y="2161641"/>
                  <a:pt x="769743" y="1719257"/>
                  <a:pt x="800435" y="1708674"/>
                </a:cubicBezTo>
                <a:cubicBezTo>
                  <a:pt x="831127" y="1698091"/>
                  <a:pt x="555960" y="2051574"/>
                  <a:pt x="482935" y="2083324"/>
                </a:cubicBezTo>
                <a:cubicBezTo>
                  <a:pt x="409910" y="2115074"/>
                  <a:pt x="403560" y="1919282"/>
                  <a:pt x="362285" y="1899174"/>
                </a:cubicBezTo>
                <a:cubicBezTo>
                  <a:pt x="321010" y="1879066"/>
                  <a:pt x="124160" y="2036757"/>
                  <a:pt x="235285" y="1962674"/>
                </a:cubicBezTo>
                <a:cubicBezTo>
                  <a:pt x="346410" y="1888591"/>
                  <a:pt x="1068193" y="1358366"/>
                  <a:pt x="1029035" y="1454674"/>
                </a:cubicBezTo>
                <a:cubicBezTo>
                  <a:pt x="989877" y="1550982"/>
                  <a:pt x="18327" y="2463266"/>
                  <a:pt x="335" y="2540524"/>
                </a:cubicBezTo>
                <a:cubicBezTo>
                  <a:pt x="-17657" y="2617782"/>
                  <a:pt x="693543" y="2115074"/>
                  <a:pt x="921085" y="1918224"/>
                </a:cubicBezTo>
                <a:cubicBezTo>
                  <a:pt x="1148627" y="1721374"/>
                  <a:pt x="1372993" y="1354132"/>
                  <a:pt x="1365585" y="1359424"/>
                </a:cubicBezTo>
                <a:cubicBezTo>
                  <a:pt x="1358177" y="1364716"/>
                  <a:pt x="768685" y="2176457"/>
                  <a:pt x="876635" y="1949974"/>
                </a:cubicBezTo>
                <a:cubicBezTo>
                  <a:pt x="984585" y="1723491"/>
                  <a:pt x="1967777" y="35449"/>
                  <a:pt x="2013285" y="524"/>
                </a:cubicBezTo>
                <a:cubicBezTo>
                  <a:pt x="2058793" y="-34401"/>
                  <a:pt x="1219535" y="1687507"/>
                  <a:pt x="1149685" y="1740424"/>
                </a:cubicBezTo>
                <a:cubicBezTo>
                  <a:pt x="1079835" y="1793341"/>
                  <a:pt x="1598418" y="383641"/>
                  <a:pt x="1594185" y="31167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3" name="フリーフォーム: 図形 352">
            <a:extLst>
              <a:ext uri="{FF2B5EF4-FFF2-40B4-BE49-F238E27FC236}">
                <a16:creationId xmlns:a16="http://schemas.microsoft.com/office/drawing/2014/main" id="{C5A7E813-5111-404F-9FC4-C79FC635F7CC}"/>
              </a:ext>
            </a:extLst>
          </p:cNvPr>
          <p:cNvSpPr/>
          <p:nvPr/>
        </p:nvSpPr>
        <p:spPr>
          <a:xfrm>
            <a:off x="4461351" y="2907399"/>
            <a:ext cx="1745315" cy="953516"/>
          </a:xfrm>
          <a:custGeom>
            <a:avLst/>
            <a:gdLst>
              <a:gd name="connsiteX0" fmla="*/ 161449 w 1745315"/>
              <a:gd name="connsiteY0" fmla="*/ 39001 h 953516"/>
              <a:gd name="connsiteX1" fmla="*/ 876882 w 1745315"/>
              <a:gd name="connsiteY1" fmla="*/ 13601 h 953516"/>
              <a:gd name="connsiteX2" fmla="*/ 1232482 w 1745315"/>
              <a:gd name="connsiteY2" fmla="*/ 242201 h 953516"/>
              <a:gd name="connsiteX3" fmla="*/ 1207082 w 1745315"/>
              <a:gd name="connsiteY3" fmla="*/ 170234 h 953516"/>
              <a:gd name="connsiteX4" fmla="*/ 1596549 w 1745315"/>
              <a:gd name="connsiteY4" fmla="*/ 695168 h 953516"/>
              <a:gd name="connsiteX5" fmla="*/ 1486482 w 1745315"/>
              <a:gd name="connsiteY5" fmla="*/ 597801 h 953516"/>
              <a:gd name="connsiteX6" fmla="*/ 1744716 w 1745315"/>
              <a:gd name="connsiteY6" fmla="*/ 953401 h 953516"/>
              <a:gd name="connsiteX7" fmla="*/ 1541516 w 1745315"/>
              <a:gd name="connsiteY7" fmla="*/ 631668 h 953516"/>
              <a:gd name="connsiteX8" fmla="*/ 1054682 w 1745315"/>
              <a:gd name="connsiteY8" fmla="*/ 204101 h 953516"/>
              <a:gd name="connsiteX9" fmla="*/ 1003882 w 1745315"/>
              <a:gd name="connsiteY9" fmla="*/ 161768 h 953516"/>
              <a:gd name="connsiteX10" fmla="*/ 1647349 w 1745315"/>
              <a:gd name="connsiteY10" fmla="*/ 801001 h 953516"/>
              <a:gd name="connsiteX11" fmla="*/ 1334082 w 1745315"/>
              <a:gd name="connsiteY11" fmla="*/ 470801 h 953516"/>
              <a:gd name="connsiteX12" fmla="*/ 881116 w 1745315"/>
              <a:gd name="connsiteY12" fmla="*/ 360734 h 953516"/>
              <a:gd name="connsiteX13" fmla="*/ 582 w 1745315"/>
              <a:gd name="connsiteY13" fmla="*/ 453868 h 953516"/>
              <a:gd name="connsiteX14" fmla="*/ 1020816 w 1745315"/>
              <a:gd name="connsiteY14" fmla="*/ 356501 h 953516"/>
              <a:gd name="connsiteX15" fmla="*/ 724482 w 1745315"/>
              <a:gd name="connsiteY15" fmla="*/ 144834 h 953516"/>
              <a:gd name="connsiteX16" fmla="*/ 161449 w 1745315"/>
              <a:gd name="connsiteY16" fmla="*/ 39001 h 953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45315" h="953516">
                <a:moveTo>
                  <a:pt x="161449" y="39001"/>
                </a:moveTo>
                <a:cubicBezTo>
                  <a:pt x="186849" y="17129"/>
                  <a:pt x="698377" y="-20266"/>
                  <a:pt x="876882" y="13601"/>
                </a:cubicBezTo>
                <a:cubicBezTo>
                  <a:pt x="1055387" y="47468"/>
                  <a:pt x="1177449" y="216096"/>
                  <a:pt x="1232482" y="242201"/>
                </a:cubicBezTo>
                <a:cubicBezTo>
                  <a:pt x="1287515" y="268306"/>
                  <a:pt x="1146404" y="94740"/>
                  <a:pt x="1207082" y="170234"/>
                </a:cubicBezTo>
                <a:cubicBezTo>
                  <a:pt x="1267760" y="245729"/>
                  <a:pt x="1549982" y="623907"/>
                  <a:pt x="1596549" y="695168"/>
                </a:cubicBezTo>
                <a:cubicBezTo>
                  <a:pt x="1643116" y="766429"/>
                  <a:pt x="1461788" y="554762"/>
                  <a:pt x="1486482" y="597801"/>
                </a:cubicBezTo>
                <a:cubicBezTo>
                  <a:pt x="1511176" y="640840"/>
                  <a:pt x="1735544" y="947757"/>
                  <a:pt x="1744716" y="953401"/>
                </a:cubicBezTo>
                <a:cubicBezTo>
                  <a:pt x="1753888" y="959045"/>
                  <a:pt x="1656522" y="756551"/>
                  <a:pt x="1541516" y="631668"/>
                </a:cubicBezTo>
                <a:cubicBezTo>
                  <a:pt x="1426510" y="506785"/>
                  <a:pt x="1144288" y="282418"/>
                  <a:pt x="1054682" y="204101"/>
                </a:cubicBezTo>
                <a:cubicBezTo>
                  <a:pt x="965076" y="125784"/>
                  <a:pt x="905104" y="62285"/>
                  <a:pt x="1003882" y="161768"/>
                </a:cubicBezTo>
                <a:cubicBezTo>
                  <a:pt x="1102660" y="261251"/>
                  <a:pt x="1592316" y="749496"/>
                  <a:pt x="1647349" y="801001"/>
                </a:cubicBezTo>
                <a:cubicBezTo>
                  <a:pt x="1702382" y="852507"/>
                  <a:pt x="1461787" y="544179"/>
                  <a:pt x="1334082" y="470801"/>
                </a:cubicBezTo>
                <a:cubicBezTo>
                  <a:pt x="1206377" y="397423"/>
                  <a:pt x="1103366" y="363556"/>
                  <a:pt x="881116" y="360734"/>
                </a:cubicBezTo>
                <a:cubicBezTo>
                  <a:pt x="658866" y="357912"/>
                  <a:pt x="-22701" y="454574"/>
                  <a:pt x="582" y="453868"/>
                </a:cubicBezTo>
                <a:cubicBezTo>
                  <a:pt x="23865" y="453163"/>
                  <a:pt x="900166" y="408007"/>
                  <a:pt x="1020816" y="356501"/>
                </a:cubicBezTo>
                <a:cubicBezTo>
                  <a:pt x="1141466" y="304995"/>
                  <a:pt x="863477" y="200573"/>
                  <a:pt x="724482" y="144834"/>
                </a:cubicBezTo>
                <a:cubicBezTo>
                  <a:pt x="585487" y="89095"/>
                  <a:pt x="136049" y="60873"/>
                  <a:pt x="161449" y="3900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4" name="フリーフォーム: 図形 353">
            <a:extLst>
              <a:ext uri="{FF2B5EF4-FFF2-40B4-BE49-F238E27FC236}">
                <a16:creationId xmlns:a16="http://schemas.microsoft.com/office/drawing/2014/main" id="{F438C6BE-D9DE-4703-8C43-FBC4E630DAB4}"/>
              </a:ext>
            </a:extLst>
          </p:cNvPr>
          <p:cNvSpPr/>
          <p:nvPr/>
        </p:nvSpPr>
        <p:spPr>
          <a:xfrm>
            <a:off x="4893911" y="3013895"/>
            <a:ext cx="1681943" cy="1675385"/>
          </a:xfrm>
          <a:custGeom>
            <a:avLst/>
            <a:gdLst>
              <a:gd name="connsiteX0" fmla="*/ 253822 w 1681943"/>
              <a:gd name="connsiteY0" fmla="*/ 12938 h 1675385"/>
              <a:gd name="connsiteX1" fmla="*/ 909989 w 1681943"/>
              <a:gd name="connsiteY1" fmla="*/ 347372 h 1675385"/>
              <a:gd name="connsiteX2" fmla="*/ 795689 w 1681943"/>
              <a:gd name="connsiteY2" fmla="*/ 317738 h 1675385"/>
              <a:gd name="connsiteX3" fmla="*/ 1401056 w 1681943"/>
              <a:gd name="connsiteY3" fmla="*/ 1050105 h 1675385"/>
              <a:gd name="connsiteX4" fmla="*/ 1231722 w 1681943"/>
              <a:gd name="connsiteY4" fmla="*/ 838438 h 1675385"/>
              <a:gd name="connsiteX5" fmla="*/ 1663522 w 1681943"/>
              <a:gd name="connsiteY5" fmla="*/ 1651238 h 1675385"/>
              <a:gd name="connsiteX6" fmla="*/ 1528056 w 1681943"/>
              <a:gd name="connsiteY6" fmla="*/ 1418405 h 1675385"/>
              <a:gd name="connsiteX7" fmla="*/ 863422 w 1681943"/>
              <a:gd name="connsiteY7" fmla="*/ 978138 h 1675385"/>
              <a:gd name="connsiteX8" fmla="*/ 1502656 w 1681943"/>
              <a:gd name="connsiteY8" fmla="*/ 1617372 h 1675385"/>
              <a:gd name="connsiteX9" fmla="*/ 859189 w 1681943"/>
              <a:gd name="connsiteY9" fmla="*/ 897705 h 1675385"/>
              <a:gd name="connsiteX10" fmla="*/ 4056 w 1681943"/>
              <a:gd name="connsiteY10" fmla="*/ 283872 h 1675385"/>
              <a:gd name="connsiteX11" fmla="*/ 1231722 w 1681943"/>
              <a:gd name="connsiteY11" fmla="*/ 1151705 h 1675385"/>
              <a:gd name="connsiteX12" fmla="*/ 160689 w 1681943"/>
              <a:gd name="connsiteY12" fmla="*/ 266938 h 1675385"/>
              <a:gd name="connsiteX13" fmla="*/ 1147056 w 1681943"/>
              <a:gd name="connsiteY13" fmla="*/ 863838 h 1675385"/>
              <a:gd name="connsiteX14" fmla="*/ 253822 w 1681943"/>
              <a:gd name="connsiteY14" fmla="*/ 12938 h 1675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81943" h="1675385">
                <a:moveTo>
                  <a:pt x="253822" y="12938"/>
                </a:moveTo>
                <a:cubicBezTo>
                  <a:pt x="214311" y="-73140"/>
                  <a:pt x="819678" y="296572"/>
                  <a:pt x="909989" y="347372"/>
                </a:cubicBezTo>
                <a:cubicBezTo>
                  <a:pt x="1000300" y="398172"/>
                  <a:pt x="713844" y="200616"/>
                  <a:pt x="795689" y="317738"/>
                </a:cubicBezTo>
                <a:cubicBezTo>
                  <a:pt x="877534" y="434860"/>
                  <a:pt x="1328384" y="963322"/>
                  <a:pt x="1401056" y="1050105"/>
                </a:cubicBezTo>
                <a:cubicBezTo>
                  <a:pt x="1473728" y="1136888"/>
                  <a:pt x="1187978" y="738249"/>
                  <a:pt x="1231722" y="838438"/>
                </a:cubicBezTo>
                <a:cubicBezTo>
                  <a:pt x="1275466" y="938627"/>
                  <a:pt x="1614133" y="1554577"/>
                  <a:pt x="1663522" y="1651238"/>
                </a:cubicBezTo>
                <a:cubicBezTo>
                  <a:pt x="1712911" y="1747899"/>
                  <a:pt x="1661406" y="1530588"/>
                  <a:pt x="1528056" y="1418405"/>
                </a:cubicBezTo>
                <a:cubicBezTo>
                  <a:pt x="1394706" y="1306222"/>
                  <a:pt x="867655" y="944977"/>
                  <a:pt x="863422" y="978138"/>
                </a:cubicBezTo>
                <a:cubicBezTo>
                  <a:pt x="859189" y="1011299"/>
                  <a:pt x="1503361" y="1630777"/>
                  <a:pt x="1502656" y="1617372"/>
                </a:cubicBezTo>
                <a:cubicBezTo>
                  <a:pt x="1501951" y="1603967"/>
                  <a:pt x="1108956" y="1119955"/>
                  <a:pt x="859189" y="897705"/>
                </a:cubicBezTo>
                <a:cubicBezTo>
                  <a:pt x="609422" y="675455"/>
                  <a:pt x="-58033" y="241539"/>
                  <a:pt x="4056" y="283872"/>
                </a:cubicBezTo>
                <a:cubicBezTo>
                  <a:pt x="66145" y="326205"/>
                  <a:pt x="1205617" y="1154527"/>
                  <a:pt x="1231722" y="1151705"/>
                </a:cubicBezTo>
                <a:cubicBezTo>
                  <a:pt x="1257827" y="1148883"/>
                  <a:pt x="174800" y="314916"/>
                  <a:pt x="160689" y="266938"/>
                </a:cubicBezTo>
                <a:cubicBezTo>
                  <a:pt x="146578" y="218960"/>
                  <a:pt x="1136473" y="907582"/>
                  <a:pt x="1147056" y="863838"/>
                </a:cubicBezTo>
                <a:cubicBezTo>
                  <a:pt x="1157639" y="820094"/>
                  <a:pt x="293333" y="99016"/>
                  <a:pt x="253822" y="1293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5" name="フリーフォーム: 図形 354">
            <a:extLst>
              <a:ext uri="{FF2B5EF4-FFF2-40B4-BE49-F238E27FC236}">
                <a16:creationId xmlns:a16="http://schemas.microsoft.com/office/drawing/2014/main" id="{97AC06FA-2EA3-494A-AA56-F242A30569BF}"/>
              </a:ext>
            </a:extLst>
          </p:cNvPr>
          <p:cNvSpPr/>
          <p:nvPr/>
        </p:nvSpPr>
        <p:spPr>
          <a:xfrm>
            <a:off x="4301565" y="3039871"/>
            <a:ext cx="2115605" cy="1635362"/>
          </a:xfrm>
          <a:custGeom>
            <a:avLst/>
            <a:gdLst>
              <a:gd name="connsiteX0" fmla="*/ 329702 w 2115605"/>
              <a:gd name="connsiteY0" fmla="*/ 3896 h 1635362"/>
              <a:gd name="connsiteX1" fmla="*/ 1036668 w 2115605"/>
              <a:gd name="connsiteY1" fmla="*/ 80096 h 1635362"/>
              <a:gd name="connsiteX2" fmla="*/ 952002 w 2115605"/>
              <a:gd name="connsiteY2" fmla="*/ 71629 h 1635362"/>
              <a:gd name="connsiteX3" fmla="*/ 1938368 w 2115605"/>
              <a:gd name="connsiteY3" fmla="*/ 1032596 h 1635362"/>
              <a:gd name="connsiteX4" fmla="*/ 1709768 w 2115605"/>
              <a:gd name="connsiteY4" fmla="*/ 803996 h 1635362"/>
              <a:gd name="connsiteX5" fmla="*/ 1294902 w 2115605"/>
              <a:gd name="connsiteY5" fmla="*/ 566929 h 1635362"/>
              <a:gd name="connsiteX6" fmla="*/ 2103468 w 2115605"/>
              <a:gd name="connsiteY6" fmla="*/ 1616796 h 1635362"/>
              <a:gd name="connsiteX7" fmla="*/ 1722468 w 2115605"/>
              <a:gd name="connsiteY7" fmla="*/ 1180762 h 1635362"/>
              <a:gd name="connsiteX8" fmla="*/ 935068 w 2115605"/>
              <a:gd name="connsiteY8" fmla="*/ 456862 h 1635362"/>
              <a:gd name="connsiteX9" fmla="*/ 630268 w 2115605"/>
              <a:gd name="connsiteY9" fmla="*/ 257896 h 1635362"/>
              <a:gd name="connsiteX10" fmla="*/ 3735 w 2115605"/>
              <a:gd name="connsiteY10" fmla="*/ 224029 h 1635362"/>
              <a:gd name="connsiteX11" fmla="*/ 947768 w 2115605"/>
              <a:gd name="connsiteY11" fmla="*/ 219796 h 1635362"/>
              <a:gd name="connsiteX12" fmla="*/ 329702 w 2115605"/>
              <a:gd name="connsiteY12" fmla="*/ 3896 h 163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15605" h="1635362">
                <a:moveTo>
                  <a:pt x="329702" y="3896"/>
                </a:moveTo>
                <a:cubicBezTo>
                  <a:pt x="344519" y="-19387"/>
                  <a:pt x="932951" y="68807"/>
                  <a:pt x="1036668" y="80096"/>
                </a:cubicBezTo>
                <a:cubicBezTo>
                  <a:pt x="1140385" y="91385"/>
                  <a:pt x="801719" y="-87121"/>
                  <a:pt x="952002" y="71629"/>
                </a:cubicBezTo>
                <a:cubicBezTo>
                  <a:pt x="1102285" y="230379"/>
                  <a:pt x="1812074" y="910535"/>
                  <a:pt x="1938368" y="1032596"/>
                </a:cubicBezTo>
                <a:cubicBezTo>
                  <a:pt x="2064662" y="1154657"/>
                  <a:pt x="1817012" y="881607"/>
                  <a:pt x="1709768" y="803996"/>
                </a:cubicBezTo>
                <a:cubicBezTo>
                  <a:pt x="1602524" y="726385"/>
                  <a:pt x="1229285" y="431462"/>
                  <a:pt x="1294902" y="566929"/>
                </a:cubicBezTo>
                <a:cubicBezTo>
                  <a:pt x="1360519" y="702396"/>
                  <a:pt x="2032207" y="1514491"/>
                  <a:pt x="2103468" y="1616796"/>
                </a:cubicBezTo>
                <a:cubicBezTo>
                  <a:pt x="2174729" y="1719101"/>
                  <a:pt x="1917201" y="1374084"/>
                  <a:pt x="1722468" y="1180762"/>
                </a:cubicBezTo>
                <a:cubicBezTo>
                  <a:pt x="1527735" y="987440"/>
                  <a:pt x="1117101" y="610673"/>
                  <a:pt x="935068" y="456862"/>
                </a:cubicBezTo>
                <a:cubicBezTo>
                  <a:pt x="753035" y="303051"/>
                  <a:pt x="785490" y="296702"/>
                  <a:pt x="630268" y="257896"/>
                </a:cubicBezTo>
                <a:cubicBezTo>
                  <a:pt x="475046" y="219091"/>
                  <a:pt x="-49182" y="230379"/>
                  <a:pt x="3735" y="224029"/>
                </a:cubicBezTo>
                <a:cubicBezTo>
                  <a:pt x="56652" y="217679"/>
                  <a:pt x="892735" y="258602"/>
                  <a:pt x="947768" y="219796"/>
                </a:cubicBezTo>
                <a:cubicBezTo>
                  <a:pt x="1002801" y="180990"/>
                  <a:pt x="314885" y="27179"/>
                  <a:pt x="329702" y="389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6" name="フリーフォーム: 図形 355">
            <a:extLst>
              <a:ext uri="{FF2B5EF4-FFF2-40B4-BE49-F238E27FC236}">
                <a16:creationId xmlns:a16="http://schemas.microsoft.com/office/drawing/2014/main" id="{9C19E637-B479-4204-9908-D11B31D92F4A}"/>
              </a:ext>
            </a:extLst>
          </p:cNvPr>
          <p:cNvSpPr/>
          <p:nvPr/>
        </p:nvSpPr>
        <p:spPr>
          <a:xfrm>
            <a:off x="5688200" y="3928526"/>
            <a:ext cx="978359" cy="1753379"/>
          </a:xfrm>
          <a:custGeom>
            <a:avLst/>
            <a:gdLst>
              <a:gd name="connsiteX0" fmla="*/ 153800 w 978359"/>
              <a:gd name="connsiteY0" fmla="*/ 7 h 1753379"/>
              <a:gd name="connsiteX1" fmla="*/ 754933 w 978359"/>
              <a:gd name="connsiteY1" fmla="*/ 541874 h 1753379"/>
              <a:gd name="connsiteX2" fmla="*/ 657567 w 978359"/>
              <a:gd name="connsiteY2" fmla="*/ 491074 h 1753379"/>
              <a:gd name="connsiteX3" fmla="*/ 953900 w 978359"/>
              <a:gd name="connsiteY3" fmla="*/ 1697574 h 1753379"/>
              <a:gd name="connsiteX4" fmla="*/ 928500 w 978359"/>
              <a:gd name="connsiteY4" fmla="*/ 1494374 h 1753379"/>
              <a:gd name="connsiteX5" fmla="*/ 666033 w 978359"/>
              <a:gd name="connsiteY5" fmla="*/ 977907 h 1753379"/>
              <a:gd name="connsiteX6" fmla="*/ 881933 w 978359"/>
              <a:gd name="connsiteY6" fmla="*/ 1722974 h 1753379"/>
              <a:gd name="connsiteX7" fmla="*/ 632167 w 978359"/>
              <a:gd name="connsiteY7" fmla="*/ 944041 h 1753379"/>
              <a:gd name="connsiteX8" fmla="*/ 280800 w 978359"/>
              <a:gd name="connsiteY8" fmla="*/ 499541 h 1753379"/>
              <a:gd name="connsiteX9" fmla="*/ 1400 w 978359"/>
              <a:gd name="connsiteY9" fmla="*/ 266707 h 1753379"/>
              <a:gd name="connsiteX10" fmla="*/ 399333 w 978359"/>
              <a:gd name="connsiteY10" fmla="*/ 554574 h 1753379"/>
              <a:gd name="connsiteX11" fmla="*/ 153800 w 978359"/>
              <a:gd name="connsiteY11" fmla="*/ 7 h 1753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78359" h="1753379">
                <a:moveTo>
                  <a:pt x="153800" y="7"/>
                </a:moveTo>
                <a:cubicBezTo>
                  <a:pt x="213067" y="-2110"/>
                  <a:pt x="670972" y="460030"/>
                  <a:pt x="754933" y="541874"/>
                </a:cubicBezTo>
                <a:cubicBezTo>
                  <a:pt x="838894" y="623718"/>
                  <a:pt x="624406" y="298457"/>
                  <a:pt x="657567" y="491074"/>
                </a:cubicBezTo>
                <a:cubicBezTo>
                  <a:pt x="690728" y="683691"/>
                  <a:pt x="908744" y="1530357"/>
                  <a:pt x="953900" y="1697574"/>
                </a:cubicBezTo>
                <a:cubicBezTo>
                  <a:pt x="999056" y="1864791"/>
                  <a:pt x="976478" y="1614318"/>
                  <a:pt x="928500" y="1494374"/>
                </a:cubicBezTo>
                <a:cubicBezTo>
                  <a:pt x="880522" y="1374430"/>
                  <a:pt x="673794" y="939807"/>
                  <a:pt x="666033" y="977907"/>
                </a:cubicBezTo>
                <a:cubicBezTo>
                  <a:pt x="658272" y="1016007"/>
                  <a:pt x="887577" y="1728618"/>
                  <a:pt x="881933" y="1722974"/>
                </a:cubicBezTo>
                <a:cubicBezTo>
                  <a:pt x="876289" y="1717330"/>
                  <a:pt x="732356" y="1147946"/>
                  <a:pt x="632167" y="944041"/>
                </a:cubicBezTo>
                <a:cubicBezTo>
                  <a:pt x="531978" y="740136"/>
                  <a:pt x="385928" y="612430"/>
                  <a:pt x="280800" y="499541"/>
                </a:cubicBezTo>
                <a:cubicBezTo>
                  <a:pt x="175672" y="386652"/>
                  <a:pt x="-18355" y="257535"/>
                  <a:pt x="1400" y="266707"/>
                </a:cubicBezTo>
                <a:cubicBezTo>
                  <a:pt x="21155" y="275879"/>
                  <a:pt x="376755" y="597613"/>
                  <a:pt x="399333" y="554574"/>
                </a:cubicBezTo>
                <a:cubicBezTo>
                  <a:pt x="421911" y="511535"/>
                  <a:pt x="94533" y="2124"/>
                  <a:pt x="153800" y="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7" name="フリーフォーム: 図形 356">
            <a:extLst>
              <a:ext uri="{FF2B5EF4-FFF2-40B4-BE49-F238E27FC236}">
                <a16:creationId xmlns:a16="http://schemas.microsoft.com/office/drawing/2014/main" id="{3B0488CB-7CC8-470E-A2C2-FC3B3A50694E}"/>
              </a:ext>
            </a:extLst>
          </p:cNvPr>
          <p:cNvSpPr/>
          <p:nvPr/>
        </p:nvSpPr>
        <p:spPr>
          <a:xfrm>
            <a:off x="5734960" y="4081643"/>
            <a:ext cx="531480" cy="2372273"/>
          </a:xfrm>
          <a:custGeom>
            <a:avLst/>
            <a:gdLst>
              <a:gd name="connsiteX0" fmla="*/ 272140 w 531480"/>
              <a:gd name="connsiteY0" fmla="*/ 3524 h 2372273"/>
              <a:gd name="connsiteX1" fmla="*/ 513440 w 531480"/>
              <a:gd name="connsiteY1" fmla="*/ 858657 h 2372273"/>
              <a:gd name="connsiteX2" fmla="*/ 504973 w 531480"/>
              <a:gd name="connsiteY2" fmla="*/ 714724 h 2372273"/>
              <a:gd name="connsiteX3" fmla="*/ 433007 w 531480"/>
              <a:gd name="connsiteY3" fmla="*/ 2306457 h 2372273"/>
              <a:gd name="connsiteX4" fmla="*/ 424540 w 531480"/>
              <a:gd name="connsiteY4" fmla="*/ 1980490 h 2372273"/>
              <a:gd name="connsiteX5" fmla="*/ 284840 w 531480"/>
              <a:gd name="connsiteY5" fmla="*/ 1167690 h 2372273"/>
              <a:gd name="connsiteX6" fmla="*/ 297540 w 531480"/>
              <a:gd name="connsiteY6" fmla="*/ 2124424 h 2372273"/>
              <a:gd name="connsiteX7" fmla="*/ 272140 w 531480"/>
              <a:gd name="connsiteY7" fmla="*/ 1231190 h 2372273"/>
              <a:gd name="connsiteX8" fmla="*/ 255207 w 531480"/>
              <a:gd name="connsiteY8" fmla="*/ 710490 h 2372273"/>
              <a:gd name="connsiteX9" fmla="*/ 1207 w 531480"/>
              <a:gd name="connsiteY9" fmla="*/ 109357 h 2372273"/>
              <a:gd name="connsiteX10" fmla="*/ 373740 w 531480"/>
              <a:gd name="connsiteY10" fmla="*/ 536924 h 2372273"/>
              <a:gd name="connsiteX11" fmla="*/ 272140 w 531480"/>
              <a:gd name="connsiteY11" fmla="*/ 3524 h 2372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1480" h="2372273">
                <a:moveTo>
                  <a:pt x="272140" y="3524"/>
                </a:moveTo>
                <a:cubicBezTo>
                  <a:pt x="295423" y="57146"/>
                  <a:pt x="474635" y="740124"/>
                  <a:pt x="513440" y="858657"/>
                </a:cubicBezTo>
                <a:cubicBezTo>
                  <a:pt x="552246" y="977190"/>
                  <a:pt x="518379" y="473424"/>
                  <a:pt x="504973" y="714724"/>
                </a:cubicBezTo>
                <a:cubicBezTo>
                  <a:pt x="491568" y="956024"/>
                  <a:pt x="446412" y="2095496"/>
                  <a:pt x="433007" y="2306457"/>
                </a:cubicBezTo>
                <a:cubicBezTo>
                  <a:pt x="419602" y="2517418"/>
                  <a:pt x="449234" y="2170284"/>
                  <a:pt x="424540" y="1980490"/>
                </a:cubicBezTo>
                <a:cubicBezTo>
                  <a:pt x="399846" y="1790696"/>
                  <a:pt x="306007" y="1143701"/>
                  <a:pt x="284840" y="1167690"/>
                </a:cubicBezTo>
                <a:cubicBezTo>
                  <a:pt x="263673" y="1191679"/>
                  <a:pt x="299657" y="2113841"/>
                  <a:pt x="297540" y="2124424"/>
                </a:cubicBezTo>
                <a:cubicBezTo>
                  <a:pt x="295423" y="2135007"/>
                  <a:pt x="279195" y="1466845"/>
                  <a:pt x="272140" y="1231190"/>
                </a:cubicBezTo>
                <a:cubicBezTo>
                  <a:pt x="265085" y="995535"/>
                  <a:pt x="300363" y="897462"/>
                  <a:pt x="255207" y="710490"/>
                </a:cubicBezTo>
                <a:cubicBezTo>
                  <a:pt x="210051" y="523518"/>
                  <a:pt x="-18548" y="138285"/>
                  <a:pt x="1207" y="109357"/>
                </a:cubicBezTo>
                <a:cubicBezTo>
                  <a:pt x="20962" y="80429"/>
                  <a:pt x="327879" y="548213"/>
                  <a:pt x="373740" y="536924"/>
                </a:cubicBezTo>
                <a:cubicBezTo>
                  <a:pt x="419601" y="525635"/>
                  <a:pt x="248857" y="-50098"/>
                  <a:pt x="272140" y="352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8" name="フリーフォーム: 図形 357">
            <a:extLst>
              <a:ext uri="{FF2B5EF4-FFF2-40B4-BE49-F238E27FC236}">
                <a16:creationId xmlns:a16="http://schemas.microsoft.com/office/drawing/2014/main" id="{EC525CF0-8A4B-4977-AEC6-AA95D43799A6}"/>
              </a:ext>
            </a:extLst>
          </p:cNvPr>
          <p:cNvSpPr/>
          <p:nvPr/>
        </p:nvSpPr>
        <p:spPr>
          <a:xfrm>
            <a:off x="6070555" y="4533146"/>
            <a:ext cx="516854" cy="2317550"/>
          </a:xfrm>
          <a:custGeom>
            <a:avLst/>
            <a:gdLst>
              <a:gd name="connsiteX0" fmla="*/ 237112 w 516854"/>
              <a:gd name="connsiteY0" fmla="*/ 170087 h 2317550"/>
              <a:gd name="connsiteX1" fmla="*/ 478412 w 516854"/>
              <a:gd name="connsiteY1" fmla="*/ 788154 h 2317550"/>
              <a:gd name="connsiteX2" fmla="*/ 469945 w 516854"/>
              <a:gd name="connsiteY2" fmla="*/ 695021 h 2317550"/>
              <a:gd name="connsiteX3" fmla="*/ 482645 w 516854"/>
              <a:gd name="connsiteY3" fmla="*/ 1262287 h 2317550"/>
              <a:gd name="connsiteX4" fmla="*/ 516512 w 516854"/>
              <a:gd name="connsiteY4" fmla="*/ 1986187 h 2317550"/>
              <a:gd name="connsiteX5" fmla="*/ 495345 w 516854"/>
              <a:gd name="connsiteY5" fmla="*/ 1859187 h 2317550"/>
              <a:gd name="connsiteX6" fmla="*/ 423378 w 516854"/>
              <a:gd name="connsiteY6" fmla="*/ 2316387 h 2317550"/>
              <a:gd name="connsiteX7" fmla="*/ 436078 w 516854"/>
              <a:gd name="connsiteY7" fmla="*/ 1956554 h 2317550"/>
              <a:gd name="connsiteX8" fmla="*/ 359878 w 516854"/>
              <a:gd name="connsiteY8" fmla="*/ 991354 h 2317550"/>
              <a:gd name="connsiteX9" fmla="*/ 453012 w 516854"/>
              <a:gd name="connsiteY9" fmla="*/ 1609421 h 2317550"/>
              <a:gd name="connsiteX10" fmla="*/ 347178 w 516854"/>
              <a:gd name="connsiteY10" fmla="*/ 779687 h 2317550"/>
              <a:gd name="connsiteX11" fmla="*/ 45 w 516854"/>
              <a:gd name="connsiteY11" fmla="*/ 754 h 2317550"/>
              <a:gd name="connsiteX12" fmla="*/ 321778 w 516854"/>
              <a:gd name="connsiteY12" fmla="*/ 627287 h 2317550"/>
              <a:gd name="connsiteX13" fmla="*/ 237112 w 516854"/>
              <a:gd name="connsiteY13" fmla="*/ 170087 h 231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6854" h="2317550">
                <a:moveTo>
                  <a:pt x="237112" y="170087"/>
                </a:moveTo>
                <a:cubicBezTo>
                  <a:pt x="263218" y="196898"/>
                  <a:pt x="439606" y="700665"/>
                  <a:pt x="478412" y="788154"/>
                </a:cubicBezTo>
                <a:cubicBezTo>
                  <a:pt x="517218" y="875643"/>
                  <a:pt x="469240" y="615999"/>
                  <a:pt x="469945" y="695021"/>
                </a:cubicBezTo>
                <a:cubicBezTo>
                  <a:pt x="470650" y="774043"/>
                  <a:pt x="474884" y="1047093"/>
                  <a:pt x="482645" y="1262287"/>
                </a:cubicBezTo>
                <a:cubicBezTo>
                  <a:pt x="490406" y="1477481"/>
                  <a:pt x="514395" y="1886704"/>
                  <a:pt x="516512" y="1986187"/>
                </a:cubicBezTo>
                <a:cubicBezTo>
                  <a:pt x="518629" y="2085670"/>
                  <a:pt x="510867" y="1804154"/>
                  <a:pt x="495345" y="1859187"/>
                </a:cubicBezTo>
                <a:cubicBezTo>
                  <a:pt x="479823" y="1914220"/>
                  <a:pt x="433256" y="2300159"/>
                  <a:pt x="423378" y="2316387"/>
                </a:cubicBezTo>
                <a:cubicBezTo>
                  <a:pt x="413500" y="2332615"/>
                  <a:pt x="446661" y="2177393"/>
                  <a:pt x="436078" y="1956554"/>
                </a:cubicBezTo>
                <a:cubicBezTo>
                  <a:pt x="425495" y="1735715"/>
                  <a:pt x="357056" y="1049209"/>
                  <a:pt x="359878" y="991354"/>
                </a:cubicBezTo>
                <a:cubicBezTo>
                  <a:pt x="362700" y="933499"/>
                  <a:pt x="455129" y="1644699"/>
                  <a:pt x="453012" y="1609421"/>
                </a:cubicBezTo>
                <a:cubicBezTo>
                  <a:pt x="450895" y="1574143"/>
                  <a:pt x="422672" y="1047798"/>
                  <a:pt x="347178" y="779687"/>
                </a:cubicBezTo>
                <a:cubicBezTo>
                  <a:pt x="271684" y="511576"/>
                  <a:pt x="4278" y="26154"/>
                  <a:pt x="45" y="754"/>
                </a:cubicBezTo>
                <a:cubicBezTo>
                  <a:pt x="-4188" y="-24646"/>
                  <a:pt x="285795" y="599770"/>
                  <a:pt x="321778" y="627287"/>
                </a:cubicBezTo>
                <a:cubicBezTo>
                  <a:pt x="357761" y="654804"/>
                  <a:pt x="211006" y="143276"/>
                  <a:pt x="237112" y="17008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9" name="フリーフォーム: 図形 358">
            <a:extLst>
              <a:ext uri="{FF2B5EF4-FFF2-40B4-BE49-F238E27FC236}">
                <a16:creationId xmlns:a16="http://schemas.microsoft.com/office/drawing/2014/main" id="{ED0C2C67-FC0B-426E-9992-201DC181907E}"/>
              </a:ext>
            </a:extLst>
          </p:cNvPr>
          <p:cNvSpPr/>
          <p:nvPr/>
        </p:nvSpPr>
        <p:spPr>
          <a:xfrm>
            <a:off x="5856583" y="4539809"/>
            <a:ext cx="654818" cy="2061986"/>
          </a:xfrm>
          <a:custGeom>
            <a:avLst/>
            <a:gdLst>
              <a:gd name="connsiteX0" fmla="*/ 438384 w 654818"/>
              <a:gd name="connsiteY0" fmla="*/ 2558 h 2061986"/>
              <a:gd name="connsiteX1" fmla="*/ 353717 w 654818"/>
              <a:gd name="connsiteY1" fmla="*/ 290424 h 2061986"/>
              <a:gd name="connsiteX2" fmla="*/ 387584 w 654818"/>
              <a:gd name="connsiteY2" fmla="*/ 624858 h 2061986"/>
              <a:gd name="connsiteX3" fmla="*/ 222484 w 654818"/>
              <a:gd name="connsiteY3" fmla="*/ 1725524 h 2061986"/>
              <a:gd name="connsiteX4" fmla="*/ 311384 w 654818"/>
              <a:gd name="connsiteY4" fmla="*/ 1336058 h 2061986"/>
              <a:gd name="connsiteX5" fmla="*/ 23517 w 654818"/>
              <a:gd name="connsiteY5" fmla="*/ 2034558 h 2061986"/>
              <a:gd name="connsiteX6" fmla="*/ 87017 w 654818"/>
              <a:gd name="connsiteY6" fmla="*/ 1822891 h 2061986"/>
              <a:gd name="connsiteX7" fmla="*/ 641584 w 654818"/>
              <a:gd name="connsiteY7" fmla="*/ 921191 h 2061986"/>
              <a:gd name="connsiteX8" fmla="*/ 489184 w 654818"/>
              <a:gd name="connsiteY8" fmla="*/ 1281024 h 2061986"/>
              <a:gd name="connsiteX9" fmla="*/ 578084 w 654818"/>
              <a:gd name="connsiteY9" fmla="*/ 692591 h 2061986"/>
              <a:gd name="connsiteX10" fmla="*/ 434150 w 654818"/>
              <a:gd name="connsiteY10" fmla="*/ 459758 h 2061986"/>
              <a:gd name="connsiteX11" fmla="*/ 438384 w 654818"/>
              <a:gd name="connsiteY11" fmla="*/ 2558 h 206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4818" h="2061986">
                <a:moveTo>
                  <a:pt x="438384" y="2558"/>
                </a:moveTo>
                <a:cubicBezTo>
                  <a:pt x="424978" y="-25664"/>
                  <a:pt x="362184" y="186707"/>
                  <a:pt x="353717" y="290424"/>
                </a:cubicBezTo>
                <a:cubicBezTo>
                  <a:pt x="345250" y="394141"/>
                  <a:pt x="409456" y="385675"/>
                  <a:pt x="387584" y="624858"/>
                </a:cubicBezTo>
                <a:cubicBezTo>
                  <a:pt x="365712" y="864041"/>
                  <a:pt x="235184" y="1606991"/>
                  <a:pt x="222484" y="1725524"/>
                </a:cubicBezTo>
                <a:cubicBezTo>
                  <a:pt x="209784" y="1844057"/>
                  <a:pt x="344545" y="1284552"/>
                  <a:pt x="311384" y="1336058"/>
                </a:cubicBezTo>
                <a:cubicBezTo>
                  <a:pt x="278223" y="1387564"/>
                  <a:pt x="60911" y="1953419"/>
                  <a:pt x="23517" y="2034558"/>
                </a:cubicBezTo>
                <a:cubicBezTo>
                  <a:pt x="-13877" y="2115697"/>
                  <a:pt x="-15994" y="2008452"/>
                  <a:pt x="87017" y="1822891"/>
                </a:cubicBezTo>
                <a:cubicBezTo>
                  <a:pt x="190028" y="1637330"/>
                  <a:pt x="574556" y="1011502"/>
                  <a:pt x="641584" y="921191"/>
                </a:cubicBezTo>
                <a:cubicBezTo>
                  <a:pt x="708612" y="830880"/>
                  <a:pt x="499767" y="1319124"/>
                  <a:pt x="489184" y="1281024"/>
                </a:cubicBezTo>
                <a:cubicBezTo>
                  <a:pt x="478601" y="1242924"/>
                  <a:pt x="587256" y="829469"/>
                  <a:pt x="578084" y="692591"/>
                </a:cubicBezTo>
                <a:cubicBezTo>
                  <a:pt x="568912" y="555713"/>
                  <a:pt x="459550" y="573352"/>
                  <a:pt x="434150" y="459758"/>
                </a:cubicBezTo>
                <a:cubicBezTo>
                  <a:pt x="408750" y="346164"/>
                  <a:pt x="451790" y="30780"/>
                  <a:pt x="438384" y="255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0" name="フリーフォーム: 図形 359">
            <a:extLst>
              <a:ext uri="{FF2B5EF4-FFF2-40B4-BE49-F238E27FC236}">
                <a16:creationId xmlns:a16="http://schemas.microsoft.com/office/drawing/2014/main" id="{0826E545-E0CD-493B-80F9-46D2F2D531E4}"/>
              </a:ext>
            </a:extLst>
          </p:cNvPr>
          <p:cNvSpPr/>
          <p:nvPr/>
        </p:nvSpPr>
        <p:spPr>
          <a:xfrm>
            <a:off x="5667029" y="5259834"/>
            <a:ext cx="513860" cy="2126003"/>
          </a:xfrm>
          <a:custGeom>
            <a:avLst/>
            <a:gdLst>
              <a:gd name="connsiteX0" fmla="*/ 348538 w 513860"/>
              <a:gd name="connsiteY0" fmla="*/ 2199 h 2126003"/>
              <a:gd name="connsiteX1" fmla="*/ 505171 w 513860"/>
              <a:gd name="connsiteY1" fmla="*/ 1035133 h 2126003"/>
              <a:gd name="connsiteX2" fmla="*/ 475538 w 513860"/>
              <a:gd name="connsiteY2" fmla="*/ 776899 h 2126003"/>
              <a:gd name="connsiteX3" fmla="*/ 323138 w 513860"/>
              <a:gd name="connsiteY3" fmla="*/ 1238333 h 2126003"/>
              <a:gd name="connsiteX4" fmla="*/ 479771 w 513860"/>
              <a:gd name="connsiteY4" fmla="*/ 2110399 h 2126003"/>
              <a:gd name="connsiteX5" fmla="*/ 407804 w 513860"/>
              <a:gd name="connsiteY5" fmla="*/ 1729399 h 2126003"/>
              <a:gd name="connsiteX6" fmla="*/ 230004 w 513860"/>
              <a:gd name="connsiteY6" fmla="*/ 874266 h 2126003"/>
              <a:gd name="connsiteX7" fmla="*/ 1404 w 513860"/>
              <a:gd name="connsiteY7" fmla="*/ 1471166 h 2126003"/>
              <a:gd name="connsiteX8" fmla="*/ 344304 w 513860"/>
              <a:gd name="connsiteY8" fmla="*/ 781133 h 2126003"/>
              <a:gd name="connsiteX9" fmla="*/ 348538 w 513860"/>
              <a:gd name="connsiteY9" fmla="*/ 2199 h 2126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3860" h="2126003">
                <a:moveTo>
                  <a:pt x="348538" y="2199"/>
                </a:moveTo>
                <a:cubicBezTo>
                  <a:pt x="375349" y="44532"/>
                  <a:pt x="484004" y="906016"/>
                  <a:pt x="505171" y="1035133"/>
                </a:cubicBezTo>
                <a:cubicBezTo>
                  <a:pt x="526338" y="1164250"/>
                  <a:pt x="505877" y="743032"/>
                  <a:pt x="475538" y="776899"/>
                </a:cubicBezTo>
                <a:cubicBezTo>
                  <a:pt x="445199" y="810766"/>
                  <a:pt x="322432" y="1016083"/>
                  <a:pt x="323138" y="1238333"/>
                </a:cubicBezTo>
                <a:cubicBezTo>
                  <a:pt x="323843" y="1460583"/>
                  <a:pt x="465660" y="2028555"/>
                  <a:pt x="479771" y="2110399"/>
                </a:cubicBezTo>
                <a:cubicBezTo>
                  <a:pt x="493882" y="2192243"/>
                  <a:pt x="449432" y="1935421"/>
                  <a:pt x="407804" y="1729399"/>
                </a:cubicBezTo>
                <a:cubicBezTo>
                  <a:pt x="366176" y="1523377"/>
                  <a:pt x="297737" y="917305"/>
                  <a:pt x="230004" y="874266"/>
                </a:cubicBezTo>
                <a:cubicBezTo>
                  <a:pt x="162271" y="831227"/>
                  <a:pt x="-17646" y="1486688"/>
                  <a:pt x="1404" y="1471166"/>
                </a:cubicBezTo>
                <a:cubicBezTo>
                  <a:pt x="20454" y="1455644"/>
                  <a:pt x="287154" y="1022433"/>
                  <a:pt x="344304" y="781133"/>
                </a:cubicBezTo>
                <a:cubicBezTo>
                  <a:pt x="401454" y="539833"/>
                  <a:pt x="321727" y="-40134"/>
                  <a:pt x="348538" y="219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1" name="フリーフォーム: 図形 360">
            <a:extLst>
              <a:ext uri="{FF2B5EF4-FFF2-40B4-BE49-F238E27FC236}">
                <a16:creationId xmlns:a16="http://schemas.microsoft.com/office/drawing/2014/main" id="{26FCA74C-E369-4D4B-A520-73E49435ADB1}"/>
              </a:ext>
            </a:extLst>
          </p:cNvPr>
          <p:cNvSpPr/>
          <p:nvPr/>
        </p:nvSpPr>
        <p:spPr>
          <a:xfrm>
            <a:off x="6095894" y="5422669"/>
            <a:ext cx="703977" cy="2077944"/>
          </a:xfrm>
          <a:custGeom>
            <a:avLst/>
            <a:gdLst>
              <a:gd name="connsiteX0" fmla="*/ 389573 w 703977"/>
              <a:gd name="connsiteY0" fmla="*/ 231 h 2077944"/>
              <a:gd name="connsiteX1" fmla="*/ 313373 w 703977"/>
              <a:gd name="connsiteY1" fmla="*/ 448964 h 2077944"/>
              <a:gd name="connsiteX2" fmla="*/ 533506 w 703977"/>
              <a:gd name="connsiteY2" fmla="*/ 1600431 h 2077944"/>
              <a:gd name="connsiteX3" fmla="*/ 516573 w 703977"/>
              <a:gd name="connsiteY3" fmla="*/ 1426864 h 2077944"/>
              <a:gd name="connsiteX4" fmla="*/ 702839 w 703977"/>
              <a:gd name="connsiteY4" fmla="*/ 2074564 h 2077944"/>
              <a:gd name="connsiteX5" fmla="*/ 563139 w 703977"/>
              <a:gd name="connsiteY5" fmla="*/ 1630064 h 2077944"/>
              <a:gd name="connsiteX6" fmla="*/ 106 w 703977"/>
              <a:gd name="connsiteY6" fmla="*/ 559031 h 2077944"/>
              <a:gd name="connsiteX7" fmla="*/ 512339 w 703977"/>
              <a:gd name="connsiteY7" fmla="*/ 1418398 h 2077944"/>
              <a:gd name="connsiteX8" fmla="*/ 139806 w 703977"/>
              <a:gd name="connsiteY8" fmla="*/ 728364 h 2077944"/>
              <a:gd name="connsiteX9" fmla="*/ 38206 w 703977"/>
              <a:gd name="connsiteY9" fmla="*/ 525164 h 2077944"/>
              <a:gd name="connsiteX10" fmla="*/ 220239 w 703977"/>
              <a:gd name="connsiteY10" fmla="*/ 139931 h 2077944"/>
              <a:gd name="connsiteX11" fmla="*/ 139806 w 703977"/>
              <a:gd name="connsiteY11" fmla="*/ 376998 h 2077944"/>
              <a:gd name="connsiteX12" fmla="*/ 313373 w 703977"/>
              <a:gd name="connsiteY12" fmla="*/ 834198 h 2077944"/>
              <a:gd name="connsiteX13" fmla="*/ 186373 w 703977"/>
              <a:gd name="connsiteY13" fmla="*/ 393931 h 2077944"/>
              <a:gd name="connsiteX14" fmla="*/ 389573 w 703977"/>
              <a:gd name="connsiteY14" fmla="*/ 231 h 207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03977" h="2077944">
                <a:moveTo>
                  <a:pt x="389573" y="231"/>
                </a:moveTo>
                <a:cubicBezTo>
                  <a:pt x="410740" y="9403"/>
                  <a:pt x="289384" y="182264"/>
                  <a:pt x="313373" y="448964"/>
                </a:cubicBezTo>
                <a:cubicBezTo>
                  <a:pt x="337362" y="715664"/>
                  <a:pt x="499639" y="1437448"/>
                  <a:pt x="533506" y="1600431"/>
                </a:cubicBezTo>
                <a:cubicBezTo>
                  <a:pt x="567373" y="1763414"/>
                  <a:pt x="488351" y="1347842"/>
                  <a:pt x="516573" y="1426864"/>
                </a:cubicBezTo>
                <a:cubicBezTo>
                  <a:pt x="544795" y="1505886"/>
                  <a:pt x="695078" y="2040697"/>
                  <a:pt x="702839" y="2074564"/>
                </a:cubicBezTo>
                <a:cubicBezTo>
                  <a:pt x="710600" y="2108431"/>
                  <a:pt x="680261" y="1882653"/>
                  <a:pt x="563139" y="1630064"/>
                </a:cubicBezTo>
                <a:cubicBezTo>
                  <a:pt x="446017" y="1377475"/>
                  <a:pt x="8573" y="594309"/>
                  <a:pt x="106" y="559031"/>
                </a:cubicBezTo>
                <a:cubicBezTo>
                  <a:pt x="-8361" y="523753"/>
                  <a:pt x="489056" y="1390176"/>
                  <a:pt x="512339" y="1418398"/>
                </a:cubicBezTo>
                <a:cubicBezTo>
                  <a:pt x="535622" y="1446620"/>
                  <a:pt x="218828" y="877236"/>
                  <a:pt x="139806" y="728364"/>
                </a:cubicBezTo>
                <a:cubicBezTo>
                  <a:pt x="60784" y="579492"/>
                  <a:pt x="24801" y="623236"/>
                  <a:pt x="38206" y="525164"/>
                </a:cubicBezTo>
                <a:cubicBezTo>
                  <a:pt x="51611" y="427092"/>
                  <a:pt x="203306" y="164625"/>
                  <a:pt x="220239" y="139931"/>
                </a:cubicBezTo>
                <a:cubicBezTo>
                  <a:pt x="237172" y="115237"/>
                  <a:pt x="124284" y="261287"/>
                  <a:pt x="139806" y="376998"/>
                </a:cubicBezTo>
                <a:cubicBezTo>
                  <a:pt x="155328" y="492709"/>
                  <a:pt x="305612" y="831376"/>
                  <a:pt x="313373" y="834198"/>
                </a:cubicBezTo>
                <a:cubicBezTo>
                  <a:pt x="321134" y="837020"/>
                  <a:pt x="170851" y="531514"/>
                  <a:pt x="186373" y="393931"/>
                </a:cubicBezTo>
                <a:cubicBezTo>
                  <a:pt x="201895" y="256348"/>
                  <a:pt x="368406" y="-8941"/>
                  <a:pt x="389573" y="23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2" name="フリーフォーム: 図形 361">
            <a:extLst>
              <a:ext uri="{FF2B5EF4-FFF2-40B4-BE49-F238E27FC236}">
                <a16:creationId xmlns:a16="http://schemas.microsoft.com/office/drawing/2014/main" id="{5EC9D43B-9A95-4005-A7F3-0385172DF575}"/>
              </a:ext>
            </a:extLst>
          </p:cNvPr>
          <p:cNvSpPr/>
          <p:nvPr/>
        </p:nvSpPr>
        <p:spPr>
          <a:xfrm>
            <a:off x="5697194" y="5906876"/>
            <a:ext cx="536667" cy="2354462"/>
          </a:xfrm>
          <a:custGeom>
            <a:avLst/>
            <a:gdLst>
              <a:gd name="connsiteX0" fmla="*/ 475006 w 536667"/>
              <a:gd name="connsiteY0" fmla="*/ 2857 h 2354462"/>
              <a:gd name="connsiteX1" fmla="*/ 136339 w 536667"/>
              <a:gd name="connsiteY1" fmla="*/ 777557 h 2354462"/>
              <a:gd name="connsiteX2" fmla="*/ 174439 w 536667"/>
              <a:gd name="connsiteY2" fmla="*/ 667491 h 2354462"/>
              <a:gd name="connsiteX3" fmla="*/ 873 w 536667"/>
              <a:gd name="connsiteY3" fmla="*/ 1289791 h 2354462"/>
              <a:gd name="connsiteX4" fmla="*/ 106706 w 536667"/>
              <a:gd name="connsiteY4" fmla="*/ 976524 h 2354462"/>
              <a:gd name="connsiteX5" fmla="*/ 94006 w 536667"/>
              <a:gd name="connsiteY5" fmla="*/ 1505691 h 2354462"/>
              <a:gd name="connsiteX6" fmla="*/ 119406 w 536667"/>
              <a:gd name="connsiteY6" fmla="*/ 2123757 h 2354462"/>
              <a:gd name="connsiteX7" fmla="*/ 212539 w 536667"/>
              <a:gd name="connsiteY7" fmla="*/ 1518391 h 2354462"/>
              <a:gd name="connsiteX8" fmla="*/ 390339 w 536667"/>
              <a:gd name="connsiteY8" fmla="*/ 625157 h 2354462"/>
              <a:gd name="connsiteX9" fmla="*/ 534273 w 536667"/>
              <a:gd name="connsiteY9" fmla="*/ 2305791 h 2354462"/>
              <a:gd name="connsiteX10" fmla="*/ 470773 w 536667"/>
              <a:gd name="connsiteY10" fmla="*/ 1831657 h 2354462"/>
              <a:gd name="connsiteX11" fmla="*/ 348006 w 536667"/>
              <a:gd name="connsiteY11" fmla="*/ 1099291 h 2354462"/>
              <a:gd name="connsiteX12" fmla="*/ 475006 w 536667"/>
              <a:gd name="connsiteY12" fmla="*/ 2857 h 235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6667" h="2354462">
                <a:moveTo>
                  <a:pt x="475006" y="2857"/>
                </a:moveTo>
                <a:cubicBezTo>
                  <a:pt x="439728" y="-50765"/>
                  <a:pt x="186434" y="666785"/>
                  <a:pt x="136339" y="777557"/>
                </a:cubicBezTo>
                <a:cubicBezTo>
                  <a:pt x="86244" y="888329"/>
                  <a:pt x="197017" y="582119"/>
                  <a:pt x="174439" y="667491"/>
                </a:cubicBezTo>
                <a:cubicBezTo>
                  <a:pt x="151861" y="752863"/>
                  <a:pt x="12162" y="1238286"/>
                  <a:pt x="873" y="1289791"/>
                </a:cubicBezTo>
                <a:cubicBezTo>
                  <a:pt x="-10416" y="1341296"/>
                  <a:pt x="91184" y="940541"/>
                  <a:pt x="106706" y="976524"/>
                </a:cubicBezTo>
                <a:cubicBezTo>
                  <a:pt x="122228" y="1012507"/>
                  <a:pt x="91889" y="1314486"/>
                  <a:pt x="94006" y="1505691"/>
                </a:cubicBezTo>
                <a:cubicBezTo>
                  <a:pt x="96123" y="1696896"/>
                  <a:pt x="99651" y="2121640"/>
                  <a:pt x="119406" y="2123757"/>
                </a:cubicBezTo>
                <a:cubicBezTo>
                  <a:pt x="139161" y="2125874"/>
                  <a:pt x="167384" y="1768158"/>
                  <a:pt x="212539" y="1518391"/>
                </a:cubicBezTo>
                <a:cubicBezTo>
                  <a:pt x="257694" y="1268624"/>
                  <a:pt x="336717" y="493924"/>
                  <a:pt x="390339" y="625157"/>
                </a:cubicBezTo>
                <a:cubicBezTo>
                  <a:pt x="443961" y="756390"/>
                  <a:pt x="520867" y="2104708"/>
                  <a:pt x="534273" y="2305791"/>
                </a:cubicBezTo>
                <a:cubicBezTo>
                  <a:pt x="547679" y="2506874"/>
                  <a:pt x="501817" y="2032740"/>
                  <a:pt x="470773" y="1831657"/>
                </a:cubicBezTo>
                <a:cubicBezTo>
                  <a:pt x="439729" y="1630574"/>
                  <a:pt x="344478" y="1404796"/>
                  <a:pt x="348006" y="1099291"/>
                </a:cubicBezTo>
                <a:cubicBezTo>
                  <a:pt x="351534" y="793786"/>
                  <a:pt x="510284" y="56479"/>
                  <a:pt x="475006" y="285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4" name="フリーフォーム: 図形 363">
            <a:extLst>
              <a:ext uri="{FF2B5EF4-FFF2-40B4-BE49-F238E27FC236}">
                <a16:creationId xmlns:a16="http://schemas.microsoft.com/office/drawing/2014/main" id="{BB25CA79-B185-4F2B-920F-B96B2FCA5B28}"/>
              </a:ext>
            </a:extLst>
          </p:cNvPr>
          <p:cNvSpPr/>
          <p:nvPr/>
        </p:nvSpPr>
        <p:spPr>
          <a:xfrm>
            <a:off x="6061508" y="6037947"/>
            <a:ext cx="1287559" cy="2094217"/>
          </a:xfrm>
          <a:custGeom>
            <a:avLst/>
            <a:gdLst>
              <a:gd name="connsiteX0" fmla="*/ 625 w 1287559"/>
              <a:gd name="connsiteY0" fmla="*/ 3020 h 2094217"/>
              <a:gd name="connsiteX1" fmla="*/ 546725 w 1287559"/>
              <a:gd name="connsiteY1" fmla="*/ 570286 h 2094217"/>
              <a:gd name="connsiteX2" fmla="*/ 398559 w 1287559"/>
              <a:gd name="connsiteY2" fmla="*/ 464453 h 2094217"/>
              <a:gd name="connsiteX3" fmla="*/ 804959 w 1287559"/>
              <a:gd name="connsiteY3" fmla="*/ 1171420 h 2094217"/>
              <a:gd name="connsiteX4" fmla="*/ 597525 w 1287559"/>
              <a:gd name="connsiteY4" fmla="*/ 1014786 h 2094217"/>
              <a:gd name="connsiteX5" fmla="*/ 504392 w 1287559"/>
              <a:gd name="connsiteY5" fmla="*/ 1328053 h 2094217"/>
              <a:gd name="connsiteX6" fmla="*/ 618692 w 1287559"/>
              <a:gd name="connsiteY6" fmla="*/ 1594753 h 2094217"/>
              <a:gd name="connsiteX7" fmla="*/ 855759 w 1287559"/>
              <a:gd name="connsiteY7" fmla="*/ 1941886 h 2094217"/>
              <a:gd name="connsiteX8" fmla="*/ 1287559 w 1287559"/>
              <a:gd name="connsiteY8" fmla="*/ 1797953 h 2094217"/>
              <a:gd name="connsiteX9" fmla="*/ 855759 w 1287559"/>
              <a:gd name="connsiteY9" fmla="*/ 1984220 h 2094217"/>
              <a:gd name="connsiteX10" fmla="*/ 694892 w 1287559"/>
              <a:gd name="connsiteY10" fmla="*/ 2073120 h 2094217"/>
              <a:gd name="connsiteX11" fmla="*/ 360459 w 1287559"/>
              <a:gd name="connsiteY11" fmla="*/ 1582053 h 2094217"/>
              <a:gd name="connsiteX12" fmla="*/ 639859 w 1287559"/>
              <a:gd name="connsiteY12" fmla="*/ 1946120 h 2094217"/>
              <a:gd name="connsiteX13" fmla="*/ 390092 w 1287559"/>
              <a:gd name="connsiteY13" fmla="*/ 870853 h 2094217"/>
              <a:gd name="connsiteX14" fmla="*/ 343525 w 1287559"/>
              <a:gd name="connsiteY14" fmla="*/ 1908020 h 2094217"/>
              <a:gd name="connsiteX15" fmla="*/ 356225 w 1287559"/>
              <a:gd name="connsiteY15" fmla="*/ 1205286 h 2094217"/>
              <a:gd name="connsiteX16" fmla="*/ 436659 w 1287559"/>
              <a:gd name="connsiteY16" fmla="*/ 858153 h 2094217"/>
              <a:gd name="connsiteX17" fmla="*/ 625 w 1287559"/>
              <a:gd name="connsiteY17" fmla="*/ 3020 h 2094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87559" h="2094217">
                <a:moveTo>
                  <a:pt x="625" y="3020"/>
                </a:moveTo>
                <a:cubicBezTo>
                  <a:pt x="18969" y="-44958"/>
                  <a:pt x="480403" y="493381"/>
                  <a:pt x="546725" y="570286"/>
                </a:cubicBezTo>
                <a:cubicBezTo>
                  <a:pt x="613047" y="647192"/>
                  <a:pt x="355520" y="364264"/>
                  <a:pt x="398559" y="464453"/>
                </a:cubicBezTo>
                <a:cubicBezTo>
                  <a:pt x="441598" y="564642"/>
                  <a:pt x="771798" y="1079698"/>
                  <a:pt x="804959" y="1171420"/>
                </a:cubicBezTo>
                <a:cubicBezTo>
                  <a:pt x="838120" y="1263142"/>
                  <a:pt x="647619" y="988681"/>
                  <a:pt x="597525" y="1014786"/>
                </a:cubicBezTo>
                <a:cubicBezTo>
                  <a:pt x="547431" y="1040891"/>
                  <a:pt x="500864" y="1231392"/>
                  <a:pt x="504392" y="1328053"/>
                </a:cubicBezTo>
                <a:cubicBezTo>
                  <a:pt x="507920" y="1424714"/>
                  <a:pt x="560131" y="1492447"/>
                  <a:pt x="618692" y="1594753"/>
                </a:cubicBezTo>
                <a:cubicBezTo>
                  <a:pt x="677253" y="1697059"/>
                  <a:pt x="744281" y="1908019"/>
                  <a:pt x="855759" y="1941886"/>
                </a:cubicBezTo>
                <a:cubicBezTo>
                  <a:pt x="967237" y="1975753"/>
                  <a:pt x="1287559" y="1790897"/>
                  <a:pt x="1287559" y="1797953"/>
                </a:cubicBezTo>
                <a:cubicBezTo>
                  <a:pt x="1287559" y="1805009"/>
                  <a:pt x="954537" y="1938359"/>
                  <a:pt x="855759" y="1984220"/>
                </a:cubicBezTo>
                <a:cubicBezTo>
                  <a:pt x="756981" y="2030081"/>
                  <a:pt x="777442" y="2140148"/>
                  <a:pt x="694892" y="2073120"/>
                </a:cubicBezTo>
                <a:cubicBezTo>
                  <a:pt x="612342" y="2006092"/>
                  <a:pt x="369631" y="1603220"/>
                  <a:pt x="360459" y="1582053"/>
                </a:cubicBezTo>
                <a:cubicBezTo>
                  <a:pt x="351287" y="1560886"/>
                  <a:pt x="634920" y="2064653"/>
                  <a:pt x="639859" y="1946120"/>
                </a:cubicBezTo>
                <a:cubicBezTo>
                  <a:pt x="644798" y="1827587"/>
                  <a:pt x="439481" y="877203"/>
                  <a:pt x="390092" y="870853"/>
                </a:cubicBezTo>
                <a:cubicBezTo>
                  <a:pt x="340703" y="864503"/>
                  <a:pt x="349170" y="1852281"/>
                  <a:pt x="343525" y="1908020"/>
                </a:cubicBezTo>
                <a:cubicBezTo>
                  <a:pt x="337881" y="1963759"/>
                  <a:pt x="340703" y="1380264"/>
                  <a:pt x="356225" y="1205286"/>
                </a:cubicBezTo>
                <a:cubicBezTo>
                  <a:pt x="371747" y="1030308"/>
                  <a:pt x="500159" y="1058531"/>
                  <a:pt x="436659" y="858153"/>
                </a:cubicBezTo>
                <a:cubicBezTo>
                  <a:pt x="373159" y="657775"/>
                  <a:pt x="-17719" y="50998"/>
                  <a:pt x="625" y="302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5" name="フリーフォーム: 図形 364">
            <a:extLst>
              <a:ext uri="{FF2B5EF4-FFF2-40B4-BE49-F238E27FC236}">
                <a16:creationId xmlns:a16="http://schemas.microsoft.com/office/drawing/2014/main" id="{9F27962B-A632-44CD-80B5-77F99DDF6AC4}"/>
              </a:ext>
            </a:extLst>
          </p:cNvPr>
          <p:cNvSpPr/>
          <p:nvPr/>
        </p:nvSpPr>
        <p:spPr>
          <a:xfrm>
            <a:off x="6097678" y="6106670"/>
            <a:ext cx="535760" cy="2141251"/>
          </a:xfrm>
          <a:custGeom>
            <a:avLst/>
            <a:gdLst>
              <a:gd name="connsiteX0" fmla="*/ 19489 w 535760"/>
              <a:gd name="connsiteY0" fmla="*/ 18963 h 2141251"/>
              <a:gd name="connsiteX1" fmla="*/ 510555 w 535760"/>
              <a:gd name="connsiteY1" fmla="*/ 874097 h 2141251"/>
              <a:gd name="connsiteX2" fmla="*/ 447055 w 535760"/>
              <a:gd name="connsiteY2" fmla="*/ 717463 h 2141251"/>
              <a:gd name="connsiteX3" fmla="*/ 294655 w 535760"/>
              <a:gd name="connsiteY3" fmla="*/ 1263563 h 2141251"/>
              <a:gd name="connsiteX4" fmla="*/ 277722 w 535760"/>
              <a:gd name="connsiteY4" fmla="*/ 2089063 h 2141251"/>
              <a:gd name="connsiteX5" fmla="*/ 281955 w 535760"/>
              <a:gd name="connsiteY5" fmla="*/ 1860463 h 2141251"/>
              <a:gd name="connsiteX6" fmla="*/ 129555 w 535760"/>
              <a:gd name="connsiteY6" fmla="*/ 869863 h 2141251"/>
              <a:gd name="connsiteX7" fmla="*/ 163422 w 535760"/>
              <a:gd name="connsiteY7" fmla="*/ 1305897 h 2141251"/>
              <a:gd name="connsiteX8" fmla="*/ 171889 w 535760"/>
              <a:gd name="connsiteY8" fmla="*/ 2122930 h 2141251"/>
              <a:gd name="connsiteX9" fmla="*/ 108389 w 535760"/>
              <a:gd name="connsiteY9" fmla="*/ 438063 h 2141251"/>
              <a:gd name="connsiteX10" fmla="*/ 19489 w 535760"/>
              <a:gd name="connsiteY10" fmla="*/ 18963 h 2141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5760" h="2141251">
                <a:moveTo>
                  <a:pt x="19489" y="18963"/>
                </a:moveTo>
                <a:cubicBezTo>
                  <a:pt x="86517" y="91635"/>
                  <a:pt x="439294" y="757680"/>
                  <a:pt x="510555" y="874097"/>
                </a:cubicBezTo>
                <a:cubicBezTo>
                  <a:pt x="581816" y="990514"/>
                  <a:pt x="483038" y="652552"/>
                  <a:pt x="447055" y="717463"/>
                </a:cubicBezTo>
                <a:cubicBezTo>
                  <a:pt x="411072" y="782374"/>
                  <a:pt x="322877" y="1034963"/>
                  <a:pt x="294655" y="1263563"/>
                </a:cubicBezTo>
                <a:cubicBezTo>
                  <a:pt x="266433" y="1492163"/>
                  <a:pt x="279839" y="1989580"/>
                  <a:pt x="277722" y="2089063"/>
                </a:cubicBezTo>
                <a:cubicBezTo>
                  <a:pt x="275605" y="2188546"/>
                  <a:pt x="306649" y="2063663"/>
                  <a:pt x="281955" y="1860463"/>
                </a:cubicBezTo>
                <a:cubicBezTo>
                  <a:pt x="257261" y="1657263"/>
                  <a:pt x="149310" y="962291"/>
                  <a:pt x="129555" y="869863"/>
                </a:cubicBezTo>
                <a:cubicBezTo>
                  <a:pt x="109800" y="777435"/>
                  <a:pt x="156366" y="1097053"/>
                  <a:pt x="163422" y="1305897"/>
                </a:cubicBezTo>
                <a:cubicBezTo>
                  <a:pt x="170478" y="1514741"/>
                  <a:pt x="181061" y="2267569"/>
                  <a:pt x="171889" y="2122930"/>
                </a:cubicBezTo>
                <a:cubicBezTo>
                  <a:pt x="162717" y="1978291"/>
                  <a:pt x="139434" y="794369"/>
                  <a:pt x="108389" y="438063"/>
                </a:cubicBezTo>
                <a:cubicBezTo>
                  <a:pt x="77345" y="81758"/>
                  <a:pt x="-47539" y="-53709"/>
                  <a:pt x="19489" y="1896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6" name="フリーフォーム: 図形 365">
            <a:extLst>
              <a:ext uri="{FF2B5EF4-FFF2-40B4-BE49-F238E27FC236}">
                <a16:creationId xmlns:a16="http://schemas.microsoft.com/office/drawing/2014/main" id="{AC796758-85B8-422D-BA80-6771713DCF50}"/>
              </a:ext>
            </a:extLst>
          </p:cNvPr>
          <p:cNvSpPr/>
          <p:nvPr/>
        </p:nvSpPr>
        <p:spPr>
          <a:xfrm>
            <a:off x="6036705" y="6684269"/>
            <a:ext cx="2019383" cy="1568669"/>
          </a:xfrm>
          <a:custGeom>
            <a:avLst/>
            <a:gdLst>
              <a:gd name="connsiteX0" fmla="*/ 558828 w 2019383"/>
              <a:gd name="connsiteY0" fmla="*/ 164 h 1568669"/>
              <a:gd name="connsiteX1" fmla="*/ 427595 w 2019383"/>
              <a:gd name="connsiteY1" fmla="*/ 639398 h 1568669"/>
              <a:gd name="connsiteX2" fmla="*/ 503795 w 2019383"/>
              <a:gd name="connsiteY2" fmla="*/ 474298 h 1568669"/>
              <a:gd name="connsiteX3" fmla="*/ 440295 w 2019383"/>
              <a:gd name="connsiteY3" fmla="*/ 757931 h 1568669"/>
              <a:gd name="connsiteX4" fmla="*/ 702762 w 2019383"/>
              <a:gd name="connsiteY4" fmla="*/ 1181264 h 1568669"/>
              <a:gd name="connsiteX5" fmla="*/ 647728 w 2019383"/>
              <a:gd name="connsiteY5" fmla="*/ 1045798 h 1568669"/>
              <a:gd name="connsiteX6" fmla="*/ 893262 w 2019383"/>
              <a:gd name="connsiteY6" fmla="*/ 1248998 h 1568669"/>
              <a:gd name="connsiteX7" fmla="*/ 1524028 w 2019383"/>
              <a:gd name="connsiteY7" fmla="*/ 1071198 h 1568669"/>
              <a:gd name="connsiteX8" fmla="*/ 977928 w 2019383"/>
              <a:gd name="connsiteY8" fmla="*/ 1278631 h 1568669"/>
              <a:gd name="connsiteX9" fmla="*/ 965228 w 2019383"/>
              <a:gd name="connsiteY9" fmla="*/ 1299798 h 1568669"/>
              <a:gd name="connsiteX10" fmla="*/ 1710295 w 2019383"/>
              <a:gd name="connsiteY10" fmla="*/ 1164331 h 1568669"/>
              <a:gd name="connsiteX11" fmla="*/ 1159962 w 2019383"/>
              <a:gd name="connsiteY11" fmla="*/ 1299798 h 1568669"/>
              <a:gd name="connsiteX12" fmla="*/ 2019328 w 2019383"/>
              <a:gd name="connsiteY12" fmla="*/ 1236298 h 1568669"/>
              <a:gd name="connsiteX13" fmla="*/ 1113395 w 2019383"/>
              <a:gd name="connsiteY13" fmla="*/ 1490298 h 1568669"/>
              <a:gd name="connsiteX14" fmla="*/ 550362 w 2019383"/>
              <a:gd name="connsiteY14" fmla="*/ 1562264 h 1568669"/>
              <a:gd name="connsiteX15" fmla="*/ 1553662 w 2019383"/>
              <a:gd name="connsiteY15" fmla="*/ 1354831 h 1568669"/>
              <a:gd name="connsiteX16" fmla="*/ 931362 w 2019383"/>
              <a:gd name="connsiteY16" fmla="*/ 1452198 h 1568669"/>
              <a:gd name="connsiteX17" fmla="*/ 626562 w 2019383"/>
              <a:gd name="connsiteY17" fmla="*/ 1291331 h 1568669"/>
              <a:gd name="connsiteX18" fmla="*/ 28 w 2019383"/>
              <a:gd name="connsiteY18" fmla="*/ 749464 h 1568669"/>
              <a:gd name="connsiteX19" fmla="*/ 651962 w 2019383"/>
              <a:gd name="connsiteY19" fmla="*/ 1181264 h 1568669"/>
              <a:gd name="connsiteX20" fmla="*/ 224395 w 2019383"/>
              <a:gd name="connsiteY20" fmla="*/ 707131 h 1568669"/>
              <a:gd name="connsiteX21" fmla="*/ 558828 w 2019383"/>
              <a:gd name="connsiteY21" fmla="*/ 164 h 156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019383" h="1568669">
                <a:moveTo>
                  <a:pt x="558828" y="164"/>
                </a:moveTo>
                <a:cubicBezTo>
                  <a:pt x="592695" y="-11125"/>
                  <a:pt x="436767" y="560376"/>
                  <a:pt x="427595" y="639398"/>
                </a:cubicBezTo>
                <a:cubicBezTo>
                  <a:pt x="418423" y="718420"/>
                  <a:pt x="501678" y="454543"/>
                  <a:pt x="503795" y="474298"/>
                </a:cubicBezTo>
                <a:cubicBezTo>
                  <a:pt x="505912" y="494053"/>
                  <a:pt x="407134" y="640103"/>
                  <a:pt x="440295" y="757931"/>
                </a:cubicBezTo>
                <a:cubicBezTo>
                  <a:pt x="473456" y="875759"/>
                  <a:pt x="668190" y="1133286"/>
                  <a:pt x="702762" y="1181264"/>
                </a:cubicBezTo>
                <a:cubicBezTo>
                  <a:pt x="737334" y="1229242"/>
                  <a:pt x="615978" y="1034509"/>
                  <a:pt x="647728" y="1045798"/>
                </a:cubicBezTo>
                <a:cubicBezTo>
                  <a:pt x="679478" y="1057087"/>
                  <a:pt x="747212" y="1244765"/>
                  <a:pt x="893262" y="1248998"/>
                </a:cubicBezTo>
                <a:cubicBezTo>
                  <a:pt x="1039312" y="1253231"/>
                  <a:pt x="1509917" y="1066259"/>
                  <a:pt x="1524028" y="1071198"/>
                </a:cubicBezTo>
                <a:cubicBezTo>
                  <a:pt x="1538139" y="1076137"/>
                  <a:pt x="1071061" y="1240531"/>
                  <a:pt x="977928" y="1278631"/>
                </a:cubicBezTo>
                <a:cubicBezTo>
                  <a:pt x="884795" y="1316731"/>
                  <a:pt x="843167" y="1318848"/>
                  <a:pt x="965228" y="1299798"/>
                </a:cubicBezTo>
                <a:cubicBezTo>
                  <a:pt x="1087289" y="1280748"/>
                  <a:pt x="1677839" y="1164331"/>
                  <a:pt x="1710295" y="1164331"/>
                </a:cubicBezTo>
                <a:cubicBezTo>
                  <a:pt x="1742751" y="1164331"/>
                  <a:pt x="1108457" y="1287804"/>
                  <a:pt x="1159962" y="1299798"/>
                </a:cubicBezTo>
                <a:cubicBezTo>
                  <a:pt x="1211467" y="1311792"/>
                  <a:pt x="2027089" y="1204548"/>
                  <a:pt x="2019328" y="1236298"/>
                </a:cubicBezTo>
                <a:cubicBezTo>
                  <a:pt x="2011567" y="1268048"/>
                  <a:pt x="1358223" y="1435970"/>
                  <a:pt x="1113395" y="1490298"/>
                </a:cubicBezTo>
                <a:cubicBezTo>
                  <a:pt x="868567" y="1544626"/>
                  <a:pt x="476984" y="1584842"/>
                  <a:pt x="550362" y="1562264"/>
                </a:cubicBezTo>
                <a:cubicBezTo>
                  <a:pt x="623740" y="1539686"/>
                  <a:pt x="1490162" y="1373175"/>
                  <a:pt x="1553662" y="1354831"/>
                </a:cubicBezTo>
                <a:cubicBezTo>
                  <a:pt x="1617162" y="1336487"/>
                  <a:pt x="1085879" y="1462781"/>
                  <a:pt x="931362" y="1452198"/>
                </a:cubicBezTo>
                <a:cubicBezTo>
                  <a:pt x="776845" y="1441615"/>
                  <a:pt x="781784" y="1408453"/>
                  <a:pt x="626562" y="1291331"/>
                </a:cubicBezTo>
                <a:cubicBezTo>
                  <a:pt x="471340" y="1174209"/>
                  <a:pt x="-4205" y="767809"/>
                  <a:pt x="28" y="749464"/>
                </a:cubicBezTo>
                <a:cubicBezTo>
                  <a:pt x="4261" y="731120"/>
                  <a:pt x="614568" y="1188320"/>
                  <a:pt x="651962" y="1181264"/>
                </a:cubicBezTo>
                <a:cubicBezTo>
                  <a:pt x="689357" y="1174209"/>
                  <a:pt x="237801" y="902570"/>
                  <a:pt x="224395" y="707131"/>
                </a:cubicBezTo>
                <a:cubicBezTo>
                  <a:pt x="210989" y="511692"/>
                  <a:pt x="524961" y="11453"/>
                  <a:pt x="558828" y="16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7" name="フリーフォーム: 図形 366">
            <a:extLst>
              <a:ext uri="{FF2B5EF4-FFF2-40B4-BE49-F238E27FC236}">
                <a16:creationId xmlns:a16="http://schemas.microsoft.com/office/drawing/2014/main" id="{B062FFA8-52C4-4FAA-AE06-95E0BEF98D0B}"/>
              </a:ext>
            </a:extLst>
          </p:cNvPr>
          <p:cNvSpPr/>
          <p:nvPr/>
        </p:nvSpPr>
        <p:spPr>
          <a:xfrm>
            <a:off x="6094069" y="6432938"/>
            <a:ext cx="358087" cy="1935166"/>
          </a:xfrm>
          <a:custGeom>
            <a:avLst/>
            <a:gdLst>
              <a:gd name="connsiteX0" fmla="*/ 167031 w 358087"/>
              <a:gd name="connsiteY0" fmla="*/ 1729 h 1935166"/>
              <a:gd name="connsiteX1" fmla="*/ 95064 w 358087"/>
              <a:gd name="connsiteY1" fmla="*/ 331929 h 1935166"/>
              <a:gd name="connsiteX2" fmla="*/ 353298 w 358087"/>
              <a:gd name="connsiteY2" fmla="*/ 1267495 h 1935166"/>
              <a:gd name="connsiteX3" fmla="*/ 268631 w 358087"/>
              <a:gd name="connsiteY3" fmla="*/ 1026195 h 1935166"/>
              <a:gd name="connsiteX4" fmla="*/ 340598 w 358087"/>
              <a:gd name="connsiteY4" fmla="*/ 1927895 h 1935166"/>
              <a:gd name="connsiteX5" fmla="*/ 167031 w 358087"/>
              <a:gd name="connsiteY5" fmla="*/ 1123562 h 1935166"/>
              <a:gd name="connsiteX6" fmla="*/ 238998 w 358087"/>
              <a:gd name="connsiteY6" fmla="*/ 1932129 h 1935166"/>
              <a:gd name="connsiteX7" fmla="*/ 1931 w 358087"/>
              <a:gd name="connsiteY7" fmla="*/ 759495 h 1935166"/>
              <a:gd name="connsiteX8" fmla="*/ 120464 w 358087"/>
              <a:gd name="connsiteY8" fmla="*/ 1203995 h 1935166"/>
              <a:gd name="connsiteX9" fmla="*/ 1931 w 358087"/>
              <a:gd name="connsiteY9" fmla="*/ 251495 h 1935166"/>
              <a:gd name="connsiteX10" fmla="*/ 167031 w 358087"/>
              <a:gd name="connsiteY10" fmla="*/ 1729 h 193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8087" h="1935166">
                <a:moveTo>
                  <a:pt x="167031" y="1729"/>
                </a:moveTo>
                <a:cubicBezTo>
                  <a:pt x="182553" y="15135"/>
                  <a:pt x="64020" y="120968"/>
                  <a:pt x="95064" y="331929"/>
                </a:cubicBezTo>
                <a:cubicBezTo>
                  <a:pt x="126108" y="542890"/>
                  <a:pt x="324370" y="1151784"/>
                  <a:pt x="353298" y="1267495"/>
                </a:cubicBezTo>
                <a:cubicBezTo>
                  <a:pt x="382226" y="1383206"/>
                  <a:pt x="270748" y="916128"/>
                  <a:pt x="268631" y="1026195"/>
                </a:cubicBezTo>
                <a:cubicBezTo>
                  <a:pt x="266514" y="1136262"/>
                  <a:pt x="357531" y="1911667"/>
                  <a:pt x="340598" y="1927895"/>
                </a:cubicBezTo>
                <a:cubicBezTo>
                  <a:pt x="323665" y="1944123"/>
                  <a:pt x="183964" y="1122856"/>
                  <a:pt x="167031" y="1123562"/>
                </a:cubicBezTo>
                <a:cubicBezTo>
                  <a:pt x="150098" y="1124268"/>
                  <a:pt x="266515" y="1992807"/>
                  <a:pt x="238998" y="1932129"/>
                </a:cubicBezTo>
                <a:cubicBezTo>
                  <a:pt x="211481" y="1871451"/>
                  <a:pt x="21687" y="880851"/>
                  <a:pt x="1931" y="759495"/>
                </a:cubicBezTo>
                <a:cubicBezTo>
                  <a:pt x="-17825" y="638139"/>
                  <a:pt x="120464" y="1288662"/>
                  <a:pt x="120464" y="1203995"/>
                </a:cubicBezTo>
                <a:cubicBezTo>
                  <a:pt x="120464" y="1119328"/>
                  <a:pt x="-12180" y="451873"/>
                  <a:pt x="1931" y="251495"/>
                </a:cubicBezTo>
                <a:cubicBezTo>
                  <a:pt x="16042" y="51117"/>
                  <a:pt x="151509" y="-11677"/>
                  <a:pt x="167031" y="172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8" name="フリーフォーム: 図形 367">
            <a:extLst>
              <a:ext uri="{FF2B5EF4-FFF2-40B4-BE49-F238E27FC236}">
                <a16:creationId xmlns:a16="http://schemas.microsoft.com/office/drawing/2014/main" id="{C98823B7-D629-4D2C-B621-5C332AC8DD35}"/>
              </a:ext>
            </a:extLst>
          </p:cNvPr>
          <p:cNvSpPr/>
          <p:nvPr/>
        </p:nvSpPr>
        <p:spPr>
          <a:xfrm>
            <a:off x="6015614" y="7271590"/>
            <a:ext cx="1715012" cy="1015643"/>
          </a:xfrm>
          <a:custGeom>
            <a:avLst/>
            <a:gdLst>
              <a:gd name="connsiteX0" fmla="*/ 177753 w 1715012"/>
              <a:gd name="connsiteY0" fmla="*/ 1277 h 1015643"/>
              <a:gd name="connsiteX1" fmla="*/ 29586 w 1715012"/>
              <a:gd name="connsiteY1" fmla="*/ 568543 h 1015643"/>
              <a:gd name="connsiteX2" fmla="*/ 364019 w 1715012"/>
              <a:gd name="connsiteY2" fmla="*/ 890277 h 1015643"/>
              <a:gd name="connsiteX3" fmla="*/ 101553 w 1715012"/>
              <a:gd name="connsiteY3" fmla="*/ 733643 h 1015643"/>
              <a:gd name="connsiteX4" fmla="*/ 927053 w 1715012"/>
              <a:gd name="connsiteY4" fmla="*/ 962243 h 1015643"/>
              <a:gd name="connsiteX5" fmla="*/ 524886 w 1715012"/>
              <a:gd name="connsiteY5" fmla="*/ 881810 h 1015643"/>
              <a:gd name="connsiteX6" fmla="*/ 1714453 w 1715012"/>
              <a:gd name="connsiteY6" fmla="*/ 996110 h 1015643"/>
              <a:gd name="connsiteX7" fmla="*/ 673053 w 1715012"/>
              <a:gd name="connsiteY7" fmla="*/ 1008810 h 1015643"/>
              <a:gd name="connsiteX8" fmla="*/ 118486 w 1715012"/>
              <a:gd name="connsiteY8" fmla="*/ 924143 h 1015643"/>
              <a:gd name="connsiteX9" fmla="*/ 956686 w 1715012"/>
              <a:gd name="connsiteY9" fmla="*/ 894510 h 1015643"/>
              <a:gd name="connsiteX10" fmla="*/ 33819 w 1715012"/>
              <a:gd name="connsiteY10" fmla="*/ 737877 h 1015643"/>
              <a:gd name="connsiteX11" fmla="*/ 177753 w 1715012"/>
              <a:gd name="connsiteY11" fmla="*/ 1277 h 1015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15012" h="1015643">
                <a:moveTo>
                  <a:pt x="177753" y="1277"/>
                </a:moveTo>
                <a:cubicBezTo>
                  <a:pt x="177048" y="-26945"/>
                  <a:pt x="-1458" y="420376"/>
                  <a:pt x="29586" y="568543"/>
                </a:cubicBezTo>
                <a:cubicBezTo>
                  <a:pt x="60630" y="716710"/>
                  <a:pt x="352025" y="862760"/>
                  <a:pt x="364019" y="890277"/>
                </a:cubicBezTo>
                <a:cubicBezTo>
                  <a:pt x="376013" y="917794"/>
                  <a:pt x="7714" y="721649"/>
                  <a:pt x="101553" y="733643"/>
                </a:cubicBezTo>
                <a:cubicBezTo>
                  <a:pt x="195392" y="745637"/>
                  <a:pt x="856498" y="937549"/>
                  <a:pt x="927053" y="962243"/>
                </a:cubicBezTo>
                <a:cubicBezTo>
                  <a:pt x="997608" y="986937"/>
                  <a:pt x="393653" y="876166"/>
                  <a:pt x="524886" y="881810"/>
                </a:cubicBezTo>
                <a:cubicBezTo>
                  <a:pt x="656119" y="887454"/>
                  <a:pt x="1689759" y="974943"/>
                  <a:pt x="1714453" y="996110"/>
                </a:cubicBezTo>
                <a:cubicBezTo>
                  <a:pt x="1739148" y="1017277"/>
                  <a:pt x="939047" y="1020804"/>
                  <a:pt x="673053" y="1008810"/>
                </a:cubicBezTo>
                <a:cubicBezTo>
                  <a:pt x="407059" y="996816"/>
                  <a:pt x="71214" y="943193"/>
                  <a:pt x="118486" y="924143"/>
                </a:cubicBezTo>
                <a:cubicBezTo>
                  <a:pt x="165758" y="905093"/>
                  <a:pt x="970797" y="925554"/>
                  <a:pt x="956686" y="894510"/>
                </a:cubicBezTo>
                <a:cubicBezTo>
                  <a:pt x="942575" y="863466"/>
                  <a:pt x="160819" y="881105"/>
                  <a:pt x="33819" y="737877"/>
                </a:cubicBezTo>
                <a:cubicBezTo>
                  <a:pt x="-93181" y="594649"/>
                  <a:pt x="178458" y="29499"/>
                  <a:pt x="177753" y="127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9" name="フリーフォーム: 図形 368">
            <a:extLst>
              <a:ext uri="{FF2B5EF4-FFF2-40B4-BE49-F238E27FC236}">
                <a16:creationId xmlns:a16="http://schemas.microsoft.com/office/drawing/2014/main" id="{6B3945C9-05AE-458C-B6F5-E603922AABEA}"/>
              </a:ext>
            </a:extLst>
          </p:cNvPr>
          <p:cNvSpPr/>
          <p:nvPr/>
        </p:nvSpPr>
        <p:spPr>
          <a:xfrm>
            <a:off x="3742519" y="4403133"/>
            <a:ext cx="887369" cy="229400"/>
          </a:xfrm>
          <a:custGeom>
            <a:avLst/>
            <a:gdLst>
              <a:gd name="connsiteX0" fmla="*/ 16681 w 887369"/>
              <a:gd name="connsiteY0" fmla="*/ 156167 h 229400"/>
              <a:gd name="connsiteX1" fmla="*/ 378631 w 887369"/>
              <a:gd name="connsiteY1" fmla="*/ 13292 h 229400"/>
              <a:gd name="connsiteX2" fmla="*/ 207181 w 887369"/>
              <a:gd name="connsiteY2" fmla="*/ 35517 h 229400"/>
              <a:gd name="connsiteX3" fmla="*/ 626281 w 887369"/>
              <a:gd name="connsiteY3" fmla="*/ 592 h 229400"/>
              <a:gd name="connsiteX4" fmla="*/ 511981 w 887369"/>
              <a:gd name="connsiteY4" fmla="*/ 13292 h 229400"/>
              <a:gd name="connsiteX5" fmla="*/ 880281 w 887369"/>
              <a:gd name="connsiteY5" fmla="*/ 10117 h 229400"/>
              <a:gd name="connsiteX6" fmla="*/ 762806 w 887369"/>
              <a:gd name="connsiteY6" fmla="*/ 45042 h 229400"/>
              <a:gd name="connsiteX7" fmla="*/ 864406 w 887369"/>
              <a:gd name="connsiteY7" fmla="*/ 102192 h 229400"/>
              <a:gd name="connsiteX8" fmla="*/ 743756 w 887369"/>
              <a:gd name="connsiteY8" fmla="*/ 73617 h 229400"/>
              <a:gd name="connsiteX9" fmla="*/ 394506 w 887369"/>
              <a:gd name="connsiteY9" fmla="*/ 111717 h 229400"/>
              <a:gd name="connsiteX10" fmla="*/ 806 w 887369"/>
              <a:gd name="connsiteY10" fmla="*/ 229192 h 229400"/>
              <a:gd name="connsiteX11" fmla="*/ 502456 w 887369"/>
              <a:gd name="connsiteY11" fmla="*/ 79967 h 229400"/>
              <a:gd name="connsiteX12" fmla="*/ 16681 w 887369"/>
              <a:gd name="connsiteY12" fmla="*/ 156167 h 22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7369" h="229400">
                <a:moveTo>
                  <a:pt x="16681" y="156167"/>
                </a:moveTo>
                <a:cubicBezTo>
                  <a:pt x="-3956" y="145055"/>
                  <a:pt x="346881" y="33400"/>
                  <a:pt x="378631" y="13292"/>
                </a:cubicBezTo>
                <a:cubicBezTo>
                  <a:pt x="410381" y="-6816"/>
                  <a:pt x="165906" y="37634"/>
                  <a:pt x="207181" y="35517"/>
                </a:cubicBezTo>
                <a:cubicBezTo>
                  <a:pt x="248456" y="33400"/>
                  <a:pt x="575481" y="4296"/>
                  <a:pt x="626281" y="592"/>
                </a:cubicBezTo>
                <a:cubicBezTo>
                  <a:pt x="677081" y="-3112"/>
                  <a:pt x="469648" y="11704"/>
                  <a:pt x="511981" y="13292"/>
                </a:cubicBezTo>
                <a:cubicBezTo>
                  <a:pt x="554314" y="14879"/>
                  <a:pt x="838477" y="4825"/>
                  <a:pt x="880281" y="10117"/>
                </a:cubicBezTo>
                <a:cubicBezTo>
                  <a:pt x="922085" y="15409"/>
                  <a:pt x="765452" y="29696"/>
                  <a:pt x="762806" y="45042"/>
                </a:cubicBezTo>
                <a:cubicBezTo>
                  <a:pt x="760160" y="60388"/>
                  <a:pt x="867581" y="97430"/>
                  <a:pt x="864406" y="102192"/>
                </a:cubicBezTo>
                <a:cubicBezTo>
                  <a:pt x="861231" y="106954"/>
                  <a:pt x="822073" y="72029"/>
                  <a:pt x="743756" y="73617"/>
                </a:cubicBezTo>
                <a:cubicBezTo>
                  <a:pt x="665439" y="75204"/>
                  <a:pt x="518331" y="85788"/>
                  <a:pt x="394506" y="111717"/>
                </a:cubicBezTo>
                <a:cubicBezTo>
                  <a:pt x="270681" y="137646"/>
                  <a:pt x="-17186" y="234484"/>
                  <a:pt x="806" y="229192"/>
                </a:cubicBezTo>
                <a:cubicBezTo>
                  <a:pt x="18798" y="223900"/>
                  <a:pt x="499810" y="94784"/>
                  <a:pt x="502456" y="79967"/>
                </a:cubicBezTo>
                <a:cubicBezTo>
                  <a:pt x="505102" y="65150"/>
                  <a:pt x="37318" y="167279"/>
                  <a:pt x="16681" y="15616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0" name="フリーフォーム: 図形 369">
            <a:extLst>
              <a:ext uri="{FF2B5EF4-FFF2-40B4-BE49-F238E27FC236}">
                <a16:creationId xmlns:a16="http://schemas.microsoft.com/office/drawing/2014/main" id="{7ABAE4B3-23D6-449C-9EDC-58BD981E773C}"/>
              </a:ext>
            </a:extLst>
          </p:cNvPr>
          <p:cNvSpPr/>
          <p:nvPr/>
        </p:nvSpPr>
        <p:spPr>
          <a:xfrm>
            <a:off x="4986814" y="4398082"/>
            <a:ext cx="889595" cy="266176"/>
          </a:xfrm>
          <a:custGeom>
            <a:avLst/>
            <a:gdLst>
              <a:gd name="connsiteX0" fmla="*/ 38153 w 889595"/>
              <a:gd name="connsiteY0" fmla="*/ 351 h 266176"/>
              <a:gd name="connsiteX1" fmla="*/ 287919 w 889595"/>
              <a:gd name="connsiteY1" fmla="*/ 29985 h 266176"/>
              <a:gd name="connsiteX2" fmla="*/ 190553 w 889595"/>
              <a:gd name="connsiteY2" fmla="*/ 55385 h 266176"/>
              <a:gd name="connsiteX3" fmla="*/ 440319 w 889595"/>
              <a:gd name="connsiteY3" fmla="*/ 51151 h 266176"/>
              <a:gd name="connsiteX4" fmla="*/ 668919 w 889595"/>
              <a:gd name="connsiteY4" fmla="*/ 93485 h 266176"/>
              <a:gd name="connsiteX5" fmla="*/ 592719 w 889595"/>
              <a:gd name="connsiteY5" fmla="*/ 89251 h 266176"/>
              <a:gd name="connsiteX6" fmla="*/ 889053 w 889595"/>
              <a:gd name="connsiteY6" fmla="*/ 262818 h 266176"/>
              <a:gd name="connsiteX7" fmla="*/ 656219 w 889595"/>
              <a:gd name="connsiteY7" fmla="*/ 203551 h 266176"/>
              <a:gd name="connsiteX8" fmla="*/ 309086 w 889595"/>
              <a:gd name="connsiteY8" fmla="*/ 199318 h 266176"/>
              <a:gd name="connsiteX9" fmla="*/ 245586 w 889595"/>
              <a:gd name="connsiteY9" fmla="*/ 131585 h 266176"/>
              <a:gd name="connsiteX10" fmla="*/ 351419 w 889595"/>
              <a:gd name="connsiteY10" fmla="*/ 118885 h 266176"/>
              <a:gd name="connsiteX11" fmla="*/ 122819 w 889595"/>
              <a:gd name="connsiteY11" fmla="*/ 127351 h 266176"/>
              <a:gd name="connsiteX12" fmla="*/ 190553 w 889595"/>
              <a:gd name="connsiteY12" fmla="*/ 118885 h 266176"/>
              <a:gd name="connsiteX13" fmla="*/ 53 w 889595"/>
              <a:gd name="connsiteY13" fmla="*/ 72318 h 266176"/>
              <a:gd name="connsiteX14" fmla="*/ 211719 w 889595"/>
              <a:gd name="connsiteY14" fmla="*/ 51151 h 266176"/>
              <a:gd name="connsiteX15" fmla="*/ 38153 w 889595"/>
              <a:gd name="connsiteY15" fmla="*/ 351 h 266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89595" h="266176">
                <a:moveTo>
                  <a:pt x="38153" y="351"/>
                </a:moveTo>
                <a:cubicBezTo>
                  <a:pt x="50853" y="-3177"/>
                  <a:pt x="262519" y="20813"/>
                  <a:pt x="287919" y="29985"/>
                </a:cubicBezTo>
                <a:cubicBezTo>
                  <a:pt x="313319" y="39157"/>
                  <a:pt x="165153" y="51857"/>
                  <a:pt x="190553" y="55385"/>
                </a:cubicBezTo>
                <a:cubicBezTo>
                  <a:pt x="215953" y="58913"/>
                  <a:pt x="360591" y="44801"/>
                  <a:pt x="440319" y="51151"/>
                </a:cubicBezTo>
                <a:cubicBezTo>
                  <a:pt x="520047" y="57501"/>
                  <a:pt x="643519" y="87135"/>
                  <a:pt x="668919" y="93485"/>
                </a:cubicBezTo>
                <a:cubicBezTo>
                  <a:pt x="694319" y="99835"/>
                  <a:pt x="556030" y="61029"/>
                  <a:pt x="592719" y="89251"/>
                </a:cubicBezTo>
                <a:cubicBezTo>
                  <a:pt x="629408" y="117473"/>
                  <a:pt x="878470" y="243768"/>
                  <a:pt x="889053" y="262818"/>
                </a:cubicBezTo>
                <a:cubicBezTo>
                  <a:pt x="899636" y="281868"/>
                  <a:pt x="752880" y="214134"/>
                  <a:pt x="656219" y="203551"/>
                </a:cubicBezTo>
                <a:cubicBezTo>
                  <a:pt x="559558" y="192968"/>
                  <a:pt x="377525" y="211312"/>
                  <a:pt x="309086" y="199318"/>
                </a:cubicBezTo>
                <a:cubicBezTo>
                  <a:pt x="240647" y="187324"/>
                  <a:pt x="238531" y="144990"/>
                  <a:pt x="245586" y="131585"/>
                </a:cubicBezTo>
                <a:cubicBezTo>
                  <a:pt x="252641" y="118180"/>
                  <a:pt x="351419" y="118885"/>
                  <a:pt x="351419" y="118885"/>
                </a:cubicBezTo>
                <a:lnTo>
                  <a:pt x="122819" y="127351"/>
                </a:lnTo>
                <a:cubicBezTo>
                  <a:pt x="96008" y="127351"/>
                  <a:pt x="211014" y="128057"/>
                  <a:pt x="190553" y="118885"/>
                </a:cubicBezTo>
                <a:cubicBezTo>
                  <a:pt x="170092" y="109713"/>
                  <a:pt x="-3475" y="83607"/>
                  <a:pt x="53" y="72318"/>
                </a:cubicBezTo>
                <a:cubicBezTo>
                  <a:pt x="3581" y="61029"/>
                  <a:pt x="200430" y="61734"/>
                  <a:pt x="211719" y="51151"/>
                </a:cubicBezTo>
                <a:cubicBezTo>
                  <a:pt x="223008" y="40568"/>
                  <a:pt x="25453" y="3879"/>
                  <a:pt x="38153" y="35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1" name="フリーフォーム: 図形 370">
            <a:extLst>
              <a:ext uri="{FF2B5EF4-FFF2-40B4-BE49-F238E27FC236}">
                <a16:creationId xmlns:a16="http://schemas.microsoft.com/office/drawing/2014/main" id="{ADC4E21F-7867-4493-B8E7-5BF45E30B766}"/>
              </a:ext>
            </a:extLst>
          </p:cNvPr>
          <p:cNvSpPr/>
          <p:nvPr/>
        </p:nvSpPr>
        <p:spPr>
          <a:xfrm>
            <a:off x="5111638" y="4327208"/>
            <a:ext cx="582832" cy="127589"/>
          </a:xfrm>
          <a:custGeom>
            <a:avLst/>
            <a:gdLst>
              <a:gd name="connsiteX0" fmla="*/ 112 w 582832"/>
              <a:gd name="connsiteY0" fmla="*/ 317 h 127589"/>
              <a:gd name="connsiteX1" fmla="*/ 296975 w 582832"/>
              <a:gd name="connsiteY1" fmla="*/ 43180 h 127589"/>
              <a:gd name="connsiteX2" fmla="*/ 211250 w 582832"/>
              <a:gd name="connsiteY2" fmla="*/ 46355 h 127589"/>
              <a:gd name="connsiteX3" fmla="*/ 504937 w 582832"/>
              <a:gd name="connsiteY3" fmla="*/ 82867 h 127589"/>
              <a:gd name="connsiteX4" fmla="*/ 419212 w 582832"/>
              <a:gd name="connsiteY4" fmla="*/ 82867 h 127589"/>
              <a:gd name="connsiteX5" fmla="*/ 582725 w 582832"/>
              <a:gd name="connsiteY5" fmla="*/ 127317 h 127589"/>
              <a:gd name="connsiteX6" fmla="*/ 439850 w 582832"/>
              <a:gd name="connsiteY6" fmla="*/ 100330 h 127589"/>
              <a:gd name="connsiteX7" fmla="*/ 182675 w 582832"/>
              <a:gd name="connsiteY7" fmla="*/ 74930 h 127589"/>
              <a:gd name="connsiteX8" fmla="*/ 131875 w 582832"/>
              <a:gd name="connsiteY8" fmla="*/ 74930 h 127589"/>
              <a:gd name="connsiteX9" fmla="*/ 260462 w 582832"/>
              <a:gd name="connsiteY9" fmla="*/ 68580 h 127589"/>
              <a:gd name="connsiteX10" fmla="*/ 112 w 582832"/>
              <a:gd name="connsiteY10" fmla="*/ 317 h 127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2832" h="127589">
                <a:moveTo>
                  <a:pt x="112" y="317"/>
                </a:moveTo>
                <a:cubicBezTo>
                  <a:pt x="6197" y="-3916"/>
                  <a:pt x="261785" y="35507"/>
                  <a:pt x="296975" y="43180"/>
                </a:cubicBezTo>
                <a:cubicBezTo>
                  <a:pt x="332165" y="50853"/>
                  <a:pt x="176590" y="39741"/>
                  <a:pt x="211250" y="46355"/>
                </a:cubicBezTo>
                <a:cubicBezTo>
                  <a:pt x="245910" y="52969"/>
                  <a:pt x="470277" y="76782"/>
                  <a:pt x="504937" y="82867"/>
                </a:cubicBezTo>
                <a:cubicBezTo>
                  <a:pt x="539597" y="88952"/>
                  <a:pt x="406247" y="75459"/>
                  <a:pt x="419212" y="82867"/>
                </a:cubicBezTo>
                <a:cubicBezTo>
                  <a:pt x="432177" y="90275"/>
                  <a:pt x="579285" y="124407"/>
                  <a:pt x="582725" y="127317"/>
                </a:cubicBezTo>
                <a:cubicBezTo>
                  <a:pt x="586165" y="130228"/>
                  <a:pt x="506525" y="109061"/>
                  <a:pt x="439850" y="100330"/>
                </a:cubicBezTo>
                <a:cubicBezTo>
                  <a:pt x="373175" y="91599"/>
                  <a:pt x="234004" y="79163"/>
                  <a:pt x="182675" y="74930"/>
                </a:cubicBezTo>
                <a:cubicBezTo>
                  <a:pt x="131346" y="70697"/>
                  <a:pt x="118911" y="75988"/>
                  <a:pt x="131875" y="74930"/>
                </a:cubicBezTo>
                <a:cubicBezTo>
                  <a:pt x="144839" y="73872"/>
                  <a:pt x="283745" y="81280"/>
                  <a:pt x="260462" y="68580"/>
                </a:cubicBezTo>
                <a:cubicBezTo>
                  <a:pt x="237179" y="55880"/>
                  <a:pt x="-5973" y="4550"/>
                  <a:pt x="112" y="31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2" name="フリーフォーム: 図形 371">
            <a:extLst>
              <a:ext uri="{FF2B5EF4-FFF2-40B4-BE49-F238E27FC236}">
                <a16:creationId xmlns:a16="http://schemas.microsoft.com/office/drawing/2014/main" id="{AB8CEFEB-9005-41B2-9834-7C9AF118BA51}"/>
              </a:ext>
            </a:extLst>
          </p:cNvPr>
          <p:cNvSpPr/>
          <p:nvPr/>
        </p:nvSpPr>
        <p:spPr>
          <a:xfrm>
            <a:off x="3821113" y="4302879"/>
            <a:ext cx="756001" cy="167521"/>
          </a:xfrm>
          <a:custGeom>
            <a:avLst/>
            <a:gdLst>
              <a:gd name="connsiteX0" fmla="*/ 300037 w 756001"/>
              <a:gd name="connsiteY0" fmla="*/ 35759 h 167521"/>
              <a:gd name="connsiteX1" fmla="*/ 687387 w 756001"/>
              <a:gd name="connsiteY1" fmla="*/ 42109 h 167521"/>
              <a:gd name="connsiteX2" fmla="*/ 627062 w 756001"/>
              <a:gd name="connsiteY2" fmla="*/ 46871 h 167521"/>
              <a:gd name="connsiteX3" fmla="*/ 755650 w 756001"/>
              <a:gd name="connsiteY3" fmla="*/ 53221 h 167521"/>
              <a:gd name="connsiteX4" fmla="*/ 665162 w 756001"/>
              <a:gd name="connsiteY4" fmla="*/ 73859 h 167521"/>
              <a:gd name="connsiteX5" fmla="*/ 663575 w 756001"/>
              <a:gd name="connsiteY5" fmla="*/ 77034 h 167521"/>
              <a:gd name="connsiteX6" fmla="*/ 471487 w 756001"/>
              <a:gd name="connsiteY6" fmla="*/ 73859 h 167521"/>
              <a:gd name="connsiteX7" fmla="*/ 223837 w 756001"/>
              <a:gd name="connsiteY7" fmla="*/ 86559 h 167521"/>
              <a:gd name="connsiteX8" fmla="*/ 138112 w 756001"/>
              <a:gd name="connsiteY8" fmla="*/ 89734 h 167521"/>
              <a:gd name="connsiteX9" fmla="*/ 0 w 756001"/>
              <a:gd name="connsiteY9" fmla="*/ 167521 h 167521"/>
              <a:gd name="connsiteX10" fmla="*/ 217487 w 756001"/>
              <a:gd name="connsiteY10" fmla="*/ 45284 h 167521"/>
              <a:gd name="connsiteX11" fmla="*/ 46037 w 756001"/>
              <a:gd name="connsiteY11" fmla="*/ 83384 h 167521"/>
              <a:gd name="connsiteX12" fmla="*/ 688975 w 756001"/>
              <a:gd name="connsiteY12" fmla="*/ 834 h 167521"/>
              <a:gd name="connsiteX13" fmla="*/ 300037 w 756001"/>
              <a:gd name="connsiteY13" fmla="*/ 35759 h 167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56001" h="167521">
                <a:moveTo>
                  <a:pt x="300037" y="35759"/>
                </a:moveTo>
                <a:cubicBezTo>
                  <a:pt x="299772" y="42638"/>
                  <a:pt x="632883" y="40257"/>
                  <a:pt x="687387" y="42109"/>
                </a:cubicBezTo>
                <a:cubicBezTo>
                  <a:pt x="741891" y="43961"/>
                  <a:pt x="615685" y="45019"/>
                  <a:pt x="627062" y="46871"/>
                </a:cubicBezTo>
                <a:cubicBezTo>
                  <a:pt x="638439" y="48723"/>
                  <a:pt x="749300" y="48723"/>
                  <a:pt x="755650" y="53221"/>
                </a:cubicBezTo>
                <a:cubicBezTo>
                  <a:pt x="762000" y="57719"/>
                  <a:pt x="680508" y="69890"/>
                  <a:pt x="665162" y="73859"/>
                </a:cubicBezTo>
                <a:cubicBezTo>
                  <a:pt x="649816" y="77828"/>
                  <a:pt x="695854" y="77034"/>
                  <a:pt x="663575" y="77034"/>
                </a:cubicBezTo>
                <a:cubicBezTo>
                  <a:pt x="631296" y="77034"/>
                  <a:pt x="544777" y="72272"/>
                  <a:pt x="471487" y="73859"/>
                </a:cubicBezTo>
                <a:cubicBezTo>
                  <a:pt x="398197" y="75446"/>
                  <a:pt x="279399" y="83913"/>
                  <a:pt x="223837" y="86559"/>
                </a:cubicBezTo>
                <a:cubicBezTo>
                  <a:pt x="168275" y="89205"/>
                  <a:pt x="175418" y="76240"/>
                  <a:pt x="138112" y="89734"/>
                </a:cubicBezTo>
                <a:cubicBezTo>
                  <a:pt x="100806" y="103228"/>
                  <a:pt x="0" y="167521"/>
                  <a:pt x="0" y="167521"/>
                </a:cubicBezTo>
                <a:cubicBezTo>
                  <a:pt x="13229" y="160113"/>
                  <a:pt x="209814" y="59307"/>
                  <a:pt x="217487" y="45284"/>
                </a:cubicBezTo>
                <a:cubicBezTo>
                  <a:pt x="225160" y="31261"/>
                  <a:pt x="-32544" y="90792"/>
                  <a:pt x="46037" y="83384"/>
                </a:cubicBezTo>
                <a:cubicBezTo>
                  <a:pt x="124618" y="75976"/>
                  <a:pt x="642938" y="7449"/>
                  <a:pt x="688975" y="834"/>
                </a:cubicBezTo>
                <a:cubicBezTo>
                  <a:pt x="735012" y="-5781"/>
                  <a:pt x="300302" y="28880"/>
                  <a:pt x="300037" y="3575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5" name="フリーフォーム: 図形 374">
            <a:extLst>
              <a:ext uri="{FF2B5EF4-FFF2-40B4-BE49-F238E27FC236}">
                <a16:creationId xmlns:a16="http://schemas.microsoft.com/office/drawing/2014/main" id="{5EA06BDB-C8BC-4E9A-8826-C58CA64571BD}"/>
              </a:ext>
            </a:extLst>
          </p:cNvPr>
          <p:cNvSpPr/>
          <p:nvPr/>
        </p:nvSpPr>
        <p:spPr>
          <a:xfrm>
            <a:off x="4728633" y="3790215"/>
            <a:ext cx="792469" cy="542622"/>
          </a:xfrm>
          <a:custGeom>
            <a:avLst/>
            <a:gdLst>
              <a:gd name="connsiteX0" fmla="*/ 313267 w 792469"/>
              <a:gd name="connsiteY0" fmla="*/ 735 h 542622"/>
              <a:gd name="connsiteX1" fmla="*/ 620184 w 792469"/>
              <a:gd name="connsiteY1" fmla="*/ 176418 h 542622"/>
              <a:gd name="connsiteX2" fmla="*/ 565150 w 792469"/>
              <a:gd name="connsiteY2" fmla="*/ 187002 h 542622"/>
              <a:gd name="connsiteX3" fmla="*/ 668867 w 792469"/>
              <a:gd name="connsiteY3" fmla="*/ 381735 h 542622"/>
              <a:gd name="connsiteX4" fmla="*/ 552450 w 792469"/>
              <a:gd name="connsiteY4" fmla="*/ 358452 h 542622"/>
              <a:gd name="connsiteX5" fmla="*/ 791634 w 792469"/>
              <a:gd name="connsiteY5" fmla="*/ 441002 h 542622"/>
              <a:gd name="connsiteX6" fmla="*/ 452967 w 792469"/>
              <a:gd name="connsiteY6" fmla="*/ 453702 h 542622"/>
              <a:gd name="connsiteX7" fmla="*/ 55034 w 792469"/>
              <a:gd name="connsiteY7" fmla="*/ 542602 h 542622"/>
              <a:gd name="connsiteX8" fmla="*/ 558800 w 792469"/>
              <a:gd name="connsiteY8" fmla="*/ 445235 h 542622"/>
              <a:gd name="connsiteX9" fmla="*/ 336550 w 792469"/>
              <a:gd name="connsiteY9" fmla="*/ 428302 h 542622"/>
              <a:gd name="connsiteX10" fmla="*/ 448734 w 792469"/>
              <a:gd name="connsiteY10" fmla="*/ 316118 h 542622"/>
              <a:gd name="connsiteX11" fmla="*/ 450850 w 792469"/>
              <a:gd name="connsiteY11" fmla="*/ 252618 h 542622"/>
              <a:gd name="connsiteX12" fmla="*/ 230717 w 792469"/>
              <a:gd name="connsiteY12" fmla="*/ 275902 h 542622"/>
              <a:gd name="connsiteX13" fmla="*/ 531284 w 792469"/>
              <a:gd name="connsiteY13" fmla="*/ 189118 h 542622"/>
              <a:gd name="connsiteX14" fmla="*/ 321734 w 792469"/>
              <a:gd name="connsiteY14" fmla="*/ 178535 h 542622"/>
              <a:gd name="connsiteX15" fmla="*/ 0 w 792469"/>
              <a:gd name="connsiteY15" fmla="*/ 210285 h 542622"/>
              <a:gd name="connsiteX16" fmla="*/ 452967 w 792469"/>
              <a:gd name="connsiteY16" fmla="*/ 165835 h 542622"/>
              <a:gd name="connsiteX17" fmla="*/ 391584 w 792469"/>
              <a:gd name="connsiteY17" fmla="*/ 115035 h 542622"/>
              <a:gd name="connsiteX18" fmla="*/ 313267 w 792469"/>
              <a:gd name="connsiteY18" fmla="*/ 735 h 54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92469" h="542622">
                <a:moveTo>
                  <a:pt x="313267" y="735"/>
                </a:moveTo>
                <a:cubicBezTo>
                  <a:pt x="351367" y="10965"/>
                  <a:pt x="578204" y="145374"/>
                  <a:pt x="620184" y="176418"/>
                </a:cubicBezTo>
                <a:cubicBezTo>
                  <a:pt x="662165" y="207463"/>
                  <a:pt x="557036" y="152783"/>
                  <a:pt x="565150" y="187002"/>
                </a:cubicBezTo>
                <a:cubicBezTo>
                  <a:pt x="573264" y="221222"/>
                  <a:pt x="670984" y="353160"/>
                  <a:pt x="668867" y="381735"/>
                </a:cubicBezTo>
                <a:cubicBezTo>
                  <a:pt x="666750" y="410310"/>
                  <a:pt x="531989" y="348574"/>
                  <a:pt x="552450" y="358452"/>
                </a:cubicBezTo>
                <a:cubicBezTo>
                  <a:pt x="572911" y="368330"/>
                  <a:pt x="808214" y="425127"/>
                  <a:pt x="791634" y="441002"/>
                </a:cubicBezTo>
                <a:cubicBezTo>
                  <a:pt x="775054" y="456877"/>
                  <a:pt x="575734" y="436769"/>
                  <a:pt x="452967" y="453702"/>
                </a:cubicBezTo>
                <a:cubicBezTo>
                  <a:pt x="330200" y="470635"/>
                  <a:pt x="37395" y="544013"/>
                  <a:pt x="55034" y="542602"/>
                </a:cubicBezTo>
                <a:cubicBezTo>
                  <a:pt x="72673" y="541191"/>
                  <a:pt x="511881" y="464285"/>
                  <a:pt x="558800" y="445235"/>
                </a:cubicBezTo>
                <a:cubicBezTo>
                  <a:pt x="605719" y="426185"/>
                  <a:pt x="354894" y="449821"/>
                  <a:pt x="336550" y="428302"/>
                </a:cubicBezTo>
                <a:cubicBezTo>
                  <a:pt x="318206" y="406783"/>
                  <a:pt x="429684" y="345399"/>
                  <a:pt x="448734" y="316118"/>
                </a:cubicBezTo>
                <a:cubicBezTo>
                  <a:pt x="467784" y="286837"/>
                  <a:pt x="487186" y="259321"/>
                  <a:pt x="450850" y="252618"/>
                </a:cubicBezTo>
                <a:cubicBezTo>
                  <a:pt x="414514" y="245915"/>
                  <a:pt x="217311" y="286485"/>
                  <a:pt x="230717" y="275902"/>
                </a:cubicBezTo>
                <a:cubicBezTo>
                  <a:pt x="244123" y="265319"/>
                  <a:pt x="516114" y="205346"/>
                  <a:pt x="531284" y="189118"/>
                </a:cubicBezTo>
                <a:cubicBezTo>
                  <a:pt x="546454" y="172890"/>
                  <a:pt x="410281" y="175007"/>
                  <a:pt x="321734" y="178535"/>
                </a:cubicBezTo>
                <a:cubicBezTo>
                  <a:pt x="233187" y="182063"/>
                  <a:pt x="0" y="210285"/>
                  <a:pt x="0" y="210285"/>
                </a:cubicBezTo>
                <a:cubicBezTo>
                  <a:pt x="21872" y="208168"/>
                  <a:pt x="387703" y="181710"/>
                  <a:pt x="452967" y="165835"/>
                </a:cubicBezTo>
                <a:cubicBezTo>
                  <a:pt x="518231" y="149960"/>
                  <a:pt x="413103" y="140082"/>
                  <a:pt x="391584" y="115035"/>
                </a:cubicBezTo>
                <a:cubicBezTo>
                  <a:pt x="370065" y="89988"/>
                  <a:pt x="275167" y="-9495"/>
                  <a:pt x="313267" y="735"/>
                </a:cubicBezTo>
                <a:close/>
              </a:path>
            </a:pathLst>
          </a:custGeom>
          <a:solidFill>
            <a:schemeClr val="accent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6" name="フリーフォーム: 図形 375">
            <a:extLst>
              <a:ext uri="{FF2B5EF4-FFF2-40B4-BE49-F238E27FC236}">
                <a16:creationId xmlns:a16="http://schemas.microsoft.com/office/drawing/2014/main" id="{76441925-A99A-4E4B-9268-2E7D3079FB54}"/>
              </a:ext>
            </a:extLst>
          </p:cNvPr>
          <p:cNvSpPr/>
          <p:nvPr/>
        </p:nvSpPr>
        <p:spPr>
          <a:xfrm>
            <a:off x="3857733" y="4109592"/>
            <a:ext cx="1085836" cy="269864"/>
          </a:xfrm>
          <a:custGeom>
            <a:avLst/>
            <a:gdLst>
              <a:gd name="connsiteX0" fmla="*/ 375600 w 1085836"/>
              <a:gd name="connsiteY0" fmla="*/ 170308 h 269864"/>
              <a:gd name="connsiteX1" fmla="*/ 1027534 w 1085836"/>
              <a:gd name="connsiteY1" fmla="*/ 108925 h 269864"/>
              <a:gd name="connsiteX2" fmla="*/ 1029650 w 1085836"/>
              <a:gd name="connsiteY2" fmla="*/ 119508 h 269864"/>
              <a:gd name="connsiteX3" fmla="*/ 809517 w 1085836"/>
              <a:gd name="connsiteY3" fmla="*/ 163958 h 269864"/>
              <a:gd name="connsiteX4" fmla="*/ 978850 w 1085836"/>
              <a:gd name="connsiteY4" fmla="*/ 140675 h 269864"/>
              <a:gd name="connsiteX5" fmla="*/ 686750 w 1085836"/>
              <a:gd name="connsiteY5" fmla="*/ 269791 h 269864"/>
              <a:gd name="connsiteX6" fmla="*/ 925934 w 1085836"/>
              <a:gd name="connsiteY6" fmla="*/ 159725 h 269864"/>
              <a:gd name="connsiteX7" fmla="*/ 669817 w 1085836"/>
              <a:gd name="connsiteY7" fmla="*/ 193591 h 269864"/>
              <a:gd name="connsiteX8" fmla="*/ 439100 w 1085836"/>
              <a:gd name="connsiteY8" fmla="*/ 191475 h 269864"/>
              <a:gd name="connsiteX9" fmla="*/ 7300 w 1085836"/>
              <a:gd name="connsiteY9" fmla="*/ 238041 h 269864"/>
              <a:gd name="connsiteX10" fmla="*/ 828567 w 1085836"/>
              <a:gd name="connsiteY10" fmla="*/ 975 h 269864"/>
              <a:gd name="connsiteX11" fmla="*/ 375600 w 1085836"/>
              <a:gd name="connsiteY11" fmla="*/ 170308 h 269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85836" h="269864">
                <a:moveTo>
                  <a:pt x="375600" y="170308"/>
                </a:moveTo>
                <a:cubicBezTo>
                  <a:pt x="408761" y="188300"/>
                  <a:pt x="918526" y="117392"/>
                  <a:pt x="1027534" y="108925"/>
                </a:cubicBezTo>
                <a:cubicBezTo>
                  <a:pt x="1136542" y="100458"/>
                  <a:pt x="1065986" y="110336"/>
                  <a:pt x="1029650" y="119508"/>
                </a:cubicBezTo>
                <a:cubicBezTo>
                  <a:pt x="993314" y="128680"/>
                  <a:pt x="817984" y="160430"/>
                  <a:pt x="809517" y="163958"/>
                </a:cubicBezTo>
                <a:cubicBezTo>
                  <a:pt x="801050" y="167486"/>
                  <a:pt x="999311" y="123036"/>
                  <a:pt x="978850" y="140675"/>
                </a:cubicBezTo>
                <a:cubicBezTo>
                  <a:pt x="958389" y="158314"/>
                  <a:pt x="695569" y="266616"/>
                  <a:pt x="686750" y="269791"/>
                </a:cubicBezTo>
                <a:cubicBezTo>
                  <a:pt x="677931" y="272966"/>
                  <a:pt x="928756" y="172425"/>
                  <a:pt x="925934" y="159725"/>
                </a:cubicBezTo>
                <a:cubicBezTo>
                  <a:pt x="923112" y="147025"/>
                  <a:pt x="750956" y="188299"/>
                  <a:pt x="669817" y="193591"/>
                </a:cubicBezTo>
                <a:cubicBezTo>
                  <a:pt x="588678" y="198883"/>
                  <a:pt x="549520" y="184067"/>
                  <a:pt x="439100" y="191475"/>
                </a:cubicBezTo>
                <a:cubicBezTo>
                  <a:pt x="328680" y="198883"/>
                  <a:pt x="-57611" y="269791"/>
                  <a:pt x="7300" y="238041"/>
                </a:cubicBezTo>
                <a:cubicBezTo>
                  <a:pt x="72211" y="206291"/>
                  <a:pt x="761892" y="16144"/>
                  <a:pt x="828567" y="975"/>
                </a:cubicBezTo>
                <a:cubicBezTo>
                  <a:pt x="895242" y="-14194"/>
                  <a:pt x="342439" y="152316"/>
                  <a:pt x="375600" y="170308"/>
                </a:cubicBezTo>
                <a:close/>
              </a:path>
            </a:pathLst>
          </a:custGeom>
          <a:solidFill>
            <a:schemeClr val="accent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7" name="フリーフォーム: 図形 376">
            <a:extLst>
              <a:ext uri="{FF2B5EF4-FFF2-40B4-BE49-F238E27FC236}">
                <a16:creationId xmlns:a16="http://schemas.microsoft.com/office/drawing/2014/main" id="{6B351D80-A533-4F45-9793-C68D22269969}"/>
              </a:ext>
            </a:extLst>
          </p:cNvPr>
          <p:cNvSpPr/>
          <p:nvPr/>
        </p:nvSpPr>
        <p:spPr>
          <a:xfrm>
            <a:off x="3614154" y="7052641"/>
            <a:ext cx="514104" cy="1291319"/>
          </a:xfrm>
          <a:custGeom>
            <a:avLst/>
            <a:gdLst>
              <a:gd name="connsiteX0" fmla="*/ 312263 w 514104"/>
              <a:gd name="connsiteY0" fmla="*/ 6442 h 1291319"/>
              <a:gd name="connsiteX1" fmla="*/ 252996 w 514104"/>
              <a:gd name="connsiteY1" fmla="*/ 508092 h 1291319"/>
              <a:gd name="connsiteX2" fmla="*/ 236063 w 514104"/>
              <a:gd name="connsiteY2" fmla="*/ 482692 h 1291319"/>
              <a:gd name="connsiteX3" fmla="*/ 454079 w 514104"/>
              <a:gd name="connsiteY3" fmla="*/ 1162142 h 1291319"/>
              <a:gd name="connsiteX4" fmla="*/ 426563 w 514104"/>
              <a:gd name="connsiteY4" fmla="*/ 1126159 h 1291319"/>
              <a:gd name="connsiteX5" fmla="*/ 511229 w 514104"/>
              <a:gd name="connsiteY5" fmla="*/ 1289142 h 1291319"/>
              <a:gd name="connsiteX6" fmla="*/ 451963 w 514104"/>
              <a:gd name="connsiteY6" fmla="*/ 1223526 h 1291319"/>
              <a:gd name="connsiteX7" fmla="*/ 73079 w 514104"/>
              <a:gd name="connsiteY7" fmla="*/ 1276442 h 1291319"/>
              <a:gd name="connsiteX8" fmla="*/ 255113 w 514104"/>
              <a:gd name="connsiteY8" fmla="*/ 1200242 h 1291319"/>
              <a:gd name="connsiteX9" fmla="*/ 66729 w 514104"/>
              <a:gd name="connsiteY9" fmla="*/ 1206592 h 1291319"/>
              <a:gd name="connsiteX10" fmla="*/ 242413 w 514104"/>
              <a:gd name="connsiteY10" fmla="*/ 1066892 h 1291319"/>
              <a:gd name="connsiteX11" fmla="*/ 3229 w 514104"/>
              <a:gd name="connsiteY11" fmla="*/ 1030909 h 1291319"/>
              <a:gd name="connsiteX12" fmla="*/ 100596 w 514104"/>
              <a:gd name="connsiteY12" fmla="*/ 332409 h 1291319"/>
              <a:gd name="connsiteX13" fmla="*/ 47679 w 514104"/>
              <a:gd name="connsiteY13" fmla="*/ 501742 h 1291319"/>
              <a:gd name="connsiteX14" fmla="*/ 210663 w 514104"/>
              <a:gd name="connsiteY14" fmla="*/ 135559 h 1291319"/>
              <a:gd name="connsiteX15" fmla="*/ 111179 w 514104"/>
              <a:gd name="connsiteY15" fmla="*/ 215992 h 1291319"/>
              <a:gd name="connsiteX16" fmla="*/ 312263 w 514104"/>
              <a:gd name="connsiteY16" fmla="*/ 6442 h 1291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14104" h="1291319">
                <a:moveTo>
                  <a:pt x="312263" y="6442"/>
                </a:moveTo>
                <a:cubicBezTo>
                  <a:pt x="335899" y="55125"/>
                  <a:pt x="265696" y="428717"/>
                  <a:pt x="252996" y="508092"/>
                </a:cubicBezTo>
                <a:cubicBezTo>
                  <a:pt x="240296" y="587467"/>
                  <a:pt x="202549" y="373684"/>
                  <a:pt x="236063" y="482692"/>
                </a:cubicBezTo>
                <a:cubicBezTo>
                  <a:pt x="269577" y="591700"/>
                  <a:pt x="422329" y="1054898"/>
                  <a:pt x="454079" y="1162142"/>
                </a:cubicBezTo>
                <a:cubicBezTo>
                  <a:pt x="485829" y="1269386"/>
                  <a:pt x="417038" y="1104992"/>
                  <a:pt x="426563" y="1126159"/>
                </a:cubicBezTo>
                <a:cubicBezTo>
                  <a:pt x="436088" y="1147326"/>
                  <a:pt x="506996" y="1272914"/>
                  <a:pt x="511229" y="1289142"/>
                </a:cubicBezTo>
                <a:cubicBezTo>
                  <a:pt x="515462" y="1305370"/>
                  <a:pt x="524988" y="1225643"/>
                  <a:pt x="451963" y="1223526"/>
                </a:cubicBezTo>
                <a:cubicBezTo>
                  <a:pt x="378938" y="1221409"/>
                  <a:pt x="105887" y="1280323"/>
                  <a:pt x="73079" y="1276442"/>
                </a:cubicBezTo>
                <a:cubicBezTo>
                  <a:pt x="40271" y="1272561"/>
                  <a:pt x="256171" y="1211884"/>
                  <a:pt x="255113" y="1200242"/>
                </a:cubicBezTo>
                <a:cubicBezTo>
                  <a:pt x="254055" y="1188600"/>
                  <a:pt x="68846" y="1228817"/>
                  <a:pt x="66729" y="1206592"/>
                </a:cubicBezTo>
                <a:cubicBezTo>
                  <a:pt x="64612" y="1184367"/>
                  <a:pt x="252996" y="1096173"/>
                  <a:pt x="242413" y="1066892"/>
                </a:cubicBezTo>
                <a:cubicBezTo>
                  <a:pt x="231830" y="1037611"/>
                  <a:pt x="26865" y="1153323"/>
                  <a:pt x="3229" y="1030909"/>
                </a:cubicBezTo>
                <a:cubicBezTo>
                  <a:pt x="-20407" y="908495"/>
                  <a:pt x="93188" y="420604"/>
                  <a:pt x="100596" y="332409"/>
                </a:cubicBezTo>
                <a:cubicBezTo>
                  <a:pt x="108004" y="244215"/>
                  <a:pt x="29335" y="534550"/>
                  <a:pt x="47679" y="501742"/>
                </a:cubicBezTo>
                <a:cubicBezTo>
                  <a:pt x="66023" y="468934"/>
                  <a:pt x="200080" y="183184"/>
                  <a:pt x="210663" y="135559"/>
                </a:cubicBezTo>
                <a:cubicBezTo>
                  <a:pt x="221246" y="87934"/>
                  <a:pt x="94951" y="231514"/>
                  <a:pt x="111179" y="215992"/>
                </a:cubicBezTo>
                <a:cubicBezTo>
                  <a:pt x="127407" y="200470"/>
                  <a:pt x="288627" y="-42241"/>
                  <a:pt x="312263" y="6442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8" name="フリーフォーム: 図形 377">
            <a:extLst>
              <a:ext uri="{FF2B5EF4-FFF2-40B4-BE49-F238E27FC236}">
                <a16:creationId xmlns:a16="http://schemas.microsoft.com/office/drawing/2014/main" id="{312061AE-EC27-407E-9886-FCCC9D048558}"/>
              </a:ext>
            </a:extLst>
          </p:cNvPr>
          <p:cNvSpPr/>
          <p:nvPr/>
        </p:nvSpPr>
        <p:spPr>
          <a:xfrm>
            <a:off x="3422156" y="7676862"/>
            <a:ext cx="1061980" cy="1051746"/>
          </a:xfrm>
          <a:custGeom>
            <a:avLst/>
            <a:gdLst>
              <a:gd name="connsiteX0" fmla="*/ 597394 w 1061980"/>
              <a:gd name="connsiteY0" fmla="*/ 428913 h 1051746"/>
              <a:gd name="connsiteX1" fmla="*/ 1035544 w 1061980"/>
              <a:gd name="connsiteY1" fmla="*/ 1019463 h 1051746"/>
              <a:gd name="connsiteX2" fmla="*/ 987919 w 1061980"/>
              <a:gd name="connsiteY2" fmla="*/ 955963 h 1051746"/>
              <a:gd name="connsiteX3" fmla="*/ 781544 w 1061980"/>
              <a:gd name="connsiteY3" fmla="*/ 803563 h 1051746"/>
              <a:gd name="connsiteX4" fmla="*/ 441819 w 1061980"/>
              <a:gd name="connsiteY4" fmla="*/ 660688 h 1051746"/>
              <a:gd name="connsiteX5" fmla="*/ 494 w 1061980"/>
              <a:gd name="connsiteY5" fmla="*/ 889288 h 1051746"/>
              <a:gd name="connsiteX6" fmla="*/ 349744 w 1061980"/>
              <a:gd name="connsiteY6" fmla="*/ 676563 h 1051746"/>
              <a:gd name="connsiteX7" fmla="*/ 108444 w 1061980"/>
              <a:gd name="connsiteY7" fmla="*/ 689263 h 1051746"/>
              <a:gd name="connsiteX8" fmla="*/ 283069 w 1061980"/>
              <a:gd name="connsiteY8" fmla="*/ 387638 h 1051746"/>
              <a:gd name="connsiteX9" fmla="*/ 324344 w 1061980"/>
              <a:gd name="connsiteY9" fmla="*/ 288 h 1051746"/>
              <a:gd name="connsiteX10" fmla="*/ 444994 w 1061980"/>
              <a:gd name="connsiteY10" fmla="*/ 451138 h 1051746"/>
              <a:gd name="connsiteX11" fmla="*/ 594219 w 1061980"/>
              <a:gd name="connsiteY11" fmla="*/ 578138 h 1051746"/>
              <a:gd name="connsiteX12" fmla="*/ 597394 w 1061980"/>
              <a:gd name="connsiteY12" fmla="*/ 428913 h 1051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61980" h="1051746">
                <a:moveTo>
                  <a:pt x="597394" y="428913"/>
                </a:moveTo>
                <a:cubicBezTo>
                  <a:pt x="670948" y="502467"/>
                  <a:pt x="970456" y="931621"/>
                  <a:pt x="1035544" y="1019463"/>
                </a:cubicBezTo>
                <a:cubicBezTo>
                  <a:pt x="1100632" y="1107305"/>
                  <a:pt x="1030252" y="991946"/>
                  <a:pt x="987919" y="955963"/>
                </a:cubicBezTo>
                <a:cubicBezTo>
                  <a:pt x="945586" y="919980"/>
                  <a:pt x="872561" y="852775"/>
                  <a:pt x="781544" y="803563"/>
                </a:cubicBezTo>
                <a:cubicBezTo>
                  <a:pt x="690527" y="754351"/>
                  <a:pt x="571994" y="646400"/>
                  <a:pt x="441819" y="660688"/>
                </a:cubicBezTo>
                <a:cubicBezTo>
                  <a:pt x="311644" y="674976"/>
                  <a:pt x="15840" y="886642"/>
                  <a:pt x="494" y="889288"/>
                </a:cubicBezTo>
                <a:cubicBezTo>
                  <a:pt x="-14852" y="891934"/>
                  <a:pt x="331752" y="709900"/>
                  <a:pt x="349744" y="676563"/>
                </a:cubicBezTo>
                <a:cubicBezTo>
                  <a:pt x="367736" y="643226"/>
                  <a:pt x="119556" y="737417"/>
                  <a:pt x="108444" y="689263"/>
                </a:cubicBezTo>
                <a:cubicBezTo>
                  <a:pt x="97331" y="641109"/>
                  <a:pt x="247086" y="502467"/>
                  <a:pt x="283069" y="387638"/>
                </a:cubicBezTo>
                <a:cubicBezTo>
                  <a:pt x="319052" y="272809"/>
                  <a:pt x="297357" y="-10295"/>
                  <a:pt x="324344" y="288"/>
                </a:cubicBezTo>
                <a:cubicBezTo>
                  <a:pt x="351331" y="10871"/>
                  <a:pt x="400015" y="354830"/>
                  <a:pt x="444994" y="451138"/>
                </a:cubicBezTo>
                <a:cubicBezTo>
                  <a:pt x="489973" y="547446"/>
                  <a:pt x="573052" y="586076"/>
                  <a:pt x="594219" y="578138"/>
                </a:cubicBezTo>
                <a:cubicBezTo>
                  <a:pt x="615386" y="570201"/>
                  <a:pt x="523840" y="355359"/>
                  <a:pt x="597394" y="428913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9" name="フリーフォーム: 図形 378">
            <a:extLst>
              <a:ext uri="{FF2B5EF4-FFF2-40B4-BE49-F238E27FC236}">
                <a16:creationId xmlns:a16="http://schemas.microsoft.com/office/drawing/2014/main" id="{2B5F6ED4-3655-4819-B9FF-4E756956766C}"/>
              </a:ext>
            </a:extLst>
          </p:cNvPr>
          <p:cNvSpPr/>
          <p:nvPr/>
        </p:nvSpPr>
        <p:spPr>
          <a:xfrm>
            <a:off x="1441865" y="7971194"/>
            <a:ext cx="1636854" cy="2506664"/>
          </a:xfrm>
          <a:custGeom>
            <a:avLst/>
            <a:gdLst>
              <a:gd name="connsiteX0" fmla="*/ 1631535 w 1636854"/>
              <a:gd name="connsiteY0" fmla="*/ 4406 h 2506664"/>
              <a:gd name="connsiteX1" fmla="*/ 18635 w 1636854"/>
              <a:gd name="connsiteY1" fmla="*/ 436206 h 2506664"/>
              <a:gd name="connsiteX2" fmla="*/ 717135 w 1636854"/>
              <a:gd name="connsiteY2" fmla="*/ 271106 h 2506664"/>
              <a:gd name="connsiteX3" fmla="*/ 132935 w 1636854"/>
              <a:gd name="connsiteY3" fmla="*/ 309206 h 2506664"/>
              <a:gd name="connsiteX4" fmla="*/ 240885 w 1636854"/>
              <a:gd name="connsiteY4" fmla="*/ 607656 h 2506664"/>
              <a:gd name="connsiteX5" fmla="*/ 367885 w 1636854"/>
              <a:gd name="connsiteY5" fmla="*/ 1503006 h 2506664"/>
              <a:gd name="connsiteX6" fmla="*/ 596485 w 1636854"/>
              <a:gd name="connsiteY6" fmla="*/ 1966556 h 2506664"/>
              <a:gd name="connsiteX7" fmla="*/ 837785 w 1636854"/>
              <a:gd name="connsiteY7" fmla="*/ 2506306 h 2506664"/>
              <a:gd name="connsiteX8" fmla="*/ 437735 w 1636854"/>
              <a:gd name="connsiteY8" fmla="*/ 1884006 h 2506664"/>
              <a:gd name="connsiteX9" fmla="*/ 748885 w 1636854"/>
              <a:gd name="connsiteY9" fmla="*/ 2265006 h 2506664"/>
              <a:gd name="connsiteX10" fmla="*/ 590135 w 1636854"/>
              <a:gd name="connsiteY10" fmla="*/ 575906 h 2506664"/>
              <a:gd name="connsiteX11" fmla="*/ 539335 w 1636854"/>
              <a:gd name="connsiteY11" fmla="*/ 753706 h 2506664"/>
              <a:gd name="connsiteX12" fmla="*/ 1631535 w 1636854"/>
              <a:gd name="connsiteY12" fmla="*/ 4406 h 2506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36854" h="2506664">
                <a:moveTo>
                  <a:pt x="1631535" y="4406"/>
                </a:moveTo>
                <a:cubicBezTo>
                  <a:pt x="1544752" y="-48511"/>
                  <a:pt x="171035" y="391756"/>
                  <a:pt x="18635" y="436206"/>
                </a:cubicBezTo>
                <a:cubicBezTo>
                  <a:pt x="-133765" y="480656"/>
                  <a:pt x="698085" y="292272"/>
                  <a:pt x="717135" y="271106"/>
                </a:cubicBezTo>
                <a:cubicBezTo>
                  <a:pt x="736185" y="249940"/>
                  <a:pt x="212310" y="253114"/>
                  <a:pt x="132935" y="309206"/>
                </a:cubicBezTo>
                <a:cubicBezTo>
                  <a:pt x="53560" y="365298"/>
                  <a:pt x="201727" y="408689"/>
                  <a:pt x="240885" y="607656"/>
                </a:cubicBezTo>
                <a:cubicBezTo>
                  <a:pt x="280043" y="806623"/>
                  <a:pt x="308618" y="1276523"/>
                  <a:pt x="367885" y="1503006"/>
                </a:cubicBezTo>
                <a:cubicBezTo>
                  <a:pt x="427152" y="1729489"/>
                  <a:pt x="518168" y="1799339"/>
                  <a:pt x="596485" y="1966556"/>
                </a:cubicBezTo>
                <a:cubicBezTo>
                  <a:pt x="674802" y="2133773"/>
                  <a:pt x="864243" y="2520064"/>
                  <a:pt x="837785" y="2506306"/>
                </a:cubicBezTo>
                <a:cubicBezTo>
                  <a:pt x="811327" y="2492548"/>
                  <a:pt x="452552" y="1924223"/>
                  <a:pt x="437735" y="1884006"/>
                </a:cubicBezTo>
                <a:cubicBezTo>
                  <a:pt x="422918" y="1843789"/>
                  <a:pt x="723485" y="2483023"/>
                  <a:pt x="748885" y="2265006"/>
                </a:cubicBezTo>
                <a:cubicBezTo>
                  <a:pt x="774285" y="2046989"/>
                  <a:pt x="625060" y="827789"/>
                  <a:pt x="590135" y="575906"/>
                </a:cubicBezTo>
                <a:cubicBezTo>
                  <a:pt x="555210" y="324023"/>
                  <a:pt x="361535" y="846839"/>
                  <a:pt x="539335" y="753706"/>
                </a:cubicBezTo>
                <a:cubicBezTo>
                  <a:pt x="717135" y="660573"/>
                  <a:pt x="1718318" y="57323"/>
                  <a:pt x="1631535" y="4406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0" name="フリーフォーム: 図形 379">
            <a:extLst>
              <a:ext uri="{FF2B5EF4-FFF2-40B4-BE49-F238E27FC236}">
                <a16:creationId xmlns:a16="http://schemas.microsoft.com/office/drawing/2014/main" id="{BB4B2790-3BF1-45F4-9B58-0BABB753ACD5}"/>
              </a:ext>
            </a:extLst>
          </p:cNvPr>
          <p:cNvSpPr/>
          <p:nvPr/>
        </p:nvSpPr>
        <p:spPr>
          <a:xfrm>
            <a:off x="1994992" y="8121364"/>
            <a:ext cx="2603277" cy="2138117"/>
          </a:xfrm>
          <a:custGeom>
            <a:avLst/>
            <a:gdLst>
              <a:gd name="connsiteX0" fmla="*/ 2602408 w 2603277"/>
              <a:gd name="connsiteY0" fmla="*/ 527336 h 2138117"/>
              <a:gd name="connsiteX1" fmla="*/ 1783258 w 2603277"/>
              <a:gd name="connsiteY1" fmla="*/ 235236 h 2138117"/>
              <a:gd name="connsiteX2" fmla="*/ 2253158 w 2603277"/>
              <a:gd name="connsiteY2" fmla="*/ 292386 h 2138117"/>
              <a:gd name="connsiteX3" fmla="*/ 1795958 w 2603277"/>
              <a:gd name="connsiteY3" fmla="*/ 159036 h 2138117"/>
              <a:gd name="connsiteX4" fmla="*/ 1580058 w 2603277"/>
              <a:gd name="connsiteY4" fmla="*/ 451136 h 2138117"/>
              <a:gd name="connsiteX5" fmla="*/ 303708 w 2603277"/>
              <a:gd name="connsiteY5" fmla="*/ 1365536 h 2138117"/>
              <a:gd name="connsiteX6" fmla="*/ 919658 w 2603277"/>
              <a:gd name="connsiteY6" fmla="*/ 603536 h 2138117"/>
              <a:gd name="connsiteX7" fmla="*/ 805358 w 2603277"/>
              <a:gd name="connsiteY7" fmla="*/ 559086 h 2138117"/>
              <a:gd name="connsiteX8" fmla="*/ 354508 w 2603277"/>
              <a:gd name="connsiteY8" fmla="*/ 743236 h 2138117"/>
              <a:gd name="connsiteX9" fmla="*/ 957758 w 2603277"/>
              <a:gd name="connsiteY9" fmla="*/ 286 h 2138117"/>
              <a:gd name="connsiteX10" fmla="*/ 43358 w 2603277"/>
              <a:gd name="connsiteY10" fmla="*/ 667036 h 2138117"/>
              <a:gd name="connsiteX11" fmla="*/ 164008 w 2603277"/>
              <a:gd name="connsiteY11" fmla="*/ 1606836 h 2138117"/>
              <a:gd name="connsiteX12" fmla="*/ 310058 w 2603277"/>
              <a:gd name="connsiteY12" fmla="*/ 2133886 h 2138117"/>
              <a:gd name="connsiteX13" fmla="*/ 265608 w 2603277"/>
              <a:gd name="connsiteY13" fmla="*/ 1784636 h 2138117"/>
              <a:gd name="connsiteX14" fmla="*/ 1599108 w 2603277"/>
              <a:gd name="connsiteY14" fmla="*/ 622586 h 2138117"/>
              <a:gd name="connsiteX15" fmla="*/ 2602408 w 2603277"/>
              <a:gd name="connsiteY15" fmla="*/ 527336 h 2138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03277" h="2138117">
                <a:moveTo>
                  <a:pt x="2602408" y="527336"/>
                </a:moveTo>
                <a:cubicBezTo>
                  <a:pt x="2633100" y="462778"/>
                  <a:pt x="1841466" y="274394"/>
                  <a:pt x="1783258" y="235236"/>
                </a:cubicBezTo>
                <a:cubicBezTo>
                  <a:pt x="1725050" y="196078"/>
                  <a:pt x="2251041" y="305086"/>
                  <a:pt x="2253158" y="292386"/>
                </a:cubicBezTo>
                <a:cubicBezTo>
                  <a:pt x="2255275" y="279686"/>
                  <a:pt x="1908141" y="132578"/>
                  <a:pt x="1795958" y="159036"/>
                </a:cubicBezTo>
                <a:cubicBezTo>
                  <a:pt x="1683775" y="185494"/>
                  <a:pt x="1828766" y="250053"/>
                  <a:pt x="1580058" y="451136"/>
                </a:cubicBezTo>
                <a:cubicBezTo>
                  <a:pt x="1331350" y="652219"/>
                  <a:pt x="413775" y="1340136"/>
                  <a:pt x="303708" y="1365536"/>
                </a:cubicBezTo>
                <a:cubicBezTo>
                  <a:pt x="193641" y="1390936"/>
                  <a:pt x="836050" y="737944"/>
                  <a:pt x="919658" y="603536"/>
                </a:cubicBezTo>
                <a:cubicBezTo>
                  <a:pt x="1003266" y="469128"/>
                  <a:pt x="899550" y="535803"/>
                  <a:pt x="805358" y="559086"/>
                </a:cubicBezTo>
                <a:cubicBezTo>
                  <a:pt x="711166" y="582369"/>
                  <a:pt x="329108" y="836369"/>
                  <a:pt x="354508" y="743236"/>
                </a:cubicBezTo>
                <a:cubicBezTo>
                  <a:pt x="379908" y="650103"/>
                  <a:pt x="1009616" y="12986"/>
                  <a:pt x="957758" y="286"/>
                </a:cubicBezTo>
                <a:cubicBezTo>
                  <a:pt x="905900" y="-12414"/>
                  <a:pt x="175650" y="399278"/>
                  <a:pt x="43358" y="667036"/>
                </a:cubicBezTo>
                <a:cubicBezTo>
                  <a:pt x="-88934" y="934794"/>
                  <a:pt x="119558" y="1362361"/>
                  <a:pt x="164008" y="1606836"/>
                </a:cubicBezTo>
                <a:cubicBezTo>
                  <a:pt x="208458" y="1851311"/>
                  <a:pt x="293125" y="2104253"/>
                  <a:pt x="310058" y="2133886"/>
                </a:cubicBezTo>
                <a:cubicBezTo>
                  <a:pt x="326991" y="2163519"/>
                  <a:pt x="50766" y="2036519"/>
                  <a:pt x="265608" y="1784636"/>
                </a:cubicBezTo>
                <a:cubicBezTo>
                  <a:pt x="480450" y="1532753"/>
                  <a:pt x="1206466" y="832136"/>
                  <a:pt x="1599108" y="622586"/>
                </a:cubicBezTo>
                <a:cubicBezTo>
                  <a:pt x="1991750" y="413036"/>
                  <a:pt x="2571716" y="591894"/>
                  <a:pt x="2602408" y="527336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1" name="フリーフォーム: 図形 380">
            <a:extLst>
              <a:ext uri="{FF2B5EF4-FFF2-40B4-BE49-F238E27FC236}">
                <a16:creationId xmlns:a16="http://schemas.microsoft.com/office/drawing/2014/main" id="{8B305069-4F2C-479B-8DB5-FE140182354C}"/>
              </a:ext>
            </a:extLst>
          </p:cNvPr>
          <p:cNvSpPr/>
          <p:nvPr/>
        </p:nvSpPr>
        <p:spPr>
          <a:xfrm>
            <a:off x="2107443" y="8473754"/>
            <a:ext cx="2608785" cy="2883598"/>
          </a:xfrm>
          <a:custGeom>
            <a:avLst/>
            <a:gdLst>
              <a:gd name="connsiteX0" fmla="*/ 2591557 w 2608785"/>
              <a:gd name="connsiteY0" fmla="*/ 117796 h 2883598"/>
              <a:gd name="connsiteX1" fmla="*/ 2128007 w 2608785"/>
              <a:gd name="connsiteY1" fmla="*/ 390846 h 2883598"/>
              <a:gd name="connsiteX2" fmla="*/ 2001007 w 2608785"/>
              <a:gd name="connsiteY2" fmla="*/ 1222696 h 2883598"/>
              <a:gd name="connsiteX3" fmla="*/ 2026407 w 2608785"/>
              <a:gd name="connsiteY3" fmla="*/ 873446 h 2883598"/>
              <a:gd name="connsiteX4" fmla="*/ 1823207 w 2608785"/>
              <a:gd name="connsiteY4" fmla="*/ 2441896 h 2883598"/>
              <a:gd name="connsiteX5" fmla="*/ 1912107 w 2608785"/>
              <a:gd name="connsiteY5" fmla="*/ 1673546 h 2883598"/>
              <a:gd name="connsiteX6" fmla="*/ 1861307 w 2608785"/>
              <a:gd name="connsiteY6" fmla="*/ 2619696 h 2883598"/>
              <a:gd name="connsiteX7" fmla="*/ 1905757 w 2608785"/>
              <a:gd name="connsiteY7" fmla="*/ 2880046 h 2883598"/>
              <a:gd name="connsiteX8" fmla="*/ 1848607 w 2608785"/>
              <a:gd name="connsiteY8" fmla="*/ 2486346 h 2883598"/>
              <a:gd name="connsiteX9" fmla="*/ 1683507 w 2608785"/>
              <a:gd name="connsiteY9" fmla="*/ 2283146 h 2883598"/>
              <a:gd name="connsiteX10" fmla="*/ 1099307 w 2608785"/>
              <a:gd name="connsiteY10" fmla="*/ 2105346 h 2883598"/>
              <a:gd name="connsiteX11" fmla="*/ 757 w 2608785"/>
              <a:gd name="connsiteY11" fmla="*/ 1952946 h 2883598"/>
              <a:gd name="connsiteX12" fmla="*/ 1277107 w 2608785"/>
              <a:gd name="connsiteY12" fmla="*/ 2060896 h 2883598"/>
              <a:gd name="connsiteX13" fmla="*/ 140457 w 2608785"/>
              <a:gd name="connsiteY13" fmla="*/ 1927546 h 2883598"/>
              <a:gd name="connsiteX14" fmla="*/ 64257 w 2608785"/>
              <a:gd name="connsiteY14" fmla="*/ 1298896 h 2883598"/>
              <a:gd name="connsiteX15" fmla="*/ 165857 w 2608785"/>
              <a:gd name="connsiteY15" fmla="*/ 1489396 h 2883598"/>
              <a:gd name="connsiteX16" fmla="*/ 489707 w 2608785"/>
              <a:gd name="connsiteY16" fmla="*/ 873446 h 2883598"/>
              <a:gd name="connsiteX17" fmla="*/ 1188207 w 2608785"/>
              <a:gd name="connsiteY17" fmla="*/ 289246 h 2883598"/>
              <a:gd name="connsiteX18" fmla="*/ 134107 w 2608785"/>
              <a:gd name="connsiteY18" fmla="*/ 924246 h 2883598"/>
              <a:gd name="connsiteX19" fmla="*/ 1448557 w 2608785"/>
              <a:gd name="connsiteY19" fmla="*/ 54296 h 2883598"/>
              <a:gd name="connsiteX20" fmla="*/ 2591557 w 2608785"/>
              <a:gd name="connsiteY20" fmla="*/ 117796 h 2883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08785" h="2883598">
                <a:moveTo>
                  <a:pt x="2591557" y="117796"/>
                </a:moveTo>
                <a:cubicBezTo>
                  <a:pt x="2704799" y="173888"/>
                  <a:pt x="2226432" y="206696"/>
                  <a:pt x="2128007" y="390846"/>
                </a:cubicBezTo>
                <a:cubicBezTo>
                  <a:pt x="2029582" y="574996"/>
                  <a:pt x="2017940" y="1142263"/>
                  <a:pt x="2001007" y="1222696"/>
                </a:cubicBezTo>
                <a:cubicBezTo>
                  <a:pt x="1984074" y="1303129"/>
                  <a:pt x="2056040" y="670246"/>
                  <a:pt x="2026407" y="873446"/>
                </a:cubicBezTo>
                <a:cubicBezTo>
                  <a:pt x="1996774" y="1076646"/>
                  <a:pt x="1842257" y="2308546"/>
                  <a:pt x="1823207" y="2441896"/>
                </a:cubicBezTo>
                <a:cubicBezTo>
                  <a:pt x="1804157" y="2575246"/>
                  <a:pt x="1905757" y="1643913"/>
                  <a:pt x="1912107" y="1673546"/>
                </a:cubicBezTo>
                <a:cubicBezTo>
                  <a:pt x="1918457" y="1703179"/>
                  <a:pt x="1862365" y="2418613"/>
                  <a:pt x="1861307" y="2619696"/>
                </a:cubicBezTo>
                <a:cubicBezTo>
                  <a:pt x="1860249" y="2820779"/>
                  <a:pt x="1907874" y="2902271"/>
                  <a:pt x="1905757" y="2880046"/>
                </a:cubicBezTo>
                <a:cubicBezTo>
                  <a:pt x="1903640" y="2857821"/>
                  <a:pt x="1885649" y="2585829"/>
                  <a:pt x="1848607" y="2486346"/>
                </a:cubicBezTo>
                <a:cubicBezTo>
                  <a:pt x="1811565" y="2386863"/>
                  <a:pt x="1808390" y="2346646"/>
                  <a:pt x="1683507" y="2283146"/>
                </a:cubicBezTo>
                <a:cubicBezTo>
                  <a:pt x="1558624" y="2219646"/>
                  <a:pt x="1379765" y="2160379"/>
                  <a:pt x="1099307" y="2105346"/>
                </a:cubicBezTo>
                <a:cubicBezTo>
                  <a:pt x="818849" y="2050313"/>
                  <a:pt x="-28876" y="1960354"/>
                  <a:pt x="757" y="1952946"/>
                </a:cubicBezTo>
                <a:cubicBezTo>
                  <a:pt x="30390" y="1945538"/>
                  <a:pt x="1253824" y="2065129"/>
                  <a:pt x="1277107" y="2060896"/>
                </a:cubicBezTo>
                <a:cubicBezTo>
                  <a:pt x="1300390" y="2056663"/>
                  <a:pt x="342599" y="2054546"/>
                  <a:pt x="140457" y="1927546"/>
                </a:cubicBezTo>
                <a:cubicBezTo>
                  <a:pt x="-61685" y="1800546"/>
                  <a:pt x="60024" y="1371921"/>
                  <a:pt x="64257" y="1298896"/>
                </a:cubicBezTo>
                <a:cubicBezTo>
                  <a:pt x="68490" y="1225871"/>
                  <a:pt x="94949" y="1560304"/>
                  <a:pt x="165857" y="1489396"/>
                </a:cubicBezTo>
                <a:cubicBezTo>
                  <a:pt x="236765" y="1418488"/>
                  <a:pt x="319315" y="1073471"/>
                  <a:pt x="489707" y="873446"/>
                </a:cubicBezTo>
                <a:cubicBezTo>
                  <a:pt x="660099" y="673421"/>
                  <a:pt x="1247474" y="280779"/>
                  <a:pt x="1188207" y="289246"/>
                </a:cubicBezTo>
                <a:cubicBezTo>
                  <a:pt x="1128940" y="297713"/>
                  <a:pt x="90715" y="963404"/>
                  <a:pt x="134107" y="924246"/>
                </a:cubicBezTo>
                <a:cubicBezTo>
                  <a:pt x="177499" y="885088"/>
                  <a:pt x="1040040" y="184471"/>
                  <a:pt x="1448557" y="54296"/>
                </a:cubicBezTo>
                <a:cubicBezTo>
                  <a:pt x="1857074" y="-75879"/>
                  <a:pt x="2478315" y="61704"/>
                  <a:pt x="2591557" y="117796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2" name="フリーフォーム: 図形 381">
            <a:extLst>
              <a:ext uri="{FF2B5EF4-FFF2-40B4-BE49-F238E27FC236}">
                <a16:creationId xmlns:a16="http://schemas.microsoft.com/office/drawing/2014/main" id="{04485358-6DE7-4ABC-A2C8-EEF7B0107BAB}"/>
              </a:ext>
            </a:extLst>
          </p:cNvPr>
          <p:cNvSpPr/>
          <p:nvPr/>
        </p:nvSpPr>
        <p:spPr>
          <a:xfrm>
            <a:off x="1862664" y="9628271"/>
            <a:ext cx="2348613" cy="1948917"/>
          </a:xfrm>
          <a:custGeom>
            <a:avLst/>
            <a:gdLst>
              <a:gd name="connsiteX0" fmla="*/ 42336 w 2348613"/>
              <a:gd name="connsiteY0" fmla="*/ 4679 h 1948917"/>
              <a:gd name="connsiteX1" fmla="*/ 651936 w 2348613"/>
              <a:gd name="connsiteY1" fmla="*/ 766679 h 1948917"/>
              <a:gd name="connsiteX2" fmla="*/ 493186 w 2348613"/>
              <a:gd name="connsiteY2" fmla="*/ 715879 h 1948917"/>
              <a:gd name="connsiteX3" fmla="*/ 2042586 w 2348613"/>
              <a:gd name="connsiteY3" fmla="*/ 855579 h 1948917"/>
              <a:gd name="connsiteX4" fmla="*/ 1826686 w 2348613"/>
              <a:gd name="connsiteY4" fmla="*/ 874629 h 1948917"/>
              <a:gd name="connsiteX5" fmla="*/ 2042586 w 2348613"/>
              <a:gd name="connsiteY5" fmla="*/ 1192129 h 1948917"/>
              <a:gd name="connsiteX6" fmla="*/ 2347386 w 2348613"/>
              <a:gd name="connsiteY6" fmla="*/ 1928729 h 1948917"/>
              <a:gd name="connsiteX7" fmla="*/ 2137836 w 2348613"/>
              <a:gd name="connsiteY7" fmla="*/ 1611229 h 1948917"/>
              <a:gd name="connsiteX8" fmla="*/ 1845736 w 2348613"/>
              <a:gd name="connsiteY8" fmla="*/ 1541379 h 1948917"/>
              <a:gd name="connsiteX9" fmla="*/ 829736 w 2348613"/>
              <a:gd name="connsiteY9" fmla="*/ 1890629 h 1948917"/>
              <a:gd name="connsiteX10" fmla="*/ 1725086 w 2348613"/>
              <a:gd name="connsiteY10" fmla="*/ 1566779 h 1948917"/>
              <a:gd name="connsiteX11" fmla="*/ 334436 w 2348613"/>
              <a:gd name="connsiteY11" fmla="*/ 1947779 h 1948917"/>
              <a:gd name="connsiteX12" fmla="*/ 924986 w 2348613"/>
              <a:gd name="connsiteY12" fmla="*/ 1668379 h 1948917"/>
              <a:gd name="connsiteX13" fmla="*/ 512236 w 2348613"/>
              <a:gd name="connsiteY13" fmla="*/ 1223879 h 1948917"/>
              <a:gd name="connsiteX14" fmla="*/ 105836 w 2348613"/>
              <a:gd name="connsiteY14" fmla="*/ 480929 h 1948917"/>
              <a:gd name="connsiteX15" fmla="*/ 42336 w 2348613"/>
              <a:gd name="connsiteY15" fmla="*/ 4679 h 1948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48613" h="1948917">
                <a:moveTo>
                  <a:pt x="42336" y="4679"/>
                </a:moveTo>
                <a:cubicBezTo>
                  <a:pt x="133353" y="52304"/>
                  <a:pt x="576794" y="648146"/>
                  <a:pt x="651936" y="766679"/>
                </a:cubicBezTo>
                <a:cubicBezTo>
                  <a:pt x="727078" y="885212"/>
                  <a:pt x="261411" y="701062"/>
                  <a:pt x="493186" y="715879"/>
                </a:cubicBezTo>
                <a:cubicBezTo>
                  <a:pt x="724961" y="730696"/>
                  <a:pt x="1820336" y="829121"/>
                  <a:pt x="2042586" y="855579"/>
                </a:cubicBezTo>
                <a:cubicBezTo>
                  <a:pt x="2264836" y="882037"/>
                  <a:pt x="1826686" y="818537"/>
                  <a:pt x="1826686" y="874629"/>
                </a:cubicBezTo>
                <a:cubicBezTo>
                  <a:pt x="1826686" y="930721"/>
                  <a:pt x="1955803" y="1016446"/>
                  <a:pt x="2042586" y="1192129"/>
                </a:cubicBezTo>
                <a:cubicBezTo>
                  <a:pt x="2129369" y="1367812"/>
                  <a:pt x="2331511" y="1858879"/>
                  <a:pt x="2347386" y="1928729"/>
                </a:cubicBezTo>
                <a:cubicBezTo>
                  <a:pt x="2363261" y="1998579"/>
                  <a:pt x="2221444" y="1675787"/>
                  <a:pt x="2137836" y="1611229"/>
                </a:cubicBezTo>
                <a:cubicBezTo>
                  <a:pt x="2054228" y="1546671"/>
                  <a:pt x="2063753" y="1494812"/>
                  <a:pt x="1845736" y="1541379"/>
                </a:cubicBezTo>
                <a:cubicBezTo>
                  <a:pt x="1627719" y="1587946"/>
                  <a:pt x="849844" y="1886396"/>
                  <a:pt x="829736" y="1890629"/>
                </a:cubicBezTo>
                <a:cubicBezTo>
                  <a:pt x="809628" y="1894862"/>
                  <a:pt x="1807636" y="1557254"/>
                  <a:pt x="1725086" y="1566779"/>
                </a:cubicBezTo>
                <a:cubicBezTo>
                  <a:pt x="1642536" y="1576304"/>
                  <a:pt x="467786" y="1930846"/>
                  <a:pt x="334436" y="1947779"/>
                </a:cubicBezTo>
                <a:cubicBezTo>
                  <a:pt x="201086" y="1964712"/>
                  <a:pt x="895353" y="1789029"/>
                  <a:pt x="924986" y="1668379"/>
                </a:cubicBezTo>
                <a:cubicBezTo>
                  <a:pt x="954619" y="1547729"/>
                  <a:pt x="648761" y="1421787"/>
                  <a:pt x="512236" y="1223879"/>
                </a:cubicBezTo>
                <a:cubicBezTo>
                  <a:pt x="375711" y="1025971"/>
                  <a:pt x="188386" y="677779"/>
                  <a:pt x="105836" y="480929"/>
                </a:cubicBezTo>
                <a:cubicBezTo>
                  <a:pt x="23286" y="284079"/>
                  <a:pt x="-48681" y="-42946"/>
                  <a:pt x="42336" y="4679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3" name="フリーフォーム: 図形 382">
            <a:extLst>
              <a:ext uri="{FF2B5EF4-FFF2-40B4-BE49-F238E27FC236}">
                <a16:creationId xmlns:a16="http://schemas.microsoft.com/office/drawing/2014/main" id="{31BD1445-4E61-414F-9BBE-55E45FA3D1C4}"/>
              </a:ext>
            </a:extLst>
          </p:cNvPr>
          <p:cNvSpPr/>
          <p:nvPr/>
        </p:nvSpPr>
        <p:spPr>
          <a:xfrm>
            <a:off x="4310123" y="6918261"/>
            <a:ext cx="1976447" cy="2548911"/>
          </a:xfrm>
          <a:custGeom>
            <a:avLst/>
            <a:gdLst>
              <a:gd name="connsiteX0" fmla="*/ 1328677 w 1976447"/>
              <a:gd name="connsiteY0" fmla="*/ 3239 h 2548911"/>
              <a:gd name="connsiteX1" fmla="*/ 884177 w 1976447"/>
              <a:gd name="connsiteY1" fmla="*/ 943039 h 2548911"/>
              <a:gd name="connsiteX2" fmla="*/ 979427 w 1976447"/>
              <a:gd name="connsiteY2" fmla="*/ 873189 h 2548911"/>
              <a:gd name="connsiteX3" fmla="*/ 7877 w 1976447"/>
              <a:gd name="connsiteY3" fmla="*/ 1768539 h 2548911"/>
              <a:gd name="connsiteX4" fmla="*/ 509527 w 1976447"/>
              <a:gd name="connsiteY4" fmla="*/ 1552639 h 2548911"/>
              <a:gd name="connsiteX5" fmla="*/ 306327 w 1976447"/>
              <a:gd name="connsiteY5" fmla="*/ 1597089 h 2548911"/>
              <a:gd name="connsiteX6" fmla="*/ 1138177 w 1976447"/>
              <a:gd name="connsiteY6" fmla="*/ 1457389 h 2548911"/>
              <a:gd name="connsiteX7" fmla="*/ 1823977 w 1976447"/>
              <a:gd name="connsiteY7" fmla="*/ 2092389 h 2548911"/>
              <a:gd name="connsiteX8" fmla="*/ 973077 w 1976447"/>
              <a:gd name="connsiteY8" fmla="*/ 1533589 h 2548911"/>
              <a:gd name="connsiteX9" fmla="*/ 1944627 w 1976447"/>
              <a:gd name="connsiteY9" fmla="*/ 2530539 h 2548911"/>
              <a:gd name="connsiteX10" fmla="*/ 1728727 w 1976447"/>
              <a:gd name="connsiteY10" fmla="*/ 2098739 h 2548911"/>
              <a:gd name="connsiteX11" fmla="*/ 1601727 w 1976447"/>
              <a:gd name="connsiteY11" fmla="*/ 1095439 h 2548911"/>
              <a:gd name="connsiteX12" fmla="*/ 1557277 w 1976447"/>
              <a:gd name="connsiteY12" fmla="*/ 1597089 h 2548911"/>
              <a:gd name="connsiteX13" fmla="*/ 1157227 w 1976447"/>
              <a:gd name="connsiteY13" fmla="*/ 669989 h 2548911"/>
              <a:gd name="connsiteX14" fmla="*/ 1328677 w 1976447"/>
              <a:gd name="connsiteY14" fmla="*/ 3239 h 2548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76447" h="2548911">
                <a:moveTo>
                  <a:pt x="1328677" y="3239"/>
                </a:moveTo>
                <a:cubicBezTo>
                  <a:pt x="1283169" y="48747"/>
                  <a:pt x="942385" y="798047"/>
                  <a:pt x="884177" y="943039"/>
                </a:cubicBezTo>
                <a:cubicBezTo>
                  <a:pt x="825969" y="1088031"/>
                  <a:pt x="1125477" y="735606"/>
                  <a:pt x="979427" y="873189"/>
                </a:cubicBezTo>
                <a:cubicBezTo>
                  <a:pt x="833377" y="1010772"/>
                  <a:pt x="86194" y="1655297"/>
                  <a:pt x="7877" y="1768539"/>
                </a:cubicBezTo>
                <a:cubicBezTo>
                  <a:pt x="-70440" y="1881781"/>
                  <a:pt x="459785" y="1581214"/>
                  <a:pt x="509527" y="1552639"/>
                </a:cubicBezTo>
                <a:cubicBezTo>
                  <a:pt x="559269" y="1524064"/>
                  <a:pt x="306327" y="1597089"/>
                  <a:pt x="306327" y="1597089"/>
                </a:cubicBezTo>
                <a:cubicBezTo>
                  <a:pt x="411102" y="1581214"/>
                  <a:pt x="885235" y="1374839"/>
                  <a:pt x="1138177" y="1457389"/>
                </a:cubicBezTo>
                <a:cubicBezTo>
                  <a:pt x="1391119" y="1539939"/>
                  <a:pt x="1851494" y="2079689"/>
                  <a:pt x="1823977" y="2092389"/>
                </a:cubicBezTo>
                <a:cubicBezTo>
                  <a:pt x="1796460" y="2105089"/>
                  <a:pt x="952969" y="1460564"/>
                  <a:pt x="973077" y="1533589"/>
                </a:cubicBezTo>
                <a:cubicBezTo>
                  <a:pt x="993185" y="1606614"/>
                  <a:pt x="1818685" y="2436347"/>
                  <a:pt x="1944627" y="2530539"/>
                </a:cubicBezTo>
                <a:cubicBezTo>
                  <a:pt x="2070569" y="2624731"/>
                  <a:pt x="1785877" y="2337922"/>
                  <a:pt x="1728727" y="2098739"/>
                </a:cubicBezTo>
                <a:cubicBezTo>
                  <a:pt x="1671577" y="1859556"/>
                  <a:pt x="1630302" y="1179047"/>
                  <a:pt x="1601727" y="1095439"/>
                </a:cubicBezTo>
                <a:cubicBezTo>
                  <a:pt x="1573152" y="1011831"/>
                  <a:pt x="1631360" y="1667997"/>
                  <a:pt x="1557277" y="1597089"/>
                </a:cubicBezTo>
                <a:cubicBezTo>
                  <a:pt x="1483194" y="1526181"/>
                  <a:pt x="1190035" y="937747"/>
                  <a:pt x="1157227" y="669989"/>
                </a:cubicBezTo>
                <a:cubicBezTo>
                  <a:pt x="1124419" y="402231"/>
                  <a:pt x="1374185" y="-42269"/>
                  <a:pt x="1328677" y="3239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4" name="フリーフォーム: 図形 383">
            <a:extLst>
              <a:ext uri="{FF2B5EF4-FFF2-40B4-BE49-F238E27FC236}">
                <a16:creationId xmlns:a16="http://schemas.microsoft.com/office/drawing/2014/main" id="{7F44BD2D-32E3-4443-AFDA-316549DA8631}"/>
              </a:ext>
            </a:extLst>
          </p:cNvPr>
          <p:cNvSpPr/>
          <p:nvPr/>
        </p:nvSpPr>
        <p:spPr>
          <a:xfrm>
            <a:off x="5384147" y="7219939"/>
            <a:ext cx="1049144" cy="1980310"/>
          </a:xfrm>
          <a:custGeom>
            <a:avLst/>
            <a:gdLst>
              <a:gd name="connsiteX0" fmla="*/ 330853 w 1049144"/>
              <a:gd name="connsiteY0" fmla="*/ 11 h 1980310"/>
              <a:gd name="connsiteX1" fmla="*/ 222903 w 1049144"/>
              <a:gd name="connsiteY1" fmla="*/ 533411 h 1980310"/>
              <a:gd name="connsiteX2" fmla="*/ 743603 w 1049144"/>
              <a:gd name="connsiteY2" fmla="*/ 1333511 h 1980310"/>
              <a:gd name="connsiteX3" fmla="*/ 553103 w 1049144"/>
              <a:gd name="connsiteY3" fmla="*/ 1123961 h 1980310"/>
              <a:gd name="connsiteX4" fmla="*/ 1048403 w 1049144"/>
              <a:gd name="connsiteY4" fmla="*/ 1974861 h 1980310"/>
              <a:gd name="connsiteX5" fmla="*/ 648353 w 1049144"/>
              <a:gd name="connsiteY5" fmla="*/ 1441461 h 1980310"/>
              <a:gd name="connsiteX6" fmla="*/ 7003 w 1049144"/>
              <a:gd name="connsiteY6" fmla="*/ 520711 h 1980310"/>
              <a:gd name="connsiteX7" fmla="*/ 330853 w 1049144"/>
              <a:gd name="connsiteY7" fmla="*/ 11 h 1980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9144" h="1980310">
                <a:moveTo>
                  <a:pt x="330853" y="11"/>
                </a:moveTo>
                <a:cubicBezTo>
                  <a:pt x="366836" y="2128"/>
                  <a:pt x="154111" y="311161"/>
                  <a:pt x="222903" y="533411"/>
                </a:cubicBezTo>
                <a:cubicBezTo>
                  <a:pt x="291695" y="755661"/>
                  <a:pt x="688570" y="1235086"/>
                  <a:pt x="743603" y="1333511"/>
                </a:cubicBezTo>
                <a:cubicBezTo>
                  <a:pt x="798636" y="1431936"/>
                  <a:pt x="502303" y="1017069"/>
                  <a:pt x="553103" y="1123961"/>
                </a:cubicBezTo>
                <a:cubicBezTo>
                  <a:pt x="603903" y="1230853"/>
                  <a:pt x="1032528" y="1921944"/>
                  <a:pt x="1048403" y="1974861"/>
                </a:cubicBezTo>
                <a:cubicBezTo>
                  <a:pt x="1064278" y="2027778"/>
                  <a:pt x="821920" y="1683819"/>
                  <a:pt x="648353" y="1441461"/>
                </a:cubicBezTo>
                <a:cubicBezTo>
                  <a:pt x="474786" y="1199103"/>
                  <a:pt x="67328" y="759894"/>
                  <a:pt x="7003" y="520711"/>
                </a:cubicBezTo>
                <a:cubicBezTo>
                  <a:pt x="-53322" y="281528"/>
                  <a:pt x="294870" y="-2106"/>
                  <a:pt x="330853" y="11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5" name="フリーフォーム: 図形 384">
            <a:extLst>
              <a:ext uri="{FF2B5EF4-FFF2-40B4-BE49-F238E27FC236}">
                <a16:creationId xmlns:a16="http://schemas.microsoft.com/office/drawing/2014/main" id="{A75BD46E-3E40-41D5-9B63-0227C4FFBEE7}"/>
              </a:ext>
            </a:extLst>
          </p:cNvPr>
          <p:cNvSpPr/>
          <p:nvPr/>
        </p:nvSpPr>
        <p:spPr>
          <a:xfrm>
            <a:off x="5583471" y="7496544"/>
            <a:ext cx="2722022" cy="2179840"/>
          </a:xfrm>
          <a:custGeom>
            <a:avLst/>
            <a:gdLst>
              <a:gd name="connsiteX0" fmla="*/ 429979 w 2722022"/>
              <a:gd name="connsiteY0" fmla="*/ 2806 h 2179840"/>
              <a:gd name="connsiteX1" fmla="*/ 2157179 w 2722022"/>
              <a:gd name="connsiteY1" fmla="*/ 796556 h 2179840"/>
              <a:gd name="connsiteX2" fmla="*/ 1807929 w 2722022"/>
              <a:gd name="connsiteY2" fmla="*/ 574306 h 2179840"/>
              <a:gd name="connsiteX3" fmla="*/ 2703279 w 2722022"/>
              <a:gd name="connsiteY3" fmla="*/ 968006 h 2179840"/>
              <a:gd name="connsiteX4" fmla="*/ 2385779 w 2722022"/>
              <a:gd name="connsiteY4" fmla="*/ 1088656 h 2179840"/>
              <a:gd name="connsiteX5" fmla="*/ 2023829 w 2722022"/>
              <a:gd name="connsiteY5" fmla="*/ 2149106 h 2179840"/>
              <a:gd name="connsiteX6" fmla="*/ 2119079 w 2722022"/>
              <a:gd name="connsiteY6" fmla="*/ 1901456 h 2179840"/>
              <a:gd name="connsiteX7" fmla="*/ 1814279 w 2722022"/>
              <a:gd name="connsiteY7" fmla="*/ 1977656 h 2179840"/>
              <a:gd name="connsiteX8" fmla="*/ 556979 w 2722022"/>
              <a:gd name="connsiteY8" fmla="*/ 1907806 h 2179840"/>
              <a:gd name="connsiteX9" fmla="*/ 1572979 w 2722022"/>
              <a:gd name="connsiteY9" fmla="*/ 1863356 h 2179840"/>
              <a:gd name="connsiteX10" fmla="*/ 42629 w 2722022"/>
              <a:gd name="connsiteY10" fmla="*/ 834656 h 2179840"/>
              <a:gd name="connsiteX11" fmla="*/ 410929 w 2722022"/>
              <a:gd name="connsiteY11" fmla="*/ 771156 h 2179840"/>
              <a:gd name="connsiteX12" fmla="*/ 252179 w 2722022"/>
              <a:gd name="connsiteY12" fmla="*/ 59956 h 2179840"/>
              <a:gd name="connsiteX13" fmla="*/ 626829 w 2722022"/>
              <a:gd name="connsiteY13" fmla="*/ 517156 h 2179840"/>
              <a:gd name="connsiteX14" fmla="*/ 429979 w 2722022"/>
              <a:gd name="connsiteY14" fmla="*/ 2806 h 217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22022" h="2179840">
                <a:moveTo>
                  <a:pt x="429979" y="2806"/>
                </a:moveTo>
                <a:cubicBezTo>
                  <a:pt x="685037" y="49373"/>
                  <a:pt x="1927521" y="701306"/>
                  <a:pt x="2157179" y="796556"/>
                </a:cubicBezTo>
                <a:cubicBezTo>
                  <a:pt x="2386837" y="891806"/>
                  <a:pt x="1716912" y="545731"/>
                  <a:pt x="1807929" y="574306"/>
                </a:cubicBezTo>
                <a:cubicBezTo>
                  <a:pt x="1898946" y="602881"/>
                  <a:pt x="2606971" y="882281"/>
                  <a:pt x="2703279" y="968006"/>
                </a:cubicBezTo>
                <a:cubicBezTo>
                  <a:pt x="2799587" y="1053731"/>
                  <a:pt x="2499021" y="891806"/>
                  <a:pt x="2385779" y="1088656"/>
                </a:cubicBezTo>
                <a:cubicBezTo>
                  <a:pt x="2272537" y="1285506"/>
                  <a:pt x="2068279" y="2013639"/>
                  <a:pt x="2023829" y="2149106"/>
                </a:cubicBezTo>
                <a:cubicBezTo>
                  <a:pt x="1979379" y="2284573"/>
                  <a:pt x="2154004" y="1930031"/>
                  <a:pt x="2119079" y="1901456"/>
                </a:cubicBezTo>
                <a:cubicBezTo>
                  <a:pt x="2084154" y="1872881"/>
                  <a:pt x="2074629" y="1976598"/>
                  <a:pt x="1814279" y="1977656"/>
                </a:cubicBezTo>
                <a:cubicBezTo>
                  <a:pt x="1553929" y="1978714"/>
                  <a:pt x="597196" y="1926856"/>
                  <a:pt x="556979" y="1907806"/>
                </a:cubicBezTo>
                <a:cubicBezTo>
                  <a:pt x="516762" y="1888756"/>
                  <a:pt x="1658704" y="2042214"/>
                  <a:pt x="1572979" y="1863356"/>
                </a:cubicBezTo>
                <a:cubicBezTo>
                  <a:pt x="1487254" y="1684498"/>
                  <a:pt x="236304" y="1016689"/>
                  <a:pt x="42629" y="834656"/>
                </a:cubicBezTo>
                <a:cubicBezTo>
                  <a:pt x="-151046" y="652623"/>
                  <a:pt x="376004" y="900273"/>
                  <a:pt x="410929" y="771156"/>
                </a:cubicBezTo>
                <a:cubicBezTo>
                  <a:pt x="445854" y="642039"/>
                  <a:pt x="216196" y="102289"/>
                  <a:pt x="252179" y="59956"/>
                </a:cubicBezTo>
                <a:cubicBezTo>
                  <a:pt x="288162" y="17623"/>
                  <a:pt x="595079" y="529856"/>
                  <a:pt x="626829" y="517156"/>
                </a:cubicBezTo>
                <a:cubicBezTo>
                  <a:pt x="658579" y="504456"/>
                  <a:pt x="174921" y="-43761"/>
                  <a:pt x="429979" y="2806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2" name="テキスト ボックス 451">
            <a:extLst>
              <a:ext uri="{FF2B5EF4-FFF2-40B4-BE49-F238E27FC236}">
                <a16:creationId xmlns:a16="http://schemas.microsoft.com/office/drawing/2014/main" id="{CB6AD860-F04B-4BCD-84F9-53EF58597595}"/>
              </a:ext>
            </a:extLst>
          </p:cNvPr>
          <p:cNvSpPr txBox="1"/>
          <p:nvPr/>
        </p:nvSpPr>
        <p:spPr>
          <a:xfrm>
            <a:off x="4206875" y="9671050"/>
            <a:ext cx="34579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spc="120" dirty="0">
                <a:solidFill>
                  <a:srgbClr val="4472C4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[</a:t>
            </a:r>
            <a:r>
              <a:rPr kumimoji="1" lang="ja-JP" altLang="en-US" sz="1600" spc="120" dirty="0">
                <a:solidFill>
                  <a:srgbClr val="4472C4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巻頭特集</a:t>
            </a:r>
            <a:r>
              <a:rPr kumimoji="1" lang="en-US" altLang="ja-JP" sz="1600" spc="120" dirty="0">
                <a:solidFill>
                  <a:srgbClr val="4472C4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]</a:t>
            </a:r>
            <a:r>
              <a:rPr kumimoji="1" lang="ja-JP" altLang="en-US" sz="1600" spc="120" dirty="0">
                <a:solidFill>
                  <a:srgbClr val="4472C4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大学入試コロナで激変</a:t>
            </a:r>
          </a:p>
        </p:txBody>
      </p:sp>
      <p:sp>
        <p:nvSpPr>
          <p:cNvPr id="453" name="テキスト ボックス 452">
            <a:extLst>
              <a:ext uri="{FF2B5EF4-FFF2-40B4-BE49-F238E27FC236}">
                <a16:creationId xmlns:a16="http://schemas.microsoft.com/office/drawing/2014/main" id="{B3C47EAC-6981-4136-AC05-8751B728DB99}"/>
              </a:ext>
            </a:extLst>
          </p:cNvPr>
          <p:cNvSpPr txBox="1"/>
          <p:nvPr/>
        </p:nvSpPr>
        <p:spPr>
          <a:xfrm>
            <a:off x="4235450" y="9925050"/>
            <a:ext cx="36519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spc="300" dirty="0">
                <a:solidFill>
                  <a:srgbClr val="4472C4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人気上昇の学部</a:t>
            </a:r>
          </a:p>
        </p:txBody>
      </p:sp>
      <p:sp>
        <p:nvSpPr>
          <p:cNvPr id="454" name="テキスト ボックス 453">
            <a:extLst>
              <a:ext uri="{FF2B5EF4-FFF2-40B4-BE49-F238E27FC236}">
                <a16:creationId xmlns:a16="http://schemas.microsoft.com/office/drawing/2014/main" id="{F34FC0E9-F1AC-4109-9A3F-139E3CFEEDE8}"/>
              </a:ext>
            </a:extLst>
          </p:cNvPr>
          <p:cNvSpPr txBox="1"/>
          <p:nvPr/>
        </p:nvSpPr>
        <p:spPr>
          <a:xfrm>
            <a:off x="4235450" y="10480104"/>
            <a:ext cx="40863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spc="300" dirty="0">
                <a:solidFill>
                  <a:srgbClr val="4472C4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志望者が減る学部</a:t>
            </a:r>
          </a:p>
        </p:txBody>
      </p:sp>
      <p:sp>
        <p:nvSpPr>
          <p:cNvPr id="387" name="フリーフォーム: 図形 386">
            <a:extLst>
              <a:ext uri="{FF2B5EF4-FFF2-40B4-BE49-F238E27FC236}">
                <a16:creationId xmlns:a16="http://schemas.microsoft.com/office/drawing/2014/main" id="{096D23BC-1F49-4369-99A0-81A6CF61377F}"/>
              </a:ext>
            </a:extLst>
          </p:cNvPr>
          <p:cNvSpPr/>
          <p:nvPr/>
        </p:nvSpPr>
        <p:spPr>
          <a:xfrm>
            <a:off x="2244147" y="8294930"/>
            <a:ext cx="2315283" cy="997005"/>
          </a:xfrm>
          <a:custGeom>
            <a:avLst/>
            <a:gdLst>
              <a:gd name="connsiteX0" fmla="*/ 387928 w 2315283"/>
              <a:gd name="connsiteY0" fmla="*/ 874470 h 997005"/>
              <a:gd name="connsiteX1" fmla="*/ 1010228 w 2315283"/>
              <a:gd name="connsiteY1" fmla="*/ 639520 h 997005"/>
              <a:gd name="connsiteX2" fmla="*/ 972128 w 2315283"/>
              <a:gd name="connsiteY2" fmla="*/ 636345 h 997005"/>
              <a:gd name="connsiteX3" fmla="*/ 1515053 w 2315283"/>
              <a:gd name="connsiteY3" fmla="*/ 29920 h 997005"/>
              <a:gd name="connsiteX4" fmla="*/ 1388053 w 2315283"/>
              <a:gd name="connsiteY4" fmla="*/ 87070 h 997005"/>
              <a:gd name="connsiteX5" fmla="*/ 1562678 w 2315283"/>
              <a:gd name="connsiteY5" fmla="*/ 36270 h 997005"/>
              <a:gd name="connsiteX6" fmla="*/ 2280228 w 2315283"/>
              <a:gd name="connsiteY6" fmla="*/ 341070 h 997005"/>
              <a:gd name="connsiteX7" fmla="*/ 1997653 w 2315283"/>
              <a:gd name="connsiteY7" fmla="*/ 379170 h 997005"/>
              <a:gd name="connsiteX8" fmla="*/ 2315153 w 2315283"/>
              <a:gd name="connsiteY8" fmla="*/ 322020 h 997005"/>
              <a:gd name="connsiteX9" fmla="*/ 2035753 w 2315283"/>
              <a:gd name="connsiteY9" fmla="*/ 493470 h 997005"/>
              <a:gd name="connsiteX10" fmla="*/ 1959553 w 2315283"/>
              <a:gd name="connsiteY10" fmla="*/ 509345 h 997005"/>
              <a:gd name="connsiteX11" fmla="*/ 1327728 w 2315283"/>
              <a:gd name="connsiteY11" fmla="*/ 423620 h 997005"/>
              <a:gd name="connsiteX12" fmla="*/ 1965903 w 2315283"/>
              <a:gd name="connsiteY12" fmla="*/ 417270 h 997005"/>
              <a:gd name="connsiteX13" fmla="*/ 1502353 w 2315283"/>
              <a:gd name="connsiteY13" fmla="*/ 464895 h 997005"/>
              <a:gd name="connsiteX14" fmla="*/ 683203 w 2315283"/>
              <a:gd name="connsiteY14" fmla="*/ 944320 h 997005"/>
              <a:gd name="connsiteX15" fmla="*/ 994353 w 2315283"/>
              <a:gd name="connsiteY15" fmla="*/ 833195 h 997005"/>
              <a:gd name="connsiteX16" fmla="*/ 683203 w 2315283"/>
              <a:gd name="connsiteY16" fmla="*/ 934795 h 997005"/>
              <a:gd name="connsiteX17" fmla="*/ 578 w 2315283"/>
              <a:gd name="connsiteY17" fmla="*/ 995120 h 997005"/>
              <a:gd name="connsiteX18" fmla="*/ 807028 w 2315283"/>
              <a:gd name="connsiteY18" fmla="*/ 864945 h 997005"/>
              <a:gd name="connsiteX19" fmla="*/ 387928 w 2315283"/>
              <a:gd name="connsiteY19" fmla="*/ 874470 h 997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315283" h="997005">
                <a:moveTo>
                  <a:pt x="387928" y="874470"/>
                </a:moveTo>
                <a:cubicBezTo>
                  <a:pt x="421795" y="836899"/>
                  <a:pt x="912862" y="679207"/>
                  <a:pt x="1010228" y="639520"/>
                </a:cubicBezTo>
                <a:cubicBezTo>
                  <a:pt x="1107594" y="599833"/>
                  <a:pt x="887991" y="737945"/>
                  <a:pt x="972128" y="636345"/>
                </a:cubicBezTo>
                <a:cubicBezTo>
                  <a:pt x="1056265" y="534745"/>
                  <a:pt x="1445732" y="121466"/>
                  <a:pt x="1515053" y="29920"/>
                </a:cubicBezTo>
                <a:cubicBezTo>
                  <a:pt x="1584374" y="-61626"/>
                  <a:pt x="1380116" y="86012"/>
                  <a:pt x="1388053" y="87070"/>
                </a:cubicBezTo>
                <a:cubicBezTo>
                  <a:pt x="1395990" y="88128"/>
                  <a:pt x="1413982" y="-6063"/>
                  <a:pt x="1562678" y="36270"/>
                </a:cubicBezTo>
                <a:cubicBezTo>
                  <a:pt x="1711374" y="78603"/>
                  <a:pt x="2207732" y="283920"/>
                  <a:pt x="2280228" y="341070"/>
                </a:cubicBezTo>
                <a:cubicBezTo>
                  <a:pt x="2352724" y="398220"/>
                  <a:pt x="1991832" y="382345"/>
                  <a:pt x="1997653" y="379170"/>
                </a:cubicBezTo>
                <a:cubicBezTo>
                  <a:pt x="2003474" y="375995"/>
                  <a:pt x="2308803" y="302970"/>
                  <a:pt x="2315153" y="322020"/>
                </a:cubicBezTo>
                <a:cubicBezTo>
                  <a:pt x="2321503" y="341070"/>
                  <a:pt x="2095020" y="462249"/>
                  <a:pt x="2035753" y="493470"/>
                </a:cubicBezTo>
                <a:cubicBezTo>
                  <a:pt x="1976486" y="524691"/>
                  <a:pt x="2077557" y="520987"/>
                  <a:pt x="1959553" y="509345"/>
                </a:cubicBezTo>
                <a:cubicBezTo>
                  <a:pt x="1841549" y="497703"/>
                  <a:pt x="1326670" y="438966"/>
                  <a:pt x="1327728" y="423620"/>
                </a:cubicBezTo>
                <a:cubicBezTo>
                  <a:pt x="1328786" y="408274"/>
                  <a:pt x="1936799" y="410391"/>
                  <a:pt x="1965903" y="417270"/>
                </a:cubicBezTo>
                <a:cubicBezTo>
                  <a:pt x="1995007" y="424149"/>
                  <a:pt x="1716136" y="377053"/>
                  <a:pt x="1502353" y="464895"/>
                </a:cubicBezTo>
                <a:cubicBezTo>
                  <a:pt x="1288570" y="552737"/>
                  <a:pt x="767870" y="882937"/>
                  <a:pt x="683203" y="944320"/>
                </a:cubicBezTo>
                <a:cubicBezTo>
                  <a:pt x="598536" y="1005703"/>
                  <a:pt x="994353" y="834782"/>
                  <a:pt x="994353" y="833195"/>
                </a:cubicBezTo>
                <a:cubicBezTo>
                  <a:pt x="994353" y="831608"/>
                  <a:pt x="848832" y="907808"/>
                  <a:pt x="683203" y="934795"/>
                </a:cubicBezTo>
                <a:cubicBezTo>
                  <a:pt x="517574" y="961782"/>
                  <a:pt x="-20059" y="1006762"/>
                  <a:pt x="578" y="995120"/>
                </a:cubicBezTo>
                <a:cubicBezTo>
                  <a:pt x="21215" y="983478"/>
                  <a:pt x="740882" y="886112"/>
                  <a:pt x="807028" y="864945"/>
                </a:cubicBezTo>
                <a:cubicBezTo>
                  <a:pt x="873174" y="843778"/>
                  <a:pt x="354061" y="912041"/>
                  <a:pt x="387928" y="874470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8" name="フリーフォーム: 図形 387">
            <a:extLst>
              <a:ext uri="{FF2B5EF4-FFF2-40B4-BE49-F238E27FC236}">
                <a16:creationId xmlns:a16="http://schemas.microsoft.com/office/drawing/2014/main" id="{D349AE22-08D1-4007-838B-7139B6376A10}"/>
              </a:ext>
            </a:extLst>
          </p:cNvPr>
          <p:cNvSpPr/>
          <p:nvPr/>
        </p:nvSpPr>
        <p:spPr>
          <a:xfrm>
            <a:off x="4151890" y="8453695"/>
            <a:ext cx="2129455" cy="833180"/>
          </a:xfrm>
          <a:custGeom>
            <a:avLst/>
            <a:gdLst>
              <a:gd name="connsiteX0" fmla="*/ 4185 w 2129455"/>
              <a:gd name="connsiteY0" fmla="*/ 537905 h 833180"/>
              <a:gd name="connsiteX1" fmla="*/ 537585 w 2129455"/>
              <a:gd name="connsiteY1" fmla="*/ 115630 h 833180"/>
              <a:gd name="connsiteX2" fmla="*/ 369310 w 2129455"/>
              <a:gd name="connsiteY2" fmla="*/ 223580 h 833180"/>
              <a:gd name="connsiteX3" fmla="*/ 791585 w 2129455"/>
              <a:gd name="connsiteY3" fmla="*/ 58480 h 833180"/>
              <a:gd name="connsiteX4" fmla="*/ 1344035 w 2129455"/>
              <a:gd name="connsiteY4" fmla="*/ 52130 h 833180"/>
              <a:gd name="connsiteX5" fmla="*/ 839210 w 2129455"/>
              <a:gd name="connsiteY5" fmla="*/ 4505 h 833180"/>
              <a:gd name="connsiteX6" fmla="*/ 1232910 w 2129455"/>
              <a:gd name="connsiteY6" fmla="*/ 179130 h 833180"/>
              <a:gd name="connsiteX7" fmla="*/ 1956810 w 2129455"/>
              <a:gd name="connsiteY7" fmla="*/ 493455 h 833180"/>
              <a:gd name="connsiteX8" fmla="*/ 1639310 w 2129455"/>
              <a:gd name="connsiteY8" fmla="*/ 379155 h 833180"/>
              <a:gd name="connsiteX9" fmla="*/ 1731385 w 2129455"/>
              <a:gd name="connsiteY9" fmla="*/ 407730 h 833180"/>
              <a:gd name="connsiteX10" fmla="*/ 1013835 w 2129455"/>
              <a:gd name="connsiteY10" fmla="*/ 4505 h 833180"/>
              <a:gd name="connsiteX11" fmla="*/ 1690110 w 2129455"/>
              <a:gd name="connsiteY11" fmla="*/ 360105 h 833180"/>
              <a:gd name="connsiteX12" fmla="*/ 2128260 w 2129455"/>
              <a:gd name="connsiteY12" fmla="*/ 579180 h 833180"/>
              <a:gd name="connsiteX13" fmla="*/ 1801235 w 2129455"/>
              <a:gd name="connsiteY13" fmla="*/ 442655 h 833180"/>
              <a:gd name="connsiteX14" fmla="*/ 1258310 w 2129455"/>
              <a:gd name="connsiteY14" fmla="*/ 287080 h 833180"/>
              <a:gd name="connsiteX15" fmla="*/ 772535 w 2129455"/>
              <a:gd name="connsiteY15" fmla="*/ 496630 h 833180"/>
              <a:gd name="connsiteX16" fmla="*/ 1121785 w 2129455"/>
              <a:gd name="connsiteY16" fmla="*/ 375980 h 833180"/>
              <a:gd name="connsiteX17" fmla="*/ 1775835 w 2129455"/>
              <a:gd name="connsiteY17" fmla="*/ 417255 h 833180"/>
              <a:gd name="connsiteX18" fmla="*/ 972560 w 2129455"/>
              <a:gd name="connsiteY18" fmla="*/ 417255 h 833180"/>
              <a:gd name="connsiteX19" fmla="*/ 686810 w 2129455"/>
              <a:gd name="connsiteY19" fmla="*/ 480755 h 833180"/>
              <a:gd name="connsiteX20" fmla="*/ 305810 w 2129455"/>
              <a:gd name="connsiteY20" fmla="*/ 455355 h 833180"/>
              <a:gd name="connsiteX21" fmla="*/ 559810 w 2129455"/>
              <a:gd name="connsiteY21" fmla="*/ 445830 h 833180"/>
              <a:gd name="connsiteX22" fmla="*/ 159760 w 2129455"/>
              <a:gd name="connsiteY22" fmla="*/ 528380 h 833180"/>
              <a:gd name="connsiteX23" fmla="*/ 280410 w 2129455"/>
              <a:gd name="connsiteY23" fmla="*/ 833180 h 833180"/>
              <a:gd name="connsiteX24" fmla="*/ 4185 w 2129455"/>
              <a:gd name="connsiteY24" fmla="*/ 537905 h 83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29455" h="833180">
                <a:moveTo>
                  <a:pt x="4185" y="537905"/>
                </a:moveTo>
                <a:cubicBezTo>
                  <a:pt x="47047" y="418313"/>
                  <a:pt x="476731" y="168017"/>
                  <a:pt x="537585" y="115630"/>
                </a:cubicBezTo>
                <a:cubicBezTo>
                  <a:pt x="598439" y="63243"/>
                  <a:pt x="326977" y="233105"/>
                  <a:pt x="369310" y="223580"/>
                </a:cubicBezTo>
                <a:cubicBezTo>
                  <a:pt x="411643" y="214055"/>
                  <a:pt x="629131" y="87055"/>
                  <a:pt x="791585" y="58480"/>
                </a:cubicBezTo>
                <a:cubicBezTo>
                  <a:pt x="954039" y="29905"/>
                  <a:pt x="1336098" y="61126"/>
                  <a:pt x="1344035" y="52130"/>
                </a:cubicBezTo>
                <a:cubicBezTo>
                  <a:pt x="1351973" y="43134"/>
                  <a:pt x="857731" y="-16662"/>
                  <a:pt x="839210" y="4505"/>
                </a:cubicBezTo>
                <a:cubicBezTo>
                  <a:pt x="820689" y="25672"/>
                  <a:pt x="1232910" y="179130"/>
                  <a:pt x="1232910" y="179130"/>
                </a:cubicBezTo>
                <a:lnTo>
                  <a:pt x="1956810" y="493455"/>
                </a:lnTo>
                <a:cubicBezTo>
                  <a:pt x="2024543" y="526792"/>
                  <a:pt x="1676881" y="393443"/>
                  <a:pt x="1639310" y="379155"/>
                </a:cubicBezTo>
                <a:cubicBezTo>
                  <a:pt x="1601739" y="364867"/>
                  <a:pt x="1835631" y="470172"/>
                  <a:pt x="1731385" y="407730"/>
                </a:cubicBezTo>
                <a:cubicBezTo>
                  <a:pt x="1627139" y="345288"/>
                  <a:pt x="1020714" y="12443"/>
                  <a:pt x="1013835" y="4505"/>
                </a:cubicBezTo>
                <a:cubicBezTo>
                  <a:pt x="1006956" y="-3433"/>
                  <a:pt x="1690110" y="360105"/>
                  <a:pt x="1690110" y="360105"/>
                </a:cubicBezTo>
                <a:cubicBezTo>
                  <a:pt x="1875847" y="455884"/>
                  <a:pt x="2109739" y="565422"/>
                  <a:pt x="2128260" y="579180"/>
                </a:cubicBezTo>
                <a:cubicBezTo>
                  <a:pt x="2146781" y="592938"/>
                  <a:pt x="1946227" y="491338"/>
                  <a:pt x="1801235" y="442655"/>
                </a:cubicBezTo>
                <a:cubicBezTo>
                  <a:pt x="1656243" y="393972"/>
                  <a:pt x="1429760" y="278084"/>
                  <a:pt x="1258310" y="287080"/>
                </a:cubicBezTo>
                <a:cubicBezTo>
                  <a:pt x="1086860" y="296076"/>
                  <a:pt x="795289" y="481813"/>
                  <a:pt x="772535" y="496630"/>
                </a:cubicBezTo>
                <a:cubicBezTo>
                  <a:pt x="749781" y="511447"/>
                  <a:pt x="954568" y="389209"/>
                  <a:pt x="1121785" y="375980"/>
                </a:cubicBezTo>
                <a:cubicBezTo>
                  <a:pt x="1289002" y="362751"/>
                  <a:pt x="1800706" y="410376"/>
                  <a:pt x="1775835" y="417255"/>
                </a:cubicBezTo>
                <a:cubicBezTo>
                  <a:pt x="1750964" y="424134"/>
                  <a:pt x="1154064" y="406672"/>
                  <a:pt x="972560" y="417255"/>
                </a:cubicBezTo>
                <a:cubicBezTo>
                  <a:pt x="791056" y="427838"/>
                  <a:pt x="797935" y="474405"/>
                  <a:pt x="686810" y="480755"/>
                </a:cubicBezTo>
                <a:cubicBezTo>
                  <a:pt x="575685" y="487105"/>
                  <a:pt x="326977" y="461176"/>
                  <a:pt x="305810" y="455355"/>
                </a:cubicBezTo>
                <a:cubicBezTo>
                  <a:pt x="284643" y="449534"/>
                  <a:pt x="584152" y="433659"/>
                  <a:pt x="559810" y="445830"/>
                </a:cubicBezTo>
                <a:cubicBezTo>
                  <a:pt x="535468" y="458001"/>
                  <a:pt x="206327" y="463822"/>
                  <a:pt x="159760" y="528380"/>
                </a:cubicBezTo>
                <a:cubicBezTo>
                  <a:pt x="113193" y="592938"/>
                  <a:pt x="299460" y="833709"/>
                  <a:pt x="280410" y="833180"/>
                </a:cubicBezTo>
                <a:cubicBezTo>
                  <a:pt x="261360" y="832651"/>
                  <a:pt x="-38677" y="657497"/>
                  <a:pt x="4185" y="537905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9" name="フリーフォーム: 図形 388">
            <a:extLst>
              <a:ext uri="{FF2B5EF4-FFF2-40B4-BE49-F238E27FC236}">
                <a16:creationId xmlns:a16="http://schemas.microsoft.com/office/drawing/2014/main" id="{54D4EA07-3723-41FE-8ACB-92D4444DB00B}"/>
              </a:ext>
            </a:extLst>
          </p:cNvPr>
          <p:cNvSpPr/>
          <p:nvPr/>
        </p:nvSpPr>
        <p:spPr>
          <a:xfrm>
            <a:off x="1688844" y="8055772"/>
            <a:ext cx="1255031" cy="1841748"/>
          </a:xfrm>
          <a:custGeom>
            <a:avLst/>
            <a:gdLst>
              <a:gd name="connsiteX0" fmla="*/ 705106 w 1255031"/>
              <a:gd name="connsiteY0" fmla="*/ 84928 h 1841748"/>
              <a:gd name="connsiteX1" fmla="*/ 247906 w 1255031"/>
              <a:gd name="connsiteY1" fmla="*/ 351628 h 1841748"/>
              <a:gd name="connsiteX2" fmla="*/ 19306 w 1255031"/>
              <a:gd name="connsiteY2" fmla="*/ 681828 h 1841748"/>
              <a:gd name="connsiteX3" fmla="*/ 146306 w 1255031"/>
              <a:gd name="connsiteY3" fmla="*/ 510378 h 1841748"/>
              <a:gd name="connsiteX4" fmla="*/ 256 w 1255031"/>
              <a:gd name="connsiteY4" fmla="*/ 745328 h 1841748"/>
              <a:gd name="connsiteX5" fmla="*/ 114556 w 1255031"/>
              <a:gd name="connsiteY5" fmla="*/ 662778 h 1841748"/>
              <a:gd name="connsiteX6" fmla="*/ 251081 w 1255031"/>
              <a:gd name="connsiteY6" fmla="*/ 891378 h 1841748"/>
              <a:gd name="connsiteX7" fmla="*/ 228856 w 1255031"/>
              <a:gd name="connsiteY7" fmla="*/ 900903 h 1841748"/>
              <a:gd name="connsiteX8" fmla="*/ 324106 w 1255031"/>
              <a:gd name="connsiteY8" fmla="*/ 1570828 h 1841748"/>
              <a:gd name="connsiteX9" fmla="*/ 222506 w 1255031"/>
              <a:gd name="connsiteY9" fmla="*/ 1462878 h 1841748"/>
              <a:gd name="connsiteX10" fmla="*/ 536831 w 1255031"/>
              <a:gd name="connsiteY10" fmla="*/ 1840703 h 1841748"/>
              <a:gd name="connsiteX11" fmla="*/ 317756 w 1255031"/>
              <a:gd name="connsiteY11" fmla="*/ 1326353 h 1841748"/>
              <a:gd name="connsiteX12" fmla="*/ 238381 w 1255031"/>
              <a:gd name="connsiteY12" fmla="*/ 665953 h 1841748"/>
              <a:gd name="connsiteX13" fmla="*/ 711456 w 1255031"/>
              <a:gd name="connsiteY13" fmla="*/ 237328 h 1841748"/>
              <a:gd name="connsiteX14" fmla="*/ 435231 w 1255031"/>
              <a:gd name="connsiteY14" fmla="*/ 396078 h 1841748"/>
              <a:gd name="connsiteX15" fmla="*/ 1254381 w 1255031"/>
              <a:gd name="connsiteY15" fmla="*/ 2378 h 1841748"/>
              <a:gd name="connsiteX16" fmla="*/ 578106 w 1255031"/>
              <a:gd name="connsiteY16" fmla="*/ 224628 h 1841748"/>
              <a:gd name="connsiteX17" fmla="*/ 879731 w 1255031"/>
              <a:gd name="connsiteY17" fmla="*/ 78578 h 1841748"/>
              <a:gd name="connsiteX18" fmla="*/ 705106 w 1255031"/>
              <a:gd name="connsiteY18" fmla="*/ 84928 h 184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55031" h="1841748">
                <a:moveTo>
                  <a:pt x="705106" y="84928"/>
                </a:moveTo>
                <a:cubicBezTo>
                  <a:pt x="599802" y="130436"/>
                  <a:pt x="362206" y="252145"/>
                  <a:pt x="247906" y="351628"/>
                </a:cubicBezTo>
                <a:cubicBezTo>
                  <a:pt x="133606" y="451111"/>
                  <a:pt x="36239" y="655370"/>
                  <a:pt x="19306" y="681828"/>
                </a:cubicBezTo>
                <a:cubicBezTo>
                  <a:pt x="2373" y="708286"/>
                  <a:pt x="149481" y="499795"/>
                  <a:pt x="146306" y="510378"/>
                </a:cubicBezTo>
                <a:cubicBezTo>
                  <a:pt x="143131" y="520961"/>
                  <a:pt x="5548" y="719928"/>
                  <a:pt x="256" y="745328"/>
                </a:cubicBezTo>
                <a:cubicBezTo>
                  <a:pt x="-5036" y="770728"/>
                  <a:pt x="72752" y="638436"/>
                  <a:pt x="114556" y="662778"/>
                </a:cubicBezTo>
                <a:cubicBezTo>
                  <a:pt x="156360" y="687120"/>
                  <a:pt x="232031" y="851690"/>
                  <a:pt x="251081" y="891378"/>
                </a:cubicBezTo>
                <a:cubicBezTo>
                  <a:pt x="270131" y="931066"/>
                  <a:pt x="216685" y="787661"/>
                  <a:pt x="228856" y="900903"/>
                </a:cubicBezTo>
                <a:cubicBezTo>
                  <a:pt x="241027" y="1014145"/>
                  <a:pt x="325164" y="1477166"/>
                  <a:pt x="324106" y="1570828"/>
                </a:cubicBezTo>
                <a:cubicBezTo>
                  <a:pt x="323048" y="1664490"/>
                  <a:pt x="187052" y="1417899"/>
                  <a:pt x="222506" y="1462878"/>
                </a:cubicBezTo>
                <a:cubicBezTo>
                  <a:pt x="257960" y="1507857"/>
                  <a:pt x="520956" y="1863457"/>
                  <a:pt x="536831" y="1840703"/>
                </a:cubicBezTo>
                <a:cubicBezTo>
                  <a:pt x="552706" y="1817949"/>
                  <a:pt x="367498" y="1522145"/>
                  <a:pt x="317756" y="1326353"/>
                </a:cubicBezTo>
                <a:cubicBezTo>
                  <a:pt x="268014" y="1130561"/>
                  <a:pt x="172764" y="847457"/>
                  <a:pt x="238381" y="665953"/>
                </a:cubicBezTo>
                <a:cubicBezTo>
                  <a:pt x="303998" y="484449"/>
                  <a:pt x="678648" y="282307"/>
                  <a:pt x="711456" y="237328"/>
                </a:cubicBezTo>
                <a:cubicBezTo>
                  <a:pt x="744264" y="192349"/>
                  <a:pt x="344744" y="435236"/>
                  <a:pt x="435231" y="396078"/>
                </a:cubicBezTo>
                <a:cubicBezTo>
                  <a:pt x="525718" y="356920"/>
                  <a:pt x="1230569" y="30953"/>
                  <a:pt x="1254381" y="2378"/>
                </a:cubicBezTo>
                <a:cubicBezTo>
                  <a:pt x="1278193" y="-26197"/>
                  <a:pt x="640548" y="211928"/>
                  <a:pt x="578106" y="224628"/>
                </a:cubicBezTo>
                <a:cubicBezTo>
                  <a:pt x="515664" y="237328"/>
                  <a:pt x="856448" y="103449"/>
                  <a:pt x="879731" y="78578"/>
                </a:cubicBezTo>
                <a:cubicBezTo>
                  <a:pt x="903014" y="53707"/>
                  <a:pt x="810410" y="39420"/>
                  <a:pt x="705106" y="84928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0" name="フリーフォーム: 図形 389">
            <a:extLst>
              <a:ext uri="{FF2B5EF4-FFF2-40B4-BE49-F238E27FC236}">
                <a16:creationId xmlns:a16="http://schemas.microsoft.com/office/drawing/2014/main" id="{C203A660-BFF6-4FA8-A53E-FFD1A7C6143D}"/>
              </a:ext>
            </a:extLst>
          </p:cNvPr>
          <p:cNvSpPr/>
          <p:nvPr/>
        </p:nvSpPr>
        <p:spPr>
          <a:xfrm>
            <a:off x="6685805" y="8906814"/>
            <a:ext cx="807236" cy="1262754"/>
          </a:xfrm>
          <a:custGeom>
            <a:avLst/>
            <a:gdLst>
              <a:gd name="connsiteX0" fmla="*/ 680195 w 807236"/>
              <a:gd name="connsiteY0" fmla="*/ 8586 h 1262754"/>
              <a:gd name="connsiteX1" fmla="*/ 181720 w 807236"/>
              <a:gd name="connsiteY1" fmla="*/ 688036 h 1262754"/>
              <a:gd name="connsiteX2" fmla="*/ 292845 w 807236"/>
              <a:gd name="connsiteY2" fmla="*/ 576911 h 1262754"/>
              <a:gd name="connsiteX3" fmla="*/ 238870 w 807236"/>
              <a:gd name="connsiteY3" fmla="*/ 970611 h 1262754"/>
              <a:gd name="connsiteX4" fmla="*/ 400795 w 807236"/>
              <a:gd name="connsiteY4" fmla="*/ 773761 h 1262754"/>
              <a:gd name="connsiteX5" fmla="*/ 745 w 807236"/>
              <a:gd name="connsiteY5" fmla="*/ 1262711 h 1262754"/>
              <a:gd name="connsiteX6" fmla="*/ 315070 w 807236"/>
              <a:gd name="connsiteY6" fmla="*/ 802336 h 1262754"/>
              <a:gd name="connsiteX7" fmla="*/ 807195 w 807236"/>
              <a:gd name="connsiteY7" fmla="*/ 821386 h 1262754"/>
              <a:gd name="connsiteX8" fmla="*/ 343645 w 807236"/>
              <a:gd name="connsiteY8" fmla="*/ 834086 h 1262754"/>
              <a:gd name="connsiteX9" fmla="*/ 448420 w 807236"/>
              <a:gd name="connsiteY9" fmla="*/ 497536 h 1262754"/>
              <a:gd name="connsiteX10" fmla="*/ 356345 w 807236"/>
              <a:gd name="connsiteY10" fmla="*/ 316561 h 1262754"/>
              <a:gd name="connsiteX11" fmla="*/ 680195 w 807236"/>
              <a:gd name="connsiteY11" fmla="*/ 8586 h 126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07236" h="1262754">
                <a:moveTo>
                  <a:pt x="680195" y="8586"/>
                </a:moveTo>
                <a:cubicBezTo>
                  <a:pt x="651091" y="70499"/>
                  <a:pt x="246278" y="593315"/>
                  <a:pt x="181720" y="688036"/>
                </a:cubicBezTo>
                <a:cubicBezTo>
                  <a:pt x="117162" y="782757"/>
                  <a:pt x="283320" y="529815"/>
                  <a:pt x="292845" y="576911"/>
                </a:cubicBezTo>
                <a:cubicBezTo>
                  <a:pt x="302370" y="624007"/>
                  <a:pt x="220878" y="937803"/>
                  <a:pt x="238870" y="970611"/>
                </a:cubicBezTo>
                <a:cubicBezTo>
                  <a:pt x="256862" y="1003419"/>
                  <a:pt x="440482" y="725078"/>
                  <a:pt x="400795" y="773761"/>
                </a:cubicBezTo>
                <a:cubicBezTo>
                  <a:pt x="361108" y="822444"/>
                  <a:pt x="15033" y="1257948"/>
                  <a:pt x="745" y="1262711"/>
                </a:cubicBezTo>
                <a:cubicBezTo>
                  <a:pt x="-13543" y="1267474"/>
                  <a:pt x="180662" y="875890"/>
                  <a:pt x="315070" y="802336"/>
                </a:cubicBezTo>
                <a:cubicBezTo>
                  <a:pt x="449478" y="728782"/>
                  <a:pt x="802433" y="816094"/>
                  <a:pt x="807195" y="821386"/>
                </a:cubicBezTo>
                <a:cubicBezTo>
                  <a:pt x="811958" y="826678"/>
                  <a:pt x="403441" y="888061"/>
                  <a:pt x="343645" y="834086"/>
                </a:cubicBezTo>
                <a:cubicBezTo>
                  <a:pt x="283849" y="780111"/>
                  <a:pt x="446303" y="583790"/>
                  <a:pt x="448420" y="497536"/>
                </a:cubicBezTo>
                <a:cubicBezTo>
                  <a:pt x="450537" y="411282"/>
                  <a:pt x="315070" y="395936"/>
                  <a:pt x="356345" y="316561"/>
                </a:cubicBezTo>
                <a:cubicBezTo>
                  <a:pt x="397620" y="237186"/>
                  <a:pt x="709299" y="-53327"/>
                  <a:pt x="680195" y="8586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1" name="フリーフォーム: 図形 390">
            <a:extLst>
              <a:ext uri="{FF2B5EF4-FFF2-40B4-BE49-F238E27FC236}">
                <a16:creationId xmlns:a16="http://schemas.microsoft.com/office/drawing/2014/main" id="{7AA9B59F-32C5-4A92-977C-6CBBEE5751DD}"/>
              </a:ext>
            </a:extLst>
          </p:cNvPr>
          <p:cNvSpPr/>
          <p:nvPr/>
        </p:nvSpPr>
        <p:spPr>
          <a:xfrm>
            <a:off x="6549469" y="10251836"/>
            <a:ext cx="934106" cy="930537"/>
          </a:xfrm>
          <a:custGeom>
            <a:avLst/>
            <a:gdLst>
              <a:gd name="connsiteX0" fmla="*/ 934006 w 934106"/>
              <a:gd name="connsiteY0" fmla="*/ 3414 h 930537"/>
              <a:gd name="connsiteX1" fmla="*/ 559356 w 934106"/>
              <a:gd name="connsiteY1" fmla="*/ 336789 h 930537"/>
              <a:gd name="connsiteX2" fmla="*/ 419656 w 934106"/>
              <a:gd name="connsiteY2" fmla="*/ 851139 h 930537"/>
              <a:gd name="connsiteX3" fmla="*/ 432356 w 934106"/>
              <a:gd name="connsiteY3" fmla="*/ 701914 h 930537"/>
              <a:gd name="connsiteX4" fmla="*/ 324406 w 934106"/>
              <a:gd name="connsiteY4" fmla="*/ 911464 h 930537"/>
              <a:gd name="connsiteX5" fmla="*/ 286306 w 934106"/>
              <a:gd name="connsiteY5" fmla="*/ 816214 h 930537"/>
              <a:gd name="connsiteX6" fmla="*/ 556 w 934106"/>
              <a:gd name="connsiteY6" fmla="*/ 914639 h 930537"/>
              <a:gd name="connsiteX7" fmla="*/ 368856 w 934106"/>
              <a:gd name="connsiteY7" fmla="*/ 416164 h 930537"/>
              <a:gd name="connsiteX8" fmla="*/ 521256 w 934106"/>
              <a:gd name="connsiteY8" fmla="*/ 178039 h 930537"/>
              <a:gd name="connsiteX9" fmla="*/ 934006 w 934106"/>
              <a:gd name="connsiteY9" fmla="*/ 3414 h 93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4106" h="930537">
                <a:moveTo>
                  <a:pt x="934006" y="3414"/>
                </a:moveTo>
                <a:cubicBezTo>
                  <a:pt x="940356" y="29872"/>
                  <a:pt x="645081" y="195502"/>
                  <a:pt x="559356" y="336789"/>
                </a:cubicBezTo>
                <a:cubicBezTo>
                  <a:pt x="473631" y="478077"/>
                  <a:pt x="440823" y="790285"/>
                  <a:pt x="419656" y="851139"/>
                </a:cubicBezTo>
                <a:cubicBezTo>
                  <a:pt x="398489" y="911993"/>
                  <a:pt x="448231" y="691860"/>
                  <a:pt x="432356" y="701914"/>
                </a:cubicBezTo>
                <a:cubicBezTo>
                  <a:pt x="416481" y="711968"/>
                  <a:pt x="348748" y="892414"/>
                  <a:pt x="324406" y="911464"/>
                </a:cubicBezTo>
                <a:cubicBezTo>
                  <a:pt x="300064" y="930514"/>
                  <a:pt x="340281" y="815685"/>
                  <a:pt x="286306" y="816214"/>
                </a:cubicBezTo>
                <a:cubicBezTo>
                  <a:pt x="232331" y="816743"/>
                  <a:pt x="-13202" y="981314"/>
                  <a:pt x="556" y="914639"/>
                </a:cubicBezTo>
                <a:cubicBezTo>
                  <a:pt x="14314" y="847964"/>
                  <a:pt x="282073" y="538931"/>
                  <a:pt x="368856" y="416164"/>
                </a:cubicBezTo>
                <a:cubicBezTo>
                  <a:pt x="455639" y="293397"/>
                  <a:pt x="421773" y="245243"/>
                  <a:pt x="521256" y="178039"/>
                </a:cubicBezTo>
                <a:cubicBezTo>
                  <a:pt x="620739" y="110835"/>
                  <a:pt x="927656" y="-23044"/>
                  <a:pt x="934006" y="3414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2" name="フリーフォーム: 図形 391">
            <a:extLst>
              <a:ext uri="{FF2B5EF4-FFF2-40B4-BE49-F238E27FC236}">
                <a16:creationId xmlns:a16="http://schemas.microsoft.com/office/drawing/2014/main" id="{DBCAD48F-131E-44D5-AD2D-1A019008C598}"/>
              </a:ext>
            </a:extLst>
          </p:cNvPr>
          <p:cNvSpPr/>
          <p:nvPr/>
        </p:nvSpPr>
        <p:spPr>
          <a:xfrm>
            <a:off x="5978775" y="8272678"/>
            <a:ext cx="1548705" cy="1185946"/>
          </a:xfrm>
          <a:custGeom>
            <a:avLst/>
            <a:gdLst>
              <a:gd name="connsiteX0" fmla="*/ 31500 w 1548705"/>
              <a:gd name="connsiteY0" fmla="*/ 45822 h 1185946"/>
              <a:gd name="connsiteX1" fmla="*/ 1311025 w 1548705"/>
              <a:gd name="connsiteY1" fmla="*/ 1372 h 1185946"/>
              <a:gd name="connsiteX2" fmla="*/ 650625 w 1548705"/>
              <a:gd name="connsiteY2" fmla="*/ 99797 h 1185946"/>
              <a:gd name="connsiteX3" fmla="*/ 1358650 w 1548705"/>
              <a:gd name="connsiteY3" fmla="*/ 102972 h 1185946"/>
              <a:gd name="connsiteX4" fmla="*/ 644275 w 1548705"/>
              <a:gd name="connsiteY4" fmla="*/ 258547 h 1185946"/>
              <a:gd name="connsiteX5" fmla="*/ 1422150 w 1548705"/>
              <a:gd name="connsiteY5" fmla="*/ 264897 h 1185946"/>
              <a:gd name="connsiteX6" fmla="*/ 644275 w 1548705"/>
              <a:gd name="connsiteY6" fmla="*/ 395072 h 1185946"/>
              <a:gd name="connsiteX7" fmla="*/ 1253875 w 1548705"/>
              <a:gd name="connsiteY7" fmla="*/ 436347 h 1185946"/>
              <a:gd name="connsiteX8" fmla="*/ 476000 w 1548705"/>
              <a:gd name="connsiteY8" fmla="*/ 356972 h 1185946"/>
              <a:gd name="connsiteX9" fmla="*/ 904625 w 1548705"/>
              <a:gd name="connsiteY9" fmla="*/ 598272 h 1185946"/>
              <a:gd name="connsiteX10" fmla="*/ 441075 w 1548705"/>
              <a:gd name="connsiteY10" fmla="*/ 423647 h 1185946"/>
              <a:gd name="connsiteX11" fmla="*/ 739525 w 1548705"/>
              <a:gd name="connsiteY11" fmla="*/ 982447 h 1185946"/>
              <a:gd name="connsiteX12" fmla="*/ 399800 w 1548705"/>
              <a:gd name="connsiteY12" fmla="*/ 664947 h 1185946"/>
              <a:gd name="connsiteX13" fmla="*/ 761750 w 1548705"/>
              <a:gd name="connsiteY13" fmla="*/ 1185647 h 1185946"/>
              <a:gd name="connsiteX14" fmla="*/ 244225 w 1548705"/>
              <a:gd name="connsiteY14" fmla="*/ 579222 h 1185946"/>
              <a:gd name="connsiteX15" fmla="*/ 364875 w 1548705"/>
              <a:gd name="connsiteY15" fmla="*/ 1115797 h 1185946"/>
              <a:gd name="connsiteX16" fmla="*/ 56900 w 1548705"/>
              <a:gd name="connsiteY16" fmla="*/ 617322 h 1185946"/>
              <a:gd name="connsiteX17" fmla="*/ 555375 w 1548705"/>
              <a:gd name="connsiteY17" fmla="*/ 963397 h 1185946"/>
              <a:gd name="connsiteX18" fmla="*/ 368050 w 1548705"/>
              <a:gd name="connsiteY18" fmla="*/ 525247 h 1185946"/>
              <a:gd name="connsiteX19" fmla="*/ 672850 w 1548705"/>
              <a:gd name="connsiteY19" fmla="*/ 636372 h 1185946"/>
              <a:gd name="connsiteX20" fmla="*/ 723650 w 1548705"/>
              <a:gd name="connsiteY20" fmla="*/ 268072 h 1185946"/>
              <a:gd name="connsiteX21" fmla="*/ 1149100 w 1548705"/>
              <a:gd name="connsiteY21" fmla="*/ 233147 h 1185946"/>
              <a:gd name="connsiteX22" fmla="*/ 431550 w 1548705"/>
              <a:gd name="connsiteY22" fmla="*/ 175997 h 1185946"/>
              <a:gd name="connsiteX23" fmla="*/ 1545975 w 1548705"/>
              <a:gd name="connsiteY23" fmla="*/ 52172 h 1185946"/>
              <a:gd name="connsiteX24" fmla="*/ 736350 w 1548705"/>
              <a:gd name="connsiteY24" fmla="*/ 74397 h 1185946"/>
              <a:gd name="connsiteX25" fmla="*/ 418850 w 1548705"/>
              <a:gd name="connsiteY25" fmla="*/ 96622 h 1185946"/>
              <a:gd name="connsiteX26" fmla="*/ 31500 w 1548705"/>
              <a:gd name="connsiteY26" fmla="*/ 45822 h 1185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548705" h="1185946">
                <a:moveTo>
                  <a:pt x="31500" y="45822"/>
                </a:moveTo>
                <a:cubicBezTo>
                  <a:pt x="180196" y="29947"/>
                  <a:pt x="1207837" y="-7624"/>
                  <a:pt x="1311025" y="1372"/>
                </a:cubicBezTo>
                <a:cubicBezTo>
                  <a:pt x="1414213" y="10368"/>
                  <a:pt x="642688" y="82864"/>
                  <a:pt x="650625" y="99797"/>
                </a:cubicBezTo>
                <a:cubicBezTo>
                  <a:pt x="658562" y="116730"/>
                  <a:pt x="1359708" y="76514"/>
                  <a:pt x="1358650" y="102972"/>
                </a:cubicBezTo>
                <a:cubicBezTo>
                  <a:pt x="1357592" y="129430"/>
                  <a:pt x="633692" y="231560"/>
                  <a:pt x="644275" y="258547"/>
                </a:cubicBezTo>
                <a:cubicBezTo>
                  <a:pt x="654858" y="285534"/>
                  <a:pt x="1422150" y="242143"/>
                  <a:pt x="1422150" y="264897"/>
                </a:cubicBezTo>
                <a:cubicBezTo>
                  <a:pt x="1422150" y="287651"/>
                  <a:pt x="672321" y="366497"/>
                  <a:pt x="644275" y="395072"/>
                </a:cubicBezTo>
                <a:cubicBezTo>
                  <a:pt x="616229" y="423647"/>
                  <a:pt x="1281921" y="442697"/>
                  <a:pt x="1253875" y="436347"/>
                </a:cubicBezTo>
                <a:cubicBezTo>
                  <a:pt x="1225829" y="429997"/>
                  <a:pt x="534208" y="329985"/>
                  <a:pt x="476000" y="356972"/>
                </a:cubicBezTo>
                <a:cubicBezTo>
                  <a:pt x="417792" y="383959"/>
                  <a:pt x="910446" y="587160"/>
                  <a:pt x="904625" y="598272"/>
                </a:cubicBezTo>
                <a:cubicBezTo>
                  <a:pt x="898804" y="609384"/>
                  <a:pt x="468592" y="359618"/>
                  <a:pt x="441075" y="423647"/>
                </a:cubicBezTo>
                <a:cubicBezTo>
                  <a:pt x="413558" y="487676"/>
                  <a:pt x="746404" y="942230"/>
                  <a:pt x="739525" y="982447"/>
                </a:cubicBezTo>
                <a:cubicBezTo>
                  <a:pt x="732646" y="1022664"/>
                  <a:pt x="396096" y="631080"/>
                  <a:pt x="399800" y="664947"/>
                </a:cubicBezTo>
                <a:cubicBezTo>
                  <a:pt x="403504" y="698814"/>
                  <a:pt x="787679" y="1199934"/>
                  <a:pt x="761750" y="1185647"/>
                </a:cubicBezTo>
                <a:cubicBezTo>
                  <a:pt x="735821" y="1171360"/>
                  <a:pt x="310371" y="590864"/>
                  <a:pt x="244225" y="579222"/>
                </a:cubicBezTo>
                <a:cubicBezTo>
                  <a:pt x="178079" y="567580"/>
                  <a:pt x="396096" y="1109447"/>
                  <a:pt x="364875" y="1115797"/>
                </a:cubicBezTo>
                <a:cubicBezTo>
                  <a:pt x="333654" y="1122147"/>
                  <a:pt x="25150" y="642722"/>
                  <a:pt x="56900" y="617322"/>
                </a:cubicBezTo>
                <a:cubicBezTo>
                  <a:pt x="88650" y="591922"/>
                  <a:pt x="503517" y="978743"/>
                  <a:pt x="555375" y="963397"/>
                </a:cubicBezTo>
                <a:cubicBezTo>
                  <a:pt x="607233" y="948051"/>
                  <a:pt x="348471" y="579751"/>
                  <a:pt x="368050" y="525247"/>
                </a:cubicBezTo>
                <a:cubicBezTo>
                  <a:pt x="387629" y="470743"/>
                  <a:pt x="613583" y="679235"/>
                  <a:pt x="672850" y="636372"/>
                </a:cubicBezTo>
                <a:cubicBezTo>
                  <a:pt x="732117" y="593509"/>
                  <a:pt x="644275" y="335276"/>
                  <a:pt x="723650" y="268072"/>
                </a:cubicBezTo>
                <a:cubicBezTo>
                  <a:pt x="803025" y="200868"/>
                  <a:pt x="1197783" y="248493"/>
                  <a:pt x="1149100" y="233147"/>
                </a:cubicBezTo>
                <a:cubicBezTo>
                  <a:pt x="1100417" y="217801"/>
                  <a:pt x="365404" y="206159"/>
                  <a:pt x="431550" y="175997"/>
                </a:cubicBezTo>
                <a:cubicBezTo>
                  <a:pt x="497696" y="145835"/>
                  <a:pt x="1495175" y="69105"/>
                  <a:pt x="1545975" y="52172"/>
                </a:cubicBezTo>
                <a:cubicBezTo>
                  <a:pt x="1596775" y="35239"/>
                  <a:pt x="924204" y="66989"/>
                  <a:pt x="736350" y="74397"/>
                </a:cubicBezTo>
                <a:cubicBezTo>
                  <a:pt x="548496" y="81805"/>
                  <a:pt x="535267" y="103501"/>
                  <a:pt x="418850" y="96622"/>
                </a:cubicBezTo>
                <a:cubicBezTo>
                  <a:pt x="302433" y="89743"/>
                  <a:pt x="-117196" y="61697"/>
                  <a:pt x="31500" y="45822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3" name="フリーフォーム: 図形 392">
            <a:extLst>
              <a:ext uri="{FF2B5EF4-FFF2-40B4-BE49-F238E27FC236}">
                <a16:creationId xmlns:a16="http://schemas.microsoft.com/office/drawing/2014/main" id="{7DC1BB9B-7AA7-44FC-89D9-328B38905B77}"/>
              </a:ext>
            </a:extLst>
          </p:cNvPr>
          <p:cNvSpPr/>
          <p:nvPr/>
        </p:nvSpPr>
        <p:spPr>
          <a:xfrm>
            <a:off x="1730127" y="2193908"/>
            <a:ext cx="908331" cy="1398456"/>
          </a:xfrm>
          <a:custGeom>
            <a:avLst/>
            <a:gdLst>
              <a:gd name="connsiteX0" fmla="*/ 31998 w 908331"/>
              <a:gd name="connsiteY0" fmla="*/ 50817 h 1398456"/>
              <a:gd name="connsiteX1" fmla="*/ 889248 w 908331"/>
              <a:gd name="connsiteY1" fmla="*/ 17 h 1398456"/>
              <a:gd name="connsiteX2" fmla="*/ 613023 w 908331"/>
              <a:gd name="connsiteY2" fmla="*/ 53992 h 1398456"/>
              <a:gd name="connsiteX3" fmla="*/ 447923 w 908331"/>
              <a:gd name="connsiteY3" fmla="*/ 184167 h 1398456"/>
              <a:gd name="connsiteX4" fmla="*/ 336798 w 908331"/>
              <a:gd name="connsiteY4" fmla="*/ 1289067 h 1398456"/>
              <a:gd name="connsiteX5" fmla="*/ 349498 w 908331"/>
              <a:gd name="connsiteY5" fmla="*/ 1203342 h 1398456"/>
              <a:gd name="connsiteX6" fmla="*/ 133598 w 908331"/>
              <a:gd name="connsiteY6" fmla="*/ 450867 h 1398456"/>
              <a:gd name="connsiteX7" fmla="*/ 152648 w 908331"/>
              <a:gd name="connsiteY7" fmla="*/ 1390667 h 1398456"/>
              <a:gd name="connsiteX8" fmla="*/ 35173 w 908331"/>
              <a:gd name="connsiteY8" fmla="*/ 863617 h 1398456"/>
              <a:gd name="connsiteX9" fmla="*/ 165348 w 908331"/>
              <a:gd name="connsiteY9" fmla="*/ 241317 h 1398456"/>
              <a:gd name="connsiteX10" fmla="*/ 31998 w 908331"/>
              <a:gd name="connsiteY10" fmla="*/ 50817 h 1398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08331" h="1398456">
                <a:moveTo>
                  <a:pt x="31998" y="50817"/>
                </a:moveTo>
                <a:cubicBezTo>
                  <a:pt x="152648" y="10600"/>
                  <a:pt x="792411" y="-512"/>
                  <a:pt x="889248" y="17"/>
                </a:cubicBezTo>
                <a:cubicBezTo>
                  <a:pt x="986085" y="546"/>
                  <a:pt x="686577" y="23300"/>
                  <a:pt x="613023" y="53992"/>
                </a:cubicBezTo>
                <a:cubicBezTo>
                  <a:pt x="539469" y="84684"/>
                  <a:pt x="493960" y="-21679"/>
                  <a:pt x="447923" y="184167"/>
                </a:cubicBezTo>
                <a:cubicBezTo>
                  <a:pt x="401886" y="390013"/>
                  <a:pt x="353202" y="1119205"/>
                  <a:pt x="336798" y="1289067"/>
                </a:cubicBezTo>
                <a:cubicBezTo>
                  <a:pt x="320394" y="1458930"/>
                  <a:pt x="383365" y="1343042"/>
                  <a:pt x="349498" y="1203342"/>
                </a:cubicBezTo>
                <a:cubicBezTo>
                  <a:pt x="315631" y="1063642"/>
                  <a:pt x="166406" y="419646"/>
                  <a:pt x="133598" y="450867"/>
                </a:cubicBezTo>
                <a:cubicBezTo>
                  <a:pt x="100790" y="482088"/>
                  <a:pt x="169052" y="1321875"/>
                  <a:pt x="152648" y="1390667"/>
                </a:cubicBezTo>
                <a:cubicBezTo>
                  <a:pt x="136244" y="1459459"/>
                  <a:pt x="33056" y="1055175"/>
                  <a:pt x="35173" y="863617"/>
                </a:cubicBezTo>
                <a:cubicBezTo>
                  <a:pt x="37290" y="672059"/>
                  <a:pt x="159527" y="377313"/>
                  <a:pt x="165348" y="241317"/>
                </a:cubicBezTo>
                <a:cubicBezTo>
                  <a:pt x="171169" y="105321"/>
                  <a:pt x="-88652" y="91034"/>
                  <a:pt x="31998" y="50817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4" name="フリーフォーム: 図形 393">
            <a:extLst>
              <a:ext uri="{FF2B5EF4-FFF2-40B4-BE49-F238E27FC236}">
                <a16:creationId xmlns:a16="http://schemas.microsoft.com/office/drawing/2014/main" id="{1AC2F99E-F792-4CC3-A56A-23286F8FA967}"/>
              </a:ext>
            </a:extLst>
          </p:cNvPr>
          <p:cNvSpPr/>
          <p:nvPr/>
        </p:nvSpPr>
        <p:spPr>
          <a:xfrm>
            <a:off x="1504728" y="2459394"/>
            <a:ext cx="1197205" cy="1701700"/>
          </a:xfrm>
          <a:custGeom>
            <a:avLst/>
            <a:gdLst>
              <a:gd name="connsiteX0" fmla="*/ 647922 w 1197205"/>
              <a:gd name="connsiteY0" fmla="*/ 17106 h 1701700"/>
              <a:gd name="connsiteX1" fmla="*/ 587597 w 1197205"/>
              <a:gd name="connsiteY1" fmla="*/ 941031 h 1701700"/>
              <a:gd name="connsiteX2" fmla="*/ 581247 w 1197205"/>
              <a:gd name="connsiteY2" fmla="*/ 861656 h 1701700"/>
              <a:gd name="connsiteX3" fmla="*/ 933672 w 1197205"/>
              <a:gd name="connsiteY3" fmla="*/ 1179156 h 1701700"/>
              <a:gd name="connsiteX4" fmla="*/ 943197 w 1197205"/>
              <a:gd name="connsiteY4" fmla="*/ 934681 h 1701700"/>
              <a:gd name="connsiteX5" fmla="*/ 1197197 w 1197205"/>
              <a:gd name="connsiteY5" fmla="*/ 1683981 h 1701700"/>
              <a:gd name="connsiteX6" fmla="*/ 933672 w 1197205"/>
              <a:gd name="connsiteY6" fmla="*/ 1445856 h 1701700"/>
              <a:gd name="connsiteX7" fmla="*/ 549497 w 1197205"/>
              <a:gd name="connsiteY7" fmla="*/ 1217256 h 1701700"/>
              <a:gd name="connsiteX8" fmla="*/ 914622 w 1197205"/>
              <a:gd name="connsiteY8" fmla="*/ 1325206 h 1701700"/>
              <a:gd name="connsiteX9" fmla="*/ 559022 w 1197205"/>
              <a:gd name="connsiteY9" fmla="*/ 1293456 h 1701700"/>
              <a:gd name="connsiteX10" fmla="*/ 593947 w 1197205"/>
              <a:gd name="connsiteY10" fmla="*/ 1490306 h 1701700"/>
              <a:gd name="connsiteX11" fmla="*/ 225647 w 1197205"/>
              <a:gd name="connsiteY11" fmla="*/ 1537931 h 1701700"/>
              <a:gd name="connsiteX12" fmla="*/ 222 w 1197205"/>
              <a:gd name="connsiteY12" fmla="*/ 1544281 h 1701700"/>
              <a:gd name="connsiteX13" fmla="*/ 187547 w 1197205"/>
              <a:gd name="connsiteY13" fmla="*/ 1242656 h 1701700"/>
              <a:gd name="connsiteX14" fmla="*/ 374872 w 1197205"/>
              <a:gd name="connsiteY14" fmla="*/ 39331 h 1701700"/>
              <a:gd name="connsiteX15" fmla="*/ 384397 w 1197205"/>
              <a:gd name="connsiteY15" fmla="*/ 318731 h 1701700"/>
              <a:gd name="connsiteX16" fmla="*/ 647922 w 1197205"/>
              <a:gd name="connsiteY16" fmla="*/ 17106 h 170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97205" h="1701700">
                <a:moveTo>
                  <a:pt x="647922" y="17106"/>
                </a:moveTo>
                <a:cubicBezTo>
                  <a:pt x="681789" y="120823"/>
                  <a:pt x="598709" y="800273"/>
                  <a:pt x="587597" y="941031"/>
                </a:cubicBezTo>
                <a:cubicBezTo>
                  <a:pt x="576485" y="1081789"/>
                  <a:pt x="523568" y="821968"/>
                  <a:pt x="581247" y="861656"/>
                </a:cubicBezTo>
                <a:cubicBezTo>
                  <a:pt x="638926" y="901344"/>
                  <a:pt x="873347" y="1166985"/>
                  <a:pt x="933672" y="1179156"/>
                </a:cubicBezTo>
                <a:cubicBezTo>
                  <a:pt x="993997" y="1191327"/>
                  <a:pt x="899276" y="850544"/>
                  <a:pt x="943197" y="934681"/>
                </a:cubicBezTo>
                <a:cubicBezTo>
                  <a:pt x="987118" y="1018818"/>
                  <a:pt x="1198784" y="1598785"/>
                  <a:pt x="1197197" y="1683981"/>
                </a:cubicBezTo>
                <a:cubicBezTo>
                  <a:pt x="1195610" y="1769177"/>
                  <a:pt x="1041622" y="1523644"/>
                  <a:pt x="933672" y="1445856"/>
                </a:cubicBezTo>
                <a:cubicBezTo>
                  <a:pt x="825722" y="1368069"/>
                  <a:pt x="552672" y="1237364"/>
                  <a:pt x="549497" y="1217256"/>
                </a:cubicBezTo>
                <a:cubicBezTo>
                  <a:pt x="546322" y="1197148"/>
                  <a:pt x="913035" y="1312506"/>
                  <a:pt x="914622" y="1325206"/>
                </a:cubicBezTo>
                <a:cubicBezTo>
                  <a:pt x="916209" y="1337906"/>
                  <a:pt x="612468" y="1265939"/>
                  <a:pt x="559022" y="1293456"/>
                </a:cubicBezTo>
                <a:cubicBezTo>
                  <a:pt x="505576" y="1320973"/>
                  <a:pt x="649509" y="1449560"/>
                  <a:pt x="593947" y="1490306"/>
                </a:cubicBezTo>
                <a:cubicBezTo>
                  <a:pt x="538385" y="1531052"/>
                  <a:pt x="324601" y="1528935"/>
                  <a:pt x="225647" y="1537931"/>
                </a:cubicBezTo>
                <a:cubicBezTo>
                  <a:pt x="126693" y="1546927"/>
                  <a:pt x="6572" y="1593494"/>
                  <a:pt x="222" y="1544281"/>
                </a:cubicBezTo>
                <a:cubicBezTo>
                  <a:pt x="-6128" y="1495068"/>
                  <a:pt x="125105" y="1493481"/>
                  <a:pt x="187547" y="1242656"/>
                </a:cubicBezTo>
                <a:cubicBezTo>
                  <a:pt x="249989" y="991831"/>
                  <a:pt x="342064" y="193318"/>
                  <a:pt x="374872" y="39331"/>
                </a:cubicBezTo>
                <a:cubicBezTo>
                  <a:pt x="407680" y="-114656"/>
                  <a:pt x="345239" y="322435"/>
                  <a:pt x="384397" y="318731"/>
                </a:cubicBezTo>
                <a:cubicBezTo>
                  <a:pt x="423555" y="315027"/>
                  <a:pt x="614055" y="-86611"/>
                  <a:pt x="647922" y="17106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5" name="フリーフォーム: 図形 394">
            <a:extLst>
              <a:ext uri="{FF2B5EF4-FFF2-40B4-BE49-F238E27FC236}">
                <a16:creationId xmlns:a16="http://schemas.microsoft.com/office/drawing/2014/main" id="{1D828CB0-435D-4C31-A859-CE5A84D95B40}"/>
              </a:ext>
            </a:extLst>
          </p:cNvPr>
          <p:cNvSpPr/>
          <p:nvPr/>
        </p:nvSpPr>
        <p:spPr>
          <a:xfrm>
            <a:off x="2019964" y="2133927"/>
            <a:ext cx="613763" cy="1769781"/>
          </a:xfrm>
          <a:custGeom>
            <a:avLst/>
            <a:gdLst>
              <a:gd name="connsiteX0" fmla="*/ 15211 w 613763"/>
              <a:gd name="connsiteY0" fmla="*/ 104448 h 1769781"/>
              <a:gd name="connsiteX1" fmla="*/ 513686 w 613763"/>
              <a:gd name="connsiteY1" fmla="*/ 94923 h 1769781"/>
              <a:gd name="connsiteX2" fmla="*/ 386686 w 613763"/>
              <a:gd name="connsiteY2" fmla="*/ 126673 h 1769781"/>
              <a:gd name="connsiteX3" fmla="*/ 605761 w 613763"/>
              <a:gd name="connsiteY3" fmla="*/ 1698298 h 1769781"/>
              <a:gd name="connsiteX4" fmla="*/ 558136 w 613763"/>
              <a:gd name="connsiteY4" fmla="*/ 1514148 h 1769781"/>
              <a:gd name="connsiteX5" fmla="*/ 481936 w 613763"/>
              <a:gd name="connsiteY5" fmla="*/ 1622098 h 1769781"/>
              <a:gd name="connsiteX6" fmla="*/ 221586 w 613763"/>
              <a:gd name="connsiteY6" fmla="*/ 1380798 h 1769781"/>
              <a:gd name="connsiteX7" fmla="*/ 205711 w 613763"/>
              <a:gd name="connsiteY7" fmla="*/ 1142673 h 1769781"/>
              <a:gd name="connsiteX8" fmla="*/ 46961 w 613763"/>
              <a:gd name="connsiteY8" fmla="*/ 367973 h 1769781"/>
              <a:gd name="connsiteX9" fmla="*/ 119986 w 613763"/>
              <a:gd name="connsiteY9" fmla="*/ 431473 h 1769781"/>
              <a:gd name="connsiteX10" fmla="*/ 15211 w 613763"/>
              <a:gd name="connsiteY10" fmla="*/ 104448 h 176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3763" h="1769781">
                <a:moveTo>
                  <a:pt x="15211" y="104448"/>
                </a:moveTo>
                <a:cubicBezTo>
                  <a:pt x="80828" y="48356"/>
                  <a:pt x="451774" y="91219"/>
                  <a:pt x="513686" y="94923"/>
                </a:cubicBezTo>
                <a:cubicBezTo>
                  <a:pt x="575598" y="98627"/>
                  <a:pt x="371340" y="-140556"/>
                  <a:pt x="386686" y="126673"/>
                </a:cubicBezTo>
                <a:cubicBezTo>
                  <a:pt x="402032" y="393902"/>
                  <a:pt x="577186" y="1467052"/>
                  <a:pt x="605761" y="1698298"/>
                </a:cubicBezTo>
                <a:cubicBezTo>
                  <a:pt x="634336" y="1929544"/>
                  <a:pt x="578773" y="1526848"/>
                  <a:pt x="558136" y="1514148"/>
                </a:cubicBezTo>
                <a:cubicBezTo>
                  <a:pt x="537499" y="1501448"/>
                  <a:pt x="538028" y="1644323"/>
                  <a:pt x="481936" y="1622098"/>
                </a:cubicBezTo>
                <a:cubicBezTo>
                  <a:pt x="425844" y="1599873"/>
                  <a:pt x="267623" y="1460702"/>
                  <a:pt x="221586" y="1380798"/>
                </a:cubicBezTo>
                <a:cubicBezTo>
                  <a:pt x="175549" y="1300894"/>
                  <a:pt x="234815" y="1311477"/>
                  <a:pt x="205711" y="1142673"/>
                </a:cubicBezTo>
                <a:cubicBezTo>
                  <a:pt x="176607" y="973869"/>
                  <a:pt x="61248" y="486506"/>
                  <a:pt x="46961" y="367973"/>
                </a:cubicBezTo>
                <a:cubicBezTo>
                  <a:pt x="32674" y="249440"/>
                  <a:pt x="122632" y="476981"/>
                  <a:pt x="119986" y="431473"/>
                </a:cubicBezTo>
                <a:cubicBezTo>
                  <a:pt x="117340" y="385965"/>
                  <a:pt x="-50406" y="160540"/>
                  <a:pt x="15211" y="104448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6" name="フリーフォーム: 図形 395">
            <a:extLst>
              <a:ext uri="{FF2B5EF4-FFF2-40B4-BE49-F238E27FC236}">
                <a16:creationId xmlns:a16="http://schemas.microsoft.com/office/drawing/2014/main" id="{E20035AF-6918-4910-A64A-9E9E46D115EA}"/>
              </a:ext>
            </a:extLst>
          </p:cNvPr>
          <p:cNvSpPr/>
          <p:nvPr/>
        </p:nvSpPr>
        <p:spPr>
          <a:xfrm>
            <a:off x="3267075" y="2191381"/>
            <a:ext cx="1155759" cy="1374144"/>
          </a:xfrm>
          <a:custGeom>
            <a:avLst/>
            <a:gdLst>
              <a:gd name="connsiteX0" fmla="*/ 133350 w 1155759"/>
              <a:gd name="connsiteY0" fmla="*/ 15244 h 1374144"/>
              <a:gd name="connsiteX1" fmla="*/ 1066800 w 1155759"/>
              <a:gd name="connsiteY1" fmla="*/ 15244 h 1374144"/>
              <a:gd name="connsiteX2" fmla="*/ 1019175 w 1155759"/>
              <a:gd name="connsiteY2" fmla="*/ 31119 h 1374144"/>
              <a:gd name="connsiteX3" fmla="*/ 1155700 w 1155759"/>
              <a:gd name="connsiteY3" fmla="*/ 380369 h 1374144"/>
              <a:gd name="connsiteX4" fmla="*/ 1000125 w 1155759"/>
              <a:gd name="connsiteY4" fmla="*/ 339094 h 1374144"/>
              <a:gd name="connsiteX5" fmla="*/ 596900 w 1155759"/>
              <a:gd name="connsiteY5" fmla="*/ 348619 h 1374144"/>
              <a:gd name="connsiteX6" fmla="*/ 631825 w 1155759"/>
              <a:gd name="connsiteY6" fmla="*/ 494669 h 1374144"/>
              <a:gd name="connsiteX7" fmla="*/ 603250 w 1155759"/>
              <a:gd name="connsiteY7" fmla="*/ 669294 h 1374144"/>
              <a:gd name="connsiteX8" fmla="*/ 1120775 w 1155759"/>
              <a:gd name="connsiteY8" fmla="*/ 681994 h 1374144"/>
              <a:gd name="connsiteX9" fmla="*/ 901700 w 1155759"/>
              <a:gd name="connsiteY9" fmla="*/ 739144 h 1374144"/>
              <a:gd name="connsiteX10" fmla="*/ 301625 w 1155759"/>
              <a:gd name="connsiteY10" fmla="*/ 1164594 h 1374144"/>
              <a:gd name="connsiteX11" fmla="*/ 0 w 1155759"/>
              <a:gd name="connsiteY11" fmla="*/ 1374144 h 1374144"/>
              <a:gd name="connsiteX12" fmla="*/ 298450 w 1155759"/>
              <a:gd name="connsiteY12" fmla="*/ 1158244 h 1374144"/>
              <a:gd name="connsiteX13" fmla="*/ 196850 w 1155759"/>
              <a:gd name="connsiteY13" fmla="*/ 1148719 h 1374144"/>
              <a:gd name="connsiteX14" fmla="*/ 260350 w 1155759"/>
              <a:gd name="connsiteY14" fmla="*/ 723269 h 1374144"/>
              <a:gd name="connsiteX15" fmla="*/ 196850 w 1155759"/>
              <a:gd name="connsiteY15" fmla="*/ 85094 h 1374144"/>
              <a:gd name="connsiteX16" fmla="*/ 133350 w 1155759"/>
              <a:gd name="connsiteY16" fmla="*/ 15244 h 1374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55759" h="1374144">
                <a:moveTo>
                  <a:pt x="133350" y="15244"/>
                </a:moveTo>
                <a:cubicBezTo>
                  <a:pt x="278342" y="3602"/>
                  <a:pt x="919163" y="12598"/>
                  <a:pt x="1066800" y="15244"/>
                </a:cubicBezTo>
                <a:cubicBezTo>
                  <a:pt x="1214437" y="17890"/>
                  <a:pt x="1004358" y="-29735"/>
                  <a:pt x="1019175" y="31119"/>
                </a:cubicBezTo>
                <a:cubicBezTo>
                  <a:pt x="1033992" y="91973"/>
                  <a:pt x="1158875" y="329040"/>
                  <a:pt x="1155700" y="380369"/>
                </a:cubicBezTo>
                <a:cubicBezTo>
                  <a:pt x="1152525" y="431698"/>
                  <a:pt x="1093258" y="344386"/>
                  <a:pt x="1000125" y="339094"/>
                </a:cubicBezTo>
                <a:cubicBezTo>
                  <a:pt x="906992" y="333802"/>
                  <a:pt x="658283" y="322690"/>
                  <a:pt x="596900" y="348619"/>
                </a:cubicBezTo>
                <a:cubicBezTo>
                  <a:pt x="535517" y="374548"/>
                  <a:pt x="630767" y="441223"/>
                  <a:pt x="631825" y="494669"/>
                </a:cubicBezTo>
                <a:cubicBezTo>
                  <a:pt x="632883" y="548115"/>
                  <a:pt x="521758" y="638073"/>
                  <a:pt x="603250" y="669294"/>
                </a:cubicBezTo>
                <a:cubicBezTo>
                  <a:pt x="684742" y="700515"/>
                  <a:pt x="1071033" y="670352"/>
                  <a:pt x="1120775" y="681994"/>
                </a:cubicBezTo>
                <a:cubicBezTo>
                  <a:pt x="1170517" y="693636"/>
                  <a:pt x="1038225" y="658711"/>
                  <a:pt x="901700" y="739144"/>
                </a:cubicBezTo>
                <a:cubicBezTo>
                  <a:pt x="765175" y="819577"/>
                  <a:pt x="301625" y="1164594"/>
                  <a:pt x="301625" y="1164594"/>
                </a:cubicBezTo>
                <a:lnTo>
                  <a:pt x="0" y="1374144"/>
                </a:lnTo>
                <a:cubicBezTo>
                  <a:pt x="-529" y="1373086"/>
                  <a:pt x="265642" y="1195815"/>
                  <a:pt x="298450" y="1158244"/>
                </a:cubicBezTo>
                <a:cubicBezTo>
                  <a:pt x="331258" y="1120673"/>
                  <a:pt x="203200" y="1221215"/>
                  <a:pt x="196850" y="1148719"/>
                </a:cubicBezTo>
                <a:cubicBezTo>
                  <a:pt x="190500" y="1076223"/>
                  <a:pt x="260350" y="900540"/>
                  <a:pt x="260350" y="723269"/>
                </a:cubicBezTo>
                <a:cubicBezTo>
                  <a:pt x="260350" y="545998"/>
                  <a:pt x="213254" y="200981"/>
                  <a:pt x="196850" y="85094"/>
                </a:cubicBezTo>
                <a:cubicBezTo>
                  <a:pt x="180446" y="-30793"/>
                  <a:pt x="-11642" y="26886"/>
                  <a:pt x="133350" y="15244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7" name="フリーフォーム: 図形 396">
            <a:extLst>
              <a:ext uri="{FF2B5EF4-FFF2-40B4-BE49-F238E27FC236}">
                <a16:creationId xmlns:a16="http://schemas.microsoft.com/office/drawing/2014/main" id="{D5A7E726-D935-416A-B572-9FAD766577A7}"/>
              </a:ext>
            </a:extLst>
          </p:cNvPr>
          <p:cNvSpPr/>
          <p:nvPr/>
        </p:nvSpPr>
        <p:spPr>
          <a:xfrm>
            <a:off x="3570174" y="2304756"/>
            <a:ext cx="576681" cy="845033"/>
          </a:xfrm>
          <a:custGeom>
            <a:avLst/>
            <a:gdLst>
              <a:gd name="connsiteX0" fmla="*/ 576376 w 576681"/>
              <a:gd name="connsiteY0" fmla="*/ 294 h 845033"/>
              <a:gd name="connsiteX1" fmla="*/ 233476 w 576681"/>
              <a:gd name="connsiteY1" fmla="*/ 143169 h 845033"/>
              <a:gd name="connsiteX2" fmla="*/ 223951 w 576681"/>
              <a:gd name="connsiteY2" fmla="*/ 482894 h 845033"/>
              <a:gd name="connsiteX3" fmla="*/ 233476 w 576681"/>
              <a:gd name="connsiteY3" fmla="*/ 266994 h 845033"/>
              <a:gd name="connsiteX4" fmla="*/ 439851 w 576681"/>
              <a:gd name="connsiteY4" fmla="*/ 654344 h 845033"/>
              <a:gd name="connsiteX5" fmla="*/ 239826 w 576681"/>
              <a:gd name="connsiteY5" fmla="*/ 692444 h 845033"/>
              <a:gd name="connsiteX6" fmla="*/ 1701 w 576681"/>
              <a:gd name="connsiteY6" fmla="*/ 835319 h 845033"/>
              <a:gd name="connsiteX7" fmla="*/ 128701 w 576681"/>
              <a:gd name="connsiteY7" fmla="*/ 387644 h 845033"/>
              <a:gd name="connsiteX8" fmla="*/ 42976 w 576681"/>
              <a:gd name="connsiteY8" fmla="*/ 203494 h 845033"/>
              <a:gd name="connsiteX9" fmla="*/ 166801 w 576681"/>
              <a:gd name="connsiteY9" fmla="*/ 108244 h 845033"/>
              <a:gd name="connsiteX10" fmla="*/ 576376 w 576681"/>
              <a:gd name="connsiteY10" fmla="*/ 294 h 845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6681" h="845033">
                <a:moveTo>
                  <a:pt x="576376" y="294"/>
                </a:moveTo>
                <a:cubicBezTo>
                  <a:pt x="587488" y="6115"/>
                  <a:pt x="292213" y="62736"/>
                  <a:pt x="233476" y="143169"/>
                </a:cubicBezTo>
                <a:cubicBezTo>
                  <a:pt x="174739" y="223602"/>
                  <a:pt x="223951" y="462257"/>
                  <a:pt x="223951" y="482894"/>
                </a:cubicBezTo>
                <a:cubicBezTo>
                  <a:pt x="223951" y="503531"/>
                  <a:pt x="197493" y="238419"/>
                  <a:pt x="233476" y="266994"/>
                </a:cubicBezTo>
                <a:cubicBezTo>
                  <a:pt x="269459" y="295569"/>
                  <a:pt x="438793" y="583436"/>
                  <a:pt x="439851" y="654344"/>
                </a:cubicBezTo>
                <a:cubicBezTo>
                  <a:pt x="440909" y="725252"/>
                  <a:pt x="312851" y="662282"/>
                  <a:pt x="239826" y="692444"/>
                </a:cubicBezTo>
                <a:cubicBezTo>
                  <a:pt x="166801" y="722606"/>
                  <a:pt x="20222" y="886119"/>
                  <a:pt x="1701" y="835319"/>
                </a:cubicBezTo>
                <a:cubicBezTo>
                  <a:pt x="-16820" y="784519"/>
                  <a:pt x="121822" y="492948"/>
                  <a:pt x="128701" y="387644"/>
                </a:cubicBezTo>
                <a:cubicBezTo>
                  <a:pt x="135580" y="282340"/>
                  <a:pt x="36626" y="250061"/>
                  <a:pt x="42976" y="203494"/>
                </a:cubicBezTo>
                <a:cubicBezTo>
                  <a:pt x="49326" y="156927"/>
                  <a:pt x="80018" y="139994"/>
                  <a:pt x="166801" y="108244"/>
                </a:cubicBezTo>
                <a:cubicBezTo>
                  <a:pt x="253584" y="76494"/>
                  <a:pt x="565264" y="-5527"/>
                  <a:pt x="576376" y="294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8" name="フリーフォーム: 図形 397">
            <a:extLst>
              <a:ext uri="{FF2B5EF4-FFF2-40B4-BE49-F238E27FC236}">
                <a16:creationId xmlns:a16="http://schemas.microsoft.com/office/drawing/2014/main" id="{B007767E-0F6B-4CE0-87B5-19292F071A9C}"/>
              </a:ext>
            </a:extLst>
          </p:cNvPr>
          <p:cNvSpPr/>
          <p:nvPr/>
        </p:nvSpPr>
        <p:spPr>
          <a:xfrm>
            <a:off x="5119386" y="2136653"/>
            <a:ext cx="1052869" cy="1555824"/>
          </a:xfrm>
          <a:custGeom>
            <a:avLst/>
            <a:gdLst>
              <a:gd name="connsiteX0" fmla="*/ 1889 w 1052869"/>
              <a:gd name="connsiteY0" fmla="*/ 15997 h 1555824"/>
              <a:gd name="connsiteX1" fmla="*/ 90789 w 1052869"/>
              <a:gd name="connsiteY1" fmla="*/ 374772 h 1555824"/>
              <a:gd name="connsiteX2" fmla="*/ 97139 w 1052869"/>
              <a:gd name="connsiteY2" fmla="*/ 809747 h 1555824"/>
              <a:gd name="connsiteX3" fmla="*/ 154289 w 1052869"/>
              <a:gd name="connsiteY3" fmla="*/ 774822 h 1555824"/>
              <a:gd name="connsiteX4" fmla="*/ 446389 w 1052869"/>
              <a:gd name="connsiteY4" fmla="*/ 870072 h 1555824"/>
              <a:gd name="connsiteX5" fmla="*/ 401939 w 1052869"/>
              <a:gd name="connsiteY5" fmla="*/ 879597 h 1555824"/>
              <a:gd name="connsiteX6" fmla="*/ 979789 w 1052869"/>
              <a:gd name="connsiteY6" fmla="*/ 1539997 h 1555824"/>
              <a:gd name="connsiteX7" fmla="*/ 909939 w 1052869"/>
              <a:gd name="connsiteY7" fmla="*/ 1317747 h 1555824"/>
              <a:gd name="connsiteX8" fmla="*/ 1052814 w 1052869"/>
              <a:gd name="connsiteY8" fmla="*/ 955797 h 1555824"/>
              <a:gd name="connsiteX9" fmla="*/ 890889 w 1052869"/>
              <a:gd name="connsiteY9" fmla="*/ 777997 h 1555824"/>
              <a:gd name="connsiteX10" fmla="*/ 567039 w 1052869"/>
              <a:gd name="connsiteY10" fmla="*/ 752597 h 1555824"/>
              <a:gd name="connsiteX11" fmla="*/ 408289 w 1052869"/>
              <a:gd name="connsiteY11" fmla="*/ 743072 h 1555824"/>
              <a:gd name="connsiteX12" fmla="*/ 443214 w 1052869"/>
              <a:gd name="connsiteY12" fmla="*/ 498597 h 1555824"/>
              <a:gd name="connsiteX13" fmla="*/ 665464 w 1052869"/>
              <a:gd name="connsiteY13" fmla="*/ 117597 h 1555824"/>
              <a:gd name="connsiteX14" fmla="*/ 186039 w 1052869"/>
              <a:gd name="connsiteY14" fmla="*/ 66797 h 1555824"/>
              <a:gd name="connsiteX15" fmla="*/ 1889 w 1052869"/>
              <a:gd name="connsiteY15" fmla="*/ 15997 h 155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52869" h="1555824">
                <a:moveTo>
                  <a:pt x="1889" y="15997"/>
                </a:moveTo>
                <a:cubicBezTo>
                  <a:pt x="-13986" y="67326"/>
                  <a:pt x="74914" y="242480"/>
                  <a:pt x="90789" y="374772"/>
                </a:cubicBezTo>
                <a:cubicBezTo>
                  <a:pt x="106664" y="507064"/>
                  <a:pt x="86556" y="743072"/>
                  <a:pt x="97139" y="809747"/>
                </a:cubicBezTo>
                <a:cubicBezTo>
                  <a:pt x="107722" y="876422"/>
                  <a:pt x="96081" y="764768"/>
                  <a:pt x="154289" y="774822"/>
                </a:cubicBezTo>
                <a:cubicBezTo>
                  <a:pt x="212497" y="784876"/>
                  <a:pt x="405114" y="852610"/>
                  <a:pt x="446389" y="870072"/>
                </a:cubicBezTo>
                <a:cubicBezTo>
                  <a:pt x="487664" y="887535"/>
                  <a:pt x="313039" y="767943"/>
                  <a:pt x="401939" y="879597"/>
                </a:cubicBezTo>
                <a:cubicBezTo>
                  <a:pt x="490839" y="991251"/>
                  <a:pt x="895122" y="1466972"/>
                  <a:pt x="979789" y="1539997"/>
                </a:cubicBezTo>
                <a:cubicBezTo>
                  <a:pt x="1064456" y="1613022"/>
                  <a:pt x="897768" y="1415114"/>
                  <a:pt x="909939" y="1317747"/>
                </a:cubicBezTo>
                <a:cubicBezTo>
                  <a:pt x="922110" y="1220380"/>
                  <a:pt x="1055989" y="1045755"/>
                  <a:pt x="1052814" y="955797"/>
                </a:cubicBezTo>
                <a:cubicBezTo>
                  <a:pt x="1049639" y="865839"/>
                  <a:pt x="971851" y="811864"/>
                  <a:pt x="890889" y="777997"/>
                </a:cubicBezTo>
                <a:cubicBezTo>
                  <a:pt x="809927" y="744130"/>
                  <a:pt x="647472" y="758418"/>
                  <a:pt x="567039" y="752597"/>
                </a:cubicBezTo>
                <a:cubicBezTo>
                  <a:pt x="486606" y="746776"/>
                  <a:pt x="428927" y="785405"/>
                  <a:pt x="408289" y="743072"/>
                </a:cubicBezTo>
                <a:cubicBezTo>
                  <a:pt x="387651" y="700739"/>
                  <a:pt x="400352" y="602843"/>
                  <a:pt x="443214" y="498597"/>
                </a:cubicBezTo>
                <a:cubicBezTo>
                  <a:pt x="486076" y="394351"/>
                  <a:pt x="708326" y="189564"/>
                  <a:pt x="665464" y="117597"/>
                </a:cubicBezTo>
                <a:cubicBezTo>
                  <a:pt x="622602" y="45630"/>
                  <a:pt x="297693" y="81614"/>
                  <a:pt x="186039" y="66797"/>
                </a:cubicBezTo>
                <a:cubicBezTo>
                  <a:pt x="74385" y="51980"/>
                  <a:pt x="17764" y="-35332"/>
                  <a:pt x="1889" y="15997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9" name="フリーフォーム: 図形 398">
            <a:extLst>
              <a:ext uri="{FF2B5EF4-FFF2-40B4-BE49-F238E27FC236}">
                <a16:creationId xmlns:a16="http://schemas.microsoft.com/office/drawing/2014/main" id="{2F7F7490-9499-4CC2-AB13-14AEBA92E210}"/>
              </a:ext>
            </a:extLst>
          </p:cNvPr>
          <p:cNvSpPr/>
          <p:nvPr/>
        </p:nvSpPr>
        <p:spPr>
          <a:xfrm>
            <a:off x="5017371" y="2199843"/>
            <a:ext cx="1213144" cy="877864"/>
          </a:xfrm>
          <a:custGeom>
            <a:avLst/>
            <a:gdLst>
              <a:gd name="connsiteX0" fmla="*/ 24529 w 1213144"/>
              <a:gd name="connsiteY0" fmla="*/ 35357 h 877864"/>
              <a:gd name="connsiteX1" fmla="*/ 1088154 w 1213144"/>
              <a:gd name="connsiteY1" fmla="*/ 432 h 877864"/>
              <a:gd name="connsiteX2" fmla="*/ 862729 w 1213144"/>
              <a:gd name="connsiteY2" fmla="*/ 29007 h 877864"/>
              <a:gd name="connsiteX3" fmla="*/ 1091329 w 1213144"/>
              <a:gd name="connsiteY3" fmla="*/ 187757 h 877864"/>
              <a:gd name="connsiteX4" fmla="*/ 1113554 w 1213144"/>
              <a:gd name="connsiteY4" fmla="*/ 667182 h 877864"/>
              <a:gd name="connsiteX5" fmla="*/ 1202454 w 1213144"/>
              <a:gd name="connsiteY5" fmla="*/ 876732 h 877864"/>
              <a:gd name="connsiteX6" fmla="*/ 837329 w 1213144"/>
              <a:gd name="connsiteY6" fmla="*/ 756082 h 877864"/>
              <a:gd name="connsiteX7" fmla="*/ 586504 w 1213144"/>
              <a:gd name="connsiteY7" fmla="*/ 876732 h 877864"/>
              <a:gd name="connsiteX8" fmla="*/ 846854 w 1213144"/>
              <a:gd name="connsiteY8" fmla="*/ 765607 h 877864"/>
              <a:gd name="connsiteX9" fmla="*/ 738904 w 1213144"/>
              <a:gd name="connsiteY9" fmla="*/ 638607 h 877864"/>
              <a:gd name="connsiteX10" fmla="*/ 767479 w 1213144"/>
              <a:gd name="connsiteY10" fmla="*/ 330632 h 877864"/>
              <a:gd name="connsiteX11" fmla="*/ 300754 w 1213144"/>
              <a:gd name="connsiteY11" fmla="*/ 327457 h 877864"/>
              <a:gd name="connsiteX12" fmla="*/ 796054 w 1213144"/>
              <a:gd name="connsiteY12" fmla="*/ 136957 h 877864"/>
              <a:gd name="connsiteX13" fmla="*/ 373779 w 1213144"/>
              <a:gd name="connsiteY13" fmla="*/ 232207 h 877864"/>
              <a:gd name="connsiteX14" fmla="*/ 24529 w 1213144"/>
              <a:gd name="connsiteY14" fmla="*/ 35357 h 877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3144" h="877864">
                <a:moveTo>
                  <a:pt x="24529" y="35357"/>
                </a:moveTo>
                <a:cubicBezTo>
                  <a:pt x="143591" y="-3272"/>
                  <a:pt x="948454" y="1490"/>
                  <a:pt x="1088154" y="432"/>
                </a:cubicBezTo>
                <a:cubicBezTo>
                  <a:pt x="1227854" y="-626"/>
                  <a:pt x="862200" y="-2214"/>
                  <a:pt x="862729" y="29007"/>
                </a:cubicBezTo>
                <a:cubicBezTo>
                  <a:pt x="863258" y="60228"/>
                  <a:pt x="1049525" y="81395"/>
                  <a:pt x="1091329" y="187757"/>
                </a:cubicBezTo>
                <a:cubicBezTo>
                  <a:pt x="1133133" y="294119"/>
                  <a:pt x="1095033" y="552353"/>
                  <a:pt x="1113554" y="667182"/>
                </a:cubicBezTo>
                <a:cubicBezTo>
                  <a:pt x="1132075" y="782011"/>
                  <a:pt x="1248491" y="861915"/>
                  <a:pt x="1202454" y="876732"/>
                </a:cubicBezTo>
                <a:cubicBezTo>
                  <a:pt x="1156417" y="891549"/>
                  <a:pt x="939987" y="756082"/>
                  <a:pt x="837329" y="756082"/>
                </a:cubicBezTo>
                <a:cubicBezTo>
                  <a:pt x="734671" y="756082"/>
                  <a:pt x="584917" y="875145"/>
                  <a:pt x="586504" y="876732"/>
                </a:cubicBezTo>
                <a:cubicBezTo>
                  <a:pt x="588091" y="878319"/>
                  <a:pt x="821454" y="805295"/>
                  <a:pt x="846854" y="765607"/>
                </a:cubicBezTo>
                <a:cubicBezTo>
                  <a:pt x="872254" y="725920"/>
                  <a:pt x="752133" y="711103"/>
                  <a:pt x="738904" y="638607"/>
                </a:cubicBezTo>
                <a:cubicBezTo>
                  <a:pt x="725675" y="566111"/>
                  <a:pt x="840504" y="382490"/>
                  <a:pt x="767479" y="330632"/>
                </a:cubicBezTo>
                <a:cubicBezTo>
                  <a:pt x="694454" y="278774"/>
                  <a:pt x="295992" y="359736"/>
                  <a:pt x="300754" y="327457"/>
                </a:cubicBezTo>
                <a:cubicBezTo>
                  <a:pt x="305517" y="295178"/>
                  <a:pt x="783883" y="152832"/>
                  <a:pt x="796054" y="136957"/>
                </a:cubicBezTo>
                <a:cubicBezTo>
                  <a:pt x="808225" y="121082"/>
                  <a:pt x="495487" y="249670"/>
                  <a:pt x="373779" y="232207"/>
                </a:cubicBezTo>
                <a:cubicBezTo>
                  <a:pt x="252071" y="214745"/>
                  <a:pt x="-94533" y="73986"/>
                  <a:pt x="24529" y="35357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0" name="フリーフォーム: 図形 399">
            <a:extLst>
              <a:ext uri="{FF2B5EF4-FFF2-40B4-BE49-F238E27FC236}">
                <a16:creationId xmlns:a16="http://schemas.microsoft.com/office/drawing/2014/main" id="{37294476-8042-4A1E-8A07-551745787276}"/>
              </a:ext>
            </a:extLst>
          </p:cNvPr>
          <p:cNvSpPr/>
          <p:nvPr/>
        </p:nvSpPr>
        <p:spPr>
          <a:xfrm>
            <a:off x="6874220" y="2078233"/>
            <a:ext cx="579654" cy="1927310"/>
          </a:xfrm>
          <a:custGeom>
            <a:avLst/>
            <a:gdLst>
              <a:gd name="connsiteX0" fmla="*/ 234605 w 579654"/>
              <a:gd name="connsiteY0" fmla="*/ 122042 h 1927310"/>
              <a:gd name="connsiteX1" fmla="*/ 21880 w 579654"/>
              <a:gd name="connsiteY1" fmla="*/ 1611117 h 1927310"/>
              <a:gd name="connsiteX2" fmla="*/ 18705 w 579654"/>
              <a:gd name="connsiteY2" fmla="*/ 1665092 h 1927310"/>
              <a:gd name="connsiteX3" fmla="*/ 126655 w 579654"/>
              <a:gd name="connsiteY3" fmla="*/ 1915917 h 1927310"/>
              <a:gd name="connsiteX4" fmla="*/ 545755 w 579654"/>
              <a:gd name="connsiteY4" fmla="*/ 1874642 h 1927310"/>
              <a:gd name="connsiteX5" fmla="*/ 377480 w 579654"/>
              <a:gd name="connsiteY5" fmla="*/ 1785742 h 1927310"/>
              <a:gd name="connsiteX6" fmla="*/ 437805 w 579654"/>
              <a:gd name="connsiteY6" fmla="*/ 1566667 h 1927310"/>
              <a:gd name="connsiteX7" fmla="*/ 387005 w 579654"/>
              <a:gd name="connsiteY7" fmla="*/ 1309492 h 1927310"/>
              <a:gd name="connsiteX8" fmla="*/ 482255 w 579654"/>
              <a:gd name="connsiteY8" fmla="*/ 1157092 h 1927310"/>
              <a:gd name="connsiteX9" fmla="*/ 529880 w 579654"/>
              <a:gd name="connsiteY9" fmla="*/ 426842 h 1927310"/>
              <a:gd name="connsiteX10" fmla="*/ 567980 w 579654"/>
              <a:gd name="connsiteY10" fmla="*/ 372867 h 1927310"/>
              <a:gd name="connsiteX11" fmla="*/ 545755 w 579654"/>
              <a:gd name="connsiteY11" fmla="*/ 115692 h 1927310"/>
              <a:gd name="connsiteX12" fmla="*/ 234605 w 579654"/>
              <a:gd name="connsiteY12" fmla="*/ 122042 h 1927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9654" h="1927310">
                <a:moveTo>
                  <a:pt x="234605" y="122042"/>
                </a:moveTo>
                <a:cubicBezTo>
                  <a:pt x="147293" y="371279"/>
                  <a:pt x="57863" y="1353942"/>
                  <a:pt x="21880" y="1611117"/>
                </a:cubicBezTo>
                <a:cubicBezTo>
                  <a:pt x="-14103" y="1868292"/>
                  <a:pt x="1243" y="1614292"/>
                  <a:pt x="18705" y="1665092"/>
                </a:cubicBezTo>
                <a:cubicBezTo>
                  <a:pt x="36167" y="1715892"/>
                  <a:pt x="38813" y="1880992"/>
                  <a:pt x="126655" y="1915917"/>
                </a:cubicBezTo>
                <a:cubicBezTo>
                  <a:pt x="214497" y="1950842"/>
                  <a:pt x="503951" y="1896338"/>
                  <a:pt x="545755" y="1874642"/>
                </a:cubicBezTo>
                <a:cubicBezTo>
                  <a:pt x="587559" y="1852946"/>
                  <a:pt x="395472" y="1837071"/>
                  <a:pt x="377480" y="1785742"/>
                </a:cubicBezTo>
                <a:cubicBezTo>
                  <a:pt x="359488" y="1734413"/>
                  <a:pt x="436218" y="1646042"/>
                  <a:pt x="437805" y="1566667"/>
                </a:cubicBezTo>
                <a:cubicBezTo>
                  <a:pt x="439392" y="1487292"/>
                  <a:pt x="379597" y="1377755"/>
                  <a:pt x="387005" y="1309492"/>
                </a:cubicBezTo>
                <a:cubicBezTo>
                  <a:pt x="394413" y="1241230"/>
                  <a:pt x="458443" y="1304200"/>
                  <a:pt x="482255" y="1157092"/>
                </a:cubicBezTo>
                <a:cubicBezTo>
                  <a:pt x="506067" y="1009984"/>
                  <a:pt x="515593" y="557546"/>
                  <a:pt x="529880" y="426842"/>
                </a:cubicBezTo>
                <a:cubicBezTo>
                  <a:pt x="544167" y="296138"/>
                  <a:pt x="565334" y="424725"/>
                  <a:pt x="567980" y="372867"/>
                </a:cubicBezTo>
                <a:cubicBezTo>
                  <a:pt x="570626" y="321009"/>
                  <a:pt x="603434" y="155380"/>
                  <a:pt x="545755" y="115692"/>
                </a:cubicBezTo>
                <a:cubicBezTo>
                  <a:pt x="488076" y="76004"/>
                  <a:pt x="321917" y="-127195"/>
                  <a:pt x="234605" y="122042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2" name="フリーフォーム: 図形 401">
            <a:extLst>
              <a:ext uri="{FF2B5EF4-FFF2-40B4-BE49-F238E27FC236}">
                <a16:creationId xmlns:a16="http://schemas.microsoft.com/office/drawing/2014/main" id="{33756036-299C-41FD-B580-76556BB8F82E}"/>
              </a:ext>
            </a:extLst>
          </p:cNvPr>
          <p:cNvSpPr/>
          <p:nvPr/>
        </p:nvSpPr>
        <p:spPr>
          <a:xfrm>
            <a:off x="6910941" y="2119957"/>
            <a:ext cx="1089772" cy="2088993"/>
          </a:xfrm>
          <a:custGeom>
            <a:avLst/>
            <a:gdLst>
              <a:gd name="connsiteX0" fmla="*/ 10559 w 1089772"/>
              <a:gd name="connsiteY0" fmla="*/ 191443 h 2088993"/>
              <a:gd name="connsiteX1" fmla="*/ 950359 w 1089772"/>
              <a:gd name="connsiteY1" fmla="*/ 89843 h 2088993"/>
              <a:gd name="connsiteX2" fmla="*/ 721759 w 1089772"/>
              <a:gd name="connsiteY2" fmla="*/ 162868 h 2088993"/>
              <a:gd name="connsiteX3" fmla="*/ 1080534 w 1089772"/>
              <a:gd name="connsiteY3" fmla="*/ 1975793 h 2088993"/>
              <a:gd name="connsiteX4" fmla="*/ 991634 w 1089772"/>
              <a:gd name="connsiteY4" fmla="*/ 1905943 h 2088993"/>
              <a:gd name="connsiteX5" fmla="*/ 210584 w 1089772"/>
              <a:gd name="connsiteY5" fmla="*/ 1363018 h 2088993"/>
              <a:gd name="connsiteX6" fmla="*/ 331234 w 1089772"/>
              <a:gd name="connsiteY6" fmla="*/ 1540818 h 2088993"/>
              <a:gd name="connsiteX7" fmla="*/ 277259 w 1089772"/>
              <a:gd name="connsiteY7" fmla="*/ 1197918 h 2088993"/>
              <a:gd name="connsiteX8" fmla="*/ 563009 w 1089772"/>
              <a:gd name="connsiteY8" fmla="*/ 1413818 h 2088993"/>
              <a:gd name="connsiteX9" fmla="*/ 582059 w 1089772"/>
              <a:gd name="connsiteY9" fmla="*/ 1172518 h 2088993"/>
              <a:gd name="connsiteX10" fmla="*/ 391559 w 1089772"/>
              <a:gd name="connsiteY10" fmla="*/ 451793 h 2088993"/>
              <a:gd name="connsiteX11" fmla="*/ 823359 w 1089772"/>
              <a:gd name="connsiteY11" fmla="*/ 639118 h 2088993"/>
              <a:gd name="connsiteX12" fmla="*/ 467759 w 1089772"/>
              <a:gd name="connsiteY12" fmla="*/ 362893 h 2088993"/>
              <a:gd name="connsiteX13" fmla="*/ 10559 w 1089772"/>
              <a:gd name="connsiteY13" fmla="*/ 191443 h 2088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89772" h="2088993">
                <a:moveTo>
                  <a:pt x="10559" y="191443"/>
                </a:moveTo>
                <a:cubicBezTo>
                  <a:pt x="90992" y="145935"/>
                  <a:pt x="831826" y="94605"/>
                  <a:pt x="950359" y="89843"/>
                </a:cubicBezTo>
                <a:cubicBezTo>
                  <a:pt x="1068892" y="85081"/>
                  <a:pt x="700063" y="-151457"/>
                  <a:pt x="721759" y="162868"/>
                </a:cubicBezTo>
                <a:cubicBezTo>
                  <a:pt x="743455" y="477193"/>
                  <a:pt x="1035555" y="1685281"/>
                  <a:pt x="1080534" y="1975793"/>
                </a:cubicBezTo>
                <a:cubicBezTo>
                  <a:pt x="1125513" y="2266305"/>
                  <a:pt x="991634" y="1905943"/>
                  <a:pt x="991634" y="1905943"/>
                </a:cubicBezTo>
                <a:cubicBezTo>
                  <a:pt x="846643" y="1803814"/>
                  <a:pt x="320651" y="1423872"/>
                  <a:pt x="210584" y="1363018"/>
                </a:cubicBezTo>
                <a:cubicBezTo>
                  <a:pt x="100517" y="1302164"/>
                  <a:pt x="320122" y="1568335"/>
                  <a:pt x="331234" y="1540818"/>
                </a:cubicBezTo>
                <a:cubicBezTo>
                  <a:pt x="342346" y="1513301"/>
                  <a:pt x="238630" y="1219085"/>
                  <a:pt x="277259" y="1197918"/>
                </a:cubicBezTo>
                <a:cubicBezTo>
                  <a:pt x="315888" y="1176751"/>
                  <a:pt x="512209" y="1418051"/>
                  <a:pt x="563009" y="1413818"/>
                </a:cubicBezTo>
                <a:cubicBezTo>
                  <a:pt x="613809" y="1409585"/>
                  <a:pt x="610634" y="1332856"/>
                  <a:pt x="582059" y="1172518"/>
                </a:cubicBezTo>
                <a:cubicBezTo>
                  <a:pt x="553484" y="1012181"/>
                  <a:pt x="351342" y="540693"/>
                  <a:pt x="391559" y="451793"/>
                </a:cubicBezTo>
                <a:cubicBezTo>
                  <a:pt x="431776" y="362893"/>
                  <a:pt x="810659" y="653935"/>
                  <a:pt x="823359" y="639118"/>
                </a:cubicBezTo>
                <a:cubicBezTo>
                  <a:pt x="836059" y="624301"/>
                  <a:pt x="604284" y="438035"/>
                  <a:pt x="467759" y="362893"/>
                </a:cubicBezTo>
                <a:cubicBezTo>
                  <a:pt x="331234" y="287751"/>
                  <a:pt x="-69874" y="236951"/>
                  <a:pt x="10559" y="191443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3" name="テキスト ボックス 402">
            <a:extLst>
              <a:ext uri="{FF2B5EF4-FFF2-40B4-BE49-F238E27FC236}">
                <a16:creationId xmlns:a16="http://schemas.microsoft.com/office/drawing/2014/main" id="{53BDF329-9F7F-447A-9ED0-30B99311C52E}"/>
              </a:ext>
            </a:extLst>
          </p:cNvPr>
          <p:cNvSpPr txBox="1"/>
          <p:nvPr/>
        </p:nvSpPr>
        <p:spPr>
          <a:xfrm>
            <a:off x="1397000" y="4175125"/>
            <a:ext cx="14847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spc="100" dirty="0">
                <a:solidFill>
                  <a:srgbClr val="4472C4"/>
                </a:solidFill>
                <a:latin typeface="HGP明朝B" panose="02020800000000000000" pitchFamily="18" charset="-128"/>
                <a:ea typeface="HGP明朝B" panose="02020800000000000000" pitchFamily="18" charset="-128"/>
              </a:rPr>
              <a:t>’20.8.3 No.35</a:t>
            </a:r>
            <a:endParaRPr kumimoji="1" lang="ja-JP" altLang="en-US" sz="1600" spc="100" dirty="0">
              <a:solidFill>
                <a:srgbClr val="4472C4"/>
              </a:solidFill>
              <a:latin typeface="HGP明朝B" panose="02020800000000000000" pitchFamily="18" charset="-128"/>
              <a:ea typeface="HGP明朝B" panose="02020800000000000000" pitchFamily="18" charset="-128"/>
            </a:endParaRPr>
          </a:p>
        </p:txBody>
      </p:sp>
      <p:sp>
        <p:nvSpPr>
          <p:cNvPr id="472" name="テキスト ボックス 471">
            <a:extLst>
              <a:ext uri="{FF2B5EF4-FFF2-40B4-BE49-F238E27FC236}">
                <a16:creationId xmlns:a16="http://schemas.microsoft.com/office/drawing/2014/main" id="{5C9EE293-4E86-40D4-AB6F-1B368DD551E4}"/>
              </a:ext>
            </a:extLst>
          </p:cNvPr>
          <p:cNvSpPr txBox="1"/>
          <p:nvPr/>
        </p:nvSpPr>
        <p:spPr>
          <a:xfrm>
            <a:off x="1501775" y="4429026"/>
            <a:ext cx="13112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spc="160" dirty="0">
                <a:solidFill>
                  <a:srgbClr val="4472C4"/>
                </a:solidFill>
                <a:latin typeface="HGP明朝B" panose="02020800000000000000" pitchFamily="18" charset="-128"/>
                <a:ea typeface="HGP明朝B" panose="02020800000000000000" pitchFamily="18" charset="-128"/>
              </a:rPr>
              <a:t>アエラ 定価 </a:t>
            </a:r>
            <a:r>
              <a:rPr kumimoji="1" lang="en-US" altLang="ja-JP" sz="900" spc="160" dirty="0">
                <a:solidFill>
                  <a:srgbClr val="4472C4"/>
                </a:solidFill>
                <a:latin typeface="HGP明朝B" panose="02020800000000000000" pitchFamily="18" charset="-128"/>
                <a:ea typeface="HGP明朝B" panose="02020800000000000000" pitchFamily="18" charset="-128"/>
              </a:rPr>
              <a:t>400</a:t>
            </a:r>
            <a:r>
              <a:rPr kumimoji="1" lang="ja-JP" altLang="en-US" sz="900" spc="160" dirty="0">
                <a:solidFill>
                  <a:srgbClr val="4472C4"/>
                </a:solidFill>
                <a:latin typeface="HGP明朝B" panose="02020800000000000000" pitchFamily="18" charset="-128"/>
                <a:ea typeface="HGP明朝B" panose="02020800000000000000" pitchFamily="18" charset="-128"/>
              </a:rPr>
              <a:t>円</a:t>
            </a:r>
          </a:p>
        </p:txBody>
      </p:sp>
      <p:sp>
        <p:nvSpPr>
          <p:cNvPr id="404" name="テキスト ボックス 403">
            <a:extLst>
              <a:ext uri="{FF2B5EF4-FFF2-40B4-BE49-F238E27FC236}">
                <a16:creationId xmlns:a16="http://schemas.microsoft.com/office/drawing/2014/main" id="{F525AFE7-0506-48EF-BFBF-D0090C7F4F0C}"/>
              </a:ext>
            </a:extLst>
          </p:cNvPr>
          <p:cNvSpPr txBox="1"/>
          <p:nvPr/>
        </p:nvSpPr>
        <p:spPr>
          <a:xfrm>
            <a:off x="1501775" y="4610100"/>
            <a:ext cx="36420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dirty="0">
                <a:solidFill>
                  <a:srgbClr val="4472C4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俳優</a:t>
            </a:r>
          </a:p>
        </p:txBody>
      </p:sp>
      <p:sp>
        <p:nvSpPr>
          <p:cNvPr id="474" name="テキスト ボックス 473">
            <a:extLst>
              <a:ext uri="{FF2B5EF4-FFF2-40B4-BE49-F238E27FC236}">
                <a16:creationId xmlns:a16="http://schemas.microsoft.com/office/drawing/2014/main" id="{6FA0BED0-804B-4F5F-9ADC-8849867D6E89}"/>
              </a:ext>
            </a:extLst>
          </p:cNvPr>
          <p:cNvSpPr txBox="1"/>
          <p:nvPr/>
        </p:nvSpPr>
        <p:spPr>
          <a:xfrm>
            <a:off x="1501775" y="4759325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dirty="0">
                <a:solidFill>
                  <a:srgbClr val="4472C4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黒島結菜</a:t>
            </a:r>
          </a:p>
        </p:txBody>
      </p:sp>
    </p:spTree>
    <p:extLst>
      <p:ext uri="{BB962C8B-B14F-4D97-AF65-F5344CB8AC3E}">
        <p14:creationId xmlns:p14="http://schemas.microsoft.com/office/powerpoint/2010/main" val="2065934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黒島結菜 コツコツ努力すれば「なんくるないさー」 挑戦したい意外なジャンルとは〈AERA〉 | AERA dot. (アエラドット)" hidden="1">
            <a:extLst>
              <a:ext uri="{FF2B5EF4-FFF2-40B4-BE49-F238E27FC236}">
                <a16:creationId xmlns:a16="http://schemas.microsoft.com/office/drawing/2014/main" id="{F3520FBE-FC91-4AB4-A06A-C02012512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1524000"/>
            <a:ext cx="6867525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6" name="フリーフォーム: 図形 385">
            <a:extLst>
              <a:ext uri="{FF2B5EF4-FFF2-40B4-BE49-F238E27FC236}">
                <a16:creationId xmlns:a16="http://schemas.microsoft.com/office/drawing/2014/main" id="{8D551211-D834-49F3-9457-E39CC9AB251B}"/>
              </a:ext>
            </a:extLst>
          </p:cNvPr>
          <p:cNvSpPr/>
          <p:nvPr/>
        </p:nvSpPr>
        <p:spPr>
          <a:xfrm>
            <a:off x="3628610" y="8260295"/>
            <a:ext cx="4191555" cy="3293890"/>
          </a:xfrm>
          <a:custGeom>
            <a:avLst/>
            <a:gdLst>
              <a:gd name="connsiteX0" fmla="*/ 930690 w 4191555"/>
              <a:gd name="connsiteY0" fmla="*/ 223305 h 3293890"/>
              <a:gd name="connsiteX1" fmla="*/ 1032290 w 4191555"/>
              <a:gd name="connsiteY1" fmla="*/ 223305 h 3293890"/>
              <a:gd name="connsiteX2" fmla="*/ 2492790 w 4191555"/>
              <a:gd name="connsiteY2" fmla="*/ 229655 h 3293890"/>
              <a:gd name="connsiteX3" fmla="*/ 1451390 w 4191555"/>
              <a:gd name="connsiteY3" fmla="*/ 96305 h 3293890"/>
              <a:gd name="connsiteX4" fmla="*/ 1813340 w 4191555"/>
              <a:gd name="connsiteY4" fmla="*/ 102655 h 3293890"/>
              <a:gd name="connsiteX5" fmla="*/ 4054890 w 4191555"/>
              <a:gd name="connsiteY5" fmla="*/ 1391705 h 3293890"/>
              <a:gd name="connsiteX6" fmla="*/ 3921540 w 4191555"/>
              <a:gd name="connsiteY6" fmla="*/ 1626655 h 3293890"/>
              <a:gd name="connsiteX7" fmla="*/ 3731040 w 4191555"/>
              <a:gd name="connsiteY7" fmla="*/ 1994955 h 3293890"/>
              <a:gd name="connsiteX8" fmla="*/ 3057940 w 4191555"/>
              <a:gd name="connsiteY8" fmla="*/ 3258605 h 3293890"/>
              <a:gd name="connsiteX9" fmla="*/ 3292890 w 4191555"/>
              <a:gd name="connsiteY9" fmla="*/ 2820455 h 3293890"/>
              <a:gd name="connsiteX10" fmla="*/ 3013490 w 4191555"/>
              <a:gd name="connsiteY10" fmla="*/ 3169705 h 3293890"/>
              <a:gd name="connsiteX11" fmla="*/ 2645190 w 4191555"/>
              <a:gd name="connsiteY11" fmla="*/ 3099855 h 3293890"/>
              <a:gd name="connsiteX12" fmla="*/ 949740 w 4191555"/>
              <a:gd name="connsiteY12" fmla="*/ 3087155 h 3293890"/>
              <a:gd name="connsiteX13" fmla="*/ 2638840 w 4191555"/>
              <a:gd name="connsiteY13" fmla="*/ 3074455 h 3293890"/>
              <a:gd name="connsiteX14" fmla="*/ 911640 w 4191555"/>
              <a:gd name="connsiteY14" fmla="*/ 3290355 h 3293890"/>
              <a:gd name="connsiteX15" fmla="*/ 1089440 w 4191555"/>
              <a:gd name="connsiteY15" fmla="*/ 3182405 h 3293890"/>
              <a:gd name="connsiteX16" fmla="*/ 9940 w 4191555"/>
              <a:gd name="connsiteY16" fmla="*/ 2852205 h 3293890"/>
              <a:gd name="connsiteX17" fmla="*/ 536990 w 4191555"/>
              <a:gd name="connsiteY17" fmla="*/ 2934755 h 3293890"/>
              <a:gd name="connsiteX18" fmla="*/ 263940 w 4191555"/>
              <a:gd name="connsiteY18" fmla="*/ 1893355 h 3293890"/>
              <a:gd name="connsiteX19" fmla="*/ 663990 w 4191555"/>
              <a:gd name="connsiteY19" fmla="*/ 769405 h 3293890"/>
              <a:gd name="connsiteX20" fmla="*/ 238540 w 4191555"/>
              <a:gd name="connsiteY20" fmla="*/ 1080555 h 3293890"/>
              <a:gd name="connsiteX21" fmla="*/ 689390 w 4191555"/>
              <a:gd name="connsiteY21" fmla="*/ 674155 h 3293890"/>
              <a:gd name="connsiteX22" fmla="*/ 930690 w 4191555"/>
              <a:gd name="connsiteY22" fmla="*/ 223305 h 329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191555" h="3293890">
                <a:moveTo>
                  <a:pt x="930690" y="223305"/>
                </a:moveTo>
                <a:cubicBezTo>
                  <a:pt x="987840" y="148163"/>
                  <a:pt x="1032290" y="223305"/>
                  <a:pt x="1032290" y="223305"/>
                </a:cubicBezTo>
                <a:cubicBezTo>
                  <a:pt x="1292640" y="224363"/>
                  <a:pt x="2422940" y="250822"/>
                  <a:pt x="2492790" y="229655"/>
                </a:cubicBezTo>
                <a:cubicBezTo>
                  <a:pt x="2562640" y="208488"/>
                  <a:pt x="1564631" y="117472"/>
                  <a:pt x="1451390" y="96305"/>
                </a:cubicBezTo>
                <a:cubicBezTo>
                  <a:pt x="1338149" y="75138"/>
                  <a:pt x="1379423" y="-113245"/>
                  <a:pt x="1813340" y="102655"/>
                </a:cubicBezTo>
                <a:cubicBezTo>
                  <a:pt x="2247257" y="318555"/>
                  <a:pt x="3703523" y="1137705"/>
                  <a:pt x="4054890" y="1391705"/>
                </a:cubicBezTo>
                <a:cubicBezTo>
                  <a:pt x="4406257" y="1645705"/>
                  <a:pt x="3975515" y="1526113"/>
                  <a:pt x="3921540" y="1626655"/>
                </a:cubicBezTo>
                <a:cubicBezTo>
                  <a:pt x="3867565" y="1727197"/>
                  <a:pt x="3874973" y="1722963"/>
                  <a:pt x="3731040" y="1994955"/>
                </a:cubicBezTo>
                <a:cubicBezTo>
                  <a:pt x="3587107" y="2266947"/>
                  <a:pt x="3130965" y="3121022"/>
                  <a:pt x="3057940" y="3258605"/>
                </a:cubicBezTo>
                <a:cubicBezTo>
                  <a:pt x="2984915" y="3396188"/>
                  <a:pt x="3300298" y="2835272"/>
                  <a:pt x="3292890" y="2820455"/>
                </a:cubicBezTo>
                <a:cubicBezTo>
                  <a:pt x="3285482" y="2805638"/>
                  <a:pt x="3121440" y="3123138"/>
                  <a:pt x="3013490" y="3169705"/>
                </a:cubicBezTo>
                <a:cubicBezTo>
                  <a:pt x="2905540" y="3216272"/>
                  <a:pt x="2989148" y="3113613"/>
                  <a:pt x="2645190" y="3099855"/>
                </a:cubicBezTo>
                <a:cubicBezTo>
                  <a:pt x="2301232" y="3086097"/>
                  <a:pt x="950798" y="3091388"/>
                  <a:pt x="949740" y="3087155"/>
                </a:cubicBezTo>
                <a:cubicBezTo>
                  <a:pt x="948682" y="3082922"/>
                  <a:pt x="2645190" y="3040588"/>
                  <a:pt x="2638840" y="3074455"/>
                </a:cubicBezTo>
                <a:cubicBezTo>
                  <a:pt x="2632490" y="3108322"/>
                  <a:pt x="1169873" y="3272363"/>
                  <a:pt x="911640" y="3290355"/>
                </a:cubicBezTo>
                <a:cubicBezTo>
                  <a:pt x="653407" y="3308347"/>
                  <a:pt x="1239723" y="3255430"/>
                  <a:pt x="1089440" y="3182405"/>
                </a:cubicBezTo>
                <a:cubicBezTo>
                  <a:pt x="939157" y="3109380"/>
                  <a:pt x="102015" y="2893480"/>
                  <a:pt x="9940" y="2852205"/>
                </a:cubicBezTo>
                <a:cubicBezTo>
                  <a:pt x="-82135" y="2810930"/>
                  <a:pt x="494657" y="3094563"/>
                  <a:pt x="536990" y="2934755"/>
                </a:cubicBezTo>
                <a:cubicBezTo>
                  <a:pt x="579323" y="2774947"/>
                  <a:pt x="242773" y="2254247"/>
                  <a:pt x="263940" y="1893355"/>
                </a:cubicBezTo>
                <a:cubicBezTo>
                  <a:pt x="285107" y="1532463"/>
                  <a:pt x="668223" y="904871"/>
                  <a:pt x="663990" y="769405"/>
                </a:cubicBezTo>
                <a:cubicBezTo>
                  <a:pt x="659757" y="633939"/>
                  <a:pt x="234307" y="1096430"/>
                  <a:pt x="238540" y="1080555"/>
                </a:cubicBezTo>
                <a:cubicBezTo>
                  <a:pt x="242773" y="1064680"/>
                  <a:pt x="577207" y="814913"/>
                  <a:pt x="689390" y="674155"/>
                </a:cubicBezTo>
                <a:cubicBezTo>
                  <a:pt x="801573" y="533397"/>
                  <a:pt x="873540" y="298447"/>
                  <a:pt x="930690" y="223305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D29F7CEC-F8EA-4DD1-8E45-9A494358D01A}"/>
              </a:ext>
            </a:extLst>
          </p:cNvPr>
          <p:cNvSpPr/>
          <p:nvPr/>
        </p:nvSpPr>
        <p:spPr>
          <a:xfrm>
            <a:off x="5131867" y="4668503"/>
            <a:ext cx="362832" cy="92545"/>
          </a:xfrm>
          <a:custGeom>
            <a:avLst/>
            <a:gdLst>
              <a:gd name="connsiteX0" fmla="*/ 2108 w 362832"/>
              <a:gd name="connsiteY0" fmla="*/ 92410 h 92545"/>
              <a:gd name="connsiteX1" fmla="*/ 138633 w 362832"/>
              <a:gd name="connsiteY1" fmla="*/ 11447 h 92545"/>
              <a:gd name="connsiteX2" fmla="*/ 357708 w 362832"/>
              <a:gd name="connsiteY2" fmla="*/ 32085 h 92545"/>
              <a:gd name="connsiteX3" fmla="*/ 286271 w 362832"/>
              <a:gd name="connsiteY3" fmla="*/ 5097 h 92545"/>
              <a:gd name="connsiteX4" fmla="*/ 205308 w 362832"/>
              <a:gd name="connsiteY4" fmla="*/ 335 h 92545"/>
              <a:gd name="connsiteX5" fmla="*/ 130696 w 362832"/>
              <a:gd name="connsiteY5" fmla="*/ 9860 h 92545"/>
              <a:gd name="connsiteX6" fmla="*/ 59258 w 362832"/>
              <a:gd name="connsiteY6" fmla="*/ 30497 h 92545"/>
              <a:gd name="connsiteX7" fmla="*/ 2108 w 362832"/>
              <a:gd name="connsiteY7" fmla="*/ 92410 h 92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2832" h="92545">
                <a:moveTo>
                  <a:pt x="2108" y="92410"/>
                </a:moveTo>
                <a:cubicBezTo>
                  <a:pt x="15337" y="89235"/>
                  <a:pt x="79366" y="21501"/>
                  <a:pt x="138633" y="11447"/>
                </a:cubicBezTo>
                <a:cubicBezTo>
                  <a:pt x="197900" y="1393"/>
                  <a:pt x="333102" y="33143"/>
                  <a:pt x="357708" y="32085"/>
                </a:cubicBezTo>
                <a:cubicBezTo>
                  <a:pt x="382314" y="31027"/>
                  <a:pt x="311671" y="10389"/>
                  <a:pt x="286271" y="5097"/>
                </a:cubicBezTo>
                <a:cubicBezTo>
                  <a:pt x="260871" y="-195"/>
                  <a:pt x="231237" y="-459"/>
                  <a:pt x="205308" y="335"/>
                </a:cubicBezTo>
                <a:cubicBezTo>
                  <a:pt x="179379" y="1129"/>
                  <a:pt x="155038" y="4833"/>
                  <a:pt x="130696" y="9860"/>
                </a:cubicBezTo>
                <a:cubicBezTo>
                  <a:pt x="106354" y="14887"/>
                  <a:pt x="76985" y="18855"/>
                  <a:pt x="59258" y="30497"/>
                </a:cubicBezTo>
                <a:cubicBezTo>
                  <a:pt x="41531" y="42139"/>
                  <a:pt x="-11121" y="95585"/>
                  <a:pt x="2108" y="92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EBF7133B-0A27-4B61-959B-58AAD48C0B0D}"/>
              </a:ext>
            </a:extLst>
          </p:cNvPr>
          <p:cNvSpPr/>
          <p:nvPr/>
        </p:nvSpPr>
        <p:spPr>
          <a:xfrm>
            <a:off x="5071515" y="4739896"/>
            <a:ext cx="159779" cy="184695"/>
          </a:xfrm>
          <a:custGeom>
            <a:avLst/>
            <a:gdLst>
              <a:gd name="connsiteX0" fmla="*/ 159298 w 159779"/>
              <a:gd name="connsiteY0" fmla="*/ 379 h 184695"/>
              <a:gd name="connsiteX1" fmla="*/ 78335 w 159779"/>
              <a:gd name="connsiteY1" fmla="*/ 57529 h 184695"/>
              <a:gd name="connsiteX2" fmla="*/ 44998 w 159779"/>
              <a:gd name="connsiteY2" fmla="*/ 124204 h 184695"/>
              <a:gd name="connsiteX3" fmla="*/ 44998 w 159779"/>
              <a:gd name="connsiteY3" fmla="*/ 143254 h 184695"/>
              <a:gd name="connsiteX4" fmla="*/ 102148 w 159779"/>
              <a:gd name="connsiteY4" fmla="*/ 155954 h 184695"/>
              <a:gd name="connsiteX5" fmla="*/ 33885 w 159779"/>
              <a:gd name="connsiteY5" fmla="*/ 152779 h 184695"/>
              <a:gd name="connsiteX6" fmla="*/ 548 w 159779"/>
              <a:gd name="connsiteY6" fmla="*/ 184529 h 184695"/>
              <a:gd name="connsiteX7" fmla="*/ 14835 w 159779"/>
              <a:gd name="connsiteY7" fmla="*/ 136904 h 184695"/>
              <a:gd name="connsiteX8" fmla="*/ 37060 w 159779"/>
              <a:gd name="connsiteY8" fmla="*/ 86104 h 184695"/>
              <a:gd name="connsiteX9" fmla="*/ 159298 w 159779"/>
              <a:gd name="connsiteY9" fmla="*/ 379 h 18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9779" h="184695">
                <a:moveTo>
                  <a:pt x="159298" y="379"/>
                </a:moveTo>
                <a:cubicBezTo>
                  <a:pt x="166177" y="-4383"/>
                  <a:pt x="97385" y="36892"/>
                  <a:pt x="78335" y="57529"/>
                </a:cubicBezTo>
                <a:cubicBezTo>
                  <a:pt x="59285" y="78166"/>
                  <a:pt x="50554" y="109917"/>
                  <a:pt x="44998" y="124204"/>
                </a:cubicBezTo>
                <a:cubicBezTo>
                  <a:pt x="39442" y="138492"/>
                  <a:pt x="35473" y="137962"/>
                  <a:pt x="44998" y="143254"/>
                </a:cubicBezTo>
                <a:cubicBezTo>
                  <a:pt x="54523" y="148546"/>
                  <a:pt x="104000" y="154367"/>
                  <a:pt x="102148" y="155954"/>
                </a:cubicBezTo>
                <a:cubicBezTo>
                  <a:pt x="100296" y="157541"/>
                  <a:pt x="50818" y="148017"/>
                  <a:pt x="33885" y="152779"/>
                </a:cubicBezTo>
                <a:cubicBezTo>
                  <a:pt x="16952" y="157541"/>
                  <a:pt x="3723" y="187175"/>
                  <a:pt x="548" y="184529"/>
                </a:cubicBezTo>
                <a:cubicBezTo>
                  <a:pt x="-2627" y="181883"/>
                  <a:pt x="8750" y="153308"/>
                  <a:pt x="14835" y="136904"/>
                </a:cubicBezTo>
                <a:cubicBezTo>
                  <a:pt x="20920" y="120500"/>
                  <a:pt x="18010" y="106741"/>
                  <a:pt x="37060" y="86104"/>
                </a:cubicBezTo>
                <a:cubicBezTo>
                  <a:pt x="56110" y="65467"/>
                  <a:pt x="152419" y="5141"/>
                  <a:pt x="159298" y="3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F653E105-17BE-4427-9CB4-30F891AC71CC}"/>
              </a:ext>
            </a:extLst>
          </p:cNvPr>
          <p:cNvSpPr/>
          <p:nvPr/>
        </p:nvSpPr>
        <p:spPr>
          <a:xfrm>
            <a:off x="5146434" y="4663896"/>
            <a:ext cx="480754" cy="183872"/>
          </a:xfrm>
          <a:custGeom>
            <a:avLst/>
            <a:gdLst>
              <a:gd name="connsiteX0" fmla="*/ 241 w 480754"/>
              <a:gd name="connsiteY0" fmla="*/ 139879 h 183872"/>
              <a:gd name="connsiteX1" fmla="*/ 70091 w 480754"/>
              <a:gd name="connsiteY1" fmla="*/ 92254 h 183872"/>
              <a:gd name="connsiteX2" fmla="*/ 89141 w 480754"/>
              <a:gd name="connsiteY2" fmla="*/ 14467 h 183872"/>
              <a:gd name="connsiteX3" fmla="*/ 97079 w 480754"/>
              <a:gd name="connsiteY3" fmla="*/ 63679 h 183872"/>
              <a:gd name="connsiteX4" fmla="*/ 120891 w 480754"/>
              <a:gd name="connsiteY4" fmla="*/ 60504 h 183872"/>
              <a:gd name="connsiteX5" fmla="*/ 143116 w 480754"/>
              <a:gd name="connsiteY5" fmla="*/ 1767 h 183872"/>
              <a:gd name="connsiteX6" fmla="*/ 144704 w 480754"/>
              <a:gd name="connsiteY6" fmla="*/ 55742 h 183872"/>
              <a:gd name="connsiteX7" fmla="*/ 168516 w 480754"/>
              <a:gd name="connsiteY7" fmla="*/ 46217 h 183872"/>
              <a:gd name="connsiteX8" fmla="*/ 185979 w 480754"/>
              <a:gd name="connsiteY8" fmla="*/ 179 h 183872"/>
              <a:gd name="connsiteX9" fmla="*/ 182804 w 480754"/>
              <a:gd name="connsiteY9" fmla="*/ 65267 h 183872"/>
              <a:gd name="connsiteX10" fmla="*/ 197091 w 480754"/>
              <a:gd name="connsiteY10" fmla="*/ 65267 h 183872"/>
              <a:gd name="connsiteX11" fmla="*/ 192329 w 480754"/>
              <a:gd name="connsiteY11" fmla="*/ 3354 h 183872"/>
              <a:gd name="connsiteX12" fmla="*/ 227254 w 480754"/>
              <a:gd name="connsiteY12" fmla="*/ 58917 h 183872"/>
              <a:gd name="connsiteX13" fmla="*/ 268529 w 480754"/>
              <a:gd name="connsiteY13" fmla="*/ 3354 h 183872"/>
              <a:gd name="connsiteX14" fmla="*/ 257416 w 480754"/>
              <a:gd name="connsiteY14" fmla="*/ 81142 h 183872"/>
              <a:gd name="connsiteX15" fmla="*/ 330441 w 480754"/>
              <a:gd name="connsiteY15" fmla="*/ 3354 h 183872"/>
              <a:gd name="connsiteX16" fmla="*/ 301866 w 480754"/>
              <a:gd name="connsiteY16" fmla="*/ 60504 h 183872"/>
              <a:gd name="connsiteX17" fmla="*/ 290754 w 480754"/>
              <a:gd name="connsiteY17" fmla="*/ 84317 h 183872"/>
              <a:gd name="connsiteX18" fmla="*/ 328854 w 480754"/>
              <a:gd name="connsiteY18" fmla="*/ 92254 h 183872"/>
              <a:gd name="connsiteX19" fmla="*/ 341554 w 480754"/>
              <a:gd name="connsiteY19" fmla="*/ 55742 h 183872"/>
              <a:gd name="connsiteX20" fmla="*/ 366954 w 480754"/>
              <a:gd name="connsiteY20" fmla="*/ 31929 h 183872"/>
              <a:gd name="connsiteX21" fmla="*/ 349491 w 480754"/>
              <a:gd name="connsiteY21" fmla="*/ 85904 h 183872"/>
              <a:gd name="connsiteX22" fmla="*/ 352666 w 480754"/>
              <a:gd name="connsiteY22" fmla="*/ 120829 h 183872"/>
              <a:gd name="connsiteX23" fmla="*/ 417754 w 480754"/>
              <a:gd name="connsiteY23" fmla="*/ 70029 h 183872"/>
              <a:gd name="connsiteX24" fmla="*/ 382829 w 480754"/>
              <a:gd name="connsiteY24" fmla="*/ 108129 h 183872"/>
              <a:gd name="connsiteX25" fmla="*/ 422516 w 480754"/>
              <a:gd name="connsiteY25" fmla="*/ 154167 h 183872"/>
              <a:gd name="connsiteX26" fmla="*/ 479666 w 480754"/>
              <a:gd name="connsiteY26" fmla="*/ 182742 h 183872"/>
              <a:gd name="connsiteX27" fmla="*/ 452679 w 480754"/>
              <a:gd name="connsiteY27" fmla="*/ 177979 h 183872"/>
              <a:gd name="connsiteX28" fmla="*/ 365366 w 480754"/>
              <a:gd name="connsiteY28" fmla="*/ 176392 h 183872"/>
              <a:gd name="connsiteX29" fmla="*/ 322504 w 480754"/>
              <a:gd name="connsiteY29" fmla="*/ 146229 h 183872"/>
              <a:gd name="connsiteX30" fmla="*/ 282816 w 480754"/>
              <a:gd name="connsiteY30" fmla="*/ 101779 h 183872"/>
              <a:gd name="connsiteX31" fmla="*/ 238366 w 480754"/>
              <a:gd name="connsiteY31" fmla="*/ 89079 h 183872"/>
              <a:gd name="connsiteX32" fmla="*/ 293929 w 480754"/>
              <a:gd name="connsiteY32" fmla="*/ 122417 h 183872"/>
              <a:gd name="connsiteX33" fmla="*/ 224079 w 480754"/>
              <a:gd name="connsiteY33" fmla="*/ 87492 h 183872"/>
              <a:gd name="connsiteX34" fmla="*/ 171691 w 480754"/>
              <a:gd name="connsiteY34" fmla="*/ 84317 h 183872"/>
              <a:gd name="connsiteX35" fmla="*/ 97079 w 480754"/>
              <a:gd name="connsiteY35" fmla="*/ 100192 h 183872"/>
              <a:gd name="connsiteX36" fmla="*/ 241 w 480754"/>
              <a:gd name="connsiteY36" fmla="*/ 139879 h 183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80754" h="183872">
                <a:moveTo>
                  <a:pt x="241" y="139879"/>
                </a:moveTo>
                <a:cubicBezTo>
                  <a:pt x="-4257" y="138556"/>
                  <a:pt x="55274" y="113156"/>
                  <a:pt x="70091" y="92254"/>
                </a:cubicBezTo>
                <a:cubicBezTo>
                  <a:pt x="84908" y="71352"/>
                  <a:pt x="84643" y="19230"/>
                  <a:pt x="89141" y="14467"/>
                </a:cubicBezTo>
                <a:cubicBezTo>
                  <a:pt x="93639" y="9704"/>
                  <a:pt x="91787" y="56006"/>
                  <a:pt x="97079" y="63679"/>
                </a:cubicBezTo>
                <a:cubicBezTo>
                  <a:pt x="102371" y="71352"/>
                  <a:pt x="113218" y="70823"/>
                  <a:pt x="120891" y="60504"/>
                </a:cubicBezTo>
                <a:cubicBezTo>
                  <a:pt x="128564" y="50185"/>
                  <a:pt x="139147" y="2561"/>
                  <a:pt x="143116" y="1767"/>
                </a:cubicBezTo>
                <a:cubicBezTo>
                  <a:pt x="147085" y="973"/>
                  <a:pt x="140471" y="48334"/>
                  <a:pt x="144704" y="55742"/>
                </a:cubicBezTo>
                <a:cubicBezTo>
                  <a:pt x="148937" y="63150"/>
                  <a:pt x="161637" y="55477"/>
                  <a:pt x="168516" y="46217"/>
                </a:cubicBezTo>
                <a:cubicBezTo>
                  <a:pt x="175395" y="36957"/>
                  <a:pt x="183598" y="-2996"/>
                  <a:pt x="185979" y="179"/>
                </a:cubicBezTo>
                <a:cubicBezTo>
                  <a:pt x="188360" y="3354"/>
                  <a:pt x="180952" y="54419"/>
                  <a:pt x="182804" y="65267"/>
                </a:cubicBezTo>
                <a:cubicBezTo>
                  <a:pt x="184656" y="76115"/>
                  <a:pt x="195504" y="75586"/>
                  <a:pt x="197091" y="65267"/>
                </a:cubicBezTo>
                <a:cubicBezTo>
                  <a:pt x="198679" y="54948"/>
                  <a:pt x="187302" y="4412"/>
                  <a:pt x="192329" y="3354"/>
                </a:cubicBezTo>
                <a:cubicBezTo>
                  <a:pt x="197356" y="2296"/>
                  <a:pt x="214554" y="58917"/>
                  <a:pt x="227254" y="58917"/>
                </a:cubicBezTo>
                <a:cubicBezTo>
                  <a:pt x="239954" y="58917"/>
                  <a:pt x="263502" y="-350"/>
                  <a:pt x="268529" y="3354"/>
                </a:cubicBezTo>
                <a:cubicBezTo>
                  <a:pt x="273556" y="7058"/>
                  <a:pt x="247097" y="81142"/>
                  <a:pt x="257416" y="81142"/>
                </a:cubicBezTo>
                <a:cubicBezTo>
                  <a:pt x="267735" y="81142"/>
                  <a:pt x="323033" y="6794"/>
                  <a:pt x="330441" y="3354"/>
                </a:cubicBezTo>
                <a:cubicBezTo>
                  <a:pt x="337849" y="-86"/>
                  <a:pt x="308481" y="47010"/>
                  <a:pt x="301866" y="60504"/>
                </a:cubicBezTo>
                <a:cubicBezTo>
                  <a:pt x="295252" y="73998"/>
                  <a:pt x="286256" y="79025"/>
                  <a:pt x="290754" y="84317"/>
                </a:cubicBezTo>
                <a:cubicBezTo>
                  <a:pt x="295252" y="89609"/>
                  <a:pt x="320387" y="97017"/>
                  <a:pt x="328854" y="92254"/>
                </a:cubicBezTo>
                <a:cubicBezTo>
                  <a:pt x="337321" y="87491"/>
                  <a:pt x="335204" y="65796"/>
                  <a:pt x="341554" y="55742"/>
                </a:cubicBezTo>
                <a:cubicBezTo>
                  <a:pt x="347904" y="45688"/>
                  <a:pt x="365631" y="26902"/>
                  <a:pt x="366954" y="31929"/>
                </a:cubicBezTo>
                <a:cubicBezTo>
                  <a:pt x="368277" y="36956"/>
                  <a:pt x="351872" y="71087"/>
                  <a:pt x="349491" y="85904"/>
                </a:cubicBezTo>
                <a:cubicBezTo>
                  <a:pt x="347110" y="100721"/>
                  <a:pt x="341289" y="123475"/>
                  <a:pt x="352666" y="120829"/>
                </a:cubicBezTo>
                <a:cubicBezTo>
                  <a:pt x="364043" y="118183"/>
                  <a:pt x="412727" y="72146"/>
                  <a:pt x="417754" y="70029"/>
                </a:cubicBezTo>
                <a:cubicBezTo>
                  <a:pt x="422781" y="67912"/>
                  <a:pt x="382035" y="94106"/>
                  <a:pt x="382829" y="108129"/>
                </a:cubicBezTo>
                <a:cubicBezTo>
                  <a:pt x="383623" y="122152"/>
                  <a:pt x="406377" y="141732"/>
                  <a:pt x="422516" y="154167"/>
                </a:cubicBezTo>
                <a:cubicBezTo>
                  <a:pt x="438655" y="166602"/>
                  <a:pt x="474639" y="178773"/>
                  <a:pt x="479666" y="182742"/>
                </a:cubicBezTo>
                <a:cubicBezTo>
                  <a:pt x="484693" y="186711"/>
                  <a:pt x="471729" y="179037"/>
                  <a:pt x="452679" y="177979"/>
                </a:cubicBezTo>
                <a:cubicBezTo>
                  <a:pt x="433629" y="176921"/>
                  <a:pt x="387062" y="181684"/>
                  <a:pt x="365366" y="176392"/>
                </a:cubicBezTo>
                <a:cubicBezTo>
                  <a:pt x="343670" y="171100"/>
                  <a:pt x="336262" y="158664"/>
                  <a:pt x="322504" y="146229"/>
                </a:cubicBezTo>
                <a:cubicBezTo>
                  <a:pt x="308746" y="133794"/>
                  <a:pt x="296839" y="111304"/>
                  <a:pt x="282816" y="101779"/>
                </a:cubicBezTo>
                <a:cubicBezTo>
                  <a:pt x="268793" y="92254"/>
                  <a:pt x="236514" y="85639"/>
                  <a:pt x="238366" y="89079"/>
                </a:cubicBezTo>
                <a:cubicBezTo>
                  <a:pt x="240218" y="92519"/>
                  <a:pt x="296310" y="122681"/>
                  <a:pt x="293929" y="122417"/>
                </a:cubicBezTo>
                <a:cubicBezTo>
                  <a:pt x="291548" y="122153"/>
                  <a:pt x="244452" y="93842"/>
                  <a:pt x="224079" y="87492"/>
                </a:cubicBezTo>
                <a:cubicBezTo>
                  <a:pt x="203706" y="81142"/>
                  <a:pt x="192858" y="82200"/>
                  <a:pt x="171691" y="84317"/>
                </a:cubicBezTo>
                <a:cubicBezTo>
                  <a:pt x="150524" y="86434"/>
                  <a:pt x="124067" y="89873"/>
                  <a:pt x="97079" y="100192"/>
                </a:cubicBezTo>
                <a:cubicBezTo>
                  <a:pt x="70091" y="110511"/>
                  <a:pt x="4739" y="141202"/>
                  <a:pt x="241" y="1398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E7BF6C34-F87C-40B3-8C73-F938D0915F8C}"/>
              </a:ext>
            </a:extLst>
          </p:cNvPr>
          <p:cNvSpPr/>
          <p:nvPr/>
        </p:nvSpPr>
        <p:spPr>
          <a:xfrm>
            <a:off x="5123303" y="4719932"/>
            <a:ext cx="356986" cy="91784"/>
          </a:xfrm>
          <a:custGeom>
            <a:avLst/>
            <a:gdLst>
              <a:gd name="connsiteX0" fmla="*/ 1147 w 356986"/>
              <a:gd name="connsiteY0" fmla="*/ 91781 h 91784"/>
              <a:gd name="connsiteX1" fmla="*/ 80522 w 356986"/>
              <a:gd name="connsiteY1" fmla="*/ 26693 h 91784"/>
              <a:gd name="connsiteX2" fmla="*/ 186885 w 356986"/>
              <a:gd name="connsiteY2" fmla="*/ 6056 h 91784"/>
              <a:gd name="connsiteX3" fmla="*/ 266260 w 356986"/>
              <a:gd name="connsiteY3" fmla="*/ 2881 h 91784"/>
              <a:gd name="connsiteX4" fmla="*/ 356747 w 356986"/>
              <a:gd name="connsiteY4" fmla="*/ 44156 h 91784"/>
              <a:gd name="connsiteX5" fmla="*/ 290072 w 356986"/>
              <a:gd name="connsiteY5" fmla="*/ 26693 h 91784"/>
              <a:gd name="connsiteX6" fmla="*/ 210697 w 356986"/>
              <a:gd name="connsiteY6" fmla="*/ 18756 h 91784"/>
              <a:gd name="connsiteX7" fmla="*/ 140847 w 356986"/>
              <a:gd name="connsiteY7" fmla="*/ 29868 h 91784"/>
              <a:gd name="connsiteX8" fmla="*/ 1147 w 356986"/>
              <a:gd name="connsiteY8" fmla="*/ 91781 h 91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6986" h="91784">
                <a:moveTo>
                  <a:pt x="1147" y="91781"/>
                </a:moveTo>
                <a:cubicBezTo>
                  <a:pt x="-8907" y="91252"/>
                  <a:pt x="49566" y="40980"/>
                  <a:pt x="80522" y="26693"/>
                </a:cubicBezTo>
                <a:cubicBezTo>
                  <a:pt x="111478" y="12405"/>
                  <a:pt x="155929" y="10025"/>
                  <a:pt x="186885" y="6056"/>
                </a:cubicBezTo>
                <a:cubicBezTo>
                  <a:pt x="217841" y="2087"/>
                  <a:pt x="237950" y="-3469"/>
                  <a:pt x="266260" y="2881"/>
                </a:cubicBezTo>
                <a:cubicBezTo>
                  <a:pt x="294570" y="9231"/>
                  <a:pt x="352778" y="40187"/>
                  <a:pt x="356747" y="44156"/>
                </a:cubicBezTo>
                <a:cubicBezTo>
                  <a:pt x="360716" y="48125"/>
                  <a:pt x="314414" y="30926"/>
                  <a:pt x="290072" y="26693"/>
                </a:cubicBezTo>
                <a:cubicBezTo>
                  <a:pt x="265730" y="22460"/>
                  <a:pt x="235568" y="18227"/>
                  <a:pt x="210697" y="18756"/>
                </a:cubicBezTo>
                <a:cubicBezTo>
                  <a:pt x="185826" y="19285"/>
                  <a:pt x="171274" y="20872"/>
                  <a:pt x="140847" y="29868"/>
                </a:cubicBezTo>
                <a:cubicBezTo>
                  <a:pt x="110420" y="38864"/>
                  <a:pt x="11201" y="92310"/>
                  <a:pt x="1147" y="917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158E1240-BB05-4928-B690-98CF36058F25}"/>
              </a:ext>
            </a:extLst>
          </p:cNvPr>
          <p:cNvSpPr/>
          <p:nvPr/>
        </p:nvSpPr>
        <p:spPr>
          <a:xfrm>
            <a:off x="5092262" y="4835151"/>
            <a:ext cx="428987" cy="99553"/>
          </a:xfrm>
          <a:custGeom>
            <a:avLst/>
            <a:gdLst>
              <a:gd name="connsiteX0" fmla="*/ 438 w 428987"/>
              <a:gd name="connsiteY0" fmla="*/ 73399 h 99553"/>
              <a:gd name="connsiteX1" fmla="*/ 151251 w 428987"/>
              <a:gd name="connsiteY1" fmla="*/ 89274 h 99553"/>
              <a:gd name="connsiteX2" fmla="*/ 297301 w 428987"/>
              <a:gd name="connsiteY2" fmla="*/ 97212 h 99553"/>
              <a:gd name="connsiteX3" fmla="*/ 414776 w 428987"/>
              <a:gd name="connsiteY3" fmla="*/ 46412 h 99553"/>
              <a:gd name="connsiteX4" fmla="*/ 425888 w 428987"/>
              <a:gd name="connsiteY4" fmla="*/ 374 h 99553"/>
              <a:gd name="connsiteX5" fmla="*/ 405251 w 428987"/>
              <a:gd name="connsiteY5" fmla="*/ 25774 h 99553"/>
              <a:gd name="connsiteX6" fmla="*/ 392551 w 428987"/>
              <a:gd name="connsiteY6" fmla="*/ 46412 h 99553"/>
              <a:gd name="connsiteX7" fmla="*/ 321113 w 428987"/>
              <a:gd name="connsiteY7" fmla="*/ 82924 h 99553"/>
              <a:gd name="connsiteX8" fmla="*/ 283013 w 428987"/>
              <a:gd name="connsiteY8" fmla="*/ 89274 h 99553"/>
              <a:gd name="connsiteX9" fmla="*/ 168713 w 428987"/>
              <a:gd name="connsiteY9" fmla="*/ 92449 h 99553"/>
              <a:gd name="connsiteX10" fmla="*/ 117913 w 428987"/>
              <a:gd name="connsiteY10" fmla="*/ 73399 h 99553"/>
              <a:gd name="connsiteX11" fmla="*/ 105213 w 428987"/>
              <a:gd name="connsiteY11" fmla="*/ 65462 h 99553"/>
              <a:gd name="connsiteX12" fmla="*/ 438 w 428987"/>
              <a:gd name="connsiteY12" fmla="*/ 73399 h 99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8987" h="99553">
                <a:moveTo>
                  <a:pt x="438" y="73399"/>
                </a:moveTo>
                <a:cubicBezTo>
                  <a:pt x="8111" y="77368"/>
                  <a:pt x="101774" y="85305"/>
                  <a:pt x="151251" y="89274"/>
                </a:cubicBezTo>
                <a:cubicBezTo>
                  <a:pt x="200728" y="93243"/>
                  <a:pt x="253380" y="104356"/>
                  <a:pt x="297301" y="97212"/>
                </a:cubicBezTo>
                <a:cubicBezTo>
                  <a:pt x="341222" y="90068"/>
                  <a:pt x="393345" y="62552"/>
                  <a:pt x="414776" y="46412"/>
                </a:cubicBezTo>
                <a:cubicBezTo>
                  <a:pt x="436207" y="30272"/>
                  <a:pt x="427476" y="3814"/>
                  <a:pt x="425888" y="374"/>
                </a:cubicBezTo>
                <a:cubicBezTo>
                  <a:pt x="424301" y="-3066"/>
                  <a:pt x="410807" y="18101"/>
                  <a:pt x="405251" y="25774"/>
                </a:cubicBezTo>
                <a:cubicBezTo>
                  <a:pt x="399695" y="33447"/>
                  <a:pt x="406574" y="36887"/>
                  <a:pt x="392551" y="46412"/>
                </a:cubicBezTo>
                <a:cubicBezTo>
                  <a:pt x="378528" y="55937"/>
                  <a:pt x="339369" y="75780"/>
                  <a:pt x="321113" y="82924"/>
                </a:cubicBezTo>
                <a:cubicBezTo>
                  <a:pt x="302857" y="90068"/>
                  <a:pt x="308413" y="87687"/>
                  <a:pt x="283013" y="89274"/>
                </a:cubicBezTo>
                <a:cubicBezTo>
                  <a:pt x="257613" y="90862"/>
                  <a:pt x="196230" y="95095"/>
                  <a:pt x="168713" y="92449"/>
                </a:cubicBezTo>
                <a:cubicBezTo>
                  <a:pt x="141196" y="89803"/>
                  <a:pt x="128496" y="77897"/>
                  <a:pt x="117913" y="73399"/>
                </a:cubicBezTo>
                <a:cubicBezTo>
                  <a:pt x="107330" y="68901"/>
                  <a:pt x="122411" y="67049"/>
                  <a:pt x="105213" y="65462"/>
                </a:cubicBezTo>
                <a:cubicBezTo>
                  <a:pt x="88015" y="63874"/>
                  <a:pt x="-7235" y="69430"/>
                  <a:pt x="438" y="733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8A72A735-08EB-47F9-A737-3222239C3F7B}"/>
              </a:ext>
            </a:extLst>
          </p:cNvPr>
          <p:cNvSpPr/>
          <p:nvPr/>
        </p:nvSpPr>
        <p:spPr>
          <a:xfrm>
            <a:off x="5206596" y="4908459"/>
            <a:ext cx="421883" cy="37385"/>
          </a:xfrm>
          <a:custGeom>
            <a:avLst/>
            <a:gdLst>
              <a:gd name="connsiteX0" fmla="*/ 404 w 421883"/>
              <a:gd name="connsiteY0" fmla="*/ 25491 h 37385"/>
              <a:gd name="connsiteX1" fmla="*/ 206779 w 421883"/>
              <a:gd name="connsiteY1" fmla="*/ 36604 h 37385"/>
              <a:gd name="connsiteX2" fmla="*/ 333779 w 421883"/>
              <a:gd name="connsiteY2" fmla="*/ 91 h 37385"/>
              <a:gd name="connsiteX3" fmla="*/ 421092 w 421883"/>
              <a:gd name="connsiteY3" fmla="*/ 25491 h 37385"/>
              <a:gd name="connsiteX4" fmla="*/ 370292 w 421883"/>
              <a:gd name="connsiteY4" fmla="*/ 3266 h 37385"/>
              <a:gd name="connsiteX5" fmla="*/ 260754 w 421883"/>
              <a:gd name="connsiteY5" fmla="*/ 33429 h 37385"/>
              <a:gd name="connsiteX6" fmla="*/ 181379 w 421883"/>
              <a:gd name="connsiteY6" fmla="*/ 33429 h 37385"/>
              <a:gd name="connsiteX7" fmla="*/ 154392 w 421883"/>
              <a:gd name="connsiteY7" fmla="*/ 30254 h 37385"/>
              <a:gd name="connsiteX8" fmla="*/ 404 w 421883"/>
              <a:gd name="connsiteY8" fmla="*/ 25491 h 37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883" h="37385">
                <a:moveTo>
                  <a:pt x="404" y="25491"/>
                </a:moveTo>
                <a:cubicBezTo>
                  <a:pt x="9135" y="26549"/>
                  <a:pt x="151216" y="40837"/>
                  <a:pt x="206779" y="36604"/>
                </a:cubicBezTo>
                <a:cubicBezTo>
                  <a:pt x="262342" y="32371"/>
                  <a:pt x="298060" y="1943"/>
                  <a:pt x="333779" y="91"/>
                </a:cubicBezTo>
                <a:cubicBezTo>
                  <a:pt x="369498" y="-1761"/>
                  <a:pt x="415007" y="24962"/>
                  <a:pt x="421092" y="25491"/>
                </a:cubicBezTo>
                <a:cubicBezTo>
                  <a:pt x="427177" y="26020"/>
                  <a:pt x="397015" y="1943"/>
                  <a:pt x="370292" y="3266"/>
                </a:cubicBezTo>
                <a:cubicBezTo>
                  <a:pt x="343569" y="4589"/>
                  <a:pt x="292239" y="28402"/>
                  <a:pt x="260754" y="33429"/>
                </a:cubicBezTo>
                <a:cubicBezTo>
                  <a:pt x="229269" y="38456"/>
                  <a:pt x="199106" y="33958"/>
                  <a:pt x="181379" y="33429"/>
                </a:cubicBezTo>
                <a:cubicBezTo>
                  <a:pt x="163652" y="32900"/>
                  <a:pt x="181909" y="30783"/>
                  <a:pt x="154392" y="30254"/>
                </a:cubicBezTo>
                <a:cubicBezTo>
                  <a:pt x="126875" y="29725"/>
                  <a:pt x="-8327" y="24433"/>
                  <a:pt x="404" y="254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9CF63627-954E-41FE-9322-5E1975692A1E}"/>
              </a:ext>
            </a:extLst>
          </p:cNvPr>
          <p:cNvSpPr/>
          <p:nvPr/>
        </p:nvSpPr>
        <p:spPr>
          <a:xfrm>
            <a:off x="5440101" y="4841353"/>
            <a:ext cx="248218" cy="103711"/>
          </a:xfrm>
          <a:custGeom>
            <a:avLst/>
            <a:gdLst>
              <a:gd name="connsiteX0" fmla="*/ 78049 w 248218"/>
              <a:gd name="connsiteY0" fmla="*/ 6872 h 103711"/>
              <a:gd name="connsiteX1" fmla="*/ 154249 w 248218"/>
              <a:gd name="connsiteY1" fmla="*/ 5285 h 103711"/>
              <a:gd name="connsiteX2" fmla="*/ 247912 w 248218"/>
              <a:gd name="connsiteY2" fmla="*/ 30685 h 103711"/>
              <a:gd name="connsiteX3" fmla="*/ 182824 w 248218"/>
              <a:gd name="connsiteY3" fmla="*/ 14810 h 103711"/>
              <a:gd name="connsiteX4" fmla="*/ 141549 w 248218"/>
              <a:gd name="connsiteY4" fmla="*/ 33860 h 103711"/>
              <a:gd name="connsiteX5" fmla="*/ 155837 w 248218"/>
              <a:gd name="connsiteY5" fmla="*/ 38622 h 103711"/>
              <a:gd name="connsiteX6" fmla="*/ 117737 w 248218"/>
              <a:gd name="connsiteY6" fmla="*/ 54497 h 103711"/>
              <a:gd name="connsiteX7" fmla="*/ 149487 w 248218"/>
              <a:gd name="connsiteY7" fmla="*/ 48147 h 103711"/>
              <a:gd name="connsiteX8" fmla="*/ 195524 w 248218"/>
              <a:gd name="connsiteY8" fmla="*/ 75135 h 103711"/>
              <a:gd name="connsiteX9" fmla="*/ 147899 w 248218"/>
              <a:gd name="connsiteY9" fmla="*/ 62435 h 103711"/>
              <a:gd name="connsiteX10" fmla="*/ 262 w 248218"/>
              <a:gd name="connsiteY10" fmla="*/ 103710 h 103711"/>
              <a:gd name="connsiteX11" fmla="*/ 109799 w 248218"/>
              <a:gd name="connsiteY11" fmla="*/ 60847 h 103711"/>
              <a:gd name="connsiteX12" fmla="*/ 28837 w 248218"/>
              <a:gd name="connsiteY12" fmla="*/ 76722 h 103711"/>
              <a:gd name="connsiteX13" fmla="*/ 78049 w 248218"/>
              <a:gd name="connsiteY13" fmla="*/ 6872 h 103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8218" h="103711">
                <a:moveTo>
                  <a:pt x="78049" y="6872"/>
                </a:moveTo>
                <a:cubicBezTo>
                  <a:pt x="98951" y="-5034"/>
                  <a:pt x="125939" y="1316"/>
                  <a:pt x="154249" y="5285"/>
                </a:cubicBezTo>
                <a:cubicBezTo>
                  <a:pt x="182559" y="9254"/>
                  <a:pt x="243150" y="29098"/>
                  <a:pt x="247912" y="30685"/>
                </a:cubicBezTo>
                <a:cubicBezTo>
                  <a:pt x="252674" y="32272"/>
                  <a:pt x="200551" y="14281"/>
                  <a:pt x="182824" y="14810"/>
                </a:cubicBezTo>
                <a:cubicBezTo>
                  <a:pt x="165097" y="15339"/>
                  <a:pt x="146047" y="29891"/>
                  <a:pt x="141549" y="33860"/>
                </a:cubicBezTo>
                <a:cubicBezTo>
                  <a:pt x="137051" y="37829"/>
                  <a:pt x="159806" y="35183"/>
                  <a:pt x="155837" y="38622"/>
                </a:cubicBezTo>
                <a:cubicBezTo>
                  <a:pt x="151868" y="42061"/>
                  <a:pt x="118795" y="52909"/>
                  <a:pt x="117737" y="54497"/>
                </a:cubicBezTo>
                <a:cubicBezTo>
                  <a:pt x="116679" y="56085"/>
                  <a:pt x="136523" y="44707"/>
                  <a:pt x="149487" y="48147"/>
                </a:cubicBezTo>
                <a:cubicBezTo>
                  <a:pt x="162451" y="51587"/>
                  <a:pt x="195789" y="72754"/>
                  <a:pt x="195524" y="75135"/>
                </a:cubicBezTo>
                <a:cubicBezTo>
                  <a:pt x="195259" y="77516"/>
                  <a:pt x="180443" y="57673"/>
                  <a:pt x="147899" y="62435"/>
                </a:cubicBezTo>
                <a:cubicBezTo>
                  <a:pt x="115355" y="67197"/>
                  <a:pt x="6612" y="103975"/>
                  <a:pt x="262" y="103710"/>
                </a:cubicBezTo>
                <a:cubicBezTo>
                  <a:pt x="-6088" y="103445"/>
                  <a:pt x="105036" y="65345"/>
                  <a:pt x="109799" y="60847"/>
                </a:cubicBezTo>
                <a:cubicBezTo>
                  <a:pt x="114562" y="56349"/>
                  <a:pt x="33070" y="78574"/>
                  <a:pt x="28837" y="76722"/>
                </a:cubicBezTo>
                <a:cubicBezTo>
                  <a:pt x="24604" y="74870"/>
                  <a:pt x="57147" y="18778"/>
                  <a:pt x="78049" y="68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C42FE2D7-91B5-4306-B73A-0777E43583F7}"/>
              </a:ext>
            </a:extLst>
          </p:cNvPr>
          <p:cNvSpPr/>
          <p:nvPr/>
        </p:nvSpPr>
        <p:spPr>
          <a:xfrm>
            <a:off x="5211281" y="4932354"/>
            <a:ext cx="274761" cy="26996"/>
          </a:xfrm>
          <a:custGeom>
            <a:avLst/>
            <a:gdLst>
              <a:gd name="connsiteX0" fmla="*/ 2069 w 274761"/>
              <a:gd name="connsiteY0" fmla="*/ 9 h 26996"/>
              <a:gd name="connsiteX1" fmla="*/ 105257 w 274761"/>
              <a:gd name="connsiteY1" fmla="*/ 23821 h 26996"/>
              <a:gd name="connsiteX2" fmla="*/ 271944 w 274761"/>
              <a:gd name="connsiteY2" fmla="*/ 9534 h 26996"/>
              <a:gd name="connsiteX3" fmla="*/ 197332 w 274761"/>
              <a:gd name="connsiteY3" fmla="*/ 26996 h 26996"/>
              <a:gd name="connsiteX4" fmla="*/ 2069 w 274761"/>
              <a:gd name="connsiteY4" fmla="*/ 9 h 26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761" h="26996">
                <a:moveTo>
                  <a:pt x="2069" y="9"/>
                </a:moveTo>
                <a:cubicBezTo>
                  <a:pt x="-13277" y="-520"/>
                  <a:pt x="60278" y="22234"/>
                  <a:pt x="105257" y="23821"/>
                </a:cubicBezTo>
                <a:cubicBezTo>
                  <a:pt x="150236" y="25408"/>
                  <a:pt x="256598" y="9005"/>
                  <a:pt x="271944" y="9534"/>
                </a:cubicBezTo>
                <a:cubicBezTo>
                  <a:pt x="287290" y="10063"/>
                  <a:pt x="236755" y="26996"/>
                  <a:pt x="197332" y="26996"/>
                </a:cubicBezTo>
                <a:cubicBezTo>
                  <a:pt x="157909" y="26996"/>
                  <a:pt x="17415" y="538"/>
                  <a:pt x="2069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4059EB46-CBE1-4266-8DDF-A00CAF770C40}"/>
              </a:ext>
            </a:extLst>
          </p:cNvPr>
          <p:cNvSpPr/>
          <p:nvPr/>
        </p:nvSpPr>
        <p:spPr>
          <a:xfrm>
            <a:off x="5191062" y="4927502"/>
            <a:ext cx="385836" cy="65937"/>
          </a:xfrm>
          <a:custGeom>
            <a:avLst/>
            <a:gdLst>
              <a:gd name="connsiteX0" fmla="*/ 63 w 385836"/>
              <a:gd name="connsiteY0" fmla="*/ 17561 h 65937"/>
              <a:gd name="connsiteX1" fmla="*/ 160401 w 385836"/>
              <a:gd name="connsiteY1" fmla="*/ 57248 h 65937"/>
              <a:gd name="connsiteX2" fmla="*/ 285813 w 385836"/>
              <a:gd name="connsiteY2" fmla="*/ 65186 h 65937"/>
              <a:gd name="connsiteX3" fmla="*/ 263588 w 385836"/>
              <a:gd name="connsiteY3" fmla="*/ 62011 h 65937"/>
              <a:gd name="connsiteX4" fmla="*/ 285813 w 385836"/>
              <a:gd name="connsiteY4" fmla="*/ 33436 h 65937"/>
              <a:gd name="connsiteX5" fmla="*/ 385826 w 385836"/>
              <a:gd name="connsiteY5" fmla="*/ 98 h 65937"/>
              <a:gd name="connsiteX6" fmla="*/ 279463 w 385836"/>
              <a:gd name="connsiteY6" fmla="*/ 44548 h 65937"/>
              <a:gd name="connsiteX7" fmla="*/ 242951 w 385836"/>
              <a:gd name="connsiteY7" fmla="*/ 52486 h 65937"/>
              <a:gd name="connsiteX8" fmla="*/ 179451 w 385836"/>
              <a:gd name="connsiteY8" fmla="*/ 50898 h 65937"/>
              <a:gd name="connsiteX9" fmla="*/ 63 w 385836"/>
              <a:gd name="connsiteY9" fmla="*/ 17561 h 65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836" h="65937">
                <a:moveTo>
                  <a:pt x="63" y="17561"/>
                </a:moveTo>
                <a:cubicBezTo>
                  <a:pt x="-3112" y="18619"/>
                  <a:pt x="112776" y="49311"/>
                  <a:pt x="160401" y="57248"/>
                </a:cubicBezTo>
                <a:cubicBezTo>
                  <a:pt x="208026" y="65185"/>
                  <a:pt x="268615" y="64392"/>
                  <a:pt x="285813" y="65186"/>
                </a:cubicBezTo>
                <a:cubicBezTo>
                  <a:pt x="303011" y="65980"/>
                  <a:pt x="263588" y="67303"/>
                  <a:pt x="263588" y="62011"/>
                </a:cubicBezTo>
                <a:cubicBezTo>
                  <a:pt x="263588" y="56719"/>
                  <a:pt x="265440" y="43755"/>
                  <a:pt x="285813" y="33436"/>
                </a:cubicBezTo>
                <a:cubicBezTo>
                  <a:pt x="306186" y="23117"/>
                  <a:pt x="386884" y="-1754"/>
                  <a:pt x="385826" y="98"/>
                </a:cubicBezTo>
                <a:cubicBezTo>
                  <a:pt x="384768" y="1950"/>
                  <a:pt x="303275" y="35817"/>
                  <a:pt x="279463" y="44548"/>
                </a:cubicBezTo>
                <a:cubicBezTo>
                  <a:pt x="255651" y="53279"/>
                  <a:pt x="259620" y="51428"/>
                  <a:pt x="242951" y="52486"/>
                </a:cubicBezTo>
                <a:cubicBezTo>
                  <a:pt x="226282" y="53544"/>
                  <a:pt x="217551" y="54602"/>
                  <a:pt x="179451" y="50898"/>
                </a:cubicBezTo>
                <a:cubicBezTo>
                  <a:pt x="141351" y="47194"/>
                  <a:pt x="3238" y="16503"/>
                  <a:pt x="63" y="175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09CC370E-F9B8-4C1A-A7C4-82039B899C13}"/>
              </a:ext>
            </a:extLst>
          </p:cNvPr>
          <p:cNvSpPr/>
          <p:nvPr/>
        </p:nvSpPr>
        <p:spPr>
          <a:xfrm>
            <a:off x="5422689" y="4673542"/>
            <a:ext cx="168363" cy="100129"/>
          </a:xfrm>
          <a:custGeom>
            <a:avLst/>
            <a:gdLst>
              <a:gd name="connsiteX0" fmla="*/ 211 w 168363"/>
              <a:gd name="connsiteY0" fmla="*/ 58 h 100129"/>
              <a:gd name="connsiteX1" fmla="*/ 136736 w 168363"/>
              <a:gd name="connsiteY1" fmla="*/ 54033 h 100129"/>
              <a:gd name="connsiteX2" fmla="*/ 166899 w 168363"/>
              <a:gd name="connsiteY2" fmla="*/ 100071 h 100129"/>
              <a:gd name="connsiteX3" fmla="*/ 106574 w 168363"/>
              <a:gd name="connsiteY3" fmla="*/ 44508 h 100129"/>
              <a:gd name="connsiteX4" fmla="*/ 211 w 168363"/>
              <a:gd name="connsiteY4" fmla="*/ 58 h 100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63" h="100129">
                <a:moveTo>
                  <a:pt x="211" y="58"/>
                </a:moveTo>
                <a:cubicBezTo>
                  <a:pt x="5238" y="1645"/>
                  <a:pt x="108955" y="37364"/>
                  <a:pt x="136736" y="54033"/>
                </a:cubicBezTo>
                <a:cubicBezTo>
                  <a:pt x="164517" y="70702"/>
                  <a:pt x="171926" y="101658"/>
                  <a:pt x="166899" y="100071"/>
                </a:cubicBezTo>
                <a:cubicBezTo>
                  <a:pt x="161872" y="98484"/>
                  <a:pt x="131974" y="59325"/>
                  <a:pt x="106574" y="44508"/>
                </a:cubicBezTo>
                <a:cubicBezTo>
                  <a:pt x="81174" y="29691"/>
                  <a:pt x="-4816" y="-1529"/>
                  <a:pt x="211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8B67AD1C-95F0-42F5-89C3-5DCD8D705886}"/>
              </a:ext>
            </a:extLst>
          </p:cNvPr>
          <p:cNvSpPr/>
          <p:nvPr/>
        </p:nvSpPr>
        <p:spPr>
          <a:xfrm>
            <a:off x="5459413" y="4725954"/>
            <a:ext cx="171452" cy="85837"/>
          </a:xfrm>
          <a:custGeom>
            <a:avLst/>
            <a:gdLst>
              <a:gd name="connsiteX0" fmla="*/ 0 w 171452"/>
              <a:gd name="connsiteY0" fmla="*/ 34 h 85837"/>
              <a:gd name="connsiteX1" fmla="*/ 120650 w 171452"/>
              <a:gd name="connsiteY1" fmla="*/ 57184 h 85837"/>
              <a:gd name="connsiteX2" fmla="*/ 171450 w 171452"/>
              <a:gd name="connsiteY2" fmla="*/ 85759 h 85837"/>
              <a:gd name="connsiteX3" fmla="*/ 119062 w 171452"/>
              <a:gd name="connsiteY3" fmla="*/ 49246 h 85837"/>
              <a:gd name="connsiteX4" fmla="*/ 0 w 171452"/>
              <a:gd name="connsiteY4" fmla="*/ 34 h 85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452" h="85837">
                <a:moveTo>
                  <a:pt x="0" y="34"/>
                </a:moveTo>
                <a:cubicBezTo>
                  <a:pt x="265" y="1357"/>
                  <a:pt x="92075" y="42897"/>
                  <a:pt x="120650" y="57184"/>
                </a:cubicBezTo>
                <a:cubicBezTo>
                  <a:pt x="149225" y="71471"/>
                  <a:pt x="171715" y="87082"/>
                  <a:pt x="171450" y="85759"/>
                </a:cubicBezTo>
                <a:cubicBezTo>
                  <a:pt x="171185" y="84436"/>
                  <a:pt x="146050" y="63004"/>
                  <a:pt x="119062" y="49246"/>
                </a:cubicBezTo>
                <a:cubicBezTo>
                  <a:pt x="92075" y="35488"/>
                  <a:pt x="-265" y="-1289"/>
                  <a:pt x="0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24B9DA6D-D0BE-4A6F-A347-271C21BA919A}"/>
              </a:ext>
            </a:extLst>
          </p:cNvPr>
          <p:cNvSpPr/>
          <p:nvPr/>
        </p:nvSpPr>
        <p:spPr>
          <a:xfrm>
            <a:off x="5100428" y="4909931"/>
            <a:ext cx="159036" cy="24155"/>
          </a:xfrm>
          <a:custGeom>
            <a:avLst/>
            <a:gdLst>
              <a:gd name="connsiteX0" fmla="*/ 210 w 159036"/>
              <a:gd name="connsiteY0" fmla="*/ 20844 h 24155"/>
              <a:gd name="connsiteX1" fmla="*/ 92285 w 159036"/>
              <a:gd name="connsiteY1" fmla="*/ 16082 h 24155"/>
              <a:gd name="connsiteX2" fmla="*/ 158960 w 159036"/>
              <a:gd name="connsiteY2" fmla="*/ 24019 h 24155"/>
              <a:gd name="connsiteX3" fmla="*/ 79585 w 159036"/>
              <a:gd name="connsiteY3" fmla="*/ 8144 h 24155"/>
              <a:gd name="connsiteX4" fmla="*/ 66885 w 159036"/>
              <a:gd name="connsiteY4" fmla="*/ 207 h 24155"/>
              <a:gd name="connsiteX5" fmla="*/ 210 w 159036"/>
              <a:gd name="connsiteY5" fmla="*/ 20844 h 24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36" h="24155">
                <a:moveTo>
                  <a:pt x="210" y="20844"/>
                </a:moveTo>
                <a:cubicBezTo>
                  <a:pt x="4443" y="23490"/>
                  <a:pt x="65827" y="15553"/>
                  <a:pt x="92285" y="16082"/>
                </a:cubicBezTo>
                <a:cubicBezTo>
                  <a:pt x="118743" y="16611"/>
                  <a:pt x="161077" y="25342"/>
                  <a:pt x="158960" y="24019"/>
                </a:cubicBezTo>
                <a:cubicBezTo>
                  <a:pt x="156843" y="22696"/>
                  <a:pt x="94931" y="12113"/>
                  <a:pt x="79585" y="8144"/>
                </a:cubicBezTo>
                <a:cubicBezTo>
                  <a:pt x="64239" y="4175"/>
                  <a:pt x="76939" y="-1116"/>
                  <a:pt x="66885" y="207"/>
                </a:cubicBezTo>
                <a:cubicBezTo>
                  <a:pt x="56831" y="1530"/>
                  <a:pt x="-4023" y="18198"/>
                  <a:pt x="210" y="208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E3BA1FE1-D15E-4954-A63A-64B8B91962A5}"/>
              </a:ext>
            </a:extLst>
          </p:cNvPr>
          <p:cNvSpPr/>
          <p:nvPr/>
        </p:nvSpPr>
        <p:spPr>
          <a:xfrm>
            <a:off x="5039142" y="4786281"/>
            <a:ext cx="53634" cy="131803"/>
          </a:xfrm>
          <a:custGeom>
            <a:avLst/>
            <a:gdLst>
              <a:gd name="connsiteX0" fmla="*/ 53558 w 53634"/>
              <a:gd name="connsiteY0" fmla="*/ 32 h 131803"/>
              <a:gd name="connsiteX1" fmla="*/ 15458 w 53634"/>
              <a:gd name="connsiteY1" fmla="*/ 60357 h 131803"/>
              <a:gd name="connsiteX2" fmla="*/ 7521 w 53634"/>
              <a:gd name="connsiteY2" fmla="*/ 131794 h 131803"/>
              <a:gd name="connsiteX3" fmla="*/ 13871 w 53634"/>
              <a:gd name="connsiteY3" fmla="*/ 55594 h 131803"/>
              <a:gd name="connsiteX4" fmla="*/ 2758 w 53634"/>
              <a:gd name="connsiteY4" fmla="*/ 122269 h 131803"/>
              <a:gd name="connsiteX5" fmla="*/ 4346 w 53634"/>
              <a:gd name="connsiteY5" fmla="*/ 68294 h 131803"/>
              <a:gd name="connsiteX6" fmla="*/ 53558 w 53634"/>
              <a:gd name="connsiteY6" fmla="*/ 32 h 131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634" h="131803">
                <a:moveTo>
                  <a:pt x="53558" y="32"/>
                </a:moveTo>
                <a:cubicBezTo>
                  <a:pt x="55410" y="-1291"/>
                  <a:pt x="23131" y="38397"/>
                  <a:pt x="15458" y="60357"/>
                </a:cubicBezTo>
                <a:cubicBezTo>
                  <a:pt x="7785" y="82317"/>
                  <a:pt x="7785" y="132588"/>
                  <a:pt x="7521" y="131794"/>
                </a:cubicBezTo>
                <a:cubicBezTo>
                  <a:pt x="7256" y="131000"/>
                  <a:pt x="14665" y="57181"/>
                  <a:pt x="13871" y="55594"/>
                </a:cubicBezTo>
                <a:cubicBezTo>
                  <a:pt x="13077" y="54007"/>
                  <a:pt x="4346" y="120152"/>
                  <a:pt x="2758" y="122269"/>
                </a:cubicBezTo>
                <a:cubicBezTo>
                  <a:pt x="1170" y="124386"/>
                  <a:pt x="-3327" y="86550"/>
                  <a:pt x="4346" y="68294"/>
                </a:cubicBezTo>
                <a:cubicBezTo>
                  <a:pt x="12019" y="50038"/>
                  <a:pt x="51706" y="1355"/>
                  <a:pt x="53558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4FBE9957-CFB8-45E0-B392-78E90A7C7D64}"/>
              </a:ext>
            </a:extLst>
          </p:cNvPr>
          <p:cNvSpPr/>
          <p:nvPr/>
        </p:nvSpPr>
        <p:spPr>
          <a:xfrm>
            <a:off x="5180519" y="4733334"/>
            <a:ext cx="229935" cy="210224"/>
          </a:xfrm>
          <a:custGeom>
            <a:avLst/>
            <a:gdLst>
              <a:gd name="connsiteX0" fmla="*/ 183644 w 229935"/>
              <a:gd name="connsiteY0" fmla="*/ 2179 h 210224"/>
              <a:gd name="connsiteX1" fmla="*/ 223331 w 229935"/>
              <a:gd name="connsiteY1" fmla="*/ 56154 h 210224"/>
              <a:gd name="connsiteX2" fmla="*/ 228094 w 229935"/>
              <a:gd name="connsiteY2" fmla="*/ 110129 h 210224"/>
              <a:gd name="connsiteX3" fmla="*/ 204281 w 229935"/>
              <a:gd name="connsiteY3" fmla="*/ 178391 h 210224"/>
              <a:gd name="connsiteX4" fmla="*/ 185231 w 229935"/>
              <a:gd name="connsiteY4" fmla="*/ 200616 h 210224"/>
              <a:gd name="connsiteX5" fmla="*/ 126494 w 229935"/>
              <a:gd name="connsiteY5" fmla="*/ 210141 h 210224"/>
              <a:gd name="connsiteX6" fmla="*/ 47119 w 229935"/>
              <a:gd name="connsiteY6" fmla="*/ 195854 h 210224"/>
              <a:gd name="connsiteX7" fmla="*/ 7431 w 229935"/>
              <a:gd name="connsiteY7" fmla="*/ 152991 h 210224"/>
              <a:gd name="connsiteX8" fmla="*/ 4256 w 229935"/>
              <a:gd name="connsiteY8" fmla="*/ 87904 h 210224"/>
              <a:gd name="connsiteX9" fmla="*/ 53469 w 229935"/>
              <a:gd name="connsiteY9" fmla="*/ 18054 h 210224"/>
              <a:gd name="connsiteX10" fmla="*/ 183644 w 229935"/>
              <a:gd name="connsiteY10" fmla="*/ 2179 h 210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9935" h="210224">
                <a:moveTo>
                  <a:pt x="183644" y="2179"/>
                </a:moveTo>
                <a:cubicBezTo>
                  <a:pt x="211954" y="8529"/>
                  <a:pt x="215923" y="38162"/>
                  <a:pt x="223331" y="56154"/>
                </a:cubicBezTo>
                <a:cubicBezTo>
                  <a:pt x="230739" y="74146"/>
                  <a:pt x="231269" y="89756"/>
                  <a:pt x="228094" y="110129"/>
                </a:cubicBezTo>
                <a:cubicBezTo>
                  <a:pt x="224919" y="130502"/>
                  <a:pt x="211425" y="163310"/>
                  <a:pt x="204281" y="178391"/>
                </a:cubicBezTo>
                <a:cubicBezTo>
                  <a:pt x="197137" y="193472"/>
                  <a:pt x="198195" y="195324"/>
                  <a:pt x="185231" y="200616"/>
                </a:cubicBezTo>
                <a:cubicBezTo>
                  <a:pt x="172267" y="205908"/>
                  <a:pt x="149513" y="210935"/>
                  <a:pt x="126494" y="210141"/>
                </a:cubicBezTo>
                <a:cubicBezTo>
                  <a:pt x="103475" y="209347"/>
                  <a:pt x="66963" y="205379"/>
                  <a:pt x="47119" y="195854"/>
                </a:cubicBezTo>
                <a:cubicBezTo>
                  <a:pt x="27275" y="186329"/>
                  <a:pt x="14575" y="170983"/>
                  <a:pt x="7431" y="152991"/>
                </a:cubicBezTo>
                <a:cubicBezTo>
                  <a:pt x="287" y="134999"/>
                  <a:pt x="-3417" y="110394"/>
                  <a:pt x="4256" y="87904"/>
                </a:cubicBezTo>
                <a:cubicBezTo>
                  <a:pt x="11929" y="65415"/>
                  <a:pt x="28334" y="32077"/>
                  <a:pt x="53469" y="18054"/>
                </a:cubicBezTo>
                <a:cubicBezTo>
                  <a:pt x="78604" y="4031"/>
                  <a:pt x="155334" y="-4171"/>
                  <a:pt x="183644" y="21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847A3962-00D4-4287-BC6A-8CB741607AC2}"/>
              </a:ext>
            </a:extLst>
          </p:cNvPr>
          <p:cNvSpPr/>
          <p:nvPr/>
        </p:nvSpPr>
        <p:spPr>
          <a:xfrm rot="21018100">
            <a:off x="5273675" y="4792663"/>
            <a:ext cx="65087" cy="952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DEAE6906-ADD4-46FF-B2B5-C091AFE28FFC}"/>
              </a:ext>
            </a:extLst>
          </p:cNvPr>
          <p:cNvSpPr/>
          <p:nvPr/>
        </p:nvSpPr>
        <p:spPr>
          <a:xfrm>
            <a:off x="4954458" y="4406796"/>
            <a:ext cx="40206" cy="162175"/>
          </a:xfrm>
          <a:custGeom>
            <a:avLst/>
            <a:gdLst>
              <a:gd name="connsiteX0" fmla="*/ 130 w 40206"/>
              <a:gd name="connsiteY0" fmla="*/ 104 h 162175"/>
              <a:gd name="connsiteX1" fmla="*/ 27117 w 40206"/>
              <a:gd name="connsiteY1" fmla="*/ 82654 h 162175"/>
              <a:gd name="connsiteX2" fmla="*/ 28705 w 40206"/>
              <a:gd name="connsiteY2" fmla="*/ 162029 h 162175"/>
              <a:gd name="connsiteX3" fmla="*/ 39817 w 40206"/>
              <a:gd name="connsiteY3" fmla="*/ 100117 h 162175"/>
              <a:gd name="connsiteX4" fmla="*/ 130 w 40206"/>
              <a:gd name="connsiteY4" fmla="*/ 104 h 16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06" h="162175">
                <a:moveTo>
                  <a:pt x="130" y="104"/>
                </a:moveTo>
                <a:cubicBezTo>
                  <a:pt x="-1987" y="-2806"/>
                  <a:pt x="22355" y="55667"/>
                  <a:pt x="27117" y="82654"/>
                </a:cubicBezTo>
                <a:cubicBezTo>
                  <a:pt x="31879" y="109641"/>
                  <a:pt x="26588" y="159119"/>
                  <a:pt x="28705" y="162029"/>
                </a:cubicBezTo>
                <a:cubicBezTo>
                  <a:pt x="30822" y="164939"/>
                  <a:pt x="42463" y="123665"/>
                  <a:pt x="39817" y="100117"/>
                </a:cubicBezTo>
                <a:cubicBezTo>
                  <a:pt x="37171" y="76569"/>
                  <a:pt x="2247" y="3014"/>
                  <a:pt x="130" y="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F6750D1F-0A9C-4D2F-80B5-463B959E1780}"/>
              </a:ext>
            </a:extLst>
          </p:cNvPr>
          <p:cNvSpPr/>
          <p:nvPr/>
        </p:nvSpPr>
        <p:spPr>
          <a:xfrm>
            <a:off x="5133966" y="4392562"/>
            <a:ext cx="225369" cy="98532"/>
          </a:xfrm>
          <a:custGeom>
            <a:avLst/>
            <a:gdLst>
              <a:gd name="connsiteX0" fmla="*/ 9 w 225369"/>
              <a:gd name="connsiteY0" fmla="*/ 98476 h 98532"/>
              <a:gd name="connsiteX1" fmla="*/ 41284 w 225369"/>
              <a:gd name="connsiteY1" fmla="*/ 39738 h 98532"/>
              <a:gd name="connsiteX2" fmla="*/ 122247 w 225369"/>
              <a:gd name="connsiteY2" fmla="*/ 28626 h 98532"/>
              <a:gd name="connsiteX3" fmla="*/ 223847 w 225369"/>
              <a:gd name="connsiteY3" fmla="*/ 51 h 98532"/>
              <a:gd name="connsiteX4" fmla="*/ 176222 w 225369"/>
              <a:gd name="connsiteY4" fmla="*/ 22276 h 98532"/>
              <a:gd name="connsiteX5" fmla="*/ 80972 w 225369"/>
              <a:gd name="connsiteY5" fmla="*/ 46088 h 98532"/>
              <a:gd name="connsiteX6" fmla="*/ 44459 w 225369"/>
              <a:gd name="connsiteY6" fmla="*/ 50851 h 98532"/>
              <a:gd name="connsiteX7" fmla="*/ 9 w 225369"/>
              <a:gd name="connsiteY7" fmla="*/ 98476 h 98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5369" h="98532">
                <a:moveTo>
                  <a:pt x="9" y="98476"/>
                </a:moveTo>
                <a:cubicBezTo>
                  <a:pt x="-520" y="96624"/>
                  <a:pt x="20911" y="51380"/>
                  <a:pt x="41284" y="39738"/>
                </a:cubicBezTo>
                <a:cubicBezTo>
                  <a:pt x="61657" y="28096"/>
                  <a:pt x="91820" y="35240"/>
                  <a:pt x="122247" y="28626"/>
                </a:cubicBezTo>
                <a:cubicBezTo>
                  <a:pt x="152674" y="22012"/>
                  <a:pt x="214851" y="1109"/>
                  <a:pt x="223847" y="51"/>
                </a:cubicBezTo>
                <a:cubicBezTo>
                  <a:pt x="232843" y="-1007"/>
                  <a:pt x="200034" y="14603"/>
                  <a:pt x="176222" y="22276"/>
                </a:cubicBezTo>
                <a:cubicBezTo>
                  <a:pt x="152410" y="29949"/>
                  <a:pt x="102933" y="41325"/>
                  <a:pt x="80972" y="46088"/>
                </a:cubicBezTo>
                <a:cubicBezTo>
                  <a:pt x="59012" y="50850"/>
                  <a:pt x="55042" y="45559"/>
                  <a:pt x="44459" y="50851"/>
                </a:cubicBezTo>
                <a:cubicBezTo>
                  <a:pt x="33876" y="56143"/>
                  <a:pt x="538" y="100328"/>
                  <a:pt x="9" y="984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E477BD36-97B5-470B-93A0-1E9862008741}"/>
              </a:ext>
            </a:extLst>
          </p:cNvPr>
          <p:cNvSpPr/>
          <p:nvPr/>
        </p:nvSpPr>
        <p:spPr>
          <a:xfrm>
            <a:off x="4990929" y="4347989"/>
            <a:ext cx="116651" cy="114493"/>
          </a:xfrm>
          <a:custGeom>
            <a:avLst/>
            <a:gdLst>
              <a:gd name="connsiteX0" fmla="*/ 171 w 116651"/>
              <a:gd name="connsiteY0" fmla="*/ 174 h 114493"/>
              <a:gd name="connsiteX1" fmla="*/ 71609 w 116651"/>
              <a:gd name="connsiteY1" fmla="*/ 57324 h 114493"/>
              <a:gd name="connsiteX2" fmla="*/ 82721 w 116651"/>
              <a:gd name="connsiteY2" fmla="*/ 108124 h 114493"/>
              <a:gd name="connsiteX3" fmla="*/ 116059 w 116651"/>
              <a:gd name="connsiteY3" fmla="*/ 49386 h 114493"/>
              <a:gd name="connsiteX4" fmla="*/ 100184 w 116651"/>
              <a:gd name="connsiteY4" fmla="*/ 114474 h 114493"/>
              <a:gd name="connsiteX5" fmla="*/ 52559 w 116651"/>
              <a:gd name="connsiteY5" fmla="*/ 41449 h 114493"/>
              <a:gd name="connsiteX6" fmla="*/ 171 w 116651"/>
              <a:gd name="connsiteY6" fmla="*/ 174 h 114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651" h="114493">
                <a:moveTo>
                  <a:pt x="171" y="174"/>
                </a:moveTo>
                <a:cubicBezTo>
                  <a:pt x="3346" y="2820"/>
                  <a:pt x="57851" y="39332"/>
                  <a:pt x="71609" y="57324"/>
                </a:cubicBezTo>
                <a:cubicBezTo>
                  <a:pt x="85367" y="75316"/>
                  <a:pt x="75313" y="109447"/>
                  <a:pt x="82721" y="108124"/>
                </a:cubicBezTo>
                <a:cubicBezTo>
                  <a:pt x="90129" y="106801"/>
                  <a:pt x="113149" y="48328"/>
                  <a:pt x="116059" y="49386"/>
                </a:cubicBezTo>
                <a:cubicBezTo>
                  <a:pt x="118969" y="50444"/>
                  <a:pt x="110767" y="115797"/>
                  <a:pt x="100184" y="114474"/>
                </a:cubicBezTo>
                <a:cubicBezTo>
                  <a:pt x="89601" y="113151"/>
                  <a:pt x="66317" y="57324"/>
                  <a:pt x="52559" y="41449"/>
                </a:cubicBezTo>
                <a:cubicBezTo>
                  <a:pt x="38801" y="25574"/>
                  <a:pt x="-3004" y="-2472"/>
                  <a:pt x="171" y="1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FD5FAF36-8797-44AB-9113-99845ED5CF29}"/>
              </a:ext>
            </a:extLst>
          </p:cNvPr>
          <p:cNvSpPr/>
          <p:nvPr/>
        </p:nvSpPr>
        <p:spPr>
          <a:xfrm>
            <a:off x="5065618" y="4524039"/>
            <a:ext cx="98437" cy="29247"/>
          </a:xfrm>
          <a:custGeom>
            <a:avLst/>
            <a:gdLst>
              <a:gd name="connsiteX0" fmla="*/ 95 w 98437"/>
              <a:gd name="connsiteY0" fmla="*/ 336 h 29247"/>
              <a:gd name="connsiteX1" fmla="*/ 93757 w 98437"/>
              <a:gd name="connsiteY1" fmla="*/ 28911 h 29247"/>
              <a:gd name="connsiteX2" fmla="*/ 76295 w 98437"/>
              <a:gd name="connsiteY2" fmla="*/ 14624 h 29247"/>
              <a:gd name="connsiteX3" fmla="*/ 95 w 98437"/>
              <a:gd name="connsiteY3" fmla="*/ 336 h 2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437" h="29247">
                <a:moveTo>
                  <a:pt x="95" y="336"/>
                </a:moveTo>
                <a:cubicBezTo>
                  <a:pt x="3005" y="2717"/>
                  <a:pt x="81057" y="26530"/>
                  <a:pt x="93757" y="28911"/>
                </a:cubicBezTo>
                <a:cubicBezTo>
                  <a:pt x="106457" y="31292"/>
                  <a:pt x="90847" y="20445"/>
                  <a:pt x="76295" y="14624"/>
                </a:cubicBezTo>
                <a:cubicBezTo>
                  <a:pt x="61743" y="8803"/>
                  <a:pt x="-2815" y="-2045"/>
                  <a:pt x="95" y="3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20CBE9C3-1F91-49BF-B2EC-360321B9AAD5}"/>
              </a:ext>
            </a:extLst>
          </p:cNvPr>
          <p:cNvSpPr/>
          <p:nvPr/>
        </p:nvSpPr>
        <p:spPr>
          <a:xfrm>
            <a:off x="5245950" y="4427015"/>
            <a:ext cx="274348" cy="27800"/>
          </a:xfrm>
          <a:custGeom>
            <a:avLst/>
            <a:gdLst>
              <a:gd name="connsiteX0" fmla="*/ 738 w 274348"/>
              <a:gd name="connsiteY0" fmla="*/ 27510 h 27800"/>
              <a:gd name="connsiteX1" fmla="*/ 103925 w 274348"/>
              <a:gd name="connsiteY1" fmla="*/ 523 h 27800"/>
              <a:gd name="connsiteX2" fmla="*/ 273788 w 274348"/>
              <a:gd name="connsiteY2" fmla="*/ 10048 h 27800"/>
              <a:gd name="connsiteX3" fmla="*/ 154725 w 274348"/>
              <a:gd name="connsiteY3" fmla="*/ 14810 h 27800"/>
              <a:gd name="connsiteX4" fmla="*/ 738 w 274348"/>
              <a:gd name="connsiteY4" fmla="*/ 27510 h 2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48" h="27800">
                <a:moveTo>
                  <a:pt x="738" y="27510"/>
                </a:moveTo>
                <a:cubicBezTo>
                  <a:pt x="-7728" y="25129"/>
                  <a:pt x="58417" y="3433"/>
                  <a:pt x="103925" y="523"/>
                </a:cubicBezTo>
                <a:cubicBezTo>
                  <a:pt x="149433" y="-2387"/>
                  <a:pt x="265322" y="7667"/>
                  <a:pt x="273788" y="10048"/>
                </a:cubicBezTo>
                <a:cubicBezTo>
                  <a:pt x="282254" y="12429"/>
                  <a:pt x="192560" y="12693"/>
                  <a:pt x="154725" y="14810"/>
                </a:cubicBezTo>
                <a:cubicBezTo>
                  <a:pt x="116890" y="16927"/>
                  <a:pt x="9204" y="29891"/>
                  <a:pt x="738" y="275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87C351D5-5E15-4F00-BDB6-AA79948E33C1}"/>
              </a:ext>
            </a:extLst>
          </p:cNvPr>
          <p:cNvSpPr/>
          <p:nvPr/>
        </p:nvSpPr>
        <p:spPr>
          <a:xfrm>
            <a:off x="5202066" y="4526849"/>
            <a:ext cx="227104" cy="34278"/>
          </a:xfrm>
          <a:custGeom>
            <a:avLst/>
            <a:gdLst>
              <a:gd name="connsiteX0" fmla="*/ 172 w 227104"/>
              <a:gd name="connsiteY0" fmla="*/ 21339 h 34278"/>
              <a:gd name="connsiteX1" fmla="*/ 117647 w 227104"/>
              <a:gd name="connsiteY1" fmla="*/ 18164 h 34278"/>
              <a:gd name="connsiteX2" fmla="*/ 224009 w 227104"/>
              <a:gd name="connsiteY2" fmla="*/ 34039 h 34278"/>
              <a:gd name="connsiteX3" fmla="*/ 193847 w 227104"/>
              <a:gd name="connsiteY3" fmla="*/ 3876 h 34278"/>
              <a:gd name="connsiteX4" fmla="*/ 144634 w 227104"/>
              <a:gd name="connsiteY4" fmla="*/ 2289 h 34278"/>
              <a:gd name="connsiteX5" fmla="*/ 172 w 227104"/>
              <a:gd name="connsiteY5" fmla="*/ 21339 h 34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104" h="34278">
                <a:moveTo>
                  <a:pt x="172" y="21339"/>
                </a:moveTo>
                <a:cubicBezTo>
                  <a:pt x="-4326" y="23985"/>
                  <a:pt x="80341" y="16047"/>
                  <a:pt x="117647" y="18164"/>
                </a:cubicBezTo>
                <a:cubicBezTo>
                  <a:pt x="154953" y="20281"/>
                  <a:pt x="211309" y="36420"/>
                  <a:pt x="224009" y="34039"/>
                </a:cubicBezTo>
                <a:cubicBezTo>
                  <a:pt x="236709" y="31658"/>
                  <a:pt x="207076" y="9168"/>
                  <a:pt x="193847" y="3876"/>
                </a:cubicBezTo>
                <a:cubicBezTo>
                  <a:pt x="180618" y="-1416"/>
                  <a:pt x="170828" y="-622"/>
                  <a:pt x="144634" y="2289"/>
                </a:cubicBezTo>
                <a:cubicBezTo>
                  <a:pt x="118440" y="5199"/>
                  <a:pt x="4670" y="18693"/>
                  <a:pt x="172" y="213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96028FAB-313A-4385-868C-C8BC046D4A1D}"/>
              </a:ext>
            </a:extLst>
          </p:cNvPr>
          <p:cNvSpPr/>
          <p:nvPr/>
        </p:nvSpPr>
        <p:spPr>
          <a:xfrm>
            <a:off x="5561007" y="4452730"/>
            <a:ext cx="232146" cy="184492"/>
          </a:xfrm>
          <a:custGeom>
            <a:avLst/>
            <a:gdLst>
              <a:gd name="connsiteX0" fmla="*/ 6 w 232146"/>
              <a:gd name="connsiteY0" fmla="*/ 208 h 184492"/>
              <a:gd name="connsiteX1" fmla="*/ 103193 w 232146"/>
              <a:gd name="connsiteY1" fmla="*/ 55770 h 184492"/>
              <a:gd name="connsiteX2" fmla="*/ 230193 w 232146"/>
              <a:gd name="connsiteY2" fmla="*/ 182770 h 184492"/>
              <a:gd name="connsiteX3" fmla="*/ 174631 w 232146"/>
              <a:gd name="connsiteY3" fmla="*/ 125620 h 184492"/>
              <a:gd name="connsiteX4" fmla="*/ 98431 w 232146"/>
              <a:gd name="connsiteY4" fmla="*/ 73233 h 184492"/>
              <a:gd name="connsiteX5" fmla="*/ 6 w 232146"/>
              <a:gd name="connsiteY5" fmla="*/ 208 h 184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146" h="184492">
                <a:moveTo>
                  <a:pt x="6" y="208"/>
                </a:moveTo>
                <a:cubicBezTo>
                  <a:pt x="800" y="-2702"/>
                  <a:pt x="64829" y="25343"/>
                  <a:pt x="103193" y="55770"/>
                </a:cubicBezTo>
                <a:cubicBezTo>
                  <a:pt x="141557" y="86197"/>
                  <a:pt x="218287" y="171128"/>
                  <a:pt x="230193" y="182770"/>
                </a:cubicBezTo>
                <a:cubicBezTo>
                  <a:pt x="242099" y="194412"/>
                  <a:pt x="196591" y="143876"/>
                  <a:pt x="174631" y="125620"/>
                </a:cubicBezTo>
                <a:cubicBezTo>
                  <a:pt x="152671" y="107364"/>
                  <a:pt x="126477" y="90960"/>
                  <a:pt x="98431" y="73233"/>
                </a:cubicBezTo>
                <a:cubicBezTo>
                  <a:pt x="70385" y="55506"/>
                  <a:pt x="-788" y="3118"/>
                  <a:pt x="6" y="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373DC90C-6BCF-42AC-BB87-0E9CEFAB4591}"/>
              </a:ext>
            </a:extLst>
          </p:cNvPr>
          <p:cNvSpPr/>
          <p:nvPr/>
        </p:nvSpPr>
        <p:spPr>
          <a:xfrm>
            <a:off x="5430714" y="4561960"/>
            <a:ext cx="246603" cy="56167"/>
          </a:xfrm>
          <a:custGeom>
            <a:avLst/>
            <a:gdLst>
              <a:gd name="connsiteX0" fmla="*/ 124 w 246603"/>
              <a:gd name="connsiteY0" fmla="*/ 13215 h 56167"/>
              <a:gd name="connsiteX1" fmla="*/ 155699 w 246603"/>
              <a:gd name="connsiteY1" fmla="*/ 14803 h 56167"/>
              <a:gd name="connsiteX2" fmla="*/ 246186 w 246603"/>
              <a:gd name="connsiteY2" fmla="*/ 56078 h 56167"/>
              <a:gd name="connsiteX3" fmla="*/ 182686 w 246603"/>
              <a:gd name="connsiteY3" fmla="*/ 2103 h 56167"/>
              <a:gd name="connsiteX4" fmla="*/ 124 w 246603"/>
              <a:gd name="connsiteY4" fmla="*/ 13215 h 56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603" h="56167">
                <a:moveTo>
                  <a:pt x="124" y="13215"/>
                </a:moveTo>
                <a:cubicBezTo>
                  <a:pt x="-4374" y="15332"/>
                  <a:pt x="114689" y="7659"/>
                  <a:pt x="155699" y="14803"/>
                </a:cubicBezTo>
                <a:cubicBezTo>
                  <a:pt x="196709" y="21947"/>
                  <a:pt x="241688" y="58195"/>
                  <a:pt x="246186" y="56078"/>
                </a:cubicBezTo>
                <a:cubicBezTo>
                  <a:pt x="250684" y="53961"/>
                  <a:pt x="218140" y="10040"/>
                  <a:pt x="182686" y="2103"/>
                </a:cubicBezTo>
                <a:cubicBezTo>
                  <a:pt x="147232" y="-5834"/>
                  <a:pt x="4622" y="11098"/>
                  <a:pt x="124" y="132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B372C438-CE71-4E83-8AED-9B56DF4F03E7}"/>
              </a:ext>
            </a:extLst>
          </p:cNvPr>
          <p:cNvSpPr/>
          <p:nvPr/>
        </p:nvSpPr>
        <p:spPr>
          <a:xfrm>
            <a:off x="5684798" y="4634954"/>
            <a:ext cx="117522" cy="67301"/>
          </a:xfrm>
          <a:custGeom>
            <a:avLst/>
            <a:gdLst>
              <a:gd name="connsiteX0" fmla="*/ 40 w 117522"/>
              <a:gd name="connsiteY0" fmla="*/ 546 h 67301"/>
              <a:gd name="connsiteX1" fmla="*/ 81002 w 117522"/>
              <a:gd name="connsiteY1" fmla="*/ 35471 h 67301"/>
              <a:gd name="connsiteX2" fmla="*/ 117515 w 117522"/>
              <a:gd name="connsiteY2" fmla="*/ 67221 h 67301"/>
              <a:gd name="connsiteX3" fmla="*/ 84177 w 117522"/>
              <a:gd name="connsiteY3" fmla="*/ 25946 h 67301"/>
              <a:gd name="connsiteX4" fmla="*/ 69890 w 117522"/>
              <a:gd name="connsiteY4" fmla="*/ 14834 h 67301"/>
              <a:gd name="connsiteX5" fmla="*/ 40 w 117522"/>
              <a:gd name="connsiteY5" fmla="*/ 546 h 67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522" h="67301">
                <a:moveTo>
                  <a:pt x="40" y="546"/>
                </a:moveTo>
                <a:cubicBezTo>
                  <a:pt x="1892" y="3985"/>
                  <a:pt x="61423" y="24359"/>
                  <a:pt x="81002" y="35471"/>
                </a:cubicBezTo>
                <a:cubicBezTo>
                  <a:pt x="100581" y="46583"/>
                  <a:pt x="116986" y="68808"/>
                  <a:pt x="117515" y="67221"/>
                </a:cubicBezTo>
                <a:cubicBezTo>
                  <a:pt x="118044" y="65634"/>
                  <a:pt x="92114" y="34677"/>
                  <a:pt x="84177" y="25946"/>
                </a:cubicBezTo>
                <a:cubicBezTo>
                  <a:pt x="76240" y="17215"/>
                  <a:pt x="79150" y="18803"/>
                  <a:pt x="69890" y="14834"/>
                </a:cubicBezTo>
                <a:cubicBezTo>
                  <a:pt x="60630" y="10865"/>
                  <a:pt x="-1812" y="-2893"/>
                  <a:pt x="40" y="5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7D92CFE9-8E91-4CE4-9AD4-E8172C576508}"/>
              </a:ext>
            </a:extLst>
          </p:cNvPr>
          <p:cNvSpPr/>
          <p:nvPr/>
        </p:nvSpPr>
        <p:spPr>
          <a:xfrm>
            <a:off x="3974818" y="4659057"/>
            <a:ext cx="297222" cy="111381"/>
          </a:xfrm>
          <a:custGeom>
            <a:avLst/>
            <a:gdLst>
              <a:gd name="connsiteX0" fmla="*/ 282 w 297222"/>
              <a:gd name="connsiteY0" fmla="*/ 111381 h 111381"/>
              <a:gd name="connsiteX1" fmla="*/ 130457 w 297222"/>
              <a:gd name="connsiteY1" fmla="*/ 33593 h 111381"/>
              <a:gd name="connsiteX2" fmla="*/ 289207 w 297222"/>
              <a:gd name="connsiteY2" fmla="*/ 16131 h 111381"/>
              <a:gd name="connsiteX3" fmla="*/ 263807 w 297222"/>
              <a:gd name="connsiteY3" fmla="*/ 256 h 111381"/>
              <a:gd name="connsiteX4" fmla="*/ 178082 w 297222"/>
              <a:gd name="connsiteY4" fmla="*/ 8193 h 111381"/>
              <a:gd name="connsiteX5" fmla="*/ 97120 w 297222"/>
              <a:gd name="connsiteY5" fmla="*/ 32006 h 111381"/>
              <a:gd name="connsiteX6" fmla="*/ 282 w 297222"/>
              <a:gd name="connsiteY6" fmla="*/ 111381 h 11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222" h="111381">
                <a:moveTo>
                  <a:pt x="282" y="111381"/>
                </a:moveTo>
                <a:cubicBezTo>
                  <a:pt x="5838" y="111646"/>
                  <a:pt x="82303" y="49468"/>
                  <a:pt x="130457" y="33593"/>
                </a:cubicBezTo>
                <a:cubicBezTo>
                  <a:pt x="178611" y="17718"/>
                  <a:pt x="266982" y="21687"/>
                  <a:pt x="289207" y="16131"/>
                </a:cubicBezTo>
                <a:cubicBezTo>
                  <a:pt x="311432" y="10575"/>
                  <a:pt x="282328" y="1579"/>
                  <a:pt x="263807" y="256"/>
                </a:cubicBezTo>
                <a:cubicBezTo>
                  <a:pt x="245286" y="-1067"/>
                  <a:pt x="205863" y="2901"/>
                  <a:pt x="178082" y="8193"/>
                </a:cubicBezTo>
                <a:cubicBezTo>
                  <a:pt x="150301" y="13485"/>
                  <a:pt x="121462" y="20364"/>
                  <a:pt x="97120" y="32006"/>
                </a:cubicBezTo>
                <a:cubicBezTo>
                  <a:pt x="72778" y="43648"/>
                  <a:pt x="-5274" y="111116"/>
                  <a:pt x="282" y="111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E3355BAE-B130-4F69-B61F-3E5CC15265D3}"/>
              </a:ext>
            </a:extLst>
          </p:cNvPr>
          <p:cNvSpPr/>
          <p:nvPr/>
        </p:nvSpPr>
        <p:spPr>
          <a:xfrm>
            <a:off x="4281475" y="4668721"/>
            <a:ext cx="142918" cy="93959"/>
          </a:xfrm>
          <a:custGeom>
            <a:avLst/>
            <a:gdLst>
              <a:gd name="connsiteX0" fmla="*/ 13 w 142918"/>
              <a:gd name="connsiteY0" fmla="*/ 117 h 93959"/>
              <a:gd name="connsiteX1" fmla="*/ 93675 w 142918"/>
              <a:gd name="connsiteY1" fmla="*/ 47742 h 93959"/>
              <a:gd name="connsiteX2" fmla="*/ 142888 w 142918"/>
              <a:gd name="connsiteY2" fmla="*/ 93779 h 93959"/>
              <a:gd name="connsiteX3" fmla="*/ 87325 w 142918"/>
              <a:gd name="connsiteY3" fmla="*/ 62029 h 93959"/>
              <a:gd name="connsiteX4" fmla="*/ 13 w 142918"/>
              <a:gd name="connsiteY4" fmla="*/ 117 h 93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18" h="93959">
                <a:moveTo>
                  <a:pt x="13" y="117"/>
                </a:moveTo>
                <a:cubicBezTo>
                  <a:pt x="1071" y="-2264"/>
                  <a:pt x="69863" y="32132"/>
                  <a:pt x="93675" y="47742"/>
                </a:cubicBezTo>
                <a:cubicBezTo>
                  <a:pt x="117488" y="63352"/>
                  <a:pt x="143946" y="91398"/>
                  <a:pt x="142888" y="93779"/>
                </a:cubicBezTo>
                <a:cubicBezTo>
                  <a:pt x="141830" y="96160"/>
                  <a:pt x="111931" y="74464"/>
                  <a:pt x="87325" y="62029"/>
                </a:cubicBezTo>
                <a:cubicBezTo>
                  <a:pt x="62719" y="49594"/>
                  <a:pt x="-1045" y="2498"/>
                  <a:pt x="13" y="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62F149B4-3E4D-47DC-AB6B-94EF034D433F}"/>
              </a:ext>
            </a:extLst>
          </p:cNvPr>
          <p:cNvSpPr/>
          <p:nvPr/>
        </p:nvSpPr>
        <p:spPr>
          <a:xfrm>
            <a:off x="3949846" y="4656069"/>
            <a:ext cx="387761" cy="168522"/>
          </a:xfrm>
          <a:custGeom>
            <a:avLst/>
            <a:gdLst>
              <a:gd name="connsiteX0" fmla="*/ 1442 w 387761"/>
              <a:gd name="connsiteY0" fmla="*/ 168344 h 168522"/>
              <a:gd name="connsiteX1" fmla="*/ 99867 w 387761"/>
              <a:gd name="connsiteY1" fmla="*/ 112781 h 168522"/>
              <a:gd name="connsiteX2" fmla="*/ 179242 w 387761"/>
              <a:gd name="connsiteY2" fmla="*/ 69919 h 168522"/>
              <a:gd name="connsiteX3" fmla="*/ 376092 w 387761"/>
              <a:gd name="connsiteY3" fmla="*/ 85794 h 168522"/>
              <a:gd name="connsiteX4" fmla="*/ 364979 w 387761"/>
              <a:gd name="connsiteY4" fmla="*/ 66744 h 168522"/>
              <a:gd name="connsiteX5" fmla="*/ 364979 w 387761"/>
              <a:gd name="connsiteY5" fmla="*/ 33406 h 168522"/>
              <a:gd name="connsiteX6" fmla="*/ 361804 w 387761"/>
              <a:gd name="connsiteY6" fmla="*/ 66744 h 168522"/>
              <a:gd name="connsiteX7" fmla="*/ 334817 w 387761"/>
              <a:gd name="connsiteY7" fmla="*/ 66744 h 168522"/>
              <a:gd name="connsiteX8" fmla="*/ 328467 w 387761"/>
              <a:gd name="connsiteY8" fmla="*/ 69 h 168522"/>
              <a:gd name="connsiteX9" fmla="*/ 323704 w 387761"/>
              <a:gd name="connsiteY9" fmla="*/ 54044 h 168522"/>
              <a:gd name="connsiteX10" fmla="*/ 311004 w 387761"/>
              <a:gd name="connsiteY10" fmla="*/ 55631 h 168522"/>
              <a:gd name="connsiteX11" fmla="*/ 287192 w 387761"/>
              <a:gd name="connsiteY11" fmla="*/ 11181 h 168522"/>
              <a:gd name="connsiteX12" fmla="*/ 288779 w 387761"/>
              <a:gd name="connsiteY12" fmla="*/ 49281 h 168522"/>
              <a:gd name="connsiteX13" fmla="*/ 258617 w 387761"/>
              <a:gd name="connsiteY13" fmla="*/ 54044 h 168522"/>
              <a:gd name="connsiteX14" fmla="*/ 258617 w 387761"/>
              <a:gd name="connsiteY14" fmla="*/ 6419 h 168522"/>
              <a:gd name="connsiteX15" fmla="*/ 257029 w 387761"/>
              <a:gd name="connsiteY15" fmla="*/ 49281 h 168522"/>
              <a:gd name="connsiteX16" fmla="*/ 220517 w 387761"/>
              <a:gd name="connsiteY16" fmla="*/ 61981 h 168522"/>
              <a:gd name="connsiteX17" fmla="*/ 230042 w 387761"/>
              <a:gd name="connsiteY17" fmla="*/ 12769 h 168522"/>
              <a:gd name="connsiteX18" fmla="*/ 220517 w 387761"/>
              <a:gd name="connsiteY18" fmla="*/ 34994 h 168522"/>
              <a:gd name="connsiteX19" fmla="*/ 217342 w 387761"/>
              <a:gd name="connsiteY19" fmla="*/ 57219 h 168522"/>
              <a:gd name="connsiteX20" fmla="*/ 198292 w 387761"/>
              <a:gd name="connsiteY20" fmla="*/ 61981 h 168522"/>
              <a:gd name="connsiteX21" fmla="*/ 161779 w 387761"/>
              <a:gd name="connsiteY21" fmla="*/ 28644 h 168522"/>
              <a:gd name="connsiteX22" fmla="*/ 177654 w 387761"/>
              <a:gd name="connsiteY22" fmla="*/ 63569 h 168522"/>
              <a:gd name="connsiteX23" fmla="*/ 153842 w 387761"/>
              <a:gd name="connsiteY23" fmla="*/ 66744 h 168522"/>
              <a:gd name="connsiteX24" fmla="*/ 131617 w 387761"/>
              <a:gd name="connsiteY24" fmla="*/ 41344 h 168522"/>
              <a:gd name="connsiteX25" fmla="*/ 133204 w 387761"/>
              <a:gd name="connsiteY25" fmla="*/ 87381 h 168522"/>
              <a:gd name="connsiteX26" fmla="*/ 83992 w 387761"/>
              <a:gd name="connsiteY26" fmla="*/ 46106 h 168522"/>
              <a:gd name="connsiteX27" fmla="*/ 101454 w 387761"/>
              <a:gd name="connsiteY27" fmla="*/ 106431 h 168522"/>
              <a:gd name="connsiteX28" fmla="*/ 68117 w 387761"/>
              <a:gd name="connsiteY28" fmla="*/ 63569 h 168522"/>
              <a:gd name="connsiteX29" fmla="*/ 82404 w 387761"/>
              <a:gd name="connsiteY29" fmla="*/ 117544 h 168522"/>
              <a:gd name="connsiteX30" fmla="*/ 47479 w 387761"/>
              <a:gd name="connsiteY30" fmla="*/ 87381 h 168522"/>
              <a:gd name="connsiteX31" fmla="*/ 53829 w 387761"/>
              <a:gd name="connsiteY31" fmla="*/ 125481 h 168522"/>
              <a:gd name="connsiteX32" fmla="*/ 1442 w 387761"/>
              <a:gd name="connsiteY32" fmla="*/ 96906 h 168522"/>
              <a:gd name="connsiteX33" fmla="*/ 36367 w 387761"/>
              <a:gd name="connsiteY33" fmla="*/ 130244 h 168522"/>
              <a:gd name="connsiteX34" fmla="*/ 1442 w 387761"/>
              <a:gd name="connsiteY34" fmla="*/ 168344 h 16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87761" h="168522">
                <a:moveTo>
                  <a:pt x="1442" y="168344"/>
                </a:moveTo>
                <a:cubicBezTo>
                  <a:pt x="12025" y="165434"/>
                  <a:pt x="99867" y="112781"/>
                  <a:pt x="99867" y="112781"/>
                </a:cubicBezTo>
                <a:cubicBezTo>
                  <a:pt x="129500" y="96377"/>
                  <a:pt x="133205" y="74417"/>
                  <a:pt x="179242" y="69919"/>
                </a:cubicBezTo>
                <a:cubicBezTo>
                  <a:pt x="225280" y="65421"/>
                  <a:pt x="345136" y="86323"/>
                  <a:pt x="376092" y="85794"/>
                </a:cubicBezTo>
                <a:cubicBezTo>
                  <a:pt x="407048" y="85265"/>
                  <a:pt x="366831" y="75475"/>
                  <a:pt x="364979" y="66744"/>
                </a:cubicBezTo>
                <a:cubicBezTo>
                  <a:pt x="363127" y="58013"/>
                  <a:pt x="365508" y="33406"/>
                  <a:pt x="364979" y="33406"/>
                </a:cubicBezTo>
                <a:cubicBezTo>
                  <a:pt x="364450" y="33406"/>
                  <a:pt x="366831" y="61188"/>
                  <a:pt x="361804" y="66744"/>
                </a:cubicBezTo>
                <a:cubicBezTo>
                  <a:pt x="356777" y="72300"/>
                  <a:pt x="340373" y="77856"/>
                  <a:pt x="334817" y="66744"/>
                </a:cubicBezTo>
                <a:cubicBezTo>
                  <a:pt x="329261" y="55631"/>
                  <a:pt x="330319" y="2186"/>
                  <a:pt x="328467" y="69"/>
                </a:cubicBezTo>
                <a:cubicBezTo>
                  <a:pt x="326615" y="-2048"/>
                  <a:pt x="326614" y="44784"/>
                  <a:pt x="323704" y="54044"/>
                </a:cubicBezTo>
                <a:cubicBezTo>
                  <a:pt x="320794" y="63304"/>
                  <a:pt x="317089" y="62775"/>
                  <a:pt x="311004" y="55631"/>
                </a:cubicBezTo>
                <a:cubicBezTo>
                  <a:pt x="304919" y="48487"/>
                  <a:pt x="290896" y="12239"/>
                  <a:pt x="287192" y="11181"/>
                </a:cubicBezTo>
                <a:cubicBezTo>
                  <a:pt x="283488" y="10123"/>
                  <a:pt x="293541" y="42137"/>
                  <a:pt x="288779" y="49281"/>
                </a:cubicBezTo>
                <a:cubicBezTo>
                  <a:pt x="284017" y="56425"/>
                  <a:pt x="263644" y="61188"/>
                  <a:pt x="258617" y="54044"/>
                </a:cubicBezTo>
                <a:cubicBezTo>
                  <a:pt x="253590" y="46900"/>
                  <a:pt x="258882" y="7213"/>
                  <a:pt x="258617" y="6419"/>
                </a:cubicBezTo>
                <a:cubicBezTo>
                  <a:pt x="258352" y="5625"/>
                  <a:pt x="263379" y="40021"/>
                  <a:pt x="257029" y="49281"/>
                </a:cubicBezTo>
                <a:cubicBezTo>
                  <a:pt x="250679" y="58541"/>
                  <a:pt x="225015" y="68066"/>
                  <a:pt x="220517" y="61981"/>
                </a:cubicBezTo>
                <a:cubicBezTo>
                  <a:pt x="216019" y="55896"/>
                  <a:pt x="230042" y="17267"/>
                  <a:pt x="230042" y="12769"/>
                </a:cubicBezTo>
                <a:cubicBezTo>
                  <a:pt x="230042" y="8271"/>
                  <a:pt x="222634" y="27586"/>
                  <a:pt x="220517" y="34994"/>
                </a:cubicBezTo>
                <a:cubicBezTo>
                  <a:pt x="218400" y="42402"/>
                  <a:pt x="221046" y="52721"/>
                  <a:pt x="217342" y="57219"/>
                </a:cubicBezTo>
                <a:cubicBezTo>
                  <a:pt x="213638" y="61717"/>
                  <a:pt x="207553" y="66743"/>
                  <a:pt x="198292" y="61981"/>
                </a:cubicBezTo>
                <a:cubicBezTo>
                  <a:pt x="189032" y="57218"/>
                  <a:pt x="165219" y="28379"/>
                  <a:pt x="161779" y="28644"/>
                </a:cubicBezTo>
                <a:cubicBezTo>
                  <a:pt x="158339" y="28909"/>
                  <a:pt x="178977" y="57219"/>
                  <a:pt x="177654" y="63569"/>
                </a:cubicBezTo>
                <a:cubicBezTo>
                  <a:pt x="176331" y="69919"/>
                  <a:pt x="161515" y="70448"/>
                  <a:pt x="153842" y="66744"/>
                </a:cubicBezTo>
                <a:cubicBezTo>
                  <a:pt x="146169" y="63040"/>
                  <a:pt x="135057" y="37905"/>
                  <a:pt x="131617" y="41344"/>
                </a:cubicBezTo>
                <a:cubicBezTo>
                  <a:pt x="128177" y="44783"/>
                  <a:pt x="141141" y="86587"/>
                  <a:pt x="133204" y="87381"/>
                </a:cubicBezTo>
                <a:cubicBezTo>
                  <a:pt x="125267" y="88175"/>
                  <a:pt x="89284" y="42931"/>
                  <a:pt x="83992" y="46106"/>
                </a:cubicBezTo>
                <a:cubicBezTo>
                  <a:pt x="78700" y="49281"/>
                  <a:pt x="104100" y="103521"/>
                  <a:pt x="101454" y="106431"/>
                </a:cubicBezTo>
                <a:cubicBezTo>
                  <a:pt x="98808" y="109341"/>
                  <a:pt x="71292" y="61717"/>
                  <a:pt x="68117" y="63569"/>
                </a:cubicBezTo>
                <a:cubicBezTo>
                  <a:pt x="64942" y="65421"/>
                  <a:pt x="85844" y="113575"/>
                  <a:pt x="82404" y="117544"/>
                </a:cubicBezTo>
                <a:cubicBezTo>
                  <a:pt x="78964" y="121513"/>
                  <a:pt x="52241" y="86058"/>
                  <a:pt x="47479" y="87381"/>
                </a:cubicBezTo>
                <a:cubicBezTo>
                  <a:pt x="42717" y="88704"/>
                  <a:pt x="61502" y="123894"/>
                  <a:pt x="53829" y="125481"/>
                </a:cubicBezTo>
                <a:cubicBezTo>
                  <a:pt x="46156" y="127068"/>
                  <a:pt x="4352" y="96112"/>
                  <a:pt x="1442" y="96906"/>
                </a:cubicBezTo>
                <a:cubicBezTo>
                  <a:pt x="-1468" y="97700"/>
                  <a:pt x="30546" y="122836"/>
                  <a:pt x="36367" y="130244"/>
                </a:cubicBezTo>
                <a:cubicBezTo>
                  <a:pt x="42188" y="137652"/>
                  <a:pt x="-9141" y="171254"/>
                  <a:pt x="1442" y="168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A9E3C587-6A6F-4842-B034-CF7BBD952187}"/>
              </a:ext>
            </a:extLst>
          </p:cNvPr>
          <p:cNvSpPr/>
          <p:nvPr/>
        </p:nvSpPr>
        <p:spPr>
          <a:xfrm>
            <a:off x="3908424" y="4715874"/>
            <a:ext cx="481014" cy="166122"/>
          </a:xfrm>
          <a:custGeom>
            <a:avLst/>
            <a:gdLst>
              <a:gd name="connsiteX0" fmla="*/ 14289 w 481014"/>
              <a:gd name="connsiteY0" fmla="*/ 165689 h 166122"/>
              <a:gd name="connsiteX1" fmla="*/ 157164 w 481014"/>
              <a:gd name="connsiteY1" fmla="*/ 86314 h 166122"/>
              <a:gd name="connsiteX2" fmla="*/ 252414 w 481014"/>
              <a:gd name="connsiteY2" fmla="*/ 48214 h 166122"/>
              <a:gd name="connsiteX3" fmla="*/ 328614 w 481014"/>
              <a:gd name="connsiteY3" fmla="*/ 41864 h 166122"/>
              <a:gd name="connsiteX4" fmla="*/ 431801 w 481014"/>
              <a:gd name="connsiteY4" fmla="*/ 45039 h 166122"/>
              <a:gd name="connsiteX5" fmla="*/ 481014 w 481014"/>
              <a:gd name="connsiteY5" fmla="*/ 52976 h 166122"/>
              <a:gd name="connsiteX6" fmla="*/ 431801 w 481014"/>
              <a:gd name="connsiteY6" fmla="*/ 21226 h 166122"/>
              <a:gd name="connsiteX7" fmla="*/ 342901 w 481014"/>
              <a:gd name="connsiteY7" fmla="*/ 8526 h 166122"/>
              <a:gd name="connsiteX8" fmla="*/ 265114 w 481014"/>
              <a:gd name="connsiteY8" fmla="*/ 2176 h 166122"/>
              <a:gd name="connsiteX9" fmla="*/ 209551 w 481014"/>
              <a:gd name="connsiteY9" fmla="*/ 3764 h 166122"/>
              <a:gd name="connsiteX10" fmla="*/ 130176 w 481014"/>
              <a:gd name="connsiteY10" fmla="*/ 43451 h 166122"/>
              <a:gd name="connsiteX11" fmla="*/ 82551 w 481014"/>
              <a:gd name="connsiteY11" fmla="*/ 81551 h 166122"/>
              <a:gd name="connsiteX12" fmla="*/ 58739 w 481014"/>
              <a:gd name="connsiteY12" fmla="*/ 103776 h 166122"/>
              <a:gd name="connsiteX13" fmla="*/ 1 w 481014"/>
              <a:gd name="connsiteY13" fmla="*/ 87901 h 166122"/>
              <a:gd name="connsiteX14" fmla="*/ 57151 w 481014"/>
              <a:gd name="connsiteY14" fmla="*/ 118064 h 166122"/>
              <a:gd name="connsiteX15" fmla="*/ 14289 w 481014"/>
              <a:gd name="connsiteY15" fmla="*/ 165689 h 166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1014" h="166122">
                <a:moveTo>
                  <a:pt x="14289" y="165689"/>
                </a:moveTo>
                <a:cubicBezTo>
                  <a:pt x="30958" y="160397"/>
                  <a:pt x="117477" y="105893"/>
                  <a:pt x="157164" y="86314"/>
                </a:cubicBezTo>
                <a:cubicBezTo>
                  <a:pt x="196851" y="66735"/>
                  <a:pt x="223839" y="55622"/>
                  <a:pt x="252414" y="48214"/>
                </a:cubicBezTo>
                <a:cubicBezTo>
                  <a:pt x="280989" y="40806"/>
                  <a:pt x="298716" y="42393"/>
                  <a:pt x="328614" y="41864"/>
                </a:cubicBezTo>
                <a:cubicBezTo>
                  <a:pt x="358512" y="41335"/>
                  <a:pt x="406401" y="43187"/>
                  <a:pt x="431801" y="45039"/>
                </a:cubicBezTo>
                <a:cubicBezTo>
                  <a:pt x="457201" y="46891"/>
                  <a:pt x="481014" y="56945"/>
                  <a:pt x="481014" y="52976"/>
                </a:cubicBezTo>
                <a:cubicBezTo>
                  <a:pt x="481014" y="49007"/>
                  <a:pt x="454820" y="28634"/>
                  <a:pt x="431801" y="21226"/>
                </a:cubicBezTo>
                <a:cubicBezTo>
                  <a:pt x="408782" y="13818"/>
                  <a:pt x="370682" y="11701"/>
                  <a:pt x="342901" y="8526"/>
                </a:cubicBezTo>
                <a:cubicBezTo>
                  <a:pt x="315120" y="5351"/>
                  <a:pt x="287339" y="2970"/>
                  <a:pt x="265114" y="2176"/>
                </a:cubicBezTo>
                <a:cubicBezTo>
                  <a:pt x="242889" y="1382"/>
                  <a:pt x="232041" y="-3115"/>
                  <a:pt x="209551" y="3764"/>
                </a:cubicBezTo>
                <a:cubicBezTo>
                  <a:pt x="187061" y="10643"/>
                  <a:pt x="151343" y="30487"/>
                  <a:pt x="130176" y="43451"/>
                </a:cubicBezTo>
                <a:cubicBezTo>
                  <a:pt x="109009" y="56415"/>
                  <a:pt x="94457" y="71497"/>
                  <a:pt x="82551" y="81551"/>
                </a:cubicBezTo>
                <a:cubicBezTo>
                  <a:pt x="70645" y="91605"/>
                  <a:pt x="72497" y="102718"/>
                  <a:pt x="58739" y="103776"/>
                </a:cubicBezTo>
                <a:cubicBezTo>
                  <a:pt x="44981" y="104834"/>
                  <a:pt x="266" y="85520"/>
                  <a:pt x="1" y="87901"/>
                </a:cubicBezTo>
                <a:cubicBezTo>
                  <a:pt x="-264" y="90282"/>
                  <a:pt x="49478" y="109862"/>
                  <a:pt x="57151" y="118064"/>
                </a:cubicBezTo>
                <a:cubicBezTo>
                  <a:pt x="64824" y="126266"/>
                  <a:pt x="-2380" y="170981"/>
                  <a:pt x="14289" y="1656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522AF04A-C232-4DC5-82A0-3ED52E6E94D6}"/>
              </a:ext>
            </a:extLst>
          </p:cNvPr>
          <p:cNvSpPr/>
          <p:nvPr/>
        </p:nvSpPr>
        <p:spPr>
          <a:xfrm>
            <a:off x="4313179" y="4775104"/>
            <a:ext cx="170351" cy="129382"/>
          </a:xfrm>
          <a:custGeom>
            <a:avLst/>
            <a:gdLst>
              <a:gd name="connsiteX0" fmla="*/ 71496 w 170351"/>
              <a:gd name="connsiteY0" fmla="*/ 96 h 129382"/>
              <a:gd name="connsiteX1" fmla="*/ 138171 w 170351"/>
              <a:gd name="connsiteY1" fmla="*/ 47721 h 129382"/>
              <a:gd name="connsiteX2" fmla="*/ 166746 w 170351"/>
              <a:gd name="connsiteY2" fmla="*/ 98521 h 129382"/>
              <a:gd name="connsiteX3" fmla="*/ 158809 w 170351"/>
              <a:gd name="connsiteY3" fmla="*/ 115984 h 129382"/>
              <a:gd name="connsiteX4" fmla="*/ 66734 w 170351"/>
              <a:gd name="connsiteY4" fmla="*/ 125509 h 129382"/>
              <a:gd name="connsiteX5" fmla="*/ 59 w 170351"/>
              <a:gd name="connsiteY5" fmla="*/ 128684 h 129382"/>
              <a:gd name="connsiteX6" fmla="*/ 77846 w 170351"/>
              <a:gd name="connsiteY6" fmla="*/ 112809 h 129382"/>
              <a:gd name="connsiteX7" fmla="*/ 115946 w 170351"/>
              <a:gd name="connsiteY7" fmla="*/ 112809 h 129382"/>
              <a:gd name="connsiteX8" fmla="*/ 115946 w 170351"/>
              <a:gd name="connsiteY8" fmla="*/ 87409 h 129382"/>
              <a:gd name="connsiteX9" fmla="*/ 119121 w 170351"/>
              <a:gd name="connsiteY9" fmla="*/ 60421 h 129382"/>
              <a:gd name="connsiteX10" fmla="*/ 71496 w 170351"/>
              <a:gd name="connsiteY10" fmla="*/ 96 h 12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0351" h="129382">
                <a:moveTo>
                  <a:pt x="71496" y="96"/>
                </a:moveTo>
                <a:cubicBezTo>
                  <a:pt x="74671" y="-2021"/>
                  <a:pt x="122296" y="31317"/>
                  <a:pt x="138171" y="47721"/>
                </a:cubicBezTo>
                <a:cubicBezTo>
                  <a:pt x="154046" y="64125"/>
                  <a:pt x="163306" y="87144"/>
                  <a:pt x="166746" y="98521"/>
                </a:cubicBezTo>
                <a:cubicBezTo>
                  <a:pt x="170186" y="109898"/>
                  <a:pt x="175477" y="111486"/>
                  <a:pt x="158809" y="115984"/>
                </a:cubicBezTo>
                <a:cubicBezTo>
                  <a:pt x="142141" y="120482"/>
                  <a:pt x="93192" y="123392"/>
                  <a:pt x="66734" y="125509"/>
                </a:cubicBezTo>
                <a:cubicBezTo>
                  <a:pt x="40276" y="127626"/>
                  <a:pt x="-1793" y="130801"/>
                  <a:pt x="59" y="128684"/>
                </a:cubicBezTo>
                <a:cubicBezTo>
                  <a:pt x="1911" y="126567"/>
                  <a:pt x="58532" y="115455"/>
                  <a:pt x="77846" y="112809"/>
                </a:cubicBezTo>
                <a:cubicBezTo>
                  <a:pt x="97160" y="110163"/>
                  <a:pt x="109596" y="117042"/>
                  <a:pt x="115946" y="112809"/>
                </a:cubicBezTo>
                <a:cubicBezTo>
                  <a:pt x="122296" y="108576"/>
                  <a:pt x="115417" y="96140"/>
                  <a:pt x="115946" y="87409"/>
                </a:cubicBezTo>
                <a:cubicBezTo>
                  <a:pt x="116475" y="78678"/>
                  <a:pt x="121238" y="71533"/>
                  <a:pt x="119121" y="60421"/>
                </a:cubicBezTo>
                <a:cubicBezTo>
                  <a:pt x="117004" y="49309"/>
                  <a:pt x="68321" y="2213"/>
                  <a:pt x="71496" y="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2575CB70-6ADD-41AB-AD93-A6525063494F}"/>
              </a:ext>
            </a:extLst>
          </p:cNvPr>
          <p:cNvSpPr/>
          <p:nvPr/>
        </p:nvSpPr>
        <p:spPr>
          <a:xfrm>
            <a:off x="4003675" y="4778066"/>
            <a:ext cx="356012" cy="154311"/>
          </a:xfrm>
          <a:custGeom>
            <a:avLst/>
            <a:gdLst>
              <a:gd name="connsiteX0" fmla="*/ 0 w 356012"/>
              <a:gd name="connsiteY0" fmla="*/ 55872 h 154311"/>
              <a:gd name="connsiteX1" fmla="*/ 128588 w 356012"/>
              <a:gd name="connsiteY1" fmla="*/ 117784 h 154311"/>
              <a:gd name="connsiteX2" fmla="*/ 255588 w 356012"/>
              <a:gd name="connsiteY2" fmla="*/ 138422 h 154311"/>
              <a:gd name="connsiteX3" fmla="*/ 355600 w 356012"/>
              <a:gd name="connsiteY3" fmla="*/ 120959 h 154311"/>
              <a:gd name="connsiteX4" fmla="*/ 217488 w 356012"/>
              <a:gd name="connsiteY4" fmla="*/ 154297 h 154311"/>
              <a:gd name="connsiteX5" fmla="*/ 107950 w 356012"/>
              <a:gd name="connsiteY5" fmla="*/ 116197 h 154311"/>
              <a:gd name="connsiteX6" fmla="*/ 55563 w 356012"/>
              <a:gd name="connsiteY6" fmla="*/ 51109 h 154311"/>
              <a:gd name="connsiteX7" fmla="*/ 60325 w 356012"/>
              <a:gd name="connsiteY7" fmla="*/ 11422 h 154311"/>
              <a:gd name="connsiteX8" fmla="*/ 74613 w 356012"/>
              <a:gd name="connsiteY8" fmla="*/ 1897 h 154311"/>
              <a:gd name="connsiteX9" fmla="*/ 0 w 356012"/>
              <a:gd name="connsiteY9" fmla="*/ 55872 h 154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6012" h="154311">
                <a:moveTo>
                  <a:pt x="0" y="55872"/>
                </a:moveTo>
                <a:cubicBezTo>
                  <a:pt x="42995" y="79949"/>
                  <a:pt x="85990" y="104026"/>
                  <a:pt x="128588" y="117784"/>
                </a:cubicBezTo>
                <a:cubicBezTo>
                  <a:pt x="171186" y="131542"/>
                  <a:pt x="217753" y="137893"/>
                  <a:pt x="255588" y="138422"/>
                </a:cubicBezTo>
                <a:cubicBezTo>
                  <a:pt x="293423" y="138951"/>
                  <a:pt x="361950" y="118313"/>
                  <a:pt x="355600" y="120959"/>
                </a:cubicBezTo>
                <a:cubicBezTo>
                  <a:pt x="349250" y="123605"/>
                  <a:pt x="258763" y="155091"/>
                  <a:pt x="217488" y="154297"/>
                </a:cubicBezTo>
                <a:cubicBezTo>
                  <a:pt x="176213" y="153503"/>
                  <a:pt x="134937" y="133395"/>
                  <a:pt x="107950" y="116197"/>
                </a:cubicBezTo>
                <a:cubicBezTo>
                  <a:pt x="80963" y="98999"/>
                  <a:pt x="63500" y="68571"/>
                  <a:pt x="55563" y="51109"/>
                </a:cubicBezTo>
                <a:cubicBezTo>
                  <a:pt x="47626" y="33647"/>
                  <a:pt x="57150" y="19624"/>
                  <a:pt x="60325" y="11422"/>
                </a:cubicBezTo>
                <a:cubicBezTo>
                  <a:pt x="63500" y="3220"/>
                  <a:pt x="82550" y="-3395"/>
                  <a:pt x="74613" y="1897"/>
                </a:cubicBezTo>
                <a:lnTo>
                  <a:pt x="0" y="5587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774F8902-B213-452B-86C8-DB518958E1FA}"/>
              </a:ext>
            </a:extLst>
          </p:cNvPr>
          <p:cNvSpPr/>
          <p:nvPr/>
        </p:nvSpPr>
        <p:spPr>
          <a:xfrm>
            <a:off x="3995732" y="4865622"/>
            <a:ext cx="281065" cy="76354"/>
          </a:xfrm>
          <a:custGeom>
            <a:avLst/>
            <a:gdLst>
              <a:gd name="connsiteX0" fmla="*/ 6 w 281065"/>
              <a:gd name="connsiteY0" fmla="*/ 66 h 76354"/>
              <a:gd name="connsiteX1" fmla="*/ 100018 w 281065"/>
              <a:gd name="connsiteY1" fmla="*/ 46103 h 76354"/>
              <a:gd name="connsiteX2" fmla="*/ 279406 w 281065"/>
              <a:gd name="connsiteY2" fmla="*/ 63566 h 76354"/>
              <a:gd name="connsiteX3" fmla="*/ 184156 w 281065"/>
              <a:gd name="connsiteY3" fmla="*/ 76266 h 76354"/>
              <a:gd name="connsiteX4" fmla="*/ 95256 w 281065"/>
              <a:gd name="connsiteY4" fmla="*/ 57216 h 76354"/>
              <a:gd name="connsiteX5" fmla="*/ 6 w 281065"/>
              <a:gd name="connsiteY5" fmla="*/ 66 h 76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065" h="76354">
                <a:moveTo>
                  <a:pt x="6" y="66"/>
                </a:moveTo>
                <a:cubicBezTo>
                  <a:pt x="800" y="-1786"/>
                  <a:pt x="53451" y="35520"/>
                  <a:pt x="100018" y="46103"/>
                </a:cubicBezTo>
                <a:cubicBezTo>
                  <a:pt x="146585" y="56686"/>
                  <a:pt x="265383" y="58539"/>
                  <a:pt x="279406" y="63566"/>
                </a:cubicBezTo>
                <a:cubicBezTo>
                  <a:pt x="293429" y="68593"/>
                  <a:pt x="214848" y="77324"/>
                  <a:pt x="184156" y="76266"/>
                </a:cubicBezTo>
                <a:cubicBezTo>
                  <a:pt x="153464" y="75208"/>
                  <a:pt x="120921" y="69652"/>
                  <a:pt x="95256" y="57216"/>
                </a:cubicBezTo>
                <a:cubicBezTo>
                  <a:pt x="69591" y="44781"/>
                  <a:pt x="-788" y="1918"/>
                  <a:pt x="6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8396008A-CB83-4257-AE73-A7538EBE3B41}"/>
              </a:ext>
            </a:extLst>
          </p:cNvPr>
          <p:cNvSpPr/>
          <p:nvPr/>
        </p:nvSpPr>
        <p:spPr>
          <a:xfrm>
            <a:off x="4357688" y="4873596"/>
            <a:ext cx="127981" cy="46109"/>
          </a:xfrm>
          <a:custGeom>
            <a:avLst/>
            <a:gdLst>
              <a:gd name="connsiteX0" fmla="*/ 0 w 127981"/>
              <a:gd name="connsiteY0" fmla="*/ 34954 h 46109"/>
              <a:gd name="connsiteX1" fmla="*/ 74612 w 127981"/>
              <a:gd name="connsiteY1" fmla="*/ 38129 h 46109"/>
              <a:gd name="connsiteX2" fmla="*/ 122237 w 127981"/>
              <a:gd name="connsiteY2" fmla="*/ 33367 h 46109"/>
              <a:gd name="connsiteX3" fmla="*/ 120650 w 127981"/>
              <a:gd name="connsiteY3" fmla="*/ 29 h 46109"/>
              <a:gd name="connsiteX4" fmla="*/ 125412 w 127981"/>
              <a:gd name="connsiteY4" fmla="*/ 39717 h 46109"/>
              <a:gd name="connsiteX5" fmla="*/ 74612 w 127981"/>
              <a:gd name="connsiteY5" fmla="*/ 46067 h 46109"/>
              <a:gd name="connsiteX6" fmla="*/ 0 w 127981"/>
              <a:gd name="connsiteY6" fmla="*/ 34954 h 46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981" h="46109">
                <a:moveTo>
                  <a:pt x="0" y="34954"/>
                </a:moveTo>
                <a:cubicBezTo>
                  <a:pt x="0" y="33631"/>
                  <a:pt x="54239" y="38393"/>
                  <a:pt x="74612" y="38129"/>
                </a:cubicBezTo>
                <a:cubicBezTo>
                  <a:pt x="94985" y="37865"/>
                  <a:pt x="114564" y="39717"/>
                  <a:pt x="122237" y="33367"/>
                </a:cubicBezTo>
                <a:cubicBezTo>
                  <a:pt x="129910" y="27017"/>
                  <a:pt x="120121" y="-1029"/>
                  <a:pt x="120650" y="29"/>
                </a:cubicBezTo>
                <a:cubicBezTo>
                  <a:pt x="121179" y="1087"/>
                  <a:pt x="133085" y="32044"/>
                  <a:pt x="125412" y="39717"/>
                </a:cubicBezTo>
                <a:cubicBezTo>
                  <a:pt x="117739" y="47390"/>
                  <a:pt x="90222" y="45273"/>
                  <a:pt x="74612" y="46067"/>
                </a:cubicBezTo>
                <a:cubicBezTo>
                  <a:pt x="59002" y="46861"/>
                  <a:pt x="0" y="36277"/>
                  <a:pt x="0" y="349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055CCC44-6A52-4D0F-9605-CC86F09FD1E4}"/>
              </a:ext>
            </a:extLst>
          </p:cNvPr>
          <p:cNvSpPr/>
          <p:nvPr/>
        </p:nvSpPr>
        <p:spPr>
          <a:xfrm>
            <a:off x="4129694" y="4909977"/>
            <a:ext cx="278380" cy="40238"/>
          </a:xfrm>
          <a:custGeom>
            <a:avLst/>
            <a:gdLst>
              <a:gd name="connsiteX0" fmla="*/ 981 w 278380"/>
              <a:gd name="connsiteY0" fmla="*/ 30323 h 40238"/>
              <a:gd name="connsiteX1" fmla="*/ 102581 w 278380"/>
              <a:gd name="connsiteY1" fmla="*/ 36673 h 40238"/>
              <a:gd name="connsiteX2" fmla="*/ 275619 w 278380"/>
              <a:gd name="connsiteY2" fmla="*/ 161 h 40238"/>
              <a:gd name="connsiteX3" fmla="*/ 205769 w 278380"/>
              <a:gd name="connsiteY3" fmla="*/ 23973 h 40238"/>
              <a:gd name="connsiteX4" fmla="*/ 161319 w 278380"/>
              <a:gd name="connsiteY4" fmla="*/ 39848 h 40238"/>
              <a:gd name="connsiteX5" fmla="*/ 981 w 278380"/>
              <a:gd name="connsiteY5" fmla="*/ 30323 h 4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8380" h="40238">
                <a:moveTo>
                  <a:pt x="981" y="30323"/>
                </a:moveTo>
                <a:cubicBezTo>
                  <a:pt x="-8809" y="29794"/>
                  <a:pt x="56808" y="41700"/>
                  <a:pt x="102581" y="36673"/>
                </a:cubicBezTo>
                <a:cubicBezTo>
                  <a:pt x="148354" y="31646"/>
                  <a:pt x="258421" y="2278"/>
                  <a:pt x="275619" y="161"/>
                </a:cubicBezTo>
                <a:cubicBezTo>
                  <a:pt x="292817" y="-1956"/>
                  <a:pt x="224819" y="17358"/>
                  <a:pt x="205769" y="23973"/>
                </a:cubicBezTo>
                <a:cubicBezTo>
                  <a:pt x="186719" y="30588"/>
                  <a:pt x="188836" y="37202"/>
                  <a:pt x="161319" y="39848"/>
                </a:cubicBezTo>
                <a:cubicBezTo>
                  <a:pt x="133802" y="42494"/>
                  <a:pt x="10771" y="30852"/>
                  <a:pt x="981" y="303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FDB85DD9-12D0-4B8C-9A82-3A160BAD5599}"/>
              </a:ext>
            </a:extLst>
          </p:cNvPr>
          <p:cNvSpPr/>
          <p:nvPr/>
        </p:nvSpPr>
        <p:spPr>
          <a:xfrm>
            <a:off x="3975100" y="4912691"/>
            <a:ext cx="454051" cy="76412"/>
          </a:xfrm>
          <a:custGeom>
            <a:avLst/>
            <a:gdLst>
              <a:gd name="connsiteX0" fmla="*/ 0 w 454051"/>
              <a:gd name="connsiteY0" fmla="*/ 26022 h 76412"/>
              <a:gd name="connsiteX1" fmla="*/ 201613 w 454051"/>
              <a:gd name="connsiteY1" fmla="*/ 46659 h 76412"/>
              <a:gd name="connsiteX2" fmla="*/ 438150 w 454051"/>
              <a:gd name="connsiteY2" fmla="*/ 2209 h 76412"/>
              <a:gd name="connsiteX3" fmla="*/ 347663 w 454051"/>
              <a:gd name="connsiteY3" fmla="*/ 26022 h 76412"/>
              <a:gd name="connsiteX4" fmla="*/ 304800 w 454051"/>
              <a:gd name="connsiteY4" fmla="*/ 49834 h 76412"/>
              <a:gd name="connsiteX5" fmla="*/ 450850 w 454051"/>
              <a:gd name="connsiteY5" fmla="*/ 27609 h 76412"/>
              <a:gd name="connsiteX6" fmla="*/ 323850 w 454051"/>
              <a:gd name="connsiteY6" fmla="*/ 64122 h 76412"/>
              <a:gd name="connsiteX7" fmla="*/ 276225 w 454051"/>
              <a:gd name="connsiteY7" fmla="*/ 72059 h 76412"/>
              <a:gd name="connsiteX8" fmla="*/ 454025 w 454051"/>
              <a:gd name="connsiteY8" fmla="*/ 622 h 76412"/>
              <a:gd name="connsiteX9" fmla="*/ 288925 w 454051"/>
              <a:gd name="connsiteY9" fmla="*/ 37134 h 76412"/>
              <a:gd name="connsiteX10" fmla="*/ 201613 w 454051"/>
              <a:gd name="connsiteY10" fmla="*/ 33959 h 76412"/>
              <a:gd name="connsiteX11" fmla="*/ 0 w 454051"/>
              <a:gd name="connsiteY11" fmla="*/ 26022 h 76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4051" h="76412">
                <a:moveTo>
                  <a:pt x="0" y="26022"/>
                </a:moveTo>
                <a:cubicBezTo>
                  <a:pt x="64294" y="38325"/>
                  <a:pt x="128588" y="50628"/>
                  <a:pt x="201613" y="46659"/>
                </a:cubicBezTo>
                <a:cubicBezTo>
                  <a:pt x="274638" y="42690"/>
                  <a:pt x="413808" y="5648"/>
                  <a:pt x="438150" y="2209"/>
                </a:cubicBezTo>
                <a:cubicBezTo>
                  <a:pt x="462492" y="-1230"/>
                  <a:pt x="369888" y="18084"/>
                  <a:pt x="347663" y="26022"/>
                </a:cubicBezTo>
                <a:cubicBezTo>
                  <a:pt x="325438" y="33960"/>
                  <a:pt x="287602" y="49570"/>
                  <a:pt x="304800" y="49834"/>
                </a:cubicBezTo>
                <a:cubicBezTo>
                  <a:pt x="321998" y="50098"/>
                  <a:pt x="447675" y="25228"/>
                  <a:pt x="450850" y="27609"/>
                </a:cubicBezTo>
                <a:cubicBezTo>
                  <a:pt x="454025" y="29990"/>
                  <a:pt x="352954" y="56714"/>
                  <a:pt x="323850" y="64122"/>
                </a:cubicBezTo>
                <a:cubicBezTo>
                  <a:pt x="294746" y="71530"/>
                  <a:pt x="254529" y="82642"/>
                  <a:pt x="276225" y="72059"/>
                </a:cubicBezTo>
                <a:cubicBezTo>
                  <a:pt x="297921" y="61476"/>
                  <a:pt x="451908" y="6443"/>
                  <a:pt x="454025" y="622"/>
                </a:cubicBezTo>
                <a:cubicBezTo>
                  <a:pt x="456142" y="-5199"/>
                  <a:pt x="330994" y="31578"/>
                  <a:pt x="288925" y="37134"/>
                </a:cubicBezTo>
                <a:cubicBezTo>
                  <a:pt x="246856" y="42690"/>
                  <a:pt x="201613" y="33959"/>
                  <a:pt x="201613" y="33959"/>
                </a:cubicBezTo>
                <a:lnTo>
                  <a:pt x="0" y="2602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CB5069A3-F64D-4B76-8313-8B649B6BF1DA}"/>
              </a:ext>
            </a:extLst>
          </p:cNvPr>
          <p:cNvSpPr/>
          <p:nvPr/>
        </p:nvSpPr>
        <p:spPr>
          <a:xfrm>
            <a:off x="4035823" y="4906924"/>
            <a:ext cx="209447" cy="81903"/>
          </a:xfrm>
          <a:custGeom>
            <a:avLst/>
            <a:gdLst>
              <a:gd name="connsiteX0" fmla="*/ 12302 w 209447"/>
              <a:gd name="connsiteY0" fmla="*/ 39 h 81903"/>
              <a:gd name="connsiteX1" fmla="*/ 26590 w 209447"/>
              <a:gd name="connsiteY1" fmla="*/ 66714 h 81903"/>
              <a:gd name="connsiteX2" fmla="*/ 209152 w 209447"/>
              <a:gd name="connsiteY2" fmla="*/ 61951 h 81903"/>
              <a:gd name="connsiteX3" fmla="*/ 72627 w 209447"/>
              <a:gd name="connsiteY3" fmla="*/ 79414 h 81903"/>
              <a:gd name="connsiteX4" fmla="*/ 67865 w 209447"/>
              <a:gd name="connsiteY4" fmla="*/ 79414 h 81903"/>
              <a:gd name="connsiteX5" fmla="*/ 2777 w 209447"/>
              <a:gd name="connsiteY5" fmla="*/ 57189 h 81903"/>
              <a:gd name="connsiteX6" fmla="*/ 12302 w 209447"/>
              <a:gd name="connsiteY6" fmla="*/ 39 h 8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447" h="81903">
                <a:moveTo>
                  <a:pt x="12302" y="39"/>
                </a:moveTo>
                <a:cubicBezTo>
                  <a:pt x="16271" y="1627"/>
                  <a:pt x="-6218" y="56395"/>
                  <a:pt x="26590" y="66714"/>
                </a:cubicBezTo>
                <a:cubicBezTo>
                  <a:pt x="59398" y="77033"/>
                  <a:pt x="201479" y="59834"/>
                  <a:pt x="209152" y="61951"/>
                </a:cubicBezTo>
                <a:cubicBezTo>
                  <a:pt x="216825" y="64068"/>
                  <a:pt x="72627" y="79414"/>
                  <a:pt x="72627" y="79414"/>
                </a:cubicBezTo>
                <a:cubicBezTo>
                  <a:pt x="49079" y="82324"/>
                  <a:pt x="79507" y="83118"/>
                  <a:pt x="67865" y="79414"/>
                </a:cubicBezTo>
                <a:cubicBezTo>
                  <a:pt x="56223" y="75710"/>
                  <a:pt x="11508" y="69360"/>
                  <a:pt x="2777" y="57189"/>
                </a:cubicBezTo>
                <a:cubicBezTo>
                  <a:pt x="-5954" y="45018"/>
                  <a:pt x="8333" y="-1549"/>
                  <a:pt x="12302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D66A7C8F-109B-4F28-89A1-F81D4D7C4AD1}"/>
              </a:ext>
            </a:extLst>
          </p:cNvPr>
          <p:cNvSpPr/>
          <p:nvPr/>
        </p:nvSpPr>
        <p:spPr>
          <a:xfrm>
            <a:off x="4095782" y="4741563"/>
            <a:ext cx="277541" cy="182699"/>
          </a:xfrm>
          <a:custGeom>
            <a:avLst/>
            <a:gdLst>
              <a:gd name="connsiteX0" fmla="*/ 4731 w 277541"/>
              <a:gd name="connsiteY0" fmla="*/ 14587 h 182699"/>
              <a:gd name="connsiteX1" fmla="*/ 53943 w 277541"/>
              <a:gd name="connsiteY1" fmla="*/ 41575 h 182699"/>
              <a:gd name="connsiteX2" fmla="*/ 38068 w 277541"/>
              <a:gd name="connsiteY2" fmla="*/ 63800 h 182699"/>
              <a:gd name="connsiteX3" fmla="*/ 58706 w 277541"/>
              <a:gd name="connsiteY3" fmla="*/ 133650 h 182699"/>
              <a:gd name="connsiteX4" fmla="*/ 84106 w 277541"/>
              <a:gd name="connsiteY4" fmla="*/ 166987 h 182699"/>
              <a:gd name="connsiteX5" fmla="*/ 211106 w 277541"/>
              <a:gd name="connsiteY5" fmla="*/ 176512 h 182699"/>
              <a:gd name="connsiteX6" fmla="*/ 253968 w 277541"/>
              <a:gd name="connsiteY6" fmla="*/ 73325 h 182699"/>
              <a:gd name="connsiteX7" fmla="*/ 274606 w 277541"/>
              <a:gd name="connsiteY7" fmla="*/ 28875 h 182699"/>
              <a:gd name="connsiteX8" fmla="*/ 190468 w 277541"/>
              <a:gd name="connsiteY8" fmla="*/ 300 h 182699"/>
              <a:gd name="connsiteX9" fmla="*/ 4731 w 277541"/>
              <a:gd name="connsiteY9" fmla="*/ 14587 h 182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7541" h="182699">
                <a:moveTo>
                  <a:pt x="4731" y="14587"/>
                </a:moveTo>
                <a:cubicBezTo>
                  <a:pt x="-18023" y="21466"/>
                  <a:pt x="48387" y="33373"/>
                  <a:pt x="53943" y="41575"/>
                </a:cubicBezTo>
                <a:cubicBezTo>
                  <a:pt x="59499" y="49777"/>
                  <a:pt x="37274" y="48454"/>
                  <a:pt x="38068" y="63800"/>
                </a:cubicBezTo>
                <a:cubicBezTo>
                  <a:pt x="38862" y="79146"/>
                  <a:pt x="51033" y="116452"/>
                  <a:pt x="58706" y="133650"/>
                </a:cubicBezTo>
                <a:cubicBezTo>
                  <a:pt x="66379" y="150848"/>
                  <a:pt x="58706" y="159843"/>
                  <a:pt x="84106" y="166987"/>
                </a:cubicBezTo>
                <a:cubicBezTo>
                  <a:pt x="109506" y="174131"/>
                  <a:pt x="182796" y="192122"/>
                  <a:pt x="211106" y="176512"/>
                </a:cubicBezTo>
                <a:cubicBezTo>
                  <a:pt x="239416" y="160902"/>
                  <a:pt x="243385" y="97931"/>
                  <a:pt x="253968" y="73325"/>
                </a:cubicBezTo>
                <a:cubicBezTo>
                  <a:pt x="264551" y="48719"/>
                  <a:pt x="285189" y="41046"/>
                  <a:pt x="274606" y="28875"/>
                </a:cubicBezTo>
                <a:cubicBezTo>
                  <a:pt x="264023" y="16704"/>
                  <a:pt x="236770" y="2417"/>
                  <a:pt x="190468" y="300"/>
                </a:cubicBezTo>
                <a:cubicBezTo>
                  <a:pt x="144166" y="-1817"/>
                  <a:pt x="27485" y="7708"/>
                  <a:pt x="4731" y="1458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楕円 42">
            <a:extLst>
              <a:ext uri="{FF2B5EF4-FFF2-40B4-BE49-F238E27FC236}">
                <a16:creationId xmlns:a16="http://schemas.microsoft.com/office/drawing/2014/main" id="{2E9BACA9-A3C0-4A12-8154-A8DBEB6DBF3D}"/>
              </a:ext>
            </a:extLst>
          </p:cNvPr>
          <p:cNvSpPr/>
          <p:nvPr/>
        </p:nvSpPr>
        <p:spPr>
          <a:xfrm rot="1589672">
            <a:off x="4230239" y="4779076"/>
            <a:ext cx="66060" cy="936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731AB027-B56F-4757-9376-8B9FAA49B42A}"/>
              </a:ext>
            </a:extLst>
          </p:cNvPr>
          <p:cNvSpPr/>
          <p:nvPr/>
        </p:nvSpPr>
        <p:spPr>
          <a:xfrm>
            <a:off x="3909105" y="4821164"/>
            <a:ext cx="188310" cy="99377"/>
          </a:xfrm>
          <a:custGeom>
            <a:avLst/>
            <a:gdLst>
              <a:gd name="connsiteX0" fmla="*/ 908 w 188310"/>
              <a:gd name="connsiteY0" fmla="*/ 47699 h 99377"/>
              <a:gd name="connsiteX1" fmla="*/ 118383 w 188310"/>
              <a:gd name="connsiteY1" fmla="*/ 50874 h 99377"/>
              <a:gd name="connsiteX2" fmla="*/ 72345 w 188310"/>
              <a:gd name="connsiteY2" fmla="*/ 98499 h 99377"/>
              <a:gd name="connsiteX3" fmla="*/ 102508 w 188310"/>
              <a:gd name="connsiteY3" fmla="*/ 81036 h 99377"/>
              <a:gd name="connsiteX4" fmla="*/ 188233 w 188310"/>
              <a:gd name="connsiteY4" fmla="*/ 71511 h 99377"/>
              <a:gd name="connsiteX5" fmla="*/ 116795 w 188310"/>
              <a:gd name="connsiteY5" fmla="*/ 1661 h 99377"/>
              <a:gd name="connsiteX6" fmla="*/ 65995 w 188310"/>
              <a:gd name="connsiteY6" fmla="*/ 22299 h 99377"/>
              <a:gd name="connsiteX7" fmla="*/ 908 w 188310"/>
              <a:gd name="connsiteY7" fmla="*/ 47699 h 9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310" h="99377">
                <a:moveTo>
                  <a:pt x="908" y="47699"/>
                </a:moveTo>
                <a:cubicBezTo>
                  <a:pt x="9639" y="52461"/>
                  <a:pt x="106477" y="42407"/>
                  <a:pt x="118383" y="50874"/>
                </a:cubicBezTo>
                <a:cubicBezTo>
                  <a:pt x="130289" y="59341"/>
                  <a:pt x="74991" y="93472"/>
                  <a:pt x="72345" y="98499"/>
                </a:cubicBezTo>
                <a:cubicBezTo>
                  <a:pt x="69699" y="103526"/>
                  <a:pt x="83193" y="85534"/>
                  <a:pt x="102508" y="81036"/>
                </a:cubicBezTo>
                <a:cubicBezTo>
                  <a:pt x="121823" y="76538"/>
                  <a:pt x="185852" y="84740"/>
                  <a:pt x="188233" y="71511"/>
                </a:cubicBezTo>
                <a:cubicBezTo>
                  <a:pt x="190614" y="58282"/>
                  <a:pt x="137168" y="9863"/>
                  <a:pt x="116795" y="1661"/>
                </a:cubicBezTo>
                <a:cubicBezTo>
                  <a:pt x="96422" y="-6541"/>
                  <a:pt x="83193" y="18066"/>
                  <a:pt x="65995" y="22299"/>
                </a:cubicBezTo>
                <a:cubicBezTo>
                  <a:pt x="48797" y="26532"/>
                  <a:pt x="-7823" y="42937"/>
                  <a:pt x="908" y="476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DD6693E3-1B70-4CFA-A17C-B765321595F9}"/>
              </a:ext>
            </a:extLst>
          </p:cNvPr>
          <p:cNvSpPr/>
          <p:nvPr/>
        </p:nvSpPr>
        <p:spPr>
          <a:xfrm>
            <a:off x="4549636" y="4406843"/>
            <a:ext cx="62231" cy="162024"/>
          </a:xfrm>
          <a:custGeom>
            <a:avLst/>
            <a:gdLst>
              <a:gd name="connsiteX0" fmla="*/ 139 w 62231"/>
              <a:gd name="connsiteY0" fmla="*/ 57 h 162024"/>
              <a:gd name="connsiteX1" fmla="*/ 44589 w 62231"/>
              <a:gd name="connsiteY1" fmla="*/ 68320 h 162024"/>
              <a:gd name="connsiteX2" fmla="*/ 22364 w 62231"/>
              <a:gd name="connsiteY2" fmla="*/ 161982 h 162024"/>
              <a:gd name="connsiteX3" fmla="*/ 62052 w 62231"/>
              <a:gd name="connsiteY3" fmla="*/ 79432 h 162024"/>
              <a:gd name="connsiteX4" fmla="*/ 139 w 62231"/>
              <a:gd name="connsiteY4" fmla="*/ 57 h 162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31" h="162024">
                <a:moveTo>
                  <a:pt x="139" y="57"/>
                </a:moveTo>
                <a:cubicBezTo>
                  <a:pt x="-2771" y="-1795"/>
                  <a:pt x="40885" y="41333"/>
                  <a:pt x="44589" y="68320"/>
                </a:cubicBezTo>
                <a:cubicBezTo>
                  <a:pt x="48293" y="95307"/>
                  <a:pt x="19454" y="160130"/>
                  <a:pt x="22364" y="161982"/>
                </a:cubicBezTo>
                <a:cubicBezTo>
                  <a:pt x="25274" y="163834"/>
                  <a:pt x="65227" y="104038"/>
                  <a:pt x="62052" y="79432"/>
                </a:cubicBezTo>
                <a:cubicBezTo>
                  <a:pt x="58877" y="54826"/>
                  <a:pt x="3049" y="1909"/>
                  <a:pt x="139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F57D2F9E-96AE-4268-A3BB-371F5E3D7715}"/>
              </a:ext>
            </a:extLst>
          </p:cNvPr>
          <p:cNvSpPr/>
          <p:nvPr/>
        </p:nvSpPr>
        <p:spPr>
          <a:xfrm>
            <a:off x="4429005" y="4360693"/>
            <a:ext cx="96246" cy="181331"/>
          </a:xfrm>
          <a:custGeom>
            <a:avLst/>
            <a:gdLst>
              <a:gd name="connsiteX0" fmla="*/ 120 w 96246"/>
              <a:gd name="connsiteY0" fmla="*/ 170 h 181331"/>
              <a:gd name="connsiteX1" fmla="*/ 63620 w 96246"/>
              <a:gd name="connsiteY1" fmla="*/ 84307 h 181331"/>
              <a:gd name="connsiteX2" fmla="*/ 95370 w 96246"/>
              <a:gd name="connsiteY2" fmla="*/ 181145 h 181331"/>
              <a:gd name="connsiteX3" fmla="*/ 81083 w 96246"/>
              <a:gd name="connsiteY3" fmla="*/ 106532 h 181331"/>
              <a:gd name="connsiteX4" fmla="*/ 120 w 96246"/>
              <a:gd name="connsiteY4" fmla="*/ 170 h 18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246" h="181331">
                <a:moveTo>
                  <a:pt x="120" y="170"/>
                </a:moveTo>
                <a:cubicBezTo>
                  <a:pt x="-2791" y="-3534"/>
                  <a:pt x="47745" y="54145"/>
                  <a:pt x="63620" y="84307"/>
                </a:cubicBezTo>
                <a:cubicBezTo>
                  <a:pt x="79495" y="114469"/>
                  <a:pt x="92460" y="177441"/>
                  <a:pt x="95370" y="181145"/>
                </a:cubicBezTo>
                <a:cubicBezTo>
                  <a:pt x="98281" y="184849"/>
                  <a:pt x="94048" y="132461"/>
                  <a:pt x="81083" y="106532"/>
                </a:cubicBezTo>
                <a:cubicBezTo>
                  <a:pt x="68119" y="80603"/>
                  <a:pt x="3031" y="3874"/>
                  <a:pt x="120" y="1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A6BC955E-5AE2-4A18-8928-656DD928BFD3}"/>
              </a:ext>
            </a:extLst>
          </p:cNvPr>
          <p:cNvSpPr/>
          <p:nvPr/>
        </p:nvSpPr>
        <p:spPr>
          <a:xfrm>
            <a:off x="4224101" y="4386255"/>
            <a:ext cx="220270" cy="63521"/>
          </a:xfrm>
          <a:custGeom>
            <a:avLst/>
            <a:gdLst>
              <a:gd name="connsiteX0" fmla="*/ 237 w 220270"/>
              <a:gd name="connsiteY0" fmla="*/ 8 h 63521"/>
              <a:gd name="connsiteX1" fmla="*/ 133587 w 220270"/>
              <a:gd name="connsiteY1" fmla="*/ 33345 h 63521"/>
              <a:gd name="connsiteX2" fmla="*/ 219312 w 220270"/>
              <a:gd name="connsiteY2" fmla="*/ 63508 h 63521"/>
              <a:gd name="connsiteX3" fmla="*/ 168512 w 220270"/>
              <a:gd name="connsiteY3" fmla="*/ 36520 h 63521"/>
              <a:gd name="connsiteX4" fmla="*/ 237 w 220270"/>
              <a:gd name="connsiteY4" fmla="*/ 8 h 63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270" h="63521">
                <a:moveTo>
                  <a:pt x="237" y="8"/>
                </a:moveTo>
                <a:cubicBezTo>
                  <a:pt x="-5584" y="-521"/>
                  <a:pt x="97075" y="22762"/>
                  <a:pt x="133587" y="33345"/>
                </a:cubicBezTo>
                <a:cubicBezTo>
                  <a:pt x="170099" y="43928"/>
                  <a:pt x="213491" y="62979"/>
                  <a:pt x="219312" y="63508"/>
                </a:cubicBezTo>
                <a:cubicBezTo>
                  <a:pt x="225133" y="64037"/>
                  <a:pt x="203966" y="48955"/>
                  <a:pt x="168512" y="36520"/>
                </a:cubicBezTo>
                <a:cubicBezTo>
                  <a:pt x="133058" y="24085"/>
                  <a:pt x="6058" y="537"/>
                  <a:pt x="237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A45CAB29-0CD7-48F4-9141-54DE0AA9B926}"/>
              </a:ext>
            </a:extLst>
          </p:cNvPr>
          <p:cNvSpPr/>
          <p:nvPr/>
        </p:nvSpPr>
        <p:spPr>
          <a:xfrm>
            <a:off x="4016332" y="4401998"/>
            <a:ext cx="234688" cy="16251"/>
          </a:xfrm>
          <a:custGeom>
            <a:avLst/>
            <a:gdLst>
              <a:gd name="connsiteX0" fmla="*/ 43 w 234688"/>
              <a:gd name="connsiteY0" fmla="*/ 16015 h 16251"/>
              <a:gd name="connsiteX1" fmla="*/ 114343 w 234688"/>
              <a:gd name="connsiteY1" fmla="*/ 140 h 16251"/>
              <a:gd name="connsiteX2" fmla="*/ 231818 w 234688"/>
              <a:gd name="connsiteY2" fmla="*/ 8077 h 16251"/>
              <a:gd name="connsiteX3" fmla="*/ 190543 w 234688"/>
              <a:gd name="connsiteY3" fmla="*/ 4902 h 16251"/>
              <a:gd name="connsiteX4" fmla="*/ 101643 w 234688"/>
              <a:gd name="connsiteY4" fmla="*/ 9665 h 16251"/>
              <a:gd name="connsiteX5" fmla="*/ 43 w 234688"/>
              <a:gd name="connsiteY5" fmla="*/ 16015 h 16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688" h="16251">
                <a:moveTo>
                  <a:pt x="43" y="16015"/>
                </a:moveTo>
                <a:cubicBezTo>
                  <a:pt x="2160" y="14427"/>
                  <a:pt x="75714" y="1463"/>
                  <a:pt x="114343" y="140"/>
                </a:cubicBezTo>
                <a:cubicBezTo>
                  <a:pt x="152972" y="-1183"/>
                  <a:pt x="219118" y="7283"/>
                  <a:pt x="231818" y="8077"/>
                </a:cubicBezTo>
                <a:cubicBezTo>
                  <a:pt x="244518" y="8871"/>
                  <a:pt x="212239" y="4637"/>
                  <a:pt x="190543" y="4902"/>
                </a:cubicBezTo>
                <a:cubicBezTo>
                  <a:pt x="168847" y="5167"/>
                  <a:pt x="129424" y="8607"/>
                  <a:pt x="101643" y="9665"/>
                </a:cubicBezTo>
                <a:cubicBezTo>
                  <a:pt x="73862" y="10723"/>
                  <a:pt x="-2074" y="17603"/>
                  <a:pt x="43" y="160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650175A7-DCDA-4C42-980D-9C3457F70F8A}"/>
              </a:ext>
            </a:extLst>
          </p:cNvPr>
          <p:cNvSpPr/>
          <p:nvPr/>
        </p:nvSpPr>
        <p:spPr>
          <a:xfrm>
            <a:off x="3765533" y="4421381"/>
            <a:ext cx="254904" cy="163394"/>
          </a:xfrm>
          <a:custGeom>
            <a:avLst/>
            <a:gdLst>
              <a:gd name="connsiteX0" fmla="*/ 17 w 254904"/>
              <a:gd name="connsiteY0" fmla="*/ 163319 h 163394"/>
              <a:gd name="connsiteX1" fmla="*/ 87330 w 254904"/>
              <a:gd name="connsiteY1" fmla="*/ 83944 h 163394"/>
              <a:gd name="connsiteX2" fmla="*/ 254017 w 254904"/>
              <a:gd name="connsiteY2" fmla="*/ 1394 h 163394"/>
              <a:gd name="connsiteX3" fmla="*/ 150830 w 254904"/>
              <a:gd name="connsiteY3" fmla="*/ 34732 h 163394"/>
              <a:gd name="connsiteX4" fmla="*/ 93680 w 254904"/>
              <a:gd name="connsiteY4" fmla="*/ 69657 h 163394"/>
              <a:gd name="connsiteX5" fmla="*/ 17 w 254904"/>
              <a:gd name="connsiteY5" fmla="*/ 163319 h 163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904" h="163394">
                <a:moveTo>
                  <a:pt x="17" y="163319"/>
                </a:moveTo>
                <a:cubicBezTo>
                  <a:pt x="-1041" y="165700"/>
                  <a:pt x="44997" y="110932"/>
                  <a:pt x="87330" y="83944"/>
                </a:cubicBezTo>
                <a:cubicBezTo>
                  <a:pt x="129663" y="56956"/>
                  <a:pt x="243434" y="9596"/>
                  <a:pt x="254017" y="1394"/>
                </a:cubicBezTo>
                <a:cubicBezTo>
                  <a:pt x="264600" y="-6808"/>
                  <a:pt x="177553" y="23355"/>
                  <a:pt x="150830" y="34732"/>
                </a:cubicBezTo>
                <a:cubicBezTo>
                  <a:pt x="124107" y="46109"/>
                  <a:pt x="114847" y="52459"/>
                  <a:pt x="93680" y="69657"/>
                </a:cubicBezTo>
                <a:cubicBezTo>
                  <a:pt x="72513" y="86855"/>
                  <a:pt x="1075" y="160938"/>
                  <a:pt x="17" y="1633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C21C304F-8BDA-46C2-B45E-E0AFE596EDDF}"/>
              </a:ext>
            </a:extLst>
          </p:cNvPr>
          <p:cNvSpPr/>
          <p:nvPr/>
        </p:nvSpPr>
        <p:spPr>
          <a:xfrm>
            <a:off x="4205057" y="4475080"/>
            <a:ext cx="210366" cy="58906"/>
          </a:xfrm>
          <a:custGeom>
            <a:avLst/>
            <a:gdLst>
              <a:gd name="connsiteX0" fmla="*/ 231 w 210366"/>
              <a:gd name="connsiteY0" fmla="*/ 83 h 58906"/>
              <a:gd name="connsiteX1" fmla="*/ 100243 w 210366"/>
              <a:gd name="connsiteY1" fmla="*/ 12783 h 58906"/>
              <a:gd name="connsiteX2" fmla="*/ 209781 w 210366"/>
              <a:gd name="connsiteY2" fmla="*/ 58820 h 58906"/>
              <a:gd name="connsiteX3" fmla="*/ 143106 w 210366"/>
              <a:gd name="connsiteY3" fmla="*/ 23895 h 58906"/>
              <a:gd name="connsiteX4" fmla="*/ 128818 w 210366"/>
              <a:gd name="connsiteY4" fmla="*/ 8020 h 58906"/>
              <a:gd name="connsiteX5" fmla="*/ 231 w 210366"/>
              <a:gd name="connsiteY5" fmla="*/ 83 h 58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66" h="58906">
                <a:moveTo>
                  <a:pt x="231" y="83"/>
                </a:moveTo>
                <a:cubicBezTo>
                  <a:pt x="-4531" y="877"/>
                  <a:pt x="65318" y="2994"/>
                  <a:pt x="100243" y="12783"/>
                </a:cubicBezTo>
                <a:cubicBezTo>
                  <a:pt x="135168" y="22573"/>
                  <a:pt x="202637" y="56968"/>
                  <a:pt x="209781" y="58820"/>
                </a:cubicBezTo>
                <a:cubicBezTo>
                  <a:pt x="216925" y="60672"/>
                  <a:pt x="156600" y="32362"/>
                  <a:pt x="143106" y="23895"/>
                </a:cubicBezTo>
                <a:cubicBezTo>
                  <a:pt x="129612" y="15428"/>
                  <a:pt x="148662" y="11724"/>
                  <a:pt x="128818" y="8020"/>
                </a:cubicBezTo>
                <a:cubicBezTo>
                  <a:pt x="108974" y="4316"/>
                  <a:pt x="4993" y="-711"/>
                  <a:pt x="231" y="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DD206F4C-A989-46EE-8187-2FA994114D33}"/>
              </a:ext>
            </a:extLst>
          </p:cNvPr>
          <p:cNvSpPr/>
          <p:nvPr/>
        </p:nvSpPr>
        <p:spPr>
          <a:xfrm>
            <a:off x="4026985" y="4503709"/>
            <a:ext cx="268177" cy="28786"/>
          </a:xfrm>
          <a:custGeom>
            <a:avLst/>
            <a:gdLst>
              <a:gd name="connsiteX0" fmla="*/ 503 w 268177"/>
              <a:gd name="connsiteY0" fmla="*/ 28604 h 28786"/>
              <a:gd name="connsiteX1" fmla="*/ 137028 w 268177"/>
              <a:gd name="connsiteY1" fmla="*/ 12729 h 28786"/>
              <a:gd name="connsiteX2" fmla="*/ 267203 w 268177"/>
              <a:gd name="connsiteY2" fmla="*/ 22254 h 28786"/>
              <a:gd name="connsiteX3" fmla="*/ 187828 w 268177"/>
              <a:gd name="connsiteY3" fmla="*/ 29 h 28786"/>
              <a:gd name="connsiteX4" fmla="*/ 503 w 268177"/>
              <a:gd name="connsiteY4" fmla="*/ 28604 h 2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177" h="28786">
                <a:moveTo>
                  <a:pt x="503" y="28604"/>
                </a:moveTo>
                <a:cubicBezTo>
                  <a:pt x="-7964" y="30721"/>
                  <a:pt x="92578" y="13787"/>
                  <a:pt x="137028" y="12729"/>
                </a:cubicBezTo>
                <a:cubicBezTo>
                  <a:pt x="181478" y="11671"/>
                  <a:pt x="258736" y="24371"/>
                  <a:pt x="267203" y="22254"/>
                </a:cubicBezTo>
                <a:cubicBezTo>
                  <a:pt x="275670" y="20137"/>
                  <a:pt x="227251" y="1087"/>
                  <a:pt x="187828" y="29"/>
                </a:cubicBezTo>
                <a:cubicBezTo>
                  <a:pt x="148405" y="-1029"/>
                  <a:pt x="8970" y="26487"/>
                  <a:pt x="503" y="286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CBDCE0CA-8FB6-48FD-9ACC-CB59D344C62E}"/>
              </a:ext>
            </a:extLst>
          </p:cNvPr>
          <p:cNvSpPr/>
          <p:nvPr/>
        </p:nvSpPr>
        <p:spPr>
          <a:xfrm>
            <a:off x="3867029" y="4504902"/>
            <a:ext cx="183328" cy="65708"/>
          </a:xfrm>
          <a:custGeom>
            <a:avLst/>
            <a:gdLst>
              <a:gd name="connsiteX0" fmla="*/ 121 w 183328"/>
              <a:gd name="connsiteY0" fmla="*/ 65511 h 65708"/>
              <a:gd name="connsiteX1" fmla="*/ 120771 w 183328"/>
              <a:gd name="connsiteY1" fmla="*/ 22648 h 65708"/>
              <a:gd name="connsiteX2" fmla="*/ 182684 w 183328"/>
              <a:gd name="connsiteY2" fmla="*/ 5186 h 65708"/>
              <a:gd name="connsiteX3" fmla="*/ 144584 w 183328"/>
              <a:gd name="connsiteY3" fmla="*/ 3598 h 65708"/>
              <a:gd name="connsiteX4" fmla="*/ 121 w 183328"/>
              <a:gd name="connsiteY4" fmla="*/ 65511 h 65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328" h="65708">
                <a:moveTo>
                  <a:pt x="121" y="65511"/>
                </a:moveTo>
                <a:cubicBezTo>
                  <a:pt x="-3848" y="68686"/>
                  <a:pt x="90344" y="32702"/>
                  <a:pt x="120771" y="22648"/>
                </a:cubicBezTo>
                <a:cubicBezTo>
                  <a:pt x="151198" y="12594"/>
                  <a:pt x="178715" y="8361"/>
                  <a:pt x="182684" y="5186"/>
                </a:cubicBezTo>
                <a:cubicBezTo>
                  <a:pt x="186653" y="2011"/>
                  <a:pt x="172101" y="-3810"/>
                  <a:pt x="144584" y="3598"/>
                </a:cubicBezTo>
                <a:cubicBezTo>
                  <a:pt x="117067" y="11006"/>
                  <a:pt x="4090" y="62336"/>
                  <a:pt x="121" y="655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112596C1-13E0-4781-9F20-8C54E84D07EF}"/>
              </a:ext>
            </a:extLst>
          </p:cNvPr>
          <p:cNvSpPr/>
          <p:nvPr/>
        </p:nvSpPr>
        <p:spPr>
          <a:xfrm>
            <a:off x="3749213" y="4489143"/>
            <a:ext cx="94157" cy="140845"/>
          </a:xfrm>
          <a:custGeom>
            <a:avLst/>
            <a:gdLst>
              <a:gd name="connsiteX0" fmla="*/ 94125 w 94157"/>
              <a:gd name="connsiteY0" fmla="*/ 307 h 140845"/>
              <a:gd name="connsiteX1" fmla="*/ 16337 w 94157"/>
              <a:gd name="connsiteY1" fmla="*/ 103495 h 140845"/>
              <a:gd name="connsiteX2" fmla="*/ 462 w 94157"/>
              <a:gd name="connsiteY2" fmla="*/ 140007 h 140845"/>
              <a:gd name="connsiteX3" fmla="*/ 25862 w 94157"/>
              <a:gd name="connsiteY3" fmla="*/ 73332 h 140845"/>
              <a:gd name="connsiteX4" fmla="*/ 94125 w 94157"/>
              <a:gd name="connsiteY4" fmla="*/ 307 h 140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157" h="140845">
                <a:moveTo>
                  <a:pt x="94125" y="307"/>
                </a:moveTo>
                <a:cubicBezTo>
                  <a:pt x="92538" y="5334"/>
                  <a:pt x="31947" y="80212"/>
                  <a:pt x="16337" y="103495"/>
                </a:cubicBezTo>
                <a:cubicBezTo>
                  <a:pt x="726" y="126778"/>
                  <a:pt x="-1125" y="145034"/>
                  <a:pt x="462" y="140007"/>
                </a:cubicBezTo>
                <a:cubicBezTo>
                  <a:pt x="2049" y="134980"/>
                  <a:pt x="13162" y="93440"/>
                  <a:pt x="25862" y="73332"/>
                </a:cubicBezTo>
                <a:cubicBezTo>
                  <a:pt x="38562" y="53224"/>
                  <a:pt x="95712" y="-4720"/>
                  <a:pt x="94125" y="3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42B73817-DDF8-4B63-81B1-FF9C3AA13221}"/>
              </a:ext>
            </a:extLst>
          </p:cNvPr>
          <p:cNvSpPr/>
          <p:nvPr/>
        </p:nvSpPr>
        <p:spPr>
          <a:xfrm>
            <a:off x="3757456" y="4576740"/>
            <a:ext cx="125575" cy="127085"/>
          </a:xfrm>
          <a:custGeom>
            <a:avLst/>
            <a:gdLst>
              <a:gd name="connsiteX0" fmla="*/ 125569 w 125575"/>
              <a:gd name="connsiteY0" fmla="*/ 23 h 127085"/>
              <a:gd name="connsiteX1" fmla="*/ 41432 w 125575"/>
              <a:gd name="connsiteY1" fmla="*/ 58760 h 127085"/>
              <a:gd name="connsiteX2" fmla="*/ 36669 w 125575"/>
              <a:gd name="connsiteY2" fmla="*/ 127023 h 127085"/>
              <a:gd name="connsiteX3" fmla="*/ 157 w 125575"/>
              <a:gd name="connsiteY3" fmla="*/ 71460 h 127085"/>
              <a:gd name="connsiteX4" fmla="*/ 23969 w 125575"/>
              <a:gd name="connsiteY4" fmla="*/ 95273 h 127085"/>
              <a:gd name="connsiteX5" fmla="*/ 36669 w 125575"/>
              <a:gd name="connsiteY5" fmla="*/ 52410 h 127085"/>
              <a:gd name="connsiteX6" fmla="*/ 125569 w 125575"/>
              <a:gd name="connsiteY6" fmla="*/ 23 h 127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575" h="127085">
                <a:moveTo>
                  <a:pt x="125569" y="23"/>
                </a:moveTo>
                <a:cubicBezTo>
                  <a:pt x="126363" y="1081"/>
                  <a:pt x="56249" y="37593"/>
                  <a:pt x="41432" y="58760"/>
                </a:cubicBezTo>
                <a:cubicBezTo>
                  <a:pt x="26615" y="79927"/>
                  <a:pt x="43548" y="124906"/>
                  <a:pt x="36669" y="127023"/>
                </a:cubicBezTo>
                <a:cubicBezTo>
                  <a:pt x="29790" y="129140"/>
                  <a:pt x="2274" y="76752"/>
                  <a:pt x="157" y="71460"/>
                </a:cubicBezTo>
                <a:cubicBezTo>
                  <a:pt x="-1960" y="66168"/>
                  <a:pt x="17884" y="98448"/>
                  <a:pt x="23969" y="95273"/>
                </a:cubicBezTo>
                <a:cubicBezTo>
                  <a:pt x="30054" y="92098"/>
                  <a:pt x="21059" y="70402"/>
                  <a:pt x="36669" y="52410"/>
                </a:cubicBezTo>
                <a:cubicBezTo>
                  <a:pt x="52279" y="34418"/>
                  <a:pt x="124775" y="-1035"/>
                  <a:pt x="125569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B62F3BA2-8127-4652-A95F-A0FE38EB65BE}"/>
              </a:ext>
            </a:extLst>
          </p:cNvPr>
          <p:cNvSpPr/>
          <p:nvPr/>
        </p:nvSpPr>
        <p:spPr>
          <a:xfrm>
            <a:off x="4371845" y="4484664"/>
            <a:ext cx="116205" cy="81000"/>
          </a:xfrm>
          <a:custGeom>
            <a:avLst/>
            <a:gdLst>
              <a:gd name="connsiteX0" fmla="*/ 130 w 116205"/>
              <a:gd name="connsiteY0" fmla="*/ 24 h 81000"/>
              <a:gd name="connsiteX1" fmla="*/ 81093 w 116205"/>
              <a:gd name="connsiteY1" fmla="*/ 31774 h 81000"/>
              <a:gd name="connsiteX2" fmla="*/ 114430 w 116205"/>
              <a:gd name="connsiteY2" fmla="*/ 80986 h 81000"/>
              <a:gd name="connsiteX3" fmla="*/ 101730 w 116205"/>
              <a:gd name="connsiteY3" fmla="*/ 36536 h 81000"/>
              <a:gd name="connsiteX4" fmla="*/ 130 w 116205"/>
              <a:gd name="connsiteY4" fmla="*/ 24 h 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205" h="81000">
                <a:moveTo>
                  <a:pt x="130" y="24"/>
                </a:moveTo>
                <a:cubicBezTo>
                  <a:pt x="-3309" y="-770"/>
                  <a:pt x="62043" y="18280"/>
                  <a:pt x="81093" y="31774"/>
                </a:cubicBezTo>
                <a:cubicBezTo>
                  <a:pt x="100143" y="45268"/>
                  <a:pt x="110991" y="80192"/>
                  <a:pt x="114430" y="80986"/>
                </a:cubicBezTo>
                <a:cubicBezTo>
                  <a:pt x="117869" y="81780"/>
                  <a:pt x="117605" y="50559"/>
                  <a:pt x="101730" y="36536"/>
                </a:cubicBezTo>
                <a:cubicBezTo>
                  <a:pt x="85855" y="22513"/>
                  <a:pt x="3569" y="818"/>
                  <a:pt x="130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7D163772-93A1-4D6F-B043-3EDCFA776C2E}"/>
              </a:ext>
            </a:extLst>
          </p:cNvPr>
          <p:cNvSpPr/>
          <p:nvPr/>
        </p:nvSpPr>
        <p:spPr>
          <a:xfrm>
            <a:off x="4855241" y="4563737"/>
            <a:ext cx="58523" cy="227338"/>
          </a:xfrm>
          <a:custGeom>
            <a:avLst/>
            <a:gdLst>
              <a:gd name="connsiteX0" fmla="*/ 58072 w 58523"/>
              <a:gd name="connsiteY0" fmla="*/ 326 h 227338"/>
              <a:gd name="connsiteX1" fmla="*/ 27909 w 58523"/>
              <a:gd name="connsiteY1" fmla="*/ 87638 h 227338"/>
              <a:gd name="connsiteX2" fmla="*/ 12034 w 58523"/>
              <a:gd name="connsiteY2" fmla="*/ 155901 h 227338"/>
              <a:gd name="connsiteX3" fmla="*/ 4097 w 58523"/>
              <a:gd name="connsiteY3" fmla="*/ 227338 h 227338"/>
              <a:gd name="connsiteX4" fmla="*/ 4097 w 58523"/>
              <a:gd name="connsiteY4" fmla="*/ 157488 h 227338"/>
              <a:gd name="connsiteX5" fmla="*/ 2509 w 58523"/>
              <a:gd name="connsiteY5" fmla="*/ 120976 h 227338"/>
              <a:gd name="connsiteX6" fmla="*/ 58072 w 58523"/>
              <a:gd name="connsiteY6" fmla="*/ 326 h 22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523" h="227338">
                <a:moveTo>
                  <a:pt x="58072" y="326"/>
                </a:moveTo>
                <a:cubicBezTo>
                  <a:pt x="62305" y="-5230"/>
                  <a:pt x="35582" y="61709"/>
                  <a:pt x="27909" y="87638"/>
                </a:cubicBezTo>
                <a:cubicBezTo>
                  <a:pt x="20236" y="113567"/>
                  <a:pt x="16003" y="132618"/>
                  <a:pt x="12034" y="155901"/>
                </a:cubicBezTo>
                <a:cubicBezTo>
                  <a:pt x="8065" y="179184"/>
                  <a:pt x="5420" y="227074"/>
                  <a:pt x="4097" y="227338"/>
                </a:cubicBezTo>
                <a:cubicBezTo>
                  <a:pt x="2774" y="227602"/>
                  <a:pt x="4362" y="175215"/>
                  <a:pt x="4097" y="157488"/>
                </a:cubicBezTo>
                <a:cubicBezTo>
                  <a:pt x="3832" y="139761"/>
                  <a:pt x="-3841" y="143995"/>
                  <a:pt x="2509" y="120976"/>
                </a:cubicBezTo>
                <a:cubicBezTo>
                  <a:pt x="8859" y="97957"/>
                  <a:pt x="53839" y="5882"/>
                  <a:pt x="58072" y="3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509F4D86-B301-46DE-B3FE-393503D71B29}"/>
              </a:ext>
            </a:extLst>
          </p:cNvPr>
          <p:cNvSpPr/>
          <p:nvPr/>
        </p:nvSpPr>
        <p:spPr>
          <a:xfrm>
            <a:off x="4662484" y="4544974"/>
            <a:ext cx="73011" cy="254342"/>
          </a:xfrm>
          <a:custGeom>
            <a:avLst/>
            <a:gdLst>
              <a:gd name="connsiteX0" fmla="*/ 4 w 73011"/>
              <a:gd name="connsiteY0" fmla="*/ 39 h 254342"/>
              <a:gd name="connsiteX1" fmla="*/ 57154 w 73011"/>
              <a:gd name="connsiteY1" fmla="*/ 141326 h 254342"/>
              <a:gd name="connsiteX2" fmla="*/ 57154 w 73011"/>
              <a:gd name="connsiteY2" fmla="*/ 187364 h 254342"/>
              <a:gd name="connsiteX3" fmla="*/ 30166 w 73011"/>
              <a:gd name="connsiteY3" fmla="*/ 254039 h 254342"/>
              <a:gd name="connsiteX4" fmla="*/ 71441 w 73011"/>
              <a:gd name="connsiteY4" fmla="*/ 158789 h 254342"/>
              <a:gd name="connsiteX5" fmla="*/ 60329 w 73011"/>
              <a:gd name="connsiteY5" fmla="*/ 127039 h 254342"/>
              <a:gd name="connsiteX6" fmla="*/ 4 w 73011"/>
              <a:gd name="connsiteY6" fmla="*/ 39 h 254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011" h="254342">
                <a:moveTo>
                  <a:pt x="4" y="39"/>
                </a:moveTo>
                <a:cubicBezTo>
                  <a:pt x="-525" y="2420"/>
                  <a:pt x="47629" y="110105"/>
                  <a:pt x="57154" y="141326"/>
                </a:cubicBezTo>
                <a:cubicBezTo>
                  <a:pt x="66679" y="172547"/>
                  <a:pt x="61652" y="168579"/>
                  <a:pt x="57154" y="187364"/>
                </a:cubicBezTo>
                <a:cubicBezTo>
                  <a:pt x="52656" y="206149"/>
                  <a:pt x="27785" y="258801"/>
                  <a:pt x="30166" y="254039"/>
                </a:cubicBezTo>
                <a:cubicBezTo>
                  <a:pt x="32547" y="249277"/>
                  <a:pt x="66414" y="179956"/>
                  <a:pt x="71441" y="158789"/>
                </a:cubicBezTo>
                <a:cubicBezTo>
                  <a:pt x="76468" y="137622"/>
                  <a:pt x="68531" y="149264"/>
                  <a:pt x="60329" y="127039"/>
                </a:cubicBezTo>
                <a:cubicBezTo>
                  <a:pt x="52127" y="104814"/>
                  <a:pt x="533" y="-2342"/>
                  <a:pt x="4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9AFC261C-6399-4A6B-9C74-16F4B8877469}"/>
              </a:ext>
            </a:extLst>
          </p:cNvPr>
          <p:cNvSpPr/>
          <p:nvPr/>
        </p:nvSpPr>
        <p:spPr>
          <a:xfrm>
            <a:off x="4835764" y="4770238"/>
            <a:ext cx="41320" cy="278687"/>
          </a:xfrm>
          <a:custGeom>
            <a:avLst/>
            <a:gdLst>
              <a:gd name="connsiteX0" fmla="*/ 7699 w 41320"/>
              <a:gd name="connsiteY0" fmla="*/ 200 h 278687"/>
              <a:gd name="connsiteX1" fmla="*/ 6111 w 41320"/>
              <a:gd name="connsiteY1" fmla="*/ 131962 h 278687"/>
              <a:gd name="connsiteX2" fmla="*/ 41036 w 41320"/>
              <a:gd name="connsiteY2" fmla="*/ 276425 h 278687"/>
              <a:gd name="connsiteX3" fmla="*/ 23574 w 41320"/>
              <a:gd name="connsiteY3" fmla="*/ 224037 h 278687"/>
              <a:gd name="connsiteX4" fmla="*/ 1349 w 41320"/>
              <a:gd name="connsiteY4" fmla="*/ 162125 h 278687"/>
              <a:gd name="connsiteX5" fmla="*/ 7699 w 41320"/>
              <a:gd name="connsiteY5" fmla="*/ 200 h 278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320" h="278687">
                <a:moveTo>
                  <a:pt x="7699" y="200"/>
                </a:moveTo>
                <a:cubicBezTo>
                  <a:pt x="8493" y="-4827"/>
                  <a:pt x="555" y="85925"/>
                  <a:pt x="6111" y="131962"/>
                </a:cubicBezTo>
                <a:cubicBezTo>
                  <a:pt x="11667" y="178000"/>
                  <a:pt x="38126" y="261079"/>
                  <a:pt x="41036" y="276425"/>
                </a:cubicBezTo>
                <a:cubicBezTo>
                  <a:pt x="43947" y="291771"/>
                  <a:pt x="23574" y="224037"/>
                  <a:pt x="23574" y="224037"/>
                </a:cubicBezTo>
                <a:cubicBezTo>
                  <a:pt x="16959" y="204987"/>
                  <a:pt x="6376" y="194404"/>
                  <a:pt x="1349" y="162125"/>
                </a:cubicBezTo>
                <a:cubicBezTo>
                  <a:pt x="-3678" y="129846"/>
                  <a:pt x="6905" y="5227"/>
                  <a:pt x="7699" y="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7603B4A7-7BD9-43E2-A04E-C169AF3E1580}"/>
              </a:ext>
            </a:extLst>
          </p:cNvPr>
          <p:cNvSpPr/>
          <p:nvPr/>
        </p:nvSpPr>
        <p:spPr>
          <a:xfrm>
            <a:off x="4735188" y="4779744"/>
            <a:ext cx="30615" cy="348935"/>
          </a:xfrm>
          <a:custGeom>
            <a:avLst/>
            <a:gdLst>
              <a:gd name="connsiteX0" fmla="*/ 11437 w 30615"/>
              <a:gd name="connsiteY0" fmla="*/ 219 h 348935"/>
              <a:gd name="connsiteX1" fmla="*/ 30487 w 30615"/>
              <a:gd name="connsiteY1" fmla="*/ 197069 h 348935"/>
              <a:gd name="connsiteX2" fmla="*/ 325 w 30615"/>
              <a:gd name="connsiteY2" fmla="*/ 347881 h 348935"/>
              <a:gd name="connsiteX3" fmla="*/ 14612 w 30615"/>
              <a:gd name="connsiteY3" fmla="*/ 262156 h 348935"/>
              <a:gd name="connsiteX4" fmla="*/ 16200 w 30615"/>
              <a:gd name="connsiteY4" fmla="*/ 224056 h 348935"/>
              <a:gd name="connsiteX5" fmla="*/ 17787 w 30615"/>
              <a:gd name="connsiteY5" fmla="*/ 158969 h 348935"/>
              <a:gd name="connsiteX6" fmla="*/ 11437 w 30615"/>
              <a:gd name="connsiteY6" fmla="*/ 219 h 348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615" h="348935">
                <a:moveTo>
                  <a:pt x="11437" y="219"/>
                </a:moveTo>
                <a:cubicBezTo>
                  <a:pt x="13554" y="6569"/>
                  <a:pt x="32339" y="139125"/>
                  <a:pt x="30487" y="197069"/>
                </a:cubicBezTo>
                <a:cubicBezTo>
                  <a:pt x="28635" y="255013"/>
                  <a:pt x="2971" y="337033"/>
                  <a:pt x="325" y="347881"/>
                </a:cubicBezTo>
                <a:cubicBezTo>
                  <a:pt x="-2321" y="358729"/>
                  <a:pt x="11966" y="282793"/>
                  <a:pt x="14612" y="262156"/>
                </a:cubicBezTo>
                <a:cubicBezTo>
                  <a:pt x="17258" y="241519"/>
                  <a:pt x="15671" y="241254"/>
                  <a:pt x="16200" y="224056"/>
                </a:cubicBezTo>
                <a:cubicBezTo>
                  <a:pt x="16729" y="206858"/>
                  <a:pt x="17523" y="190983"/>
                  <a:pt x="17787" y="158969"/>
                </a:cubicBezTo>
                <a:cubicBezTo>
                  <a:pt x="18051" y="126955"/>
                  <a:pt x="9320" y="-6131"/>
                  <a:pt x="11437" y="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ADBE2D31-DE52-40D8-8006-78BF56247E51}"/>
              </a:ext>
            </a:extLst>
          </p:cNvPr>
          <p:cNvSpPr/>
          <p:nvPr/>
        </p:nvSpPr>
        <p:spPr>
          <a:xfrm>
            <a:off x="4671988" y="5249852"/>
            <a:ext cx="82615" cy="127080"/>
          </a:xfrm>
          <a:custGeom>
            <a:avLst/>
            <a:gdLst>
              <a:gd name="connsiteX0" fmla="*/ 82575 w 82615"/>
              <a:gd name="connsiteY0" fmla="*/ 11 h 127080"/>
              <a:gd name="connsiteX1" fmla="*/ 44475 w 82615"/>
              <a:gd name="connsiteY1" fmla="*/ 92086 h 127080"/>
              <a:gd name="connsiteX2" fmla="*/ 25 w 82615"/>
              <a:gd name="connsiteY2" fmla="*/ 127011 h 127080"/>
              <a:gd name="connsiteX3" fmla="*/ 50825 w 82615"/>
              <a:gd name="connsiteY3" fmla="*/ 98436 h 127080"/>
              <a:gd name="connsiteX4" fmla="*/ 82575 w 82615"/>
              <a:gd name="connsiteY4" fmla="*/ 11 h 127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615" h="127080">
                <a:moveTo>
                  <a:pt x="82575" y="11"/>
                </a:moveTo>
                <a:cubicBezTo>
                  <a:pt x="81517" y="-1047"/>
                  <a:pt x="58233" y="70919"/>
                  <a:pt x="44475" y="92086"/>
                </a:cubicBezTo>
                <a:cubicBezTo>
                  <a:pt x="30717" y="113253"/>
                  <a:pt x="-1033" y="125953"/>
                  <a:pt x="25" y="127011"/>
                </a:cubicBezTo>
                <a:cubicBezTo>
                  <a:pt x="1083" y="128069"/>
                  <a:pt x="38125" y="116957"/>
                  <a:pt x="50825" y="98436"/>
                </a:cubicBezTo>
                <a:cubicBezTo>
                  <a:pt x="63525" y="79915"/>
                  <a:pt x="83633" y="1069"/>
                  <a:pt x="82575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49EB7A8B-8D4F-4B5E-BCD1-3FE7E719A11C}"/>
              </a:ext>
            </a:extLst>
          </p:cNvPr>
          <p:cNvSpPr/>
          <p:nvPr/>
        </p:nvSpPr>
        <p:spPr>
          <a:xfrm>
            <a:off x="4828823" y="5190635"/>
            <a:ext cx="67089" cy="257761"/>
          </a:xfrm>
          <a:custGeom>
            <a:avLst/>
            <a:gdLst>
              <a:gd name="connsiteX0" fmla="*/ 352 w 67089"/>
              <a:gd name="connsiteY0" fmla="*/ 490 h 257761"/>
              <a:gd name="connsiteX1" fmla="*/ 27340 w 67089"/>
              <a:gd name="connsiteY1" fmla="*/ 92565 h 257761"/>
              <a:gd name="connsiteX2" fmla="*/ 67027 w 67089"/>
              <a:gd name="connsiteY2" fmla="*/ 159240 h 257761"/>
              <a:gd name="connsiteX3" fmla="*/ 36865 w 67089"/>
              <a:gd name="connsiteY3" fmla="*/ 257665 h 257761"/>
              <a:gd name="connsiteX4" fmla="*/ 52740 w 67089"/>
              <a:gd name="connsiteY4" fmla="*/ 176703 h 257761"/>
              <a:gd name="connsiteX5" fmla="*/ 46390 w 67089"/>
              <a:gd name="connsiteY5" fmla="*/ 135428 h 257761"/>
              <a:gd name="connsiteX6" fmla="*/ 352 w 67089"/>
              <a:gd name="connsiteY6" fmla="*/ 490 h 257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089" h="257761">
                <a:moveTo>
                  <a:pt x="352" y="490"/>
                </a:moveTo>
                <a:cubicBezTo>
                  <a:pt x="-2823" y="-6654"/>
                  <a:pt x="16228" y="66107"/>
                  <a:pt x="27340" y="92565"/>
                </a:cubicBezTo>
                <a:cubicBezTo>
                  <a:pt x="38453" y="119023"/>
                  <a:pt x="65440" y="131723"/>
                  <a:pt x="67027" y="159240"/>
                </a:cubicBezTo>
                <a:cubicBezTo>
                  <a:pt x="68614" y="186757"/>
                  <a:pt x="39246" y="254755"/>
                  <a:pt x="36865" y="257665"/>
                </a:cubicBezTo>
                <a:cubicBezTo>
                  <a:pt x="34484" y="260575"/>
                  <a:pt x="51153" y="197076"/>
                  <a:pt x="52740" y="176703"/>
                </a:cubicBezTo>
                <a:cubicBezTo>
                  <a:pt x="54327" y="156330"/>
                  <a:pt x="54327" y="161357"/>
                  <a:pt x="46390" y="135428"/>
                </a:cubicBezTo>
                <a:cubicBezTo>
                  <a:pt x="38453" y="109499"/>
                  <a:pt x="3527" y="7634"/>
                  <a:pt x="352" y="4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C69AB7D3-F89C-4AB8-8B51-4457803C8E18}"/>
              </a:ext>
            </a:extLst>
          </p:cNvPr>
          <p:cNvSpPr/>
          <p:nvPr/>
        </p:nvSpPr>
        <p:spPr>
          <a:xfrm>
            <a:off x="4493560" y="5344873"/>
            <a:ext cx="53427" cy="216152"/>
          </a:xfrm>
          <a:custGeom>
            <a:avLst/>
            <a:gdLst>
              <a:gd name="connsiteX0" fmla="*/ 53040 w 53427"/>
              <a:gd name="connsiteY0" fmla="*/ 240 h 216152"/>
              <a:gd name="connsiteX1" fmla="*/ 3828 w 53427"/>
              <a:gd name="connsiteY1" fmla="*/ 82790 h 216152"/>
              <a:gd name="connsiteX2" fmla="*/ 3828 w 53427"/>
              <a:gd name="connsiteY2" fmla="*/ 166927 h 216152"/>
              <a:gd name="connsiteX3" fmla="*/ 8590 w 53427"/>
              <a:gd name="connsiteY3" fmla="*/ 214552 h 216152"/>
              <a:gd name="connsiteX4" fmla="*/ 3828 w 53427"/>
              <a:gd name="connsiteY4" fmla="*/ 109777 h 216152"/>
              <a:gd name="connsiteX5" fmla="*/ 22878 w 53427"/>
              <a:gd name="connsiteY5" fmla="*/ 116127 h 216152"/>
              <a:gd name="connsiteX6" fmla="*/ 27640 w 53427"/>
              <a:gd name="connsiteY6" fmla="*/ 58977 h 216152"/>
              <a:gd name="connsiteX7" fmla="*/ 53040 w 53427"/>
              <a:gd name="connsiteY7" fmla="*/ 240 h 21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427" h="216152">
                <a:moveTo>
                  <a:pt x="53040" y="240"/>
                </a:moveTo>
                <a:cubicBezTo>
                  <a:pt x="49071" y="4209"/>
                  <a:pt x="12030" y="55009"/>
                  <a:pt x="3828" y="82790"/>
                </a:cubicBezTo>
                <a:cubicBezTo>
                  <a:pt x="-4374" y="110571"/>
                  <a:pt x="3034" y="144967"/>
                  <a:pt x="3828" y="166927"/>
                </a:cubicBezTo>
                <a:cubicBezTo>
                  <a:pt x="4622" y="188887"/>
                  <a:pt x="8590" y="224077"/>
                  <a:pt x="8590" y="214552"/>
                </a:cubicBezTo>
                <a:cubicBezTo>
                  <a:pt x="8590" y="205027"/>
                  <a:pt x="1447" y="126181"/>
                  <a:pt x="3828" y="109777"/>
                </a:cubicBezTo>
                <a:cubicBezTo>
                  <a:pt x="6209" y="93373"/>
                  <a:pt x="18909" y="124593"/>
                  <a:pt x="22878" y="116127"/>
                </a:cubicBezTo>
                <a:cubicBezTo>
                  <a:pt x="26847" y="107661"/>
                  <a:pt x="26053" y="75381"/>
                  <a:pt x="27640" y="58977"/>
                </a:cubicBezTo>
                <a:cubicBezTo>
                  <a:pt x="29227" y="42573"/>
                  <a:pt x="57009" y="-3729"/>
                  <a:pt x="53040" y="2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93945BBB-3FBF-4616-9BC3-BBC53891ECCD}"/>
              </a:ext>
            </a:extLst>
          </p:cNvPr>
          <p:cNvSpPr/>
          <p:nvPr/>
        </p:nvSpPr>
        <p:spPr>
          <a:xfrm>
            <a:off x="5035384" y="5373516"/>
            <a:ext cx="49593" cy="236998"/>
          </a:xfrm>
          <a:custGeom>
            <a:avLst/>
            <a:gdLst>
              <a:gd name="connsiteX0" fmla="*/ 166 w 49593"/>
              <a:gd name="connsiteY0" fmla="*/ 172 h 236998"/>
              <a:gd name="connsiteX1" fmla="*/ 27154 w 49593"/>
              <a:gd name="connsiteY1" fmla="*/ 65259 h 236998"/>
              <a:gd name="connsiteX2" fmla="*/ 38266 w 49593"/>
              <a:gd name="connsiteY2" fmla="*/ 138284 h 236998"/>
              <a:gd name="connsiteX3" fmla="*/ 33504 w 49593"/>
              <a:gd name="connsiteY3" fmla="*/ 181147 h 236998"/>
              <a:gd name="connsiteX4" fmla="*/ 166 w 49593"/>
              <a:gd name="connsiteY4" fmla="*/ 236709 h 236998"/>
              <a:gd name="connsiteX5" fmla="*/ 49379 w 49593"/>
              <a:gd name="connsiteY5" fmla="*/ 155747 h 236998"/>
              <a:gd name="connsiteX6" fmla="*/ 17629 w 49593"/>
              <a:gd name="connsiteY6" fmla="*/ 49384 h 236998"/>
              <a:gd name="connsiteX7" fmla="*/ 166 w 49593"/>
              <a:gd name="connsiteY7" fmla="*/ 172 h 236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93" h="236998">
                <a:moveTo>
                  <a:pt x="166" y="172"/>
                </a:moveTo>
                <a:cubicBezTo>
                  <a:pt x="1754" y="2818"/>
                  <a:pt x="20804" y="42240"/>
                  <a:pt x="27154" y="65259"/>
                </a:cubicBezTo>
                <a:cubicBezTo>
                  <a:pt x="33504" y="88278"/>
                  <a:pt x="37208" y="118969"/>
                  <a:pt x="38266" y="138284"/>
                </a:cubicBezTo>
                <a:cubicBezTo>
                  <a:pt x="39324" y="157599"/>
                  <a:pt x="39854" y="164743"/>
                  <a:pt x="33504" y="181147"/>
                </a:cubicBezTo>
                <a:cubicBezTo>
                  <a:pt x="27154" y="197551"/>
                  <a:pt x="-2480" y="240942"/>
                  <a:pt x="166" y="236709"/>
                </a:cubicBezTo>
                <a:cubicBezTo>
                  <a:pt x="2812" y="232476"/>
                  <a:pt x="46469" y="186968"/>
                  <a:pt x="49379" y="155747"/>
                </a:cubicBezTo>
                <a:cubicBezTo>
                  <a:pt x="52290" y="124526"/>
                  <a:pt x="24773" y="72932"/>
                  <a:pt x="17629" y="49384"/>
                </a:cubicBezTo>
                <a:cubicBezTo>
                  <a:pt x="10485" y="25836"/>
                  <a:pt x="-1422" y="-2474"/>
                  <a:pt x="166" y="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: 図形 1023">
            <a:extLst>
              <a:ext uri="{FF2B5EF4-FFF2-40B4-BE49-F238E27FC236}">
                <a16:creationId xmlns:a16="http://schemas.microsoft.com/office/drawing/2014/main" id="{B2D21776-35AF-4D10-B9AB-BFD04956E76E}"/>
              </a:ext>
            </a:extLst>
          </p:cNvPr>
          <p:cNvSpPr/>
          <p:nvPr/>
        </p:nvSpPr>
        <p:spPr>
          <a:xfrm>
            <a:off x="4614732" y="5287959"/>
            <a:ext cx="30409" cy="122246"/>
          </a:xfrm>
          <a:custGeom>
            <a:avLst/>
            <a:gdLst>
              <a:gd name="connsiteX0" fmla="*/ 30293 w 30409"/>
              <a:gd name="connsiteY0" fmla="*/ 4 h 122246"/>
              <a:gd name="connsiteX1" fmla="*/ 11243 w 30409"/>
              <a:gd name="connsiteY1" fmla="*/ 63504 h 122246"/>
              <a:gd name="connsiteX2" fmla="*/ 30293 w 30409"/>
              <a:gd name="connsiteY2" fmla="*/ 122241 h 122246"/>
              <a:gd name="connsiteX3" fmla="*/ 131 w 30409"/>
              <a:gd name="connsiteY3" fmla="*/ 60329 h 122246"/>
              <a:gd name="connsiteX4" fmla="*/ 30293 w 30409"/>
              <a:gd name="connsiteY4" fmla="*/ 4 h 122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09" h="122246">
                <a:moveTo>
                  <a:pt x="30293" y="4"/>
                </a:moveTo>
                <a:cubicBezTo>
                  <a:pt x="32145" y="533"/>
                  <a:pt x="11243" y="43131"/>
                  <a:pt x="11243" y="63504"/>
                </a:cubicBezTo>
                <a:cubicBezTo>
                  <a:pt x="11243" y="83877"/>
                  <a:pt x="32145" y="122770"/>
                  <a:pt x="30293" y="122241"/>
                </a:cubicBezTo>
                <a:cubicBezTo>
                  <a:pt x="28441" y="121712"/>
                  <a:pt x="2512" y="77527"/>
                  <a:pt x="131" y="60329"/>
                </a:cubicBezTo>
                <a:cubicBezTo>
                  <a:pt x="-2250" y="43131"/>
                  <a:pt x="28441" y="-525"/>
                  <a:pt x="30293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: 図形 1024">
            <a:extLst>
              <a:ext uri="{FF2B5EF4-FFF2-40B4-BE49-F238E27FC236}">
                <a16:creationId xmlns:a16="http://schemas.microsoft.com/office/drawing/2014/main" id="{A2ECDDF4-2678-483D-B683-810667A88371}"/>
              </a:ext>
            </a:extLst>
          </p:cNvPr>
          <p:cNvSpPr/>
          <p:nvPr/>
        </p:nvSpPr>
        <p:spPr>
          <a:xfrm>
            <a:off x="4651352" y="5478356"/>
            <a:ext cx="87780" cy="81166"/>
          </a:xfrm>
          <a:custGeom>
            <a:avLst/>
            <a:gdLst>
              <a:gd name="connsiteX0" fmla="*/ 23 w 87780"/>
              <a:gd name="connsiteY0" fmla="*/ 107 h 81166"/>
              <a:gd name="connsiteX1" fmla="*/ 68286 w 87780"/>
              <a:gd name="connsiteY1" fmla="*/ 44557 h 81166"/>
              <a:gd name="connsiteX2" fmla="*/ 87336 w 87780"/>
              <a:gd name="connsiteY2" fmla="*/ 81069 h 81166"/>
              <a:gd name="connsiteX3" fmla="*/ 76223 w 87780"/>
              <a:gd name="connsiteY3" fmla="*/ 33444 h 81166"/>
              <a:gd name="connsiteX4" fmla="*/ 23 w 87780"/>
              <a:gd name="connsiteY4" fmla="*/ 107 h 81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780" h="81166">
                <a:moveTo>
                  <a:pt x="23" y="107"/>
                </a:moveTo>
                <a:cubicBezTo>
                  <a:pt x="-1300" y="1959"/>
                  <a:pt x="53734" y="31063"/>
                  <a:pt x="68286" y="44557"/>
                </a:cubicBezTo>
                <a:cubicBezTo>
                  <a:pt x="82838" y="58051"/>
                  <a:pt x="86013" y="82921"/>
                  <a:pt x="87336" y="81069"/>
                </a:cubicBezTo>
                <a:cubicBezTo>
                  <a:pt x="88659" y="79217"/>
                  <a:pt x="87600" y="46144"/>
                  <a:pt x="76223" y="33444"/>
                </a:cubicBezTo>
                <a:cubicBezTo>
                  <a:pt x="64846" y="20744"/>
                  <a:pt x="1346" y="-1745"/>
                  <a:pt x="23" y="1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: 図形 1026">
            <a:extLst>
              <a:ext uri="{FF2B5EF4-FFF2-40B4-BE49-F238E27FC236}">
                <a16:creationId xmlns:a16="http://schemas.microsoft.com/office/drawing/2014/main" id="{D5A64138-D9DB-4B64-B948-5ADBE9CCFA28}"/>
              </a:ext>
            </a:extLst>
          </p:cNvPr>
          <p:cNvSpPr/>
          <p:nvPr/>
        </p:nvSpPr>
        <p:spPr>
          <a:xfrm>
            <a:off x="4873537" y="5478760"/>
            <a:ext cx="125501" cy="64797"/>
          </a:xfrm>
          <a:custGeom>
            <a:avLst/>
            <a:gdLst>
              <a:gd name="connsiteX0" fmla="*/ 88 w 125501"/>
              <a:gd name="connsiteY0" fmla="*/ 64790 h 64797"/>
              <a:gd name="connsiteX1" fmla="*/ 96926 w 125501"/>
              <a:gd name="connsiteY1" fmla="*/ 6053 h 64797"/>
              <a:gd name="connsiteX2" fmla="*/ 125501 w 125501"/>
              <a:gd name="connsiteY2" fmla="*/ 63203 h 64797"/>
              <a:gd name="connsiteX3" fmla="*/ 96926 w 125501"/>
              <a:gd name="connsiteY3" fmla="*/ 17165 h 64797"/>
              <a:gd name="connsiteX4" fmla="*/ 79463 w 125501"/>
              <a:gd name="connsiteY4" fmla="*/ 1290 h 64797"/>
              <a:gd name="connsiteX5" fmla="*/ 88 w 125501"/>
              <a:gd name="connsiteY5" fmla="*/ 64790 h 64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501" h="64797">
                <a:moveTo>
                  <a:pt x="88" y="64790"/>
                </a:moveTo>
                <a:cubicBezTo>
                  <a:pt x="2998" y="65584"/>
                  <a:pt x="76024" y="6317"/>
                  <a:pt x="96926" y="6053"/>
                </a:cubicBezTo>
                <a:cubicBezTo>
                  <a:pt x="117828" y="5789"/>
                  <a:pt x="125501" y="61351"/>
                  <a:pt x="125501" y="63203"/>
                </a:cubicBezTo>
                <a:cubicBezTo>
                  <a:pt x="125501" y="65055"/>
                  <a:pt x="104599" y="27484"/>
                  <a:pt x="96926" y="17165"/>
                </a:cubicBezTo>
                <a:cubicBezTo>
                  <a:pt x="89253" y="6846"/>
                  <a:pt x="92163" y="-3737"/>
                  <a:pt x="79463" y="1290"/>
                </a:cubicBezTo>
                <a:cubicBezTo>
                  <a:pt x="66763" y="6317"/>
                  <a:pt x="-2822" y="63996"/>
                  <a:pt x="88" y="647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: 図形 1028">
            <a:extLst>
              <a:ext uri="{FF2B5EF4-FFF2-40B4-BE49-F238E27FC236}">
                <a16:creationId xmlns:a16="http://schemas.microsoft.com/office/drawing/2014/main" id="{D2600F03-58BE-49CC-90B9-BB035D2054D5}"/>
              </a:ext>
            </a:extLst>
          </p:cNvPr>
          <p:cNvSpPr/>
          <p:nvPr/>
        </p:nvSpPr>
        <p:spPr>
          <a:xfrm>
            <a:off x="4706357" y="5427417"/>
            <a:ext cx="148466" cy="24105"/>
          </a:xfrm>
          <a:custGeom>
            <a:avLst/>
            <a:gdLst>
              <a:gd name="connsiteX0" fmla="*/ 581 w 148466"/>
              <a:gd name="connsiteY0" fmla="*/ 14533 h 24105"/>
              <a:gd name="connsiteX1" fmla="*/ 78368 w 148466"/>
              <a:gd name="connsiteY1" fmla="*/ 6596 h 24105"/>
              <a:gd name="connsiteX2" fmla="*/ 146631 w 148466"/>
              <a:gd name="connsiteY2" fmla="*/ 24058 h 24105"/>
              <a:gd name="connsiteX3" fmla="*/ 121231 w 148466"/>
              <a:gd name="connsiteY3" fmla="*/ 246 h 24105"/>
              <a:gd name="connsiteX4" fmla="*/ 581 w 148466"/>
              <a:gd name="connsiteY4" fmla="*/ 14533 h 2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466" h="24105">
                <a:moveTo>
                  <a:pt x="581" y="14533"/>
                </a:moveTo>
                <a:cubicBezTo>
                  <a:pt x="-6563" y="15591"/>
                  <a:pt x="54026" y="5008"/>
                  <a:pt x="78368" y="6596"/>
                </a:cubicBezTo>
                <a:cubicBezTo>
                  <a:pt x="102710" y="8183"/>
                  <a:pt x="139487" y="25116"/>
                  <a:pt x="146631" y="24058"/>
                </a:cubicBezTo>
                <a:cubicBezTo>
                  <a:pt x="153775" y="23000"/>
                  <a:pt x="138958" y="2627"/>
                  <a:pt x="121231" y="246"/>
                </a:cubicBezTo>
                <a:cubicBezTo>
                  <a:pt x="103504" y="-2135"/>
                  <a:pt x="7725" y="13475"/>
                  <a:pt x="581" y="145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: 図形 1029">
            <a:extLst>
              <a:ext uri="{FF2B5EF4-FFF2-40B4-BE49-F238E27FC236}">
                <a16:creationId xmlns:a16="http://schemas.microsoft.com/office/drawing/2014/main" id="{86D7411B-5DEE-49E3-AEF8-E6074883C767}"/>
              </a:ext>
            </a:extLst>
          </p:cNvPr>
          <p:cNvSpPr/>
          <p:nvPr/>
        </p:nvSpPr>
        <p:spPr>
          <a:xfrm>
            <a:off x="4642679" y="5133966"/>
            <a:ext cx="42154" cy="112740"/>
          </a:xfrm>
          <a:custGeom>
            <a:avLst/>
            <a:gdLst>
              <a:gd name="connsiteX0" fmla="*/ 42034 w 42154"/>
              <a:gd name="connsiteY0" fmla="*/ 9 h 112740"/>
              <a:gd name="connsiteX1" fmla="*/ 7109 w 42154"/>
              <a:gd name="connsiteY1" fmla="*/ 68272 h 112740"/>
              <a:gd name="connsiteX2" fmla="*/ 759 w 42154"/>
              <a:gd name="connsiteY2" fmla="*/ 112722 h 112740"/>
              <a:gd name="connsiteX3" fmla="*/ 18221 w 42154"/>
              <a:gd name="connsiteY3" fmla="*/ 73034 h 112740"/>
              <a:gd name="connsiteX4" fmla="*/ 42034 w 42154"/>
              <a:gd name="connsiteY4" fmla="*/ 9 h 112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54" h="112740">
                <a:moveTo>
                  <a:pt x="42034" y="9"/>
                </a:moveTo>
                <a:cubicBezTo>
                  <a:pt x="40182" y="-785"/>
                  <a:pt x="13988" y="49487"/>
                  <a:pt x="7109" y="68272"/>
                </a:cubicBezTo>
                <a:cubicBezTo>
                  <a:pt x="230" y="87057"/>
                  <a:pt x="-1093" y="111928"/>
                  <a:pt x="759" y="112722"/>
                </a:cubicBezTo>
                <a:cubicBezTo>
                  <a:pt x="2611" y="113516"/>
                  <a:pt x="12665" y="88380"/>
                  <a:pt x="18221" y="73034"/>
                </a:cubicBezTo>
                <a:cubicBezTo>
                  <a:pt x="23777" y="57688"/>
                  <a:pt x="43886" y="803"/>
                  <a:pt x="42034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: 図形 1030">
            <a:extLst>
              <a:ext uri="{FF2B5EF4-FFF2-40B4-BE49-F238E27FC236}">
                <a16:creationId xmlns:a16="http://schemas.microsoft.com/office/drawing/2014/main" id="{D9AC76F3-BA52-45D8-B10E-D31D214262C2}"/>
              </a:ext>
            </a:extLst>
          </p:cNvPr>
          <p:cNvSpPr/>
          <p:nvPr/>
        </p:nvSpPr>
        <p:spPr>
          <a:xfrm>
            <a:off x="4938693" y="5243253"/>
            <a:ext cx="27529" cy="160811"/>
          </a:xfrm>
          <a:custGeom>
            <a:avLst/>
            <a:gdLst>
              <a:gd name="connsiteX0" fmla="*/ 1607 w 27529"/>
              <a:gd name="connsiteY0" fmla="*/ 260 h 160811"/>
              <a:gd name="connsiteX1" fmla="*/ 22245 w 27529"/>
              <a:gd name="connsiteY1" fmla="*/ 65347 h 160811"/>
              <a:gd name="connsiteX2" fmla="*/ 20 w 27529"/>
              <a:gd name="connsiteY2" fmla="*/ 160597 h 160811"/>
              <a:gd name="connsiteX3" fmla="*/ 27007 w 27529"/>
              <a:gd name="connsiteY3" fmla="*/ 89160 h 160811"/>
              <a:gd name="connsiteX4" fmla="*/ 1607 w 27529"/>
              <a:gd name="connsiteY4" fmla="*/ 260 h 160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29" h="160811">
                <a:moveTo>
                  <a:pt x="1607" y="260"/>
                </a:moveTo>
                <a:cubicBezTo>
                  <a:pt x="813" y="-3709"/>
                  <a:pt x="22510" y="38624"/>
                  <a:pt x="22245" y="65347"/>
                </a:cubicBezTo>
                <a:cubicBezTo>
                  <a:pt x="21981" y="92070"/>
                  <a:pt x="-774" y="156628"/>
                  <a:pt x="20" y="160597"/>
                </a:cubicBezTo>
                <a:cubicBezTo>
                  <a:pt x="814" y="164566"/>
                  <a:pt x="22245" y="112443"/>
                  <a:pt x="27007" y="89160"/>
                </a:cubicBezTo>
                <a:cubicBezTo>
                  <a:pt x="31770" y="65877"/>
                  <a:pt x="2401" y="4229"/>
                  <a:pt x="1607" y="2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: 図形 1031">
            <a:extLst>
              <a:ext uri="{FF2B5EF4-FFF2-40B4-BE49-F238E27FC236}">
                <a16:creationId xmlns:a16="http://schemas.microsoft.com/office/drawing/2014/main" id="{997BA6CE-273D-47F8-888D-64AD185D11EB}"/>
              </a:ext>
            </a:extLst>
          </p:cNvPr>
          <p:cNvSpPr/>
          <p:nvPr/>
        </p:nvSpPr>
        <p:spPr>
          <a:xfrm>
            <a:off x="4667311" y="4983159"/>
            <a:ext cx="27011" cy="100025"/>
          </a:xfrm>
          <a:custGeom>
            <a:avLst/>
            <a:gdLst>
              <a:gd name="connsiteX0" fmla="*/ 26927 w 27011"/>
              <a:gd name="connsiteY0" fmla="*/ 4 h 100025"/>
              <a:gd name="connsiteX1" fmla="*/ 9464 w 27011"/>
              <a:gd name="connsiteY1" fmla="*/ 61916 h 100025"/>
              <a:gd name="connsiteX2" fmla="*/ 1527 w 27011"/>
              <a:gd name="connsiteY2" fmla="*/ 100016 h 100025"/>
              <a:gd name="connsiteX3" fmla="*/ 1527 w 27011"/>
              <a:gd name="connsiteY3" fmla="*/ 58741 h 100025"/>
              <a:gd name="connsiteX4" fmla="*/ 26927 w 27011"/>
              <a:gd name="connsiteY4" fmla="*/ 4 h 1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" h="100025">
                <a:moveTo>
                  <a:pt x="26927" y="4"/>
                </a:moveTo>
                <a:cubicBezTo>
                  <a:pt x="28250" y="533"/>
                  <a:pt x="13697" y="45247"/>
                  <a:pt x="9464" y="61916"/>
                </a:cubicBezTo>
                <a:cubicBezTo>
                  <a:pt x="5231" y="78585"/>
                  <a:pt x="2850" y="100545"/>
                  <a:pt x="1527" y="100016"/>
                </a:cubicBezTo>
                <a:cubicBezTo>
                  <a:pt x="204" y="99487"/>
                  <a:pt x="-1119" y="71176"/>
                  <a:pt x="1527" y="58741"/>
                </a:cubicBezTo>
                <a:cubicBezTo>
                  <a:pt x="4173" y="46306"/>
                  <a:pt x="25604" y="-525"/>
                  <a:pt x="26927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: 図形 1032">
            <a:extLst>
              <a:ext uri="{FF2B5EF4-FFF2-40B4-BE49-F238E27FC236}">
                <a16:creationId xmlns:a16="http://schemas.microsoft.com/office/drawing/2014/main" id="{B503056F-F8ED-4B9D-A366-C1C4455696EA}"/>
              </a:ext>
            </a:extLst>
          </p:cNvPr>
          <p:cNvSpPr/>
          <p:nvPr/>
        </p:nvSpPr>
        <p:spPr>
          <a:xfrm>
            <a:off x="4909584" y="5103092"/>
            <a:ext cx="40530" cy="129858"/>
          </a:xfrm>
          <a:custGeom>
            <a:avLst/>
            <a:gdLst>
              <a:gd name="connsiteX0" fmla="*/ 554 w 40530"/>
              <a:gd name="connsiteY0" fmla="*/ 721 h 129858"/>
              <a:gd name="connsiteX1" fmla="*/ 40241 w 40530"/>
              <a:gd name="connsiteY1" fmla="*/ 127721 h 129858"/>
              <a:gd name="connsiteX2" fmla="*/ 18016 w 40530"/>
              <a:gd name="connsiteY2" fmla="*/ 76921 h 129858"/>
              <a:gd name="connsiteX3" fmla="*/ 554 w 40530"/>
              <a:gd name="connsiteY3" fmla="*/ 721 h 129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30" h="129858">
                <a:moveTo>
                  <a:pt x="554" y="721"/>
                </a:moveTo>
                <a:cubicBezTo>
                  <a:pt x="4258" y="9188"/>
                  <a:pt x="37331" y="115021"/>
                  <a:pt x="40241" y="127721"/>
                </a:cubicBezTo>
                <a:cubicBezTo>
                  <a:pt x="43151" y="140421"/>
                  <a:pt x="23308" y="93061"/>
                  <a:pt x="18016" y="76921"/>
                </a:cubicBezTo>
                <a:cubicBezTo>
                  <a:pt x="12724" y="60781"/>
                  <a:pt x="-3150" y="-7746"/>
                  <a:pt x="554" y="7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: 図形 1033">
            <a:extLst>
              <a:ext uri="{FF2B5EF4-FFF2-40B4-BE49-F238E27FC236}">
                <a16:creationId xmlns:a16="http://schemas.microsoft.com/office/drawing/2014/main" id="{D5B5E976-94D3-4EA5-970F-D84B7896A389}"/>
              </a:ext>
            </a:extLst>
          </p:cNvPr>
          <p:cNvSpPr/>
          <p:nvPr/>
        </p:nvSpPr>
        <p:spPr>
          <a:xfrm>
            <a:off x="4724394" y="5683177"/>
            <a:ext cx="33418" cy="141605"/>
          </a:xfrm>
          <a:custGeom>
            <a:avLst/>
            <a:gdLst>
              <a:gd name="connsiteX0" fmla="*/ 33344 w 33418"/>
              <a:gd name="connsiteY0" fmla="*/ 73 h 141605"/>
              <a:gd name="connsiteX1" fmla="*/ 9531 w 33418"/>
              <a:gd name="connsiteY1" fmla="*/ 90561 h 141605"/>
              <a:gd name="connsiteX2" fmla="*/ 26994 w 33418"/>
              <a:gd name="connsiteY2" fmla="*/ 141361 h 141605"/>
              <a:gd name="connsiteX3" fmla="*/ 6 w 33418"/>
              <a:gd name="connsiteY3" fmla="*/ 106436 h 141605"/>
              <a:gd name="connsiteX4" fmla="*/ 33344 w 33418"/>
              <a:gd name="connsiteY4" fmla="*/ 73 h 141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18" h="141605">
                <a:moveTo>
                  <a:pt x="33344" y="73"/>
                </a:moveTo>
                <a:cubicBezTo>
                  <a:pt x="34932" y="-2573"/>
                  <a:pt x="10589" y="67013"/>
                  <a:pt x="9531" y="90561"/>
                </a:cubicBezTo>
                <a:cubicBezTo>
                  <a:pt x="8473" y="114109"/>
                  <a:pt x="28581" y="138715"/>
                  <a:pt x="26994" y="141361"/>
                </a:cubicBezTo>
                <a:cubicBezTo>
                  <a:pt x="25406" y="144007"/>
                  <a:pt x="535" y="124692"/>
                  <a:pt x="6" y="106436"/>
                </a:cubicBezTo>
                <a:cubicBezTo>
                  <a:pt x="-523" y="88180"/>
                  <a:pt x="31756" y="2719"/>
                  <a:pt x="33344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: 図形 1034">
            <a:extLst>
              <a:ext uri="{FF2B5EF4-FFF2-40B4-BE49-F238E27FC236}">
                <a16:creationId xmlns:a16="http://schemas.microsoft.com/office/drawing/2014/main" id="{F8645C8F-3B6A-4BE4-B86B-7C0C30CACC7D}"/>
              </a:ext>
            </a:extLst>
          </p:cNvPr>
          <p:cNvSpPr/>
          <p:nvPr/>
        </p:nvSpPr>
        <p:spPr>
          <a:xfrm>
            <a:off x="4816374" y="5673694"/>
            <a:ext cx="43022" cy="169981"/>
          </a:xfrm>
          <a:custGeom>
            <a:avLst/>
            <a:gdLst>
              <a:gd name="connsiteX0" fmla="*/ 101 w 43022"/>
              <a:gd name="connsiteY0" fmla="*/ 31 h 169981"/>
              <a:gd name="connsiteX1" fmla="*/ 30264 w 43022"/>
              <a:gd name="connsiteY1" fmla="*/ 107981 h 169981"/>
              <a:gd name="connsiteX2" fmla="*/ 3276 w 43022"/>
              <a:gd name="connsiteY2" fmla="*/ 169894 h 169981"/>
              <a:gd name="connsiteX3" fmla="*/ 42964 w 43022"/>
              <a:gd name="connsiteY3" fmla="*/ 119094 h 169981"/>
              <a:gd name="connsiteX4" fmla="*/ 101 w 43022"/>
              <a:gd name="connsiteY4" fmla="*/ 31 h 16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022" h="169981">
                <a:moveTo>
                  <a:pt x="101" y="31"/>
                </a:moveTo>
                <a:cubicBezTo>
                  <a:pt x="-2016" y="-1821"/>
                  <a:pt x="29735" y="79671"/>
                  <a:pt x="30264" y="107981"/>
                </a:cubicBezTo>
                <a:cubicBezTo>
                  <a:pt x="30793" y="136291"/>
                  <a:pt x="1159" y="168042"/>
                  <a:pt x="3276" y="169894"/>
                </a:cubicBezTo>
                <a:cubicBezTo>
                  <a:pt x="5393" y="171746"/>
                  <a:pt x="41112" y="143700"/>
                  <a:pt x="42964" y="119094"/>
                </a:cubicBezTo>
                <a:cubicBezTo>
                  <a:pt x="44816" y="94488"/>
                  <a:pt x="2218" y="1883"/>
                  <a:pt x="101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: 図形 1035">
            <a:extLst>
              <a:ext uri="{FF2B5EF4-FFF2-40B4-BE49-F238E27FC236}">
                <a16:creationId xmlns:a16="http://schemas.microsoft.com/office/drawing/2014/main" id="{2F250778-8E57-4221-9E3C-2F9B02800C26}"/>
              </a:ext>
            </a:extLst>
          </p:cNvPr>
          <p:cNvSpPr/>
          <p:nvPr/>
        </p:nvSpPr>
        <p:spPr>
          <a:xfrm>
            <a:off x="4432260" y="5868821"/>
            <a:ext cx="343276" cy="140034"/>
          </a:xfrm>
          <a:custGeom>
            <a:avLst/>
            <a:gdLst>
              <a:gd name="connsiteX0" fmla="*/ 40 w 343276"/>
              <a:gd name="connsiteY0" fmla="*/ 139867 h 140034"/>
              <a:gd name="connsiteX1" fmla="*/ 147678 w 343276"/>
              <a:gd name="connsiteY1" fmla="*/ 44617 h 140034"/>
              <a:gd name="connsiteX2" fmla="*/ 269915 w 343276"/>
              <a:gd name="connsiteY2" fmla="*/ 167 h 140034"/>
              <a:gd name="connsiteX3" fmla="*/ 342940 w 343276"/>
              <a:gd name="connsiteY3" fmla="*/ 28742 h 140034"/>
              <a:gd name="connsiteX4" fmla="*/ 293728 w 343276"/>
              <a:gd name="connsiteY4" fmla="*/ 9692 h 140034"/>
              <a:gd name="connsiteX5" fmla="*/ 215940 w 343276"/>
              <a:gd name="connsiteY5" fmla="*/ 25567 h 140034"/>
              <a:gd name="connsiteX6" fmla="*/ 133390 w 343276"/>
              <a:gd name="connsiteY6" fmla="*/ 66842 h 140034"/>
              <a:gd name="connsiteX7" fmla="*/ 40 w 343276"/>
              <a:gd name="connsiteY7" fmla="*/ 139867 h 140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76" h="140034">
                <a:moveTo>
                  <a:pt x="40" y="139867"/>
                </a:moveTo>
                <a:cubicBezTo>
                  <a:pt x="2421" y="136163"/>
                  <a:pt x="102699" y="67900"/>
                  <a:pt x="147678" y="44617"/>
                </a:cubicBezTo>
                <a:cubicBezTo>
                  <a:pt x="192657" y="21334"/>
                  <a:pt x="237371" y="2813"/>
                  <a:pt x="269915" y="167"/>
                </a:cubicBezTo>
                <a:cubicBezTo>
                  <a:pt x="302459" y="-2479"/>
                  <a:pt x="338971" y="27154"/>
                  <a:pt x="342940" y="28742"/>
                </a:cubicBezTo>
                <a:cubicBezTo>
                  <a:pt x="346909" y="30329"/>
                  <a:pt x="314895" y="10221"/>
                  <a:pt x="293728" y="9692"/>
                </a:cubicBezTo>
                <a:cubicBezTo>
                  <a:pt x="272561" y="9163"/>
                  <a:pt x="242663" y="16042"/>
                  <a:pt x="215940" y="25567"/>
                </a:cubicBezTo>
                <a:cubicBezTo>
                  <a:pt x="189217" y="35092"/>
                  <a:pt x="166727" y="48850"/>
                  <a:pt x="133390" y="66842"/>
                </a:cubicBezTo>
                <a:cubicBezTo>
                  <a:pt x="100053" y="84834"/>
                  <a:pt x="-2341" y="143571"/>
                  <a:pt x="40" y="1398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: 図形 1036">
            <a:extLst>
              <a:ext uri="{FF2B5EF4-FFF2-40B4-BE49-F238E27FC236}">
                <a16:creationId xmlns:a16="http://schemas.microsoft.com/office/drawing/2014/main" id="{EE2CDD55-8C35-45E3-97FD-B286B66AE568}"/>
              </a:ext>
            </a:extLst>
          </p:cNvPr>
          <p:cNvSpPr/>
          <p:nvPr/>
        </p:nvSpPr>
        <p:spPr>
          <a:xfrm>
            <a:off x="4787606" y="5880025"/>
            <a:ext cx="359330" cy="123689"/>
          </a:xfrm>
          <a:custGeom>
            <a:avLst/>
            <a:gdLst>
              <a:gd name="connsiteX0" fmla="*/ 294 w 359330"/>
              <a:gd name="connsiteY0" fmla="*/ 33413 h 123689"/>
              <a:gd name="connsiteX1" fmla="*/ 86019 w 359330"/>
              <a:gd name="connsiteY1" fmla="*/ 75 h 123689"/>
              <a:gd name="connsiteX2" fmla="*/ 181269 w 359330"/>
              <a:gd name="connsiteY2" fmla="*/ 44525 h 123689"/>
              <a:gd name="connsiteX3" fmla="*/ 266994 w 359330"/>
              <a:gd name="connsiteY3" fmla="*/ 103263 h 123689"/>
              <a:gd name="connsiteX4" fmla="*/ 359069 w 359330"/>
              <a:gd name="connsiteY4" fmla="*/ 117550 h 123689"/>
              <a:gd name="connsiteX5" fmla="*/ 293982 w 359330"/>
              <a:gd name="connsiteY5" fmla="*/ 122313 h 123689"/>
              <a:gd name="connsiteX6" fmla="*/ 270169 w 359330"/>
              <a:gd name="connsiteY6" fmla="*/ 93738 h 123689"/>
              <a:gd name="connsiteX7" fmla="*/ 259057 w 359330"/>
              <a:gd name="connsiteY7" fmla="*/ 84213 h 123689"/>
              <a:gd name="connsiteX8" fmla="*/ 197144 w 359330"/>
              <a:gd name="connsiteY8" fmla="*/ 54050 h 123689"/>
              <a:gd name="connsiteX9" fmla="*/ 179682 w 359330"/>
              <a:gd name="connsiteY9" fmla="*/ 31825 h 123689"/>
              <a:gd name="connsiteX10" fmla="*/ 116182 w 359330"/>
              <a:gd name="connsiteY10" fmla="*/ 14363 h 123689"/>
              <a:gd name="connsiteX11" fmla="*/ 294 w 359330"/>
              <a:gd name="connsiteY11" fmla="*/ 33413 h 123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9330" h="123689">
                <a:moveTo>
                  <a:pt x="294" y="33413"/>
                </a:moveTo>
                <a:cubicBezTo>
                  <a:pt x="-4733" y="31032"/>
                  <a:pt x="55857" y="-1777"/>
                  <a:pt x="86019" y="75"/>
                </a:cubicBezTo>
                <a:cubicBezTo>
                  <a:pt x="116181" y="1927"/>
                  <a:pt x="151107" y="27327"/>
                  <a:pt x="181269" y="44525"/>
                </a:cubicBezTo>
                <a:cubicBezTo>
                  <a:pt x="211431" y="61723"/>
                  <a:pt x="237361" y="91092"/>
                  <a:pt x="266994" y="103263"/>
                </a:cubicBezTo>
                <a:cubicBezTo>
                  <a:pt x="296627" y="115434"/>
                  <a:pt x="354571" y="114375"/>
                  <a:pt x="359069" y="117550"/>
                </a:cubicBezTo>
                <a:cubicBezTo>
                  <a:pt x="363567" y="120725"/>
                  <a:pt x="308798" y="126282"/>
                  <a:pt x="293982" y="122313"/>
                </a:cubicBezTo>
                <a:cubicBezTo>
                  <a:pt x="279166" y="118344"/>
                  <a:pt x="275990" y="100088"/>
                  <a:pt x="270169" y="93738"/>
                </a:cubicBezTo>
                <a:cubicBezTo>
                  <a:pt x="264348" y="87388"/>
                  <a:pt x="271228" y="90828"/>
                  <a:pt x="259057" y="84213"/>
                </a:cubicBezTo>
                <a:cubicBezTo>
                  <a:pt x="246886" y="77598"/>
                  <a:pt x="210373" y="62781"/>
                  <a:pt x="197144" y="54050"/>
                </a:cubicBezTo>
                <a:cubicBezTo>
                  <a:pt x="183915" y="45319"/>
                  <a:pt x="193176" y="38440"/>
                  <a:pt x="179682" y="31825"/>
                </a:cubicBezTo>
                <a:cubicBezTo>
                  <a:pt x="166188" y="25210"/>
                  <a:pt x="143963" y="15686"/>
                  <a:pt x="116182" y="14363"/>
                </a:cubicBezTo>
                <a:cubicBezTo>
                  <a:pt x="88401" y="13040"/>
                  <a:pt x="5321" y="35794"/>
                  <a:pt x="294" y="334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: 図形 1037">
            <a:extLst>
              <a:ext uri="{FF2B5EF4-FFF2-40B4-BE49-F238E27FC236}">
                <a16:creationId xmlns:a16="http://schemas.microsoft.com/office/drawing/2014/main" id="{EC2D33E0-5D9A-490C-BC4A-136CCCF99F7D}"/>
              </a:ext>
            </a:extLst>
          </p:cNvPr>
          <p:cNvSpPr/>
          <p:nvPr/>
        </p:nvSpPr>
        <p:spPr>
          <a:xfrm>
            <a:off x="4425950" y="5959062"/>
            <a:ext cx="362228" cy="65501"/>
          </a:xfrm>
          <a:custGeom>
            <a:avLst/>
            <a:gdLst>
              <a:gd name="connsiteX0" fmla="*/ 0 w 362228"/>
              <a:gd name="connsiteY0" fmla="*/ 65501 h 65501"/>
              <a:gd name="connsiteX1" fmla="*/ 136525 w 362228"/>
              <a:gd name="connsiteY1" fmla="*/ 43276 h 65501"/>
              <a:gd name="connsiteX2" fmla="*/ 234950 w 362228"/>
              <a:gd name="connsiteY2" fmla="*/ 14701 h 65501"/>
              <a:gd name="connsiteX3" fmla="*/ 360363 w 362228"/>
              <a:gd name="connsiteY3" fmla="*/ 38513 h 65501"/>
              <a:gd name="connsiteX4" fmla="*/ 309563 w 362228"/>
              <a:gd name="connsiteY4" fmla="*/ 19463 h 65501"/>
              <a:gd name="connsiteX5" fmla="*/ 301625 w 362228"/>
              <a:gd name="connsiteY5" fmla="*/ 11526 h 65501"/>
              <a:gd name="connsiteX6" fmla="*/ 250825 w 362228"/>
              <a:gd name="connsiteY6" fmla="*/ 6763 h 65501"/>
              <a:gd name="connsiteX7" fmla="*/ 222250 w 362228"/>
              <a:gd name="connsiteY7" fmla="*/ 413 h 65501"/>
              <a:gd name="connsiteX8" fmla="*/ 150813 w 362228"/>
              <a:gd name="connsiteY8" fmla="*/ 19463 h 65501"/>
              <a:gd name="connsiteX9" fmla="*/ 0 w 362228"/>
              <a:gd name="connsiteY9" fmla="*/ 65501 h 65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2228" h="65501">
                <a:moveTo>
                  <a:pt x="0" y="65501"/>
                </a:moveTo>
                <a:cubicBezTo>
                  <a:pt x="48683" y="58622"/>
                  <a:pt x="97367" y="51743"/>
                  <a:pt x="136525" y="43276"/>
                </a:cubicBezTo>
                <a:cubicBezTo>
                  <a:pt x="175683" y="34809"/>
                  <a:pt x="197644" y="15495"/>
                  <a:pt x="234950" y="14701"/>
                </a:cubicBezTo>
                <a:cubicBezTo>
                  <a:pt x="272256" y="13907"/>
                  <a:pt x="347928" y="37719"/>
                  <a:pt x="360363" y="38513"/>
                </a:cubicBezTo>
                <a:cubicBezTo>
                  <a:pt x="372798" y="39307"/>
                  <a:pt x="319353" y="23961"/>
                  <a:pt x="309563" y="19463"/>
                </a:cubicBezTo>
                <a:cubicBezTo>
                  <a:pt x="299773" y="14965"/>
                  <a:pt x="311415" y="13643"/>
                  <a:pt x="301625" y="11526"/>
                </a:cubicBezTo>
                <a:cubicBezTo>
                  <a:pt x="291835" y="9409"/>
                  <a:pt x="264054" y="8615"/>
                  <a:pt x="250825" y="6763"/>
                </a:cubicBezTo>
                <a:cubicBezTo>
                  <a:pt x="237596" y="4911"/>
                  <a:pt x="238919" y="-1704"/>
                  <a:pt x="222250" y="413"/>
                </a:cubicBezTo>
                <a:cubicBezTo>
                  <a:pt x="205581" y="2530"/>
                  <a:pt x="150813" y="19463"/>
                  <a:pt x="150813" y="19463"/>
                </a:cubicBezTo>
                <a:lnTo>
                  <a:pt x="0" y="655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: 図形 1038">
            <a:extLst>
              <a:ext uri="{FF2B5EF4-FFF2-40B4-BE49-F238E27FC236}">
                <a16:creationId xmlns:a16="http://schemas.microsoft.com/office/drawing/2014/main" id="{0670CE69-C47B-43B9-8FAB-1BF17453F271}"/>
              </a:ext>
            </a:extLst>
          </p:cNvPr>
          <p:cNvSpPr/>
          <p:nvPr/>
        </p:nvSpPr>
        <p:spPr>
          <a:xfrm>
            <a:off x="4762105" y="5967248"/>
            <a:ext cx="383020" cy="38644"/>
          </a:xfrm>
          <a:custGeom>
            <a:avLst/>
            <a:gdLst>
              <a:gd name="connsiteX0" fmla="*/ 395 w 383020"/>
              <a:gd name="connsiteY0" fmla="*/ 31915 h 38644"/>
              <a:gd name="connsiteX1" fmla="*/ 140095 w 383020"/>
              <a:gd name="connsiteY1" fmla="*/ 11277 h 38644"/>
              <a:gd name="connsiteX2" fmla="*/ 228995 w 383020"/>
              <a:gd name="connsiteY2" fmla="*/ 30327 h 38644"/>
              <a:gd name="connsiteX3" fmla="*/ 382983 w 383020"/>
              <a:gd name="connsiteY3" fmla="*/ 38265 h 38644"/>
              <a:gd name="connsiteX4" fmla="*/ 243283 w 383020"/>
              <a:gd name="connsiteY4" fmla="*/ 19215 h 38644"/>
              <a:gd name="connsiteX5" fmla="*/ 203595 w 383020"/>
              <a:gd name="connsiteY5" fmla="*/ 6515 h 38644"/>
              <a:gd name="connsiteX6" fmla="*/ 168670 w 383020"/>
              <a:gd name="connsiteY6" fmla="*/ 165 h 38644"/>
              <a:gd name="connsiteX7" fmla="*/ 95645 w 383020"/>
              <a:gd name="connsiteY7" fmla="*/ 12865 h 38644"/>
              <a:gd name="connsiteX8" fmla="*/ 97233 w 383020"/>
              <a:gd name="connsiteY8" fmla="*/ 3340 h 38644"/>
              <a:gd name="connsiteX9" fmla="*/ 395 w 383020"/>
              <a:gd name="connsiteY9" fmla="*/ 31915 h 3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3020" h="38644">
                <a:moveTo>
                  <a:pt x="395" y="31915"/>
                </a:moveTo>
                <a:cubicBezTo>
                  <a:pt x="7538" y="33238"/>
                  <a:pt x="101995" y="11542"/>
                  <a:pt x="140095" y="11277"/>
                </a:cubicBezTo>
                <a:cubicBezTo>
                  <a:pt x="178195" y="11012"/>
                  <a:pt x="188514" y="25829"/>
                  <a:pt x="228995" y="30327"/>
                </a:cubicBezTo>
                <a:cubicBezTo>
                  <a:pt x="269476" y="34825"/>
                  <a:pt x="380602" y="40117"/>
                  <a:pt x="382983" y="38265"/>
                </a:cubicBezTo>
                <a:cubicBezTo>
                  <a:pt x="385364" y="36413"/>
                  <a:pt x="273181" y="24507"/>
                  <a:pt x="243283" y="19215"/>
                </a:cubicBezTo>
                <a:cubicBezTo>
                  <a:pt x="213385" y="13923"/>
                  <a:pt x="216030" y="9690"/>
                  <a:pt x="203595" y="6515"/>
                </a:cubicBezTo>
                <a:cubicBezTo>
                  <a:pt x="191160" y="3340"/>
                  <a:pt x="186661" y="-893"/>
                  <a:pt x="168670" y="165"/>
                </a:cubicBezTo>
                <a:cubicBezTo>
                  <a:pt x="150679" y="1223"/>
                  <a:pt x="107551" y="12336"/>
                  <a:pt x="95645" y="12865"/>
                </a:cubicBezTo>
                <a:cubicBezTo>
                  <a:pt x="83739" y="13394"/>
                  <a:pt x="109404" y="1488"/>
                  <a:pt x="97233" y="3340"/>
                </a:cubicBezTo>
                <a:cubicBezTo>
                  <a:pt x="85062" y="5192"/>
                  <a:pt x="-6748" y="30592"/>
                  <a:pt x="395" y="319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: 図形 1039">
            <a:extLst>
              <a:ext uri="{FF2B5EF4-FFF2-40B4-BE49-F238E27FC236}">
                <a16:creationId xmlns:a16="http://schemas.microsoft.com/office/drawing/2014/main" id="{1EC70ED8-4C3B-4A13-BACB-D5BF28DEB8CB}"/>
              </a:ext>
            </a:extLst>
          </p:cNvPr>
          <p:cNvSpPr/>
          <p:nvPr/>
        </p:nvSpPr>
        <p:spPr>
          <a:xfrm>
            <a:off x="4400861" y="6011036"/>
            <a:ext cx="355411" cy="34782"/>
          </a:xfrm>
          <a:custGeom>
            <a:avLst/>
            <a:gdLst>
              <a:gd name="connsiteX0" fmla="*/ 2864 w 355411"/>
              <a:gd name="connsiteY0" fmla="*/ 23052 h 34782"/>
              <a:gd name="connsiteX1" fmla="*/ 101289 w 355411"/>
              <a:gd name="connsiteY1" fmla="*/ 34164 h 34782"/>
              <a:gd name="connsiteX2" fmla="*/ 350527 w 355411"/>
              <a:gd name="connsiteY2" fmla="*/ 2414 h 34782"/>
              <a:gd name="connsiteX3" fmla="*/ 261627 w 355411"/>
              <a:gd name="connsiteY3" fmla="*/ 4002 h 34782"/>
              <a:gd name="connsiteX4" fmla="*/ 199714 w 355411"/>
              <a:gd name="connsiteY4" fmla="*/ 18289 h 34782"/>
              <a:gd name="connsiteX5" fmla="*/ 2864 w 355411"/>
              <a:gd name="connsiteY5" fmla="*/ 23052 h 34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5411" h="34782">
                <a:moveTo>
                  <a:pt x="2864" y="23052"/>
                </a:moveTo>
                <a:cubicBezTo>
                  <a:pt x="-13540" y="25698"/>
                  <a:pt x="43345" y="37604"/>
                  <a:pt x="101289" y="34164"/>
                </a:cubicBezTo>
                <a:cubicBezTo>
                  <a:pt x="159233" y="30724"/>
                  <a:pt x="323804" y="7441"/>
                  <a:pt x="350527" y="2414"/>
                </a:cubicBezTo>
                <a:cubicBezTo>
                  <a:pt x="377250" y="-2613"/>
                  <a:pt x="286763" y="1356"/>
                  <a:pt x="261627" y="4002"/>
                </a:cubicBezTo>
                <a:cubicBezTo>
                  <a:pt x="236492" y="6648"/>
                  <a:pt x="237549" y="11939"/>
                  <a:pt x="199714" y="18289"/>
                </a:cubicBezTo>
                <a:cubicBezTo>
                  <a:pt x="161879" y="24639"/>
                  <a:pt x="19268" y="20406"/>
                  <a:pt x="2864" y="230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: 図形 1040">
            <a:extLst>
              <a:ext uri="{FF2B5EF4-FFF2-40B4-BE49-F238E27FC236}">
                <a16:creationId xmlns:a16="http://schemas.microsoft.com/office/drawing/2014/main" id="{5C7DB789-9F00-4841-8E94-B98FFDDE250A}"/>
              </a:ext>
            </a:extLst>
          </p:cNvPr>
          <p:cNvSpPr/>
          <p:nvPr/>
        </p:nvSpPr>
        <p:spPr>
          <a:xfrm>
            <a:off x="4773770" y="6002181"/>
            <a:ext cx="363722" cy="38433"/>
          </a:xfrm>
          <a:custGeom>
            <a:avLst/>
            <a:gdLst>
              <a:gd name="connsiteX0" fmla="*/ 1430 w 363722"/>
              <a:gd name="connsiteY0" fmla="*/ 16032 h 38433"/>
              <a:gd name="connsiteX1" fmla="*/ 153830 w 363722"/>
              <a:gd name="connsiteY1" fmla="*/ 12857 h 38433"/>
              <a:gd name="connsiteX2" fmla="*/ 228443 w 363722"/>
              <a:gd name="connsiteY2" fmla="*/ 36669 h 38433"/>
              <a:gd name="connsiteX3" fmla="*/ 363380 w 363722"/>
              <a:gd name="connsiteY3" fmla="*/ 36669 h 38433"/>
              <a:gd name="connsiteX4" fmla="*/ 266543 w 363722"/>
              <a:gd name="connsiteY4" fmla="*/ 36669 h 38433"/>
              <a:gd name="connsiteX5" fmla="*/ 247493 w 363722"/>
              <a:gd name="connsiteY5" fmla="*/ 23969 h 38433"/>
              <a:gd name="connsiteX6" fmla="*/ 195105 w 363722"/>
              <a:gd name="connsiteY6" fmla="*/ 9682 h 38433"/>
              <a:gd name="connsiteX7" fmla="*/ 98268 w 363722"/>
              <a:gd name="connsiteY7" fmla="*/ 3332 h 38433"/>
              <a:gd name="connsiteX8" fmla="*/ 77630 w 363722"/>
              <a:gd name="connsiteY8" fmla="*/ 157 h 38433"/>
              <a:gd name="connsiteX9" fmla="*/ 1430 w 363722"/>
              <a:gd name="connsiteY9" fmla="*/ 16032 h 38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3722" h="38433">
                <a:moveTo>
                  <a:pt x="1430" y="16032"/>
                </a:moveTo>
                <a:cubicBezTo>
                  <a:pt x="14130" y="18149"/>
                  <a:pt x="115995" y="9417"/>
                  <a:pt x="153830" y="12857"/>
                </a:cubicBezTo>
                <a:cubicBezTo>
                  <a:pt x="191666" y="16297"/>
                  <a:pt x="193518" y="32700"/>
                  <a:pt x="228443" y="36669"/>
                </a:cubicBezTo>
                <a:cubicBezTo>
                  <a:pt x="263368" y="40638"/>
                  <a:pt x="357030" y="36669"/>
                  <a:pt x="363380" y="36669"/>
                </a:cubicBezTo>
                <a:cubicBezTo>
                  <a:pt x="369730" y="36669"/>
                  <a:pt x="285857" y="38786"/>
                  <a:pt x="266543" y="36669"/>
                </a:cubicBezTo>
                <a:cubicBezTo>
                  <a:pt x="247229" y="34552"/>
                  <a:pt x="259399" y="28467"/>
                  <a:pt x="247493" y="23969"/>
                </a:cubicBezTo>
                <a:cubicBezTo>
                  <a:pt x="235587" y="19471"/>
                  <a:pt x="219976" y="13121"/>
                  <a:pt x="195105" y="9682"/>
                </a:cubicBezTo>
                <a:cubicBezTo>
                  <a:pt x="170234" y="6243"/>
                  <a:pt x="117847" y="4919"/>
                  <a:pt x="98268" y="3332"/>
                </a:cubicBezTo>
                <a:cubicBezTo>
                  <a:pt x="78689" y="1745"/>
                  <a:pt x="90859" y="-637"/>
                  <a:pt x="77630" y="157"/>
                </a:cubicBezTo>
                <a:cubicBezTo>
                  <a:pt x="64401" y="951"/>
                  <a:pt x="-11270" y="13915"/>
                  <a:pt x="1430" y="160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: 図形 1041">
            <a:extLst>
              <a:ext uri="{FF2B5EF4-FFF2-40B4-BE49-F238E27FC236}">
                <a16:creationId xmlns:a16="http://schemas.microsoft.com/office/drawing/2014/main" id="{C142E229-DA2E-4B72-B872-FDDED2A33CE6}"/>
              </a:ext>
            </a:extLst>
          </p:cNvPr>
          <p:cNvSpPr/>
          <p:nvPr/>
        </p:nvSpPr>
        <p:spPr>
          <a:xfrm>
            <a:off x="4432296" y="6066804"/>
            <a:ext cx="238704" cy="33631"/>
          </a:xfrm>
          <a:custGeom>
            <a:avLst/>
            <a:gdLst>
              <a:gd name="connsiteX0" fmla="*/ 4 w 238704"/>
              <a:gd name="connsiteY0" fmla="*/ 621 h 33631"/>
              <a:gd name="connsiteX1" fmla="*/ 120654 w 238704"/>
              <a:gd name="connsiteY1" fmla="*/ 30784 h 33631"/>
              <a:gd name="connsiteX2" fmla="*/ 238129 w 238704"/>
              <a:gd name="connsiteY2" fmla="*/ 32371 h 33631"/>
              <a:gd name="connsiteX3" fmla="*/ 163517 w 238704"/>
              <a:gd name="connsiteY3" fmla="*/ 30784 h 33631"/>
              <a:gd name="connsiteX4" fmla="*/ 115892 w 238704"/>
              <a:gd name="connsiteY4" fmla="*/ 11734 h 33631"/>
              <a:gd name="connsiteX5" fmla="*/ 4 w 238704"/>
              <a:gd name="connsiteY5" fmla="*/ 621 h 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704" h="33631">
                <a:moveTo>
                  <a:pt x="4" y="621"/>
                </a:moveTo>
                <a:cubicBezTo>
                  <a:pt x="798" y="3796"/>
                  <a:pt x="80967" y="25492"/>
                  <a:pt x="120654" y="30784"/>
                </a:cubicBezTo>
                <a:cubicBezTo>
                  <a:pt x="160342" y="36076"/>
                  <a:pt x="230985" y="32371"/>
                  <a:pt x="238129" y="32371"/>
                </a:cubicBezTo>
                <a:cubicBezTo>
                  <a:pt x="245273" y="32371"/>
                  <a:pt x="183890" y="34223"/>
                  <a:pt x="163517" y="30784"/>
                </a:cubicBezTo>
                <a:cubicBezTo>
                  <a:pt x="143144" y="27345"/>
                  <a:pt x="138117" y="16232"/>
                  <a:pt x="115892" y="11734"/>
                </a:cubicBezTo>
                <a:cubicBezTo>
                  <a:pt x="93667" y="7236"/>
                  <a:pt x="-790" y="-2554"/>
                  <a:pt x="4" y="6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: 図形 1042">
            <a:extLst>
              <a:ext uri="{FF2B5EF4-FFF2-40B4-BE49-F238E27FC236}">
                <a16:creationId xmlns:a16="http://schemas.microsoft.com/office/drawing/2014/main" id="{9353CC9D-C8AC-401F-8ED9-FBD4FD03D717}"/>
              </a:ext>
            </a:extLst>
          </p:cNvPr>
          <p:cNvSpPr/>
          <p:nvPr/>
        </p:nvSpPr>
        <p:spPr>
          <a:xfrm>
            <a:off x="4687697" y="6082740"/>
            <a:ext cx="289072" cy="30723"/>
          </a:xfrm>
          <a:custGeom>
            <a:avLst/>
            <a:gdLst>
              <a:gd name="connsiteX0" fmla="*/ 191 w 289072"/>
              <a:gd name="connsiteY0" fmla="*/ 27548 h 30723"/>
              <a:gd name="connsiteX1" fmla="*/ 146241 w 289072"/>
              <a:gd name="connsiteY1" fmla="*/ 11673 h 30723"/>
              <a:gd name="connsiteX2" fmla="*/ 287528 w 289072"/>
              <a:gd name="connsiteY2" fmla="*/ 30723 h 30723"/>
              <a:gd name="connsiteX3" fmla="*/ 219266 w 289072"/>
              <a:gd name="connsiteY3" fmla="*/ 11673 h 30723"/>
              <a:gd name="connsiteX4" fmla="*/ 184341 w 289072"/>
              <a:gd name="connsiteY4" fmla="*/ 3735 h 30723"/>
              <a:gd name="connsiteX5" fmla="*/ 116078 w 289072"/>
              <a:gd name="connsiteY5" fmla="*/ 560 h 30723"/>
              <a:gd name="connsiteX6" fmla="*/ 191 w 289072"/>
              <a:gd name="connsiteY6" fmla="*/ 27548 h 3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9072" h="30723">
                <a:moveTo>
                  <a:pt x="191" y="27548"/>
                </a:moveTo>
                <a:cubicBezTo>
                  <a:pt x="5218" y="29400"/>
                  <a:pt x="98352" y="11144"/>
                  <a:pt x="146241" y="11673"/>
                </a:cubicBezTo>
                <a:cubicBezTo>
                  <a:pt x="194130" y="12202"/>
                  <a:pt x="275357" y="30723"/>
                  <a:pt x="287528" y="30723"/>
                </a:cubicBezTo>
                <a:cubicBezTo>
                  <a:pt x="299699" y="30723"/>
                  <a:pt x="236464" y="16171"/>
                  <a:pt x="219266" y="11673"/>
                </a:cubicBezTo>
                <a:cubicBezTo>
                  <a:pt x="202068" y="7175"/>
                  <a:pt x="201539" y="5587"/>
                  <a:pt x="184341" y="3735"/>
                </a:cubicBezTo>
                <a:cubicBezTo>
                  <a:pt x="167143" y="1883"/>
                  <a:pt x="141478" y="-1292"/>
                  <a:pt x="116078" y="560"/>
                </a:cubicBezTo>
                <a:cubicBezTo>
                  <a:pt x="90678" y="2412"/>
                  <a:pt x="-4836" y="25696"/>
                  <a:pt x="191" y="275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: 図形 1043">
            <a:extLst>
              <a:ext uri="{FF2B5EF4-FFF2-40B4-BE49-F238E27FC236}">
                <a16:creationId xmlns:a16="http://schemas.microsoft.com/office/drawing/2014/main" id="{2478D373-9C64-48A8-BFA5-F5DD3771F7BE}"/>
              </a:ext>
            </a:extLst>
          </p:cNvPr>
          <p:cNvSpPr/>
          <p:nvPr/>
        </p:nvSpPr>
        <p:spPr>
          <a:xfrm>
            <a:off x="4932036" y="6035672"/>
            <a:ext cx="243471" cy="111574"/>
          </a:xfrm>
          <a:custGeom>
            <a:avLst/>
            <a:gdLst>
              <a:gd name="connsiteX0" fmla="*/ 327 w 243471"/>
              <a:gd name="connsiteY0" fmla="*/ 111128 h 111574"/>
              <a:gd name="connsiteX1" fmla="*/ 120977 w 243471"/>
              <a:gd name="connsiteY1" fmla="*/ 53978 h 111574"/>
              <a:gd name="connsiteX2" fmla="*/ 192414 w 243471"/>
              <a:gd name="connsiteY2" fmla="*/ 22228 h 111574"/>
              <a:gd name="connsiteX3" fmla="*/ 243214 w 243471"/>
              <a:gd name="connsiteY3" fmla="*/ 19053 h 111574"/>
              <a:gd name="connsiteX4" fmla="*/ 209877 w 243471"/>
              <a:gd name="connsiteY4" fmla="*/ 3 h 111574"/>
              <a:gd name="connsiteX5" fmla="*/ 160664 w 243471"/>
              <a:gd name="connsiteY5" fmla="*/ 20641 h 111574"/>
              <a:gd name="connsiteX6" fmla="*/ 327 w 243471"/>
              <a:gd name="connsiteY6" fmla="*/ 111128 h 111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471" h="111574">
                <a:moveTo>
                  <a:pt x="327" y="111128"/>
                </a:moveTo>
                <a:cubicBezTo>
                  <a:pt x="-6287" y="116684"/>
                  <a:pt x="88963" y="68795"/>
                  <a:pt x="120977" y="53978"/>
                </a:cubicBezTo>
                <a:cubicBezTo>
                  <a:pt x="152992" y="39161"/>
                  <a:pt x="172041" y="28049"/>
                  <a:pt x="192414" y="22228"/>
                </a:cubicBezTo>
                <a:cubicBezTo>
                  <a:pt x="212787" y="16407"/>
                  <a:pt x="240304" y="22757"/>
                  <a:pt x="243214" y="19053"/>
                </a:cubicBezTo>
                <a:cubicBezTo>
                  <a:pt x="246125" y="15349"/>
                  <a:pt x="223635" y="-262"/>
                  <a:pt x="209877" y="3"/>
                </a:cubicBezTo>
                <a:cubicBezTo>
                  <a:pt x="196119" y="268"/>
                  <a:pt x="191620" y="5295"/>
                  <a:pt x="160664" y="20641"/>
                </a:cubicBezTo>
                <a:cubicBezTo>
                  <a:pt x="129708" y="35987"/>
                  <a:pt x="6941" y="105572"/>
                  <a:pt x="327" y="1111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楕円 1044">
            <a:extLst>
              <a:ext uri="{FF2B5EF4-FFF2-40B4-BE49-F238E27FC236}">
                <a16:creationId xmlns:a16="http://schemas.microsoft.com/office/drawing/2014/main" id="{A1D9246B-5C18-42BE-ACFE-E37C0BCB5E62}"/>
              </a:ext>
            </a:extLst>
          </p:cNvPr>
          <p:cNvSpPr/>
          <p:nvPr/>
        </p:nvSpPr>
        <p:spPr>
          <a:xfrm>
            <a:off x="4686300" y="6581775"/>
            <a:ext cx="45719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楕円 1045">
            <a:extLst>
              <a:ext uri="{FF2B5EF4-FFF2-40B4-BE49-F238E27FC236}">
                <a16:creationId xmlns:a16="http://schemas.microsoft.com/office/drawing/2014/main" id="{3242855C-3BD1-4EC6-9BD2-2F83CC6545A6}"/>
              </a:ext>
            </a:extLst>
          </p:cNvPr>
          <p:cNvSpPr/>
          <p:nvPr/>
        </p:nvSpPr>
        <p:spPr>
          <a:xfrm>
            <a:off x="4068763" y="6151563"/>
            <a:ext cx="45719" cy="45719"/>
          </a:xfrm>
          <a:prstGeom prst="ellipse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: 図形 1046">
            <a:extLst>
              <a:ext uri="{FF2B5EF4-FFF2-40B4-BE49-F238E27FC236}">
                <a16:creationId xmlns:a16="http://schemas.microsoft.com/office/drawing/2014/main" id="{E539B487-0946-4F41-9489-9D08A909E15F}"/>
              </a:ext>
            </a:extLst>
          </p:cNvPr>
          <p:cNvSpPr/>
          <p:nvPr/>
        </p:nvSpPr>
        <p:spPr>
          <a:xfrm>
            <a:off x="4104170" y="3706217"/>
            <a:ext cx="632973" cy="226562"/>
          </a:xfrm>
          <a:custGeom>
            <a:avLst/>
            <a:gdLst>
              <a:gd name="connsiteX0" fmla="*/ 632930 w 632973"/>
              <a:gd name="connsiteY0" fmla="*/ 66 h 226562"/>
              <a:gd name="connsiteX1" fmla="*/ 319663 w 632973"/>
              <a:gd name="connsiteY1" fmla="*/ 69916 h 226562"/>
              <a:gd name="connsiteX2" fmla="*/ 47 w 632973"/>
              <a:gd name="connsiteY2" fmla="*/ 226550 h 226562"/>
              <a:gd name="connsiteX3" fmla="*/ 298497 w 632973"/>
              <a:gd name="connsiteY3" fmla="*/ 61450 h 226562"/>
              <a:gd name="connsiteX4" fmla="*/ 632930 w 632973"/>
              <a:gd name="connsiteY4" fmla="*/ 66 h 226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973" h="226562">
                <a:moveTo>
                  <a:pt x="632930" y="66"/>
                </a:moveTo>
                <a:cubicBezTo>
                  <a:pt x="636458" y="1477"/>
                  <a:pt x="425143" y="32169"/>
                  <a:pt x="319663" y="69916"/>
                </a:cubicBezTo>
                <a:cubicBezTo>
                  <a:pt x="214182" y="107663"/>
                  <a:pt x="3575" y="227961"/>
                  <a:pt x="47" y="226550"/>
                </a:cubicBezTo>
                <a:cubicBezTo>
                  <a:pt x="-3481" y="225139"/>
                  <a:pt x="191253" y="103078"/>
                  <a:pt x="298497" y="61450"/>
                </a:cubicBezTo>
                <a:cubicBezTo>
                  <a:pt x="405741" y="19822"/>
                  <a:pt x="629402" y="-1345"/>
                  <a:pt x="632930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: 図形 1047">
            <a:extLst>
              <a:ext uri="{FF2B5EF4-FFF2-40B4-BE49-F238E27FC236}">
                <a16:creationId xmlns:a16="http://schemas.microsoft.com/office/drawing/2014/main" id="{A2D29693-BF77-4B35-854D-BE51F50BB6BC}"/>
              </a:ext>
            </a:extLst>
          </p:cNvPr>
          <p:cNvSpPr/>
          <p:nvPr/>
        </p:nvSpPr>
        <p:spPr>
          <a:xfrm>
            <a:off x="3827670" y="3981285"/>
            <a:ext cx="274759" cy="317747"/>
          </a:xfrm>
          <a:custGeom>
            <a:avLst/>
            <a:gdLst>
              <a:gd name="connsiteX0" fmla="*/ 274430 w 274759"/>
              <a:gd name="connsiteY0" fmla="*/ 165 h 317747"/>
              <a:gd name="connsiteX1" fmla="*/ 105097 w 274759"/>
              <a:gd name="connsiteY1" fmla="*/ 114465 h 317747"/>
              <a:gd name="connsiteX2" fmla="*/ 1380 w 274759"/>
              <a:gd name="connsiteY2" fmla="*/ 317665 h 317747"/>
              <a:gd name="connsiteX3" fmla="*/ 58530 w 274759"/>
              <a:gd name="connsiteY3" fmla="*/ 137748 h 317747"/>
              <a:gd name="connsiteX4" fmla="*/ 274430 w 274759"/>
              <a:gd name="connsiteY4" fmla="*/ 165 h 317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759" h="317747">
                <a:moveTo>
                  <a:pt x="274430" y="165"/>
                </a:moveTo>
                <a:cubicBezTo>
                  <a:pt x="282191" y="-3716"/>
                  <a:pt x="150605" y="61548"/>
                  <a:pt x="105097" y="114465"/>
                </a:cubicBezTo>
                <a:cubicBezTo>
                  <a:pt x="59589" y="167382"/>
                  <a:pt x="9141" y="313785"/>
                  <a:pt x="1380" y="317665"/>
                </a:cubicBezTo>
                <a:cubicBezTo>
                  <a:pt x="-6381" y="321546"/>
                  <a:pt x="19372" y="187842"/>
                  <a:pt x="58530" y="137748"/>
                </a:cubicBezTo>
                <a:cubicBezTo>
                  <a:pt x="97688" y="87654"/>
                  <a:pt x="266669" y="4046"/>
                  <a:pt x="274430" y="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: 図形 1048">
            <a:extLst>
              <a:ext uri="{FF2B5EF4-FFF2-40B4-BE49-F238E27FC236}">
                <a16:creationId xmlns:a16="http://schemas.microsoft.com/office/drawing/2014/main" id="{674A329E-9989-4626-BFA6-02B08B0A7856}"/>
              </a:ext>
            </a:extLst>
          </p:cNvPr>
          <p:cNvSpPr/>
          <p:nvPr/>
        </p:nvSpPr>
        <p:spPr>
          <a:xfrm>
            <a:off x="3684989" y="4310785"/>
            <a:ext cx="186794" cy="488480"/>
          </a:xfrm>
          <a:custGeom>
            <a:avLst/>
            <a:gdLst>
              <a:gd name="connsiteX0" fmla="*/ 186394 w 186794"/>
              <a:gd name="connsiteY0" fmla="*/ 865 h 488480"/>
              <a:gd name="connsiteX1" fmla="*/ 65744 w 186794"/>
              <a:gd name="connsiteY1" fmla="*/ 206182 h 488480"/>
              <a:gd name="connsiteX2" fmla="*/ 2244 w 186794"/>
              <a:gd name="connsiteY2" fmla="*/ 485582 h 488480"/>
              <a:gd name="connsiteX3" fmla="*/ 14944 w 186794"/>
              <a:gd name="connsiteY3" fmla="*/ 347998 h 488480"/>
              <a:gd name="connsiteX4" fmla="*/ 21294 w 186794"/>
              <a:gd name="connsiteY4" fmla="*/ 284498 h 488480"/>
              <a:gd name="connsiteX5" fmla="*/ 186394 w 186794"/>
              <a:gd name="connsiteY5" fmla="*/ 865 h 48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6794" h="488480">
                <a:moveTo>
                  <a:pt x="186394" y="865"/>
                </a:moveTo>
                <a:cubicBezTo>
                  <a:pt x="193802" y="-12188"/>
                  <a:pt x="96436" y="125396"/>
                  <a:pt x="65744" y="206182"/>
                </a:cubicBezTo>
                <a:cubicBezTo>
                  <a:pt x="35052" y="286968"/>
                  <a:pt x="10711" y="461946"/>
                  <a:pt x="2244" y="485582"/>
                </a:cubicBezTo>
                <a:cubicBezTo>
                  <a:pt x="-6223" y="509218"/>
                  <a:pt x="11769" y="381512"/>
                  <a:pt x="14944" y="347998"/>
                </a:cubicBezTo>
                <a:cubicBezTo>
                  <a:pt x="18119" y="314484"/>
                  <a:pt x="-1989" y="340237"/>
                  <a:pt x="21294" y="284498"/>
                </a:cubicBezTo>
                <a:cubicBezTo>
                  <a:pt x="44577" y="228759"/>
                  <a:pt x="178986" y="13918"/>
                  <a:pt x="186394" y="8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: 図形 1049">
            <a:extLst>
              <a:ext uri="{FF2B5EF4-FFF2-40B4-BE49-F238E27FC236}">
                <a16:creationId xmlns:a16="http://schemas.microsoft.com/office/drawing/2014/main" id="{C83C2A25-5101-4D7A-8F9A-1E4157D3F80C}"/>
              </a:ext>
            </a:extLst>
          </p:cNvPr>
          <p:cNvSpPr/>
          <p:nvPr/>
        </p:nvSpPr>
        <p:spPr>
          <a:xfrm>
            <a:off x="3599051" y="4855606"/>
            <a:ext cx="96670" cy="505911"/>
          </a:xfrm>
          <a:custGeom>
            <a:avLst/>
            <a:gdLst>
              <a:gd name="connsiteX0" fmla="*/ 96649 w 96670"/>
              <a:gd name="connsiteY0" fmla="*/ 27 h 505911"/>
              <a:gd name="connsiteX1" fmla="*/ 45849 w 96670"/>
              <a:gd name="connsiteY1" fmla="*/ 173594 h 505911"/>
              <a:gd name="connsiteX2" fmla="*/ 20449 w 96670"/>
              <a:gd name="connsiteY2" fmla="*/ 296361 h 505911"/>
              <a:gd name="connsiteX3" fmla="*/ 92416 w 96670"/>
              <a:gd name="connsiteY3" fmla="*/ 505911 h 505911"/>
              <a:gd name="connsiteX4" fmla="*/ 1399 w 96670"/>
              <a:gd name="connsiteY4" fmla="*/ 294244 h 505911"/>
              <a:gd name="connsiteX5" fmla="*/ 39499 w 96670"/>
              <a:gd name="connsiteY5" fmla="*/ 160894 h 505911"/>
              <a:gd name="connsiteX6" fmla="*/ 96649 w 96670"/>
              <a:gd name="connsiteY6" fmla="*/ 27 h 505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670" h="505911">
                <a:moveTo>
                  <a:pt x="96649" y="27"/>
                </a:moveTo>
                <a:cubicBezTo>
                  <a:pt x="97707" y="2144"/>
                  <a:pt x="58549" y="124205"/>
                  <a:pt x="45849" y="173594"/>
                </a:cubicBezTo>
                <a:cubicBezTo>
                  <a:pt x="33149" y="222983"/>
                  <a:pt x="12688" y="240975"/>
                  <a:pt x="20449" y="296361"/>
                </a:cubicBezTo>
                <a:cubicBezTo>
                  <a:pt x="28210" y="351747"/>
                  <a:pt x="95591" y="506264"/>
                  <a:pt x="92416" y="505911"/>
                </a:cubicBezTo>
                <a:cubicBezTo>
                  <a:pt x="89241" y="505558"/>
                  <a:pt x="10218" y="351747"/>
                  <a:pt x="1399" y="294244"/>
                </a:cubicBezTo>
                <a:cubicBezTo>
                  <a:pt x="-7420" y="236741"/>
                  <a:pt x="27857" y="205344"/>
                  <a:pt x="39499" y="160894"/>
                </a:cubicBezTo>
                <a:cubicBezTo>
                  <a:pt x="51141" y="116444"/>
                  <a:pt x="95591" y="-2090"/>
                  <a:pt x="96649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: 図形 1050">
            <a:extLst>
              <a:ext uri="{FF2B5EF4-FFF2-40B4-BE49-F238E27FC236}">
                <a16:creationId xmlns:a16="http://schemas.microsoft.com/office/drawing/2014/main" id="{3E9BEFBC-8B55-442C-9390-04402F1FE078}"/>
              </a:ext>
            </a:extLst>
          </p:cNvPr>
          <p:cNvSpPr/>
          <p:nvPr/>
        </p:nvSpPr>
        <p:spPr>
          <a:xfrm>
            <a:off x="3723199" y="5539036"/>
            <a:ext cx="63520" cy="467217"/>
          </a:xfrm>
          <a:custGeom>
            <a:avLst/>
            <a:gdLst>
              <a:gd name="connsiteX0" fmla="*/ 31768 w 63520"/>
              <a:gd name="connsiteY0" fmla="*/ 281 h 467217"/>
              <a:gd name="connsiteX1" fmla="*/ 12718 w 63520"/>
              <a:gd name="connsiteY1" fmla="*/ 224647 h 467217"/>
              <a:gd name="connsiteX2" fmla="*/ 63518 w 63520"/>
              <a:gd name="connsiteY2" fmla="*/ 465947 h 467217"/>
              <a:gd name="connsiteX3" fmla="*/ 14834 w 63520"/>
              <a:gd name="connsiteY3" fmla="*/ 317781 h 467217"/>
              <a:gd name="connsiteX4" fmla="*/ 18 w 63520"/>
              <a:gd name="connsiteY4" fmla="*/ 271214 h 467217"/>
              <a:gd name="connsiteX5" fmla="*/ 31768 w 63520"/>
              <a:gd name="connsiteY5" fmla="*/ 281 h 467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520" h="467217">
                <a:moveTo>
                  <a:pt x="31768" y="281"/>
                </a:moveTo>
                <a:cubicBezTo>
                  <a:pt x="33885" y="-7480"/>
                  <a:pt x="7426" y="147036"/>
                  <a:pt x="12718" y="224647"/>
                </a:cubicBezTo>
                <a:cubicBezTo>
                  <a:pt x="18010" y="302258"/>
                  <a:pt x="63165" y="450425"/>
                  <a:pt x="63518" y="465947"/>
                </a:cubicBezTo>
                <a:cubicBezTo>
                  <a:pt x="63871" y="481469"/>
                  <a:pt x="25417" y="350236"/>
                  <a:pt x="14834" y="317781"/>
                </a:cubicBezTo>
                <a:cubicBezTo>
                  <a:pt x="4251" y="285326"/>
                  <a:pt x="-335" y="320603"/>
                  <a:pt x="18" y="271214"/>
                </a:cubicBezTo>
                <a:cubicBezTo>
                  <a:pt x="371" y="221825"/>
                  <a:pt x="29651" y="8042"/>
                  <a:pt x="31768" y="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: 図形 1051">
            <a:extLst>
              <a:ext uri="{FF2B5EF4-FFF2-40B4-BE49-F238E27FC236}">
                <a16:creationId xmlns:a16="http://schemas.microsoft.com/office/drawing/2014/main" id="{3915DA02-A42E-4A3A-BBDA-19DE157840CC}"/>
              </a:ext>
            </a:extLst>
          </p:cNvPr>
          <p:cNvSpPr/>
          <p:nvPr/>
        </p:nvSpPr>
        <p:spPr>
          <a:xfrm>
            <a:off x="3953933" y="6189133"/>
            <a:ext cx="413836" cy="379471"/>
          </a:xfrm>
          <a:custGeom>
            <a:avLst/>
            <a:gdLst>
              <a:gd name="connsiteX0" fmla="*/ 0 w 413836"/>
              <a:gd name="connsiteY0" fmla="*/ 0 h 379471"/>
              <a:gd name="connsiteX1" fmla="*/ 245534 w 413836"/>
              <a:gd name="connsiteY1" fmla="*/ 262467 h 379471"/>
              <a:gd name="connsiteX2" fmla="*/ 408517 w 413836"/>
              <a:gd name="connsiteY2" fmla="*/ 376767 h 379471"/>
              <a:gd name="connsiteX3" fmla="*/ 364067 w 413836"/>
              <a:gd name="connsiteY3" fmla="*/ 336550 h 379471"/>
              <a:gd name="connsiteX4" fmla="*/ 262467 w 413836"/>
              <a:gd name="connsiteY4" fmla="*/ 258234 h 379471"/>
              <a:gd name="connsiteX5" fmla="*/ 167217 w 413836"/>
              <a:gd name="connsiteY5" fmla="*/ 160867 h 379471"/>
              <a:gd name="connsiteX6" fmla="*/ 0 w 413836"/>
              <a:gd name="connsiteY6" fmla="*/ 0 h 379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836" h="379471">
                <a:moveTo>
                  <a:pt x="0" y="0"/>
                </a:moveTo>
                <a:cubicBezTo>
                  <a:pt x="88724" y="99836"/>
                  <a:pt x="177448" y="199673"/>
                  <a:pt x="245534" y="262467"/>
                </a:cubicBezTo>
                <a:cubicBezTo>
                  <a:pt x="313620" y="325262"/>
                  <a:pt x="388762" y="364420"/>
                  <a:pt x="408517" y="376767"/>
                </a:cubicBezTo>
                <a:cubicBezTo>
                  <a:pt x="428272" y="389114"/>
                  <a:pt x="388409" y="356305"/>
                  <a:pt x="364067" y="336550"/>
                </a:cubicBezTo>
                <a:cubicBezTo>
                  <a:pt x="339725" y="316795"/>
                  <a:pt x="295275" y="287514"/>
                  <a:pt x="262467" y="258234"/>
                </a:cubicBezTo>
                <a:cubicBezTo>
                  <a:pt x="229659" y="228954"/>
                  <a:pt x="167217" y="160867"/>
                  <a:pt x="167217" y="160867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: 図形 1052">
            <a:extLst>
              <a:ext uri="{FF2B5EF4-FFF2-40B4-BE49-F238E27FC236}">
                <a16:creationId xmlns:a16="http://schemas.microsoft.com/office/drawing/2014/main" id="{ECB32675-CDA9-4DC5-8903-6CBDD6351C77}"/>
              </a:ext>
            </a:extLst>
          </p:cNvPr>
          <p:cNvSpPr/>
          <p:nvPr/>
        </p:nvSpPr>
        <p:spPr>
          <a:xfrm>
            <a:off x="4630366" y="6405826"/>
            <a:ext cx="811327" cy="305148"/>
          </a:xfrm>
          <a:custGeom>
            <a:avLst/>
            <a:gdLst>
              <a:gd name="connsiteX0" fmla="*/ 5134 w 811327"/>
              <a:gd name="connsiteY0" fmla="*/ 289191 h 305148"/>
              <a:gd name="connsiteX1" fmla="*/ 362851 w 811327"/>
              <a:gd name="connsiteY1" fmla="*/ 282841 h 305148"/>
              <a:gd name="connsiteX2" fmla="*/ 803117 w 811327"/>
              <a:gd name="connsiteY2" fmla="*/ 5557 h 305148"/>
              <a:gd name="connsiteX3" fmla="*/ 635901 w 811327"/>
              <a:gd name="connsiteY3" fmla="*/ 107157 h 305148"/>
              <a:gd name="connsiteX4" fmla="*/ 462334 w 811327"/>
              <a:gd name="connsiteY4" fmla="*/ 225691 h 305148"/>
              <a:gd name="connsiteX5" fmla="*/ 364967 w 811327"/>
              <a:gd name="connsiteY5" fmla="*/ 270141 h 305148"/>
              <a:gd name="connsiteX6" fmla="*/ 163884 w 811327"/>
              <a:gd name="connsiteY6" fmla="*/ 304007 h 305148"/>
              <a:gd name="connsiteX7" fmla="*/ 5134 w 811327"/>
              <a:gd name="connsiteY7" fmla="*/ 289191 h 30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1327" h="305148">
                <a:moveTo>
                  <a:pt x="5134" y="289191"/>
                </a:moveTo>
                <a:cubicBezTo>
                  <a:pt x="38295" y="285663"/>
                  <a:pt x="229854" y="330113"/>
                  <a:pt x="362851" y="282841"/>
                </a:cubicBezTo>
                <a:cubicBezTo>
                  <a:pt x="495848" y="235569"/>
                  <a:pt x="757609" y="34838"/>
                  <a:pt x="803117" y="5557"/>
                </a:cubicBezTo>
                <a:cubicBezTo>
                  <a:pt x="848625" y="-23724"/>
                  <a:pt x="692698" y="70468"/>
                  <a:pt x="635901" y="107157"/>
                </a:cubicBezTo>
                <a:cubicBezTo>
                  <a:pt x="579104" y="143846"/>
                  <a:pt x="507490" y="198527"/>
                  <a:pt x="462334" y="225691"/>
                </a:cubicBezTo>
                <a:cubicBezTo>
                  <a:pt x="417178" y="252855"/>
                  <a:pt x="414709" y="257088"/>
                  <a:pt x="364967" y="270141"/>
                </a:cubicBezTo>
                <a:cubicBezTo>
                  <a:pt x="315225" y="283194"/>
                  <a:pt x="219623" y="298363"/>
                  <a:pt x="163884" y="304007"/>
                </a:cubicBezTo>
                <a:cubicBezTo>
                  <a:pt x="108145" y="309651"/>
                  <a:pt x="-28027" y="292719"/>
                  <a:pt x="5134" y="289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: 図形 1053">
            <a:extLst>
              <a:ext uri="{FF2B5EF4-FFF2-40B4-BE49-F238E27FC236}">
                <a16:creationId xmlns:a16="http://schemas.microsoft.com/office/drawing/2014/main" id="{F3BB015C-FD91-4C64-8EE9-4850FB379609}"/>
              </a:ext>
            </a:extLst>
          </p:cNvPr>
          <p:cNvSpPr/>
          <p:nvPr/>
        </p:nvSpPr>
        <p:spPr>
          <a:xfrm>
            <a:off x="5513865" y="5908105"/>
            <a:ext cx="249276" cy="410184"/>
          </a:xfrm>
          <a:custGeom>
            <a:avLst/>
            <a:gdLst>
              <a:gd name="connsiteX0" fmla="*/ 247702 w 249276"/>
              <a:gd name="connsiteY0" fmla="*/ 3745 h 410184"/>
              <a:gd name="connsiteX1" fmla="*/ 129168 w 249276"/>
              <a:gd name="connsiteY1" fmla="*/ 230228 h 410184"/>
              <a:gd name="connsiteX2" fmla="*/ 52 w 249276"/>
              <a:gd name="connsiteY2" fmla="*/ 410145 h 410184"/>
              <a:gd name="connsiteX3" fmla="*/ 114352 w 249276"/>
              <a:gd name="connsiteY3" fmla="*/ 215412 h 410184"/>
              <a:gd name="connsiteX4" fmla="*/ 192668 w 249276"/>
              <a:gd name="connsiteY4" fmla="*/ 96878 h 410184"/>
              <a:gd name="connsiteX5" fmla="*/ 247702 w 249276"/>
              <a:gd name="connsiteY5" fmla="*/ 3745 h 41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276" h="410184">
                <a:moveTo>
                  <a:pt x="247702" y="3745"/>
                </a:moveTo>
                <a:cubicBezTo>
                  <a:pt x="237119" y="25970"/>
                  <a:pt x="170443" y="162495"/>
                  <a:pt x="129168" y="230228"/>
                </a:cubicBezTo>
                <a:cubicBezTo>
                  <a:pt x="87893" y="297961"/>
                  <a:pt x="2521" y="412614"/>
                  <a:pt x="52" y="410145"/>
                </a:cubicBezTo>
                <a:cubicBezTo>
                  <a:pt x="-2417" y="407676"/>
                  <a:pt x="82249" y="267623"/>
                  <a:pt x="114352" y="215412"/>
                </a:cubicBezTo>
                <a:cubicBezTo>
                  <a:pt x="146455" y="163201"/>
                  <a:pt x="172560" y="129686"/>
                  <a:pt x="192668" y="96878"/>
                </a:cubicBezTo>
                <a:cubicBezTo>
                  <a:pt x="212776" y="64070"/>
                  <a:pt x="258285" y="-18480"/>
                  <a:pt x="247702" y="37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: 図形 1054">
            <a:extLst>
              <a:ext uri="{FF2B5EF4-FFF2-40B4-BE49-F238E27FC236}">
                <a16:creationId xmlns:a16="http://schemas.microsoft.com/office/drawing/2014/main" id="{C99FBEDA-2456-43AB-B5D8-1338BB3405C1}"/>
              </a:ext>
            </a:extLst>
          </p:cNvPr>
          <p:cNvSpPr/>
          <p:nvPr/>
        </p:nvSpPr>
        <p:spPr>
          <a:xfrm>
            <a:off x="5768588" y="5408073"/>
            <a:ext cx="130636" cy="332333"/>
          </a:xfrm>
          <a:custGeom>
            <a:avLst/>
            <a:gdLst>
              <a:gd name="connsiteX0" fmla="*/ 130562 w 130636"/>
              <a:gd name="connsiteY0" fmla="*/ 10 h 332333"/>
              <a:gd name="connsiteX1" fmla="*/ 33195 w 130636"/>
              <a:gd name="connsiteY1" fmla="*/ 135477 h 332333"/>
              <a:gd name="connsiteX2" fmla="*/ 1445 w 130636"/>
              <a:gd name="connsiteY2" fmla="*/ 332327 h 332333"/>
              <a:gd name="connsiteX3" fmla="*/ 16262 w 130636"/>
              <a:gd name="connsiteY3" fmla="*/ 141827 h 332333"/>
              <a:gd name="connsiteX4" fmla="*/ 130562 w 130636"/>
              <a:gd name="connsiteY4" fmla="*/ 10 h 33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636" h="332333">
                <a:moveTo>
                  <a:pt x="130562" y="10"/>
                </a:moveTo>
                <a:cubicBezTo>
                  <a:pt x="133384" y="-1048"/>
                  <a:pt x="54714" y="80091"/>
                  <a:pt x="33195" y="135477"/>
                </a:cubicBezTo>
                <a:cubicBezTo>
                  <a:pt x="11676" y="190863"/>
                  <a:pt x="4267" y="331269"/>
                  <a:pt x="1445" y="332327"/>
                </a:cubicBezTo>
                <a:cubicBezTo>
                  <a:pt x="-1377" y="333385"/>
                  <a:pt x="-1730" y="195097"/>
                  <a:pt x="16262" y="141827"/>
                </a:cubicBezTo>
                <a:cubicBezTo>
                  <a:pt x="34254" y="88557"/>
                  <a:pt x="127740" y="1068"/>
                  <a:pt x="130562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: 図形 1055">
            <a:extLst>
              <a:ext uri="{FF2B5EF4-FFF2-40B4-BE49-F238E27FC236}">
                <a16:creationId xmlns:a16="http://schemas.microsoft.com/office/drawing/2014/main" id="{DE71366B-1F06-4487-80C0-B9F98DA326FB}"/>
              </a:ext>
            </a:extLst>
          </p:cNvPr>
          <p:cNvSpPr/>
          <p:nvPr/>
        </p:nvSpPr>
        <p:spPr>
          <a:xfrm>
            <a:off x="5899139" y="4883445"/>
            <a:ext cx="38122" cy="435738"/>
          </a:xfrm>
          <a:custGeom>
            <a:avLst/>
            <a:gdLst>
              <a:gd name="connsiteX0" fmla="*/ 4244 w 38122"/>
              <a:gd name="connsiteY0" fmla="*/ 1822 h 435738"/>
              <a:gd name="connsiteX1" fmla="*/ 38111 w 38122"/>
              <a:gd name="connsiteY1" fmla="*/ 247355 h 435738"/>
              <a:gd name="connsiteX2" fmla="*/ 11 w 38122"/>
              <a:gd name="connsiteY2" fmla="*/ 435738 h 435738"/>
              <a:gd name="connsiteX3" fmla="*/ 33878 w 38122"/>
              <a:gd name="connsiteY3" fmla="*/ 245238 h 435738"/>
              <a:gd name="connsiteX4" fmla="*/ 19061 w 38122"/>
              <a:gd name="connsiteY4" fmla="*/ 241005 h 435738"/>
              <a:gd name="connsiteX5" fmla="*/ 27528 w 38122"/>
              <a:gd name="connsiteY5" fmla="*/ 139405 h 435738"/>
              <a:gd name="connsiteX6" fmla="*/ 4244 w 38122"/>
              <a:gd name="connsiteY6" fmla="*/ 1822 h 435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22" h="435738">
                <a:moveTo>
                  <a:pt x="4244" y="1822"/>
                </a:moveTo>
                <a:cubicBezTo>
                  <a:pt x="6008" y="19814"/>
                  <a:pt x="38817" y="175036"/>
                  <a:pt x="38111" y="247355"/>
                </a:cubicBezTo>
                <a:cubicBezTo>
                  <a:pt x="37406" y="319674"/>
                  <a:pt x="716" y="436091"/>
                  <a:pt x="11" y="435738"/>
                </a:cubicBezTo>
                <a:cubicBezTo>
                  <a:pt x="-694" y="435385"/>
                  <a:pt x="30703" y="277694"/>
                  <a:pt x="33878" y="245238"/>
                </a:cubicBezTo>
                <a:cubicBezTo>
                  <a:pt x="37053" y="212783"/>
                  <a:pt x="20119" y="258644"/>
                  <a:pt x="19061" y="241005"/>
                </a:cubicBezTo>
                <a:cubicBezTo>
                  <a:pt x="18003" y="223366"/>
                  <a:pt x="29292" y="174683"/>
                  <a:pt x="27528" y="139405"/>
                </a:cubicBezTo>
                <a:cubicBezTo>
                  <a:pt x="25764" y="104127"/>
                  <a:pt x="2480" y="-16170"/>
                  <a:pt x="4244" y="18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: 図形 1056">
            <a:extLst>
              <a:ext uri="{FF2B5EF4-FFF2-40B4-BE49-F238E27FC236}">
                <a16:creationId xmlns:a16="http://schemas.microsoft.com/office/drawing/2014/main" id="{E3A66809-2471-4527-B253-61EA0E10F5C9}"/>
              </a:ext>
            </a:extLst>
          </p:cNvPr>
          <p:cNvSpPr/>
          <p:nvPr/>
        </p:nvSpPr>
        <p:spPr>
          <a:xfrm>
            <a:off x="5797483" y="4402662"/>
            <a:ext cx="116728" cy="400055"/>
          </a:xfrm>
          <a:custGeom>
            <a:avLst/>
            <a:gdLst>
              <a:gd name="connsiteX0" fmla="*/ 67 w 116728"/>
              <a:gd name="connsiteY0" fmla="*/ 5 h 400055"/>
              <a:gd name="connsiteX1" fmla="*/ 52984 w 116728"/>
              <a:gd name="connsiteY1" fmla="*/ 97371 h 400055"/>
              <a:gd name="connsiteX2" fmla="*/ 42400 w 116728"/>
              <a:gd name="connsiteY2" fmla="*/ 143938 h 400055"/>
              <a:gd name="connsiteX3" fmla="*/ 114367 w 116728"/>
              <a:gd name="connsiteY3" fmla="*/ 226488 h 400055"/>
              <a:gd name="connsiteX4" fmla="*/ 99550 w 116728"/>
              <a:gd name="connsiteY4" fmla="*/ 400055 h 400055"/>
              <a:gd name="connsiteX5" fmla="*/ 101667 w 116728"/>
              <a:gd name="connsiteY5" fmla="*/ 224371 h 400055"/>
              <a:gd name="connsiteX6" fmla="*/ 67800 w 116728"/>
              <a:gd name="connsiteY6" fmla="*/ 141821 h 400055"/>
              <a:gd name="connsiteX7" fmla="*/ 65684 w 116728"/>
              <a:gd name="connsiteY7" fmla="*/ 101605 h 400055"/>
              <a:gd name="connsiteX8" fmla="*/ 67 w 116728"/>
              <a:gd name="connsiteY8" fmla="*/ 5 h 40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28" h="400055">
                <a:moveTo>
                  <a:pt x="67" y="5"/>
                </a:moveTo>
                <a:cubicBezTo>
                  <a:pt x="-2050" y="-701"/>
                  <a:pt x="45929" y="73382"/>
                  <a:pt x="52984" y="97371"/>
                </a:cubicBezTo>
                <a:cubicBezTo>
                  <a:pt x="60039" y="121360"/>
                  <a:pt x="32170" y="122419"/>
                  <a:pt x="42400" y="143938"/>
                </a:cubicBezTo>
                <a:cubicBezTo>
                  <a:pt x="52630" y="165457"/>
                  <a:pt x="104842" y="183802"/>
                  <a:pt x="114367" y="226488"/>
                </a:cubicBezTo>
                <a:cubicBezTo>
                  <a:pt x="123892" y="269174"/>
                  <a:pt x="101667" y="400408"/>
                  <a:pt x="99550" y="400055"/>
                </a:cubicBezTo>
                <a:cubicBezTo>
                  <a:pt x="97433" y="399702"/>
                  <a:pt x="106959" y="267410"/>
                  <a:pt x="101667" y="224371"/>
                </a:cubicBezTo>
                <a:cubicBezTo>
                  <a:pt x="96375" y="181332"/>
                  <a:pt x="73797" y="162282"/>
                  <a:pt x="67800" y="141821"/>
                </a:cubicBezTo>
                <a:cubicBezTo>
                  <a:pt x="61803" y="121360"/>
                  <a:pt x="74503" y="121713"/>
                  <a:pt x="65684" y="101605"/>
                </a:cubicBezTo>
                <a:cubicBezTo>
                  <a:pt x="56865" y="81497"/>
                  <a:pt x="2184" y="711"/>
                  <a:pt x="67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: 図形 1057">
            <a:extLst>
              <a:ext uri="{FF2B5EF4-FFF2-40B4-BE49-F238E27FC236}">
                <a16:creationId xmlns:a16="http://schemas.microsoft.com/office/drawing/2014/main" id="{7DA1C35C-C80F-4E82-8F5D-1AE0D6FA50B1}"/>
              </a:ext>
            </a:extLst>
          </p:cNvPr>
          <p:cNvSpPr/>
          <p:nvPr/>
        </p:nvSpPr>
        <p:spPr>
          <a:xfrm>
            <a:off x="5348754" y="3820074"/>
            <a:ext cx="223067" cy="214429"/>
          </a:xfrm>
          <a:custGeom>
            <a:avLst/>
            <a:gdLst>
              <a:gd name="connsiteX0" fmla="*/ 63 w 223067"/>
              <a:gd name="connsiteY0" fmla="*/ 509 h 214429"/>
              <a:gd name="connsiteX1" fmla="*/ 169396 w 223067"/>
              <a:gd name="connsiteY1" fmla="*/ 106343 h 214429"/>
              <a:gd name="connsiteX2" fmla="*/ 220196 w 223067"/>
              <a:gd name="connsiteY2" fmla="*/ 214293 h 214429"/>
              <a:gd name="connsiteX3" fmla="*/ 209613 w 223067"/>
              <a:gd name="connsiteY3" fmla="*/ 127509 h 214429"/>
              <a:gd name="connsiteX4" fmla="*/ 150346 w 223067"/>
              <a:gd name="connsiteY4" fmla="*/ 68243 h 214429"/>
              <a:gd name="connsiteX5" fmla="*/ 63 w 223067"/>
              <a:gd name="connsiteY5" fmla="*/ 509 h 214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067" h="214429">
                <a:moveTo>
                  <a:pt x="63" y="509"/>
                </a:moveTo>
                <a:cubicBezTo>
                  <a:pt x="3238" y="6859"/>
                  <a:pt x="132707" y="70712"/>
                  <a:pt x="169396" y="106343"/>
                </a:cubicBezTo>
                <a:cubicBezTo>
                  <a:pt x="206085" y="141974"/>
                  <a:pt x="213493" y="210765"/>
                  <a:pt x="220196" y="214293"/>
                </a:cubicBezTo>
                <a:cubicBezTo>
                  <a:pt x="226899" y="217821"/>
                  <a:pt x="221255" y="151851"/>
                  <a:pt x="209613" y="127509"/>
                </a:cubicBezTo>
                <a:cubicBezTo>
                  <a:pt x="197971" y="103167"/>
                  <a:pt x="186682" y="87646"/>
                  <a:pt x="150346" y="68243"/>
                </a:cubicBezTo>
                <a:cubicBezTo>
                  <a:pt x="114010" y="48840"/>
                  <a:pt x="-3112" y="-5841"/>
                  <a:pt x="63" y="5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: 図形 1058">
            <a:extLst>
              <a:ext uri="{FF2B5EF4-FFF2-40B4-BE49-F238E27FC236}">
                <a16:creationId xmlns:a16="http://schemas.microsoft.com/office/drawing/2014/main" id="{76D9CB61-4C1F-4BE0-8650-69A15DB1D6F3}"/>
              </a:ext>
            </a:extLst>
          </p:cNvPr>
          <p:cNvSpPr/>
          <p:nvPr/>
        </p:nvSpPr>
        <p:spPr>
          <a:xfrm>
            <a:off x="6009946" y="5268897"/>
            <a:ext cx="62124" cy="335216"/>
          </a:xfrm>
          <a:custGeom>
            <a:avLst/>
            <a:gdLst>
              <a:gd name="connsiteX0" fmla="*/ 329 w 62124"/>
              <a:gd name="connsiteY0" fmla="*/ 16 h 335216"/>
              <a:gd name="connsiteX1" fmla="*/ 35254 w 62124"/>
              <a:gd name="connsiteY1" fmla="*/ 155591 h 335216"/>
              <a:gd name="connsiteX2" fmla="*/ 35254 w 62124"/>
              <a:gd name="connsiteY2" fmla="*/ 249253 h 335216"/>
              <a:gd name="connsiteX3" fmla="*/ 8267 w 62124"/>
              <a:gd name="connsiteY3" fmla="*/ 334978 h 335216"/>
              <a:gd name="connsiteX4" fmla="*/ 52717 w 62124"/>
              <a:gd name="connsiteY4" fmla="*/ 222266 h 335216"/>
              <a:gd name="connsiteX5" fmla="*/ 59067 w 62124"/>
              <a:gd name="connsiteY5" fmla="*/ 165116 h 335216"/>
              <a:gd name="connsiteX6" fmla="*/ 329 w 62124"/>
              <a:gd name="connsiteY6" fmla="*/ 16 h 33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124" h="335216">
                <a:moveTo>
                  <a:pt x="329" y="16"/>
                </a:moveTo>
                <a:cubicBezTo>
                  <a:pt x="-3640" y="-1572"/>
                  <a:pt x="29433" y="114052"/>
                  <a:pt x="35254" y="155591"/>
                </a:cubicBezTo>
                <a:cubicBezTo>
                  <a:pt x="41075" y="197130"/>
                  <a:pt x="39752" y="219355"/>
                  <a:pt x="35254" y="249253"/>
                </a:cubicBezTo>
                <a:cubicBezTo>
                  <a:pt x="30756" y="279151"/>
                  <a:pt x="5357" y="339476"/>
                  <a:pt x="8267" y="334978"/>
                </a:cubicBezTo>
                <a:cubicBezTo>
                  <a:pt x="11178" y="330480"/>
                  <a:pt x="44250" y="250576"/>
                  <a:pt x="52717" y="222266"/>
                </a:cubicBezTo>
                <a:cubicBezTo>
                  <a:pt x="61184" y="193956"/>
                  <a:pt x="65417" y="196601"/>
                  <a:pt x="59067" y="165116"/>
                </a:cubicBezTo>
                <a:cubicBezTo>
                  <a:pt x="52717" y="133631"/>
                  <a:pt x="4298" y="1604"/>
                  <a:pt x="329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: 図形 1059">
            <a:extLst>
              <a:ext uri="{FF2B5EF4-FFF2-40B4-BE49-F238E27FC236}">
                <a16:creationId xmlns:a16="http://schemas.microsoft.com/office/drawing/2014/main" id="{730AE300-94AF-4669-AA02-7033B3092E6C}"/>
              </a:ext>
            </a:extLst>
          </p:cNvPr>
          <p:cNvSpPr/>
          <p:nvPr/>
        </p:nvSpPr>
        <p:spPr>
          <a:xfrm>
            <a:off x="5873096" y="5265738"/>
            <a:ext cx="123360" cy="425801"/>
          </a:xfrm>
          <a:custGeom>
            <a:avLst/>
            <a:gdLst>
              <a:gd name="connsiteX0" fmla="*/ 121304 w 123360"/>
              <a:gd name="connsiteY0" fmla="*/ 0 h 425801"/>
              <a:gd name="connsiteX1" fmla="*/ 114954 w 123360"/>
              <a:gd name="connsiteY1" fmla="*/ 127000 h 425801"/>
              <a:gd name="connsiteX2" fmla="*/ 51454 w 123360"/>
              <a:gd name="connsiteY2" fmla="*/ 263525 h 425801"/>
              <a:gd name="connsiteX3" fmla="*/ 654 w 123360"/>
              <a:gd name="connsiteY3" fmla="*/ 425450 h 425801"/>
              <a:gd name="connsiteX4" fmla="*/ 87967 w 123360"/>
              <a:gd name="connsiteY4" fmla="*/ 217487 h 425801"/>
              <a:gd name="connsiteX5" fmla="*/ 102254 w 123360"/>
              <a:gd name="connsiteY5" fmla="*/ 128587 h 425801"/>
              <a:gd name="connsiteX6" fmla="*/ 121304 w 123360"/>
              <a:gd name="connsiteY6" fmla="*/ 0 h 42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360" h="425801">
                <a:moveTo>
                  <a:pt x="121304" y="0"/>
                </a:moveTo>
                <a:cubicBezTo>
                  <a:pt x="123421" y="-264"/>
                  <a:pt x="126596" y="83079"/>
                  <a:pt x="114954" y="127000"/>
                </a:cubicBezTo>
                <a:cubicBezTo>
                  <a:pt x="103312" y="170921"/>
                  <a:pt x="70504" y="213783"/>
                  <a:pt x="51454" y="263525"/>
                </a:cubicBezTo>
                <a:cubicBezTo>
                  <a:pt x="32404" y="313267"/>
                  <a:pt x="-5431" y="433123"/>
                  <a:pt x="654" y="425450"/>
                </a:cubicBezTo>
                <a:cubicBezTo>
                  <a:pt x="6739" y="417777"/>
                  <a:pt x="71034" y="266964"/>
                  <a:pt x="87967" y="217487"/>
                </a:cubicBezTo>
                <a:cubicBezTo>
                  <a:pt x="104900" y="168010"/>
                  <a:pt x="97492" y="160337"/>
                  <a:pt x="102254" y="128587"/>
                </a:cubicBezTo>
                <a:cubicBezTo>
                  <a:pt x="107016" y="96837"/>
                  <a:pt x="119187" y="264"/>
                  <a:pt x="12130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: 図形 1060">
            <a:extLst>
              <a:ext uri="{FF2B5EF4-FFF2-40B4-BE49-F238E27FC236}">
                <a16:creationId xmlns:a16="http://schemas.microsoft.com/office/drawing/2014/main" id="{9CFE07B2-C000-413A-9C39-A37735FA67CF}"/>
              </a:ext>
            </a:extLst>
          </p:cNvPr>
          <p:cNvSpPr/>
          <p:nvPr/>
        </p:nvSpPr>
        <p:spPr>
          <a:xfrm>
            <a:off x="5959888" y="5625786"/>
            <a:ext cx="73264" cy="222595"/>
          </a:xfrm>
          <a:custGeom>
            <a:avLst/>
            <a:gdLst>
              <a:gd name="connsiteX0" fmla="*/ 72612 w 73264"/>
              <a:gd name="connsiteY0" fmla="*/ 314 h 222595"/>
              <a:gd name="connsiteX1" fmla="*/ 37687 w 73264"/>
              <a:gd name="connsiteY1" fmla="*/ 78102 h 222595"/>
              <a:gd name="connsiteX2" fmla="*/ 18637 w 73264"/>
              <a:gd name="connsiteY2" fmla="*/ 120964 h 222595"/>
              <a:gd name="connsiteX3" fmla="*/ 4350 w 73264"/>
              <a:gd name="connsiteY3" fmla="*/ 222564 h 222595"/>
              <a:gd name="connsiteX4" fmla="*/ 4350 w 73264"/>
              <a:gd name="connsiteY4" fmla="*/ 109852 h 222595"/>
              <a:gd name="connsiteX5" fmla="*/ 72612 w 73264"/>
              <a:gd name="connsiteY5" fmla="*/ 314 h 22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264" h="222595">
                <a:moveTo>
                  <a:pt x="72612" y="314"/>
                </a:moveTo>
                <a:cubicBezTo>
                  <a:pt x="78168" y="-4978"/>
                  <a:pt x="46683" y="57994"/>
                  <a:pt x="37687" y="78102"/>
                </a:cubicBezTo>
                <a:cubicBezTo>
                  <a:pt x="28691" y="98210"/>
                  <a:pt x="24193" y="96887"/>
                  <a:pt x="18637" y="120964"/>
                </a:cubicBezTo>
                <a:cubicBezTo>
                  <a:pt x="13081" y="145041"/>
                  <a:pt x="6731" y="224416"/>
                  <a:pt x="4350" y="222564"/>
                </a:cubicBezTo>
                <a:cubicBezTo>
                  <a:pt x="1969" y="220712"/>
                  <a:pt x="-4117" y="142925"/>
                  <a:pt x="4350" y="109852"/>
                </a:cubicBezTo>
                <a:cubicBezTo>
                  <a:pt x="12817" y="76779"/>
                  <a:pt x="67056" y="5606"/>
                  <a:pt x="72612" y="3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: 図形 1061">
            <a:extLst>
              <a:ext uri="{FF2B5EF4-FFF2-40B4-BE49-F238E27FC236}">
                <a16:creationId xmlns:a16="http://schemas.microsoft.com/office/drawing/2014/main" id="{F5F75426-F955-4A86-B449-70ADB4A9C690}"/>
              </a:ext>
            </a:extLst>
          </p:cNvPr>
          <p:cNvSpPr/>
          <p:nvPr/>
        </p:nvSpPr>
        <p:spPr>
          <a:xfrm>
            <a:off x="5908673" y="5616419"/>
            <a:ext cx="114303" cy="100207"/>
          </a:xfrm>
          <a:custGeom>
            <a:avLst/>
            <a:gdLst>
              <a:gd name="connsiteX0" fmla="*/ 114302 w 114303"/>
              <a:gd name="connsiteY0" fmla="*/ 156 h 100207"/>
              <a:gd name="connsiteX1" fmla="*/ 42865 w 114303"/>
              <a:gd name="connsiteY1" fmla="*/ 36669 h 100207"/>
              <a:gd name="connsiteX2" fmla="*/ 2 w 114303"/>
              <a:gd name="connsiteY2" fmla="*/ 100169 h 100207"/>
              <a:gd name="connsiteX3" fmla="*/ 44452 w 114303"/>
              <a:gd name="connsiteY3" fmla="*/ 27144 h 100207"/>
              <a:gd name="connsiteX4" fmla="*/ 114302 w 114303"/>
              <a:gd name="connsiteY4" fmla="*/ 156 h 100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3" h="100207">
                <a:moveTo>
                  <a:pt x="114302" y="156"/>
                </a:moveTo>
                <a:cubicBezTo>
                  <a:pt x="114038" y="1743"/>
                  <a:pt x="61915" y="20000"/>
                  <a:pt x="42865" y="36669"/>
                </a:cubicBezTo>
                <a:cubicBezTo>
                  <a:pt x="23815" y="53338"/>
                  <a:pt x="-262" y="101756"/>
                  <a:pt x="2" y="100169"/>
                </a:cubicBezTo>
                <a:cubicBezTo>
                  <a:pt x="266" y="98582"/>
                  <a:pt x="24079" y="45136"/>
                  <a:pt x="44452" y="27144"/>
                </a:cubicBezTo>
                <a:cubicBezTo>
                  <a:pt x="64825" y="9152"/>
                  <a:pt x="114566" y="-1431"/>
                  <a:pt x="114302" y="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: 図形 1062">
            <a:extLst>
              <a:ext uri="{FF2B5EF4-FFF2-40B4-BE49-F238E27FC236}">
                <a16:creationId xmlns:a16="http://schemas.microsoft.com/office/drawing/2014/main" id="{9E636F83-4CD5-4603-AA96-59D6C0CF33BC}"/>
              </a:ext>
            </a:extLst>
          </p:cNvPr>
          <p:cNvSpPr/>
          <p:nvPr/>
        </p:nvSpPr>
        <p:spPr>
          <a:xfrm>
            <a:off x="5878305" y="5690644"/>
            <a:ext cx="66612" cy="167269"/>
          </a:xfrm>
          <a:custGeom>
            <a:avLst/>
            <a:gdLst>
              <a:gd name="connsiteX0" fmla="*/ 208 w 66612"/>
              <a:gd name="connsiteY0" fmla="*/ 544 h 167269"/>
              <a:gd name="connsiteX1" fmla="*/ 52595 w 66612"/>
              <a:gd name="connsiteY1" fmla="*/ 73569 h 167269"/>
              <a:gd name="connsiteX2" fmla="*/ 60533 w 66612"/>
              <a:gd name="connsiteY2" fmla="*/ 167231 h 167269"/>
              <a:gd name="connsiteX3" fmla="*/ 65295 w 66612"/>
              <a:gd name="connsiteY3" fmla="*/ 84681 h 167269"/>
              <a:gd name="connsiteX4" fmla="*/ 63708 w 66612"/>
              <a:gd name="connsiteY4" fmla="*/ 57694 h 167269"/>
              <a:gd name="connsiteX5" fmla="*/ 35133 w 66612"/>
              <a:gd name="connsiteY5" fmla="*/ 40231 h 167269"/>
              <a:gd name="connsiteX6" fmla="*/ 208 w 66612"/>
              <a:gd name="connsiteY6" fmla="*/ 544 h 167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612" h="167269">
                <a:moveTo>
                  <a:pt x="208" y="544"/>
                </a:moveTo>
                <a:cubicBezTo>
                  <a:pt x="3118" y="6100"/>
                  <a:pt x="42541" y="45788"/>
                  <a:pt x="52595" y="73569"/>
                </a:cubicBezTo>
                <a:cubicBezTo>
                  <a:pt x="62649" y="101350"/>
                  <a:pt x="58416" y="165379"/>
                  <a:pt x="60533" y="167231"/>
                </a:cubicBezTo>
                <a:cubicBezTo>
                  <a:pt x="62650" y="169083"/>
                  <a:pt x="64766" y="102937"/>
                  <a:pt x="65295" y="84681"/>
                </a:cubicBezTo>
                <a:cubicBezTo>
                  <a:pt x="65824" y="66425"/>
                  <a:pt x="68735" y="65102"/>
                  <a:pt x="63708" y="57694"/>
                </a:cubicBezTo>
                <a:cubicBezTo>
                  <a:pt x="58681" y="50286"/>
                  <a:pt x="44658" y="46846"/>
                  <a:pt x="35133" y="40231"/>
                </a:cubicBezTo>
                <a:cubicBezTo>
                  <a:pt x="25608" y="33616"/>
                  <a:pt x="-2702" y="-5012"/>
                  <a:pt x="208" y="5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: 図形 1063">
            <a:extLst>
              <a:ext uri="{FF2B5EF4-FFF2-40B4-BE49-F238E27FC236}">
                <a16:creationId xmlns:a16="http://schemas.microsoft.com/office/drawing/2014/main" id="{176A5907-DB62-4472-8655-030B98E3B3FA}"/>
              </a:ext>
            </a:extLst>
          </p:cNvPr>
          <p:cNvSpPr/>
          <p:nvPr/>
        </p:nvSpPr>
        <p:spPr>
          <a:xfrm>
            <a:off x="5941677" y="5348379"/>
            <a:ext cx="68923" cy="290428"/>
          </a:xfrm>
          <a:custGeom>
            <a:avLst/>
            <a:gdLst>
              <a:gd name="connsiteX0" fmla="*/ 68598 w 68923"/>
              <a:gd name="connsiteY0" fmla="*/ 1496 h 290428"/>
              <a:gd name="connsiteX1" fmla="*/ 49548 w 68923"/>
              <a:gd name="connsiteY1" fmla="*/ 80871 h 290428"/>
              <a:gd name="connsiteX2" fmla="*/ 41611 w 68923"/>
              <a:gd name="connsiteY2" fmla="*/ 176121 h 290428"/>
              <a:gd name="connsiteX3" fmla="*/ 11448 w 68923"/>
              <a:gd name="connsiteY3" fmla="*/ 196759 h 290428"/>
              <a:gd name="connsiteX4" fmla="*/ 336 w 68923"/>
              <a:gd name="connsiteY4" fmla="*/ 290421 h 290428"/>
              <a:gd name="connsiteX5" fmla="*/ 22561 w 68923"/>
              <a:gd name="connsiteY5" fmla="*/ 201521 h 290428"/>
              <a:gd name="connsiteX6" fmla="*/ 32086 w 68923"/>
              <a:gd name="connsiteY6" fmla="*/ 152309 h 290428"/>
              <a:gd name="connsiteX7" fmla="*/ 68598 w 68923"/>
              <a:gd name="connsiteY7" fmla="*/ 1496 h 290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923" h="290428">
                <a:moveTo>
                  <a:pt x="68598" y="1496"/>
                </a:moveTo>
                <a:cubicBezTo>
                  <a:pt x="71508" y="-10410"/>
                  <a:pt x="54046" y="51767"/>
                  <a:pt x="49548" y="80871"/>
                </a:cubicBezTo>
                <a:cubicBezTo>
                  <a:pt x="45050" y="109975"/>
                  <a:pt x="47961" y="156806"/>
                  <a:pt x="41611" y="176121"/>
                </a:cubicBezTo>
                <a:cubicBezTo>
                  <a:pt x="35261" y="195436"/>
                  <a:pt x="18327" y="177709"/>
                  <a:pt x="11448" y="196759"/>
                </a:cubicBezTo>
                <a:cubicBezTo>
                  <a:pt x="4569" y="215809"/>
                  <a:pt x="-1516" y="289627"/>
                  <a:pt x="336" y="290421"/>
                </a:cubicBezTo>
                <a:cubicBezTo>
                  <a:pt x="2188" y="291215"/>
                  <a:pt x="17269" y="224540"/>
                  <a:pt x="22561" y="201521"/>
                </a:cubicBezTo>
                <a:cubicBezTo>
                  <a:pt x="27853" y="178502"/>
                  <a:pt x="26530" y="179296"/>
                  <a:pt x="32086" y="152309"/>
                </a:cubicBezTo>
                <a:cubicBezTo>
                  <a:pt x="37642" y="125322"/>
                  <a:pt x="65688" y="13402"/>
                  <a:pt x="68598" y="14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: 図形 1064">
            <a:extLst>
              <a:ext uri="{FF2B5EF4-FFF2-40B4-BE49-F238E27FC236}">
                <a16:creationId xmlns:a16="http://schemas.microsoft.com/office/drawing/2014/main" id="{22C869CB-85D8-48D9-91F2-A1BB114C0C19}"/>
              </a:ext>
            </a:extLst>
          </p:cNvPr>
          <p:cNvSpPr/>
          <p:nvPr/>
        </p:nvSpPr>
        <p:spPr>
          <a:xfrm>
            <a:off x="5881738" y="5548148"/>
            <a:ext cx="59919" cy="194109"/>
          </a:xfrm>
          <a:custGeom>
            <a:avLst/>
            <a:gdLst>
              <a:gd name="connsiteX0" fmla="*/ 39637 w 59919"/>
              <a:gd name="connsiteY0" fmla="*/ 165 h 194109"/>
              <a:gd name="connsiteX1" fmla="*/ 47575 w 59919"/>
              <a:gd name="connsiteY1" fmla="*/ 98590 h 194109"/>
              <a:gd name="connsiteX2" fmla="*/ 19000 w 59919"/>
              <a:gd name="connsiteY2" fmla="*/ 146215 h 194109"/>
              <a:gd name="connsiteX3" fmla="*/ 1537 w 59919"/>
              <a:gd name="connsiteY3" fmla="*/ 193840 h 194109"/>
              <a:gd name="connsiteX4" fmla="*/ 58687 w 59919"/>
              <a:gd name="connsiteY4" fmla="*/ 123990 h 194109"/>
              <a:gd name="connsiteX5" fmla="*/ 39637 w 59919"/>
              <a:gd name="connsiteY5" fmla="*/ 165 h 19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919" h="194109">
                <a:moveTo>
                  <a:pt x="39637" y="165"/>
                </a:moveTo>
                <a:cubicBezTo>
                  <a:pt x="37785" y="-4068"/>
                  <a:pt x="51014" y="74248"/>
                  <a:pt x="47575" y="98590"/>
                </a:cubicBezTo>
                <a:cubicBezTo>
                  <a:pt x="44136" y="122932"/>
                  <a:pt x="26673" y="130340"/>
                  <a:pt x="19000" y="146215"/>
                </a:cubicBezTo>
                <a:cubicBezTo>
                  <a:pt x="11327" y="162090"/>
                  <a:pt x="-5077" y="197544"/>
                  <a:pt x="1537" y="193840"/>
                </a:cubicBezTo>
                <a:cubicBezTo>
                  <a:pt x="8151" y="190136"/>
                  <a:pt x="51808" y="152830"/>
                  <a:pt x="58687" y="123990"/>
                </a:cubicBezTo>
                <a:cubicBezTo>
                  <a:pt x="65566" y="95150"/>
                  <a:pt x="41489" y="4398"/>
                  <a:pt x="39637" y="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: 図形 1065">
            <a:extLst>
              <a:ext uri="{FF2B5EF4-FFF2-40B4-BE49-F238E27FC236}">
                <a16:creationId xmlns:a16="http://schemas.microsoft.com/office/drawing/2014/main" id="{FC4DED4D-300B-497A-913D-2A25CD88DFE9}"/>
              </a:ext>
            </a:extLst>
          </p:cNvPr>
          <p:cNvSpPr/>
          <p:nvPr/>
        </p:nvSpPr>
        <p:spPr>
          <a:xfrm>
            <a:off x="5870530" y="5729204"/>
            <a:ext cx="58709" cy="119202"/>
          </a:xfrm>
          <a:custGeom>
            <a:avLst/>
            <a:gdLst>
              <a:gd name="connsiteX0" fmla="*/ 45 w 58709"/>
              <a:gd name="connsiteY0" fmla="*/ 84 h 119202"/>
              <a:gd name="connsiteX1" fmla="*/ 47670 w 58709"/>
              <a:gd name="connsiteY1" fmla="*/ 57234 h 119202"/>
              <a:gd name="connsiteX2" fmla="*/ 54020 w 58709"/>
              <a:gd name="connsiteY2" fmla="*/ 119146 h 119202"/>
              <a:gd name="connsiteX3" fmla="*/ 57195 w 58709"/>
              <a:gd name="connsiteY3" fmla="*/ 46121 h 119202"/>
              <a:gd name="connsiteX4" fmla="*/ 45 w 58709"/>
              <a:gd name="connsiteY4" fmla="*/ 84 h 119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709" h="119202">
                <a:moveTo>
                  <a:pt x="45" y="84"/>
                </a:moveTo>
                <a:cubicBezTo>
                  <a:pt x="-1542" y="1936"/>
                  <a:pt x="38674" y="37390"/>
                  <a:pt x="47670" y="57234"/>
                </a:cubicBezTo>
                <a:cubicBezTo>
                  <a:pt x="56666" y="77078"/>
                  <a:pt x="52433" y="120998"/>
                  <a:pt x="54020" y="119146"/>
                </a:cubicBezTo>
                <a:cubicBezTo>
                  <a:pt x="55607" y="117294"/>
                  <a:pt x="61428" y="64906"/>
                  <a:pt x="57195" y="46121"/>
                </a:cubicBezTo>
                <a:cubicBezTo>
                  <a:pt x="52962" y="27336"/>
                  <a:pt x="1632" y="-1768"/>
                  <a:pt x="45" y="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: 図形 1066">
            <a:extLst>
              <a:ext uri="{FF2B5EF4-FFF2-40B4-BE49-F238E27FC236}">
                <a16:creationId xmlns:a16="http://schemas.microsoft.com/office/drawing/2014/main" id="{A7CD18CF-2EE4-4AC3-BE82-BA0F47051502}"/>
              </a:ext>
            </a:extLst>
          </p:cNvPr>
          <p:cNvSpPr/>
          <p:nvPr/>
        </p:nvSpPr>
        <p:spPr>
          <a:xfrm>
            <a:off x="5865297" y="5732373"/>
            <a:ext cx="52294" cy="117719"/>
          </a:xfrm>
          <a:custGeom>
            <a:avLst/>
            <a:gdLst>
              <a:gd name="connsiteX0" fmla="*/ 516 w 52294"/>
              <a:gd name="connsiteY0" fmla="*/ 90 h 117719"/>
              <a:gd name="connsiteX1" fmla="*/ 40203 w 52294"/>
              <a:gd name="connsiteY1" fmla="*/ 74702 h 117719"/>
              <a:gd name="connsiteX2" fmla="*/ 51316 w 52294"/>
              <a:gd name="connsiteY2" fmla="*/ 117565 h 117719"/>
              <a:gd name="connsiteX3" fmla="*/ 19566 w 52294"/>
              <a:gd name="connsiteY3" fmla="*/ 60415 h 117719"/>
              <a:gd name="connsiteX4" fmla="*/ 516 w 52294"/>
              <a:gd name="connsiteY4" fmla="*/ 90 h 117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94" h="117719">
                <a:moveTo>
                  <a:pt x="516" y="90"/>
                </a:moveTo>
                <a:cubicBezTo>
                  <a:pt x="3955" y="2471"/>
                  <a:pt x="31736" y="55123"/>
                  <a:pt x="40203" y="74702"/>
                </a:cubicBezTo>
                <a:cubicBezTo>
                  <a:pt x="48670" y="94281"/>
                  <a:pt x="54755" y="119946"/>
                  <a:pt x="51316" y="117565"/>
                </a:cubicBezTo>
                <a:cubicBezTo>
                  <a:pt x="47877" y="115184"/>
                  <a:pt x="27504" y="78142"/>
                  <a:pt x="19566" y="60415"/>
                </a:cubicBezTo>
                <a:cubicBezTo>
                  <a:pt x="11629" y="42688"/>
                  <a:pt x="-2923" y="-2291"/>
                  <a:pt x="516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: 図形 1067">
            <a:extLst>
              <a:ext uri="{FF2B5EF4-FFF2-40B4-BE49-F238E27FC236}">
                <a16:creationId xmlns:a16="http://schemas.microsoft.com/office/drawing/2014/main" id="{A99402D6-B147-415B-9B6F-44CC9A07BBB1}"/>
              </a:ext>
            </a:extLst>
          </p:cNvPr>
          <p:cNvSpPr/>
          <p:nvPr/>
        </p:nvSpPr>
        <p:spPr>
          <a:xfrm>
            <a:off x="5835141" y="5730802"/>
            <a:ext cx="89825" cy="139819"/>
          </a:xfrm>
          <a:custGeom>
            <a:avLst/>
            <a:gdLst>
              <a:gd name="connsiteX0" fmla="*/ 27497 w 89825"/>
              <a:gd name="connsiteY0" fmla="*/ 73 h 139819"/>
              <a:gd name="connsiteX1" fmla="*/ 3684 w 89825"/>
              <a:gd name="connsiteY1" fmla="*/ 87386 h 139819"/>
              <a:gd name="connsiteX2" fmla="*/ 5272 w 89825"/>
              <a:gd name="connsiteY2" fmla="*/ 122311 h 139819"/>
              <a:gd name="connsiteX3" fmla="*/ 52897 w 89825"/>
              <a:gd name="connsiteY3" fmla="*/ 139773 h 139819"/>
              <a:gd name="connsiteX4" fmla="*/ 89409 w 89825"/>
              <a:gd name="connsiteY4" fmla="*/ 117548 h 139819"/>
              <a:gd name="connsiteX5" fmla="*/ 68772 w 89825"/>
              <a:gd name="connsiteY5" fmla="*/ 125486 h 139819"/>
              <a:gd name="connsiteX6" fmla="*/ 11622 w 89825"/>
              <a:gd name="connsiteY6" fmla="*/ 103261 h 139819"/>
              <a:gd name="connsiteX7" fmla="*/ 27497 w 89825"/>
              <a:gd name="connsiteY7" fmla="*/ 73 h 1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825" h="139819">
                <a:moveTo>
                  <a:pt x="27497" y="73"/>
                </a:moveTo>
                <a:cubicBezTo>
                  <a:pt x="26174" y="-2573"/>
                  <a:pt x="7388" y="67013"/>
                  <a:pt x="3684" y="87386"/>
                </a:cubicBezTo>
                <a:cubicBezTo>
                  <a:pt x="-20" y="107759"/>
                  <a:pt x="-2930" y="113580"/>
                  <a:pt x="5272" y="122311"/>
                </a:cubicBezTo>
                <a:cubicBezTo>
                  <a:pt x="13474" y="131042"/>
                  <a:pt x="38874" y="140567"/>
                  <a:pt x="52897" y="139773"/>
                </a:cubicBezTo>
                <a:cubicBezTo>
                  <a:pt x="66920" y="138979"/>
                  <a:pt x="86763" y="119929"/>
                  <a:pt x="89409" y="117548"/>
                </a:cubicBezTo>
                <a:cubicBezTo>
                  <a:pt x="92055" y="115167"/>
                  <a:pt x="81737" y="127867"/>
                  <a:pt x="68772" y="125486"/>
                </a:cubicBezTo>
                <a:cubicBezTo>
                  <a:pt x="55808" y="123105"/>
                  <a:pt x="19295" y="121252"/>
                  <a:pt x="11622" y="103261"/>
                </a:cubicBezTo>
                <a:cubicBezTo>
                  <a:pt x="3949" y="85270"/>
                  <a:pt x="28820" y="2719"/>
                  <a:pt x="27497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: 図形 1068">
            <a:extLst>
              <a:ext uri="{FF2B5EF4-FFF2-40B4-BE49-F238E27FC236}">
                <a16:creationId xmlns:a16="http://schemas.microsoft.com/office/drawing/2014/main" id="{926F4E72-F60E-40C9-9A69-B313D57A81AC}"/>
              </a:ext>
            </a:extLst>
          </p:cNvPr>
          <p:cNvSpPr/>
          <p:nvPr/>
        </p:nvSpPr>
        <p:spPr>
          <a:xfrm>
            <a:off x="4330767" y="3073003"/>
            <a:ext cx="787350" cy="465723"/>
          </a:xfrm>
          <a:custGeom>
            <a:avLst/>
            <a:gdLst>
              <a:gd name="connsiteX0" fmla="*/ 787333 w 787350"/>
              <a:gd name="connsiteY0" fmla="*/ 465535 h 465723"/>
              <a:gd name="connsiteX1" fmla="*/ 642871 w 787350"/>
              <a:gd name="connsiteY1" fmla="*/ 111522 h 465723"/>
              <a:gd name="connsiteX2" fmla="*/ 544446 w 787350"/>
              <a:gd name="connsiteY2" fmla="*/ 397 h 465723"/>
              <a:gd name="connsiteX3" fmla="*/ 6283 w 787350"/>
              <a:gd name="connsiteY3" fmla="*/ 71835 h 465723"/>
              <a:gd name="connsiteX4" fmla="*/ 266633 w 787350"/>
              <a:gd name="connsiteY4" fmla="*/ 38497 h 465723"/>
              <a:gd name="connsiteX5" fmla="*/ 514283 w 787350"/>
              <a:gd name="connsiteY5" fmla="*/ 19447 h 465723"/>
              <a:gd name="connsiteX6" fmla="*/ 582546 w 787350"/>
              <a:gd name="connsiteY6" fmla="*/ 24210 h 465723"/>
              <a:gd name="connsiteX7" fmla="*/ 652396 w 787350"/>
              <a:gd name="connsiteY7" fmla="*/ 159147 h 465723"/>
              <a:gd name="connsiteX8" fmla="*/ 787333 w 787350"/>
              <a:gd name="connsiteY8" fmla="*/ 465535 h 465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7350" h="465723">
                <a:moveTo>
                  <a:pt x="787333" y="465535"/>
                </a:moveTo>
                <a:cubicBezTo>
                  <a:pt x="785745" y="457597"/>
                  <a:pt x="683352" y="189045"/>
                  <a:pt x="642871" y="111522"/>
                </a:cubicBezTo>
                <a:cubicBezTo>
                  <a:pt x="602390" y="33999"/>
                  <a:pt x="650544" y="7011"/>
                  <a:pt x="544446" y="397"/>
                </a:cubicBezTo>
                <a:cubicBezTo>
                  <a:pt x="438348" y="-6217"/>
                  <a:pt x="6283" y="71835"/>
                  <a:pt x="6283" y="71835"/>
                </a:cubicBezTo>
                <a:cubicBezTo>
                  <a:pt x="-40019" y="78185"/>
                  <a:pt x="181966" y="47228"/>
                  <a:pt x="266633" y="38497"/>
                </a:cubicBezTo>
                <a:cubicBezTo>
                  <a:pt x="351300" y="29766"/>
                  <a:pt x="461631" y="21828"/>
                  <a:pt x="514283" y="19447"/>
                </a:cubicBezTo>
                <a:cubicBezTo>
                  <a:pt x="566935" y="17066"/>
                  <a:pt x="559527" y="927"/>
                  <a:pt x="582546" y="24210"/>
                </a:cubicBezTo>
                <a:cubicBezTo>
                  <a:pt x="605565" y="47493"/>
                  <a:pt x="621440" y="90355"/>
                  <a:pt x="652396" y="159147"/>
                </a:cubicBezTo>
                <a:cubicBezTo>
                  <a:pt x="683352" y="227939"/>
                  <a:pt x="788921" y="473473"/>
                  <a:pt x="787333" y="4655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: 図形 1069">
            <a:extLst>
              <a:ext uri="{FF2B5EF4-FFF2-40B4-BE49-F238E27FC236}">
                <a16:creationId xmlns:a16="http://schemas.microsoft.com/office/drawing/2014/main" id="{FDD0B307-6AC2-4316-8E69-AF851ADC8661}"/>
              </a:ext>
            </a:extLst>
          </p:cNvPr>
          <p:cNvSpPr/>
          <p:nvPr/>
        </p:nvSpPr>
        <p:spPr>
          <a:xfrm>
            <a:off x="3980306" y="3493264"/>
            <a:ext cx="860063" cy="131183"/>
          </a:xfrm>
          <a:custGeom>
            <a:avLst/>
            <a:gdLst>
              <a:gd name="connsiteX0" fmla="*/ 859982 w 860063"/>
              <a:gd name="connsiteY0" fmla="*/ 130999 h 131183"/>
              <a:gd name="connsiteX1" fmla="*/ 588519 w 860063"/>
              <a:gd name="connsiteY1" fmla="*/ 45274 h 131183"/>
              <a:gd name="connsiteX2" fmla="*/ 356744 w 860063"/>
              <a:gd name="connsiteY2" fmla="*/ 10349 h 131183"/>
              <a:gd name="connsiteX3" fmla="*/ 1144 w 860063"/>
              <a:gd name="connsiteY3" fmla="*/ 113536 h 131183"/>
              <a:gd name="connsiteX4" fmla="*/ 250382 w 860063"/>
              <a:gd name="connsiteY4" fmla="*/ 15111 h 131183"/>
              <a:gd name="connsiteX5" fmla="*/ 445644 w 860063"/>
              <a:gd name="connsiteY5" fmla="*/ 824 h 131183"/>
              <a:gd name="connsiteX6" fmla="*/ 615507 w 860063"/>
              <a:gd name="connsiteY6" fmla="*/ 19874 h 131183"/>
              <a:gd name="connsiteX7" fmla="*/ 859982 w 860063"/>
              <a:gd name="connsiteY7" fmla="*/ 130999 h 131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0063" h="131183">
                <a:moveTo>
                  <a:pt x="859982" y="130999"/>
                </a:moveTo>
                <a:cubicBezTo>
                  <a:pt x="855484" y="135232"/>
                  <a:pt x="672392" y="65382"/>
                  <a:pt x="588519" y="45274"/>
                </a:cubicBezTo>
                <a:cubicBezTo>
                  <a:pt x="504646" y="25166"/>
                  <a:pt x="454640" y="-1028"/>
                  <a:pt x="356744" y="10349"/>
                </a:cubicBezTo>
                <a:cubicBezTo>
                  <a:pt x="258848" y="21726"/>
                  <a:pt x="18871" y="112742"/>
                  <a:pt x="1144" y="113536"/>
                </a:cubicBezTo>
                <a:cubicBezTo>
                  <a:pt x="-16583" y="114330"/>
                  <a:pt x="176299" y="33896"/>
                  <a:pt x="250382" y="15111"/>
                </a:cubicBezTo>
                <a:cubicBezTo>
                  <a:pt x="324465" y="-3674"/>
                  <a:pt x="384790" y="30"/>
                  <a:pt x="445644" y="824"/>
                </a:cubicBezTo>
                <a:cubicBezTo>
                  <a:pt x="506498" y="1618"/>
                  <a:pt x="549626" y="1353"/>
                  <a:pt x="615507" y="19874"/>
                </a:cubicBezTo>
                <a:cubicBezTo>
                  <a:pt x="681388" y="38395"/>
                  <a:pt x="864480" y="126766"/>
                  <a:pt x="859982" y="1309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: 図形 1070">
            <a:extLst>
              <a:ext uri="{FF2B5EF4-FFF2-40B4-BE49-F238E27FC236}">
                <a16:creationId xmlns:a16="http://schemas.microsoft.com/office/drawing/2014/main" id="{3CFB9C5D-8627-4D4E-9637-172BF4DA96E7}"/>
              </a:ext>
            </a:extLst>
          </p:cNvPr>
          <p:cNvSpPr/>
          <p:nvPr/>
        </p:nvSpPr>
        <p:spPr>
          <a:xfrm>
            <a:off x="3954721" y="2800047"/>
            <a:ext cx="1119035" cy="259589"/>
          </a:xfrm>
          <a:custGeom>
            <a:avLst/>
            <a:gdLst>
              <a:gd name="connsiteX0" fmla="*/ 1118929 w 1119035"/>
              <a:gd name="connsiteY0" fmla="*/ 228903 h 259589"/>
              <a:gd name="connsiteX1" fmla="*/ 920492 w 1119035"/>
              <a:gd name="connsiteY1" fmla="*/ 24116 h 259589"/>
              <a:gd name="connsiteX2" fmla="*/ 642679 w 1119035"/>
              <a:gd name="connsiteY2" fmla="*/ 17766 h 259589"/>
              <a:gd name="connsiteX3" fmla="*/ 233104 w 1119035"/>
              <a:gd name="connsiteY3" fmla="*/ 147941 h 259589"/>
              <a:gd name="connsiteX4" fmla="*/ 2917 w 1119035"/>
              <a:gd name="connsiteY4" fmla="*/ 259066 h 259589"/>
              <a:gd name="connsiteX5" fmla="*/ 387092 w 1119035"/>
              <a:gd name="connsiteY5" fmla="*/ 101903 h 259589"/>
              <a:gd name="connsiteX6" fmla="*/ 774442 w 1119035"/>
              <a:gd name="connsiteY6" fmla="*/ 16178 h 259589"/>
              <a:gd name="connsiteX7" fmla="*/ 895092 w 1119035"/>
              <a:gd name="connsiteY7" fmla="*/ 22528 h 259589"/>
              <a:gd name="connsiteX8" fmla="*/ 1118929 w 1119035"/>
              <a:gd name="connsiteY8" fmla="*/ 228903 h 259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9035" h="259589">
                <a:moveTo>
                  <a:pt x="1118929" y="228903"/>
                </a:moveTo>
                <a:cubicBezTo>
                  <a:pt x="1123162" y="229168"/>
                  <a:pt x="999867" y="59305"/>
                  <a:pt x="920492" y="24116"/>
                </a:cubicBezTo>
                <a:cubicBezTo>
                  <a:pt x="841117" y="-11074"/>
                  <a:pt x="757244" y="-2872"/>
                  <a:pt x="642679" y="17766"/>
                </a:cubicBezTo>
                <a:cubicBezTo>
                  <a:pt x="528114" y="38403"/>
                  <a:pt x="339731" y="107724"/>
                  <a:pt x="233104" y="147941"/>
                </a:cubicBezTo>
                <a:cubicBezTo>
                  <a:pt x="126477" y="188158"/>
                  <a:pt x="-22748" y="266739"/>
                  <a:pt x="2917" y="259066"/>
                </a:cubicBezTo>
                <a:cubicBezTo>
                  <a:pt x="28582" y="251393"/>
                  <a:pt x="258504" y="142384"/>
                  <a:pt x="387092" y="101903"/>
                </a:cubicBezTo>
                <a:cubicBezTo>
                  <a:pt x="515679" y="61422"/>
                  <a:pt x="689775" y="29407"/>
                  <a:pt x="774442" y="16178"/>
                </a:cubicBezTo>
                <a:cubicBezTo>
                  <a:pt x="859109" y="2949"/>
                  <a:pt x="840853" y="-11603"/>
                  <a:pt x="895092" y="22528"/>
                </a:cubicBezTo>
                <a:cubicBezTo>
                  <a:pt x="949331" y="56659"/>
                  <a:pt x="1114696" y="228638"/>
                  <a:pt x="1118929" y="2289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: 図形 1071">
            <a:extLst>
              <a:ext uri="{FF2B5EF4-FFF2-40B4-BE49-F238E27FC236}">
                <a16:creationId xmlns:a16="http://schemas.microsoft.com/office/drawing/2014/main" id="{853EEDF4-1381-4232-B0C7-54452C75EA10}"/>
              </a:ext>
            </a:extLst>
          </p:cNvPr>
          <p:cNvSpPr/>
          <p:nvPr/>
        </p:nvSpPr>
        <p:spPr>
          <a:xfrm>
            <a:off x="3581378" y="2883700"/>
            <a:ext cx="1434510" cy="630410"/>
          </a:xfrm>
          <a:custGeom>
            <a:avLst/>
            <a:gdLst>
              <a:gd name="connsiteX0" fmla="*/ 1433535 w 1434510"/>
              <a:gd name="connsiteY0" fmla="*/ 216688 h 630410"/>
              <a:gd name="connsiteX1" fmla="*/ 1104922 w 1434510"/>
              <a:gd name="connsiteY1" fmla="*/ 38888 h 630410"/>
              <a:gd name="connsiteX2" fmla="*/ 336572 w 1434510"/>
              <a:gd name="connsiteY2" fmla="*/ 334163 h 630410"/>
              <a:gd name="connsiteX3" fmla="*/ 3197 w 1434510"/>
              <a:gd name="connsiteY3" fmla="*/ 629438 h 630410"/>
              <a:gd name="connsiteX4" fmla="*/ 184172 w 1434510"/>
              <a:gd name="connsiteY4" fmla="*/ 423063 h 630410"/>
              <a:gd name="connsiteX5" fmla="*/ 449285 w 1434510"/>
              <a:gd name="connsiteY5" fmla="*/ 253200 h 630410"/>
              <a:gd name="connsiteX6" fmla="*/ 1084285 w 1434510"/>
              <a:gd name="connsiteY6" fmla="*/ 19838 h 630410"/>
              <a:gd name="connsiteX7" fmla="*/ 1201760 w 1434510"/>
              <a:gd name="connsiteY7" fmla="*/ 34125 h 630410"/>
              <a:gd name="connsiteX8" fmla="*/ 1433535 w 1434510"/>
              <a:gd name="connsiteY8" fmla="*/ 216688 h 630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4510" h="630410">
                <a:moveTo>
                  <a:pt x="1433535" y="216688"/>
                </a:moveTo>
                <a:cubicBezTo>
                  <a:pt x="1417395" y="217482"/>
                  <a:pt x="1287749" y="19309"/>
                  <a:pt x="1104922" y="38888"/>
                </a:cubicBezTo>
                <a:cubicBezTo>
                  <a:pt x="922095" y="58467"/>
                  <a:pt x="520193" y="235738"/>
                  <a:pt x="336572" y="334163"/>
                </a:cubicBezTo>
                <a:cubicBezTo>
                  <a:pt x="152951" y="432588"/>
                  <a:pt x="28597" y="614621"/>
                  <a:pt x="3197" y="629438"/>
                </a:cubicBezTo>
                <a:cubicBezTo>
                  <a:pt x="-22203" y="644255"/>
                  <a:pt x="109824" y="485769"/>
                  <a:pt x="184172" y="423063"/>
                </a:cubicBezTo>
                <a:cubicBezTo>
                  <a:pt x="258520" y="360357"/>
                  <a:pt x="299266" y="320404"/>
                  <a:pt x="449285" y="253200"/>
                </a:cubicBezTo>
                <a:cubicBezTo>
                  <a:pt x="599304" y="185996"/>
                  <a:pt x="958872" y="56350"/>
                  <a:pt x="1084285" y="19838"/>
                </a:cubicBezTo>
                <a:cubicBezTo>
                  <a:pt x="1209697" y="-16675"/>
                  <a:pt x="1142493" y="2640"/>
                  <a:pt x="1201760" y="34125"/>
                </a:cubicBezTo>
                <a:cubicBezTo>
                  <a:pt x="1261027" y="65610"/>
                  <a:pt x="1449675" y="215894"/>
                  <a:pt x="1433535" y="2166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: 図形 1074">
            <a:extLst>
              <a:ext uri="{FF2B5EF4-FFF2-40B4-BE49-F238E27FC236}">
                <a16:creationId xmlns:a16="http://schemas.microsoft.com/office/drawing/2014/main" id="{F7F32232-A3CC-4D0A-B7B2-4B786A69E941}"/>
              </a:ext>
            </a:extLst>
          </p:cNvPr>
          <p:cNvSpPr/>
          <p:nvPr/>
        </p:nvSpPr>
        <p:spPr>
          <a:xfrm>
            <a:off x="3808404" y="3214871"/>
            <a:ext cx="1249204" cy="347732"/>
          </a:xfrm>
          <a:custGeom>
            <a:avLst/>
            <a:gdLst>
              <a:gd name="connsiteX0" fmla="*/ 9 w 1249204"/>
              <a:gd name="connsiteY0" fmla="*/ 268104 h 347732"/>
              <a:gd name="connsiteX1" fmla="*/ 282584 w 1249204"/>
              <a:gd name="connsiteY1" fmla="*/ 176029 h 347732"/>
              <a:gd name="connsiteX2" fmla="*/ 701684 w 1249204"/>
              <a:gd name="connsiteY2" fmla="*/ 31567 h 347732"/>
              <a:gd name="connsiteX3" fmla="*/ 1217621 w 1249204"/>
              <a:gd name="connsiteY3" fmla="*/ 334779 h 347732"/>
              <a:gd name="connsiteX4" fmla="*/ 1160471 w 1249204"/>
              <a:gd name="connsiteY4" fmla="*/ 272867 h 347732"/>
              <a:gd name="connsiteX5" fmla="*/ 893771 w 1249204"/>
              <a:gd name="connsiteY5" fmla="*/ 98242 h 347732"/>
              <a:gd name="connsiteX6" fmla="*/ 660409 w 1249204"/>
              <a:gd name="connsiteY6" fmla="*/ 1404 h 347732"/>
              <a:gd name="connsiteX7" fmla="*/ 293696 w 1249204"/>
              <a:gd name="connsiteY7" fmla="*/ 168092 h 347732"/>
              <a:gd name="connsiteX8" fmla="*/ 9 w 1249204"/>
              <a:gd name="connsiteY8" fmla="*/ 268104 h 347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9204" h="347732">
                <a:moveTo>
                  <a:pt x="9" y="268104"/>
                </a:moveTo>
                <a:cubicBezTo>
                  <a:pt x="-1843" y="269427"/>
                  <a:pt x="282584" y="176029"/>
                  <a:pt x="282584" y="176029"/>
                </a:cubicBezTo>
                <a:cubicBezTo>
                  <a:pt x="399530" y="136606"/>
                  <a:pt x="545845" y="5109"/>
                  <a:pt x="701684" y="31567"/>
                </a:cubicBezTo>
                <a:cubicBezTo>
                  <a:pt x="857524" y="58025"/>
                  <a:pt x="1141156" y="294562"/>
                  <a:pt x="1217621" y="334779"/>
                </a:cubicBezTo>
                <a:cubicBezTo>
                  <a:pt x="1294086" y="374996"/>
                  <a:pt x="1214446" y="312290"/>
                  <a:pt x="1160471" y="272867"/>
                </a:cubicBezTo>
                <a:cubicBezTo>
                  <a:pt x="1106496" y="233444"/>
                  <a:pt x="977115" y="143486"/>
                  <a:pt x="893771" y="98242"/>
                </a:cubicBezTo>
                <a:cubicBezTo>
                  <a:pt x="810427" y="52998"/>
                  <a:pt x="760421" y="-10238"/>
                  <a:pt x="660409" y="1404"/>
                </a:cubicBezTo>
                <a:cubicBezTo>
                  <a:pt x="560397" y="13046"/>
                  <a:pt x="402175" y="126817"/>
                  <a:pt x="293696" y="168092"/>
                </a:cubicBezTo>
                <a:cubicBezTo>
                  <a:pt x="185217" y="209367"/>
                  <a:pt x="1861" y="266781"/>
                  <a:pt x="9" y="268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: 図形 1075">
            <a:extLst>
              <a:ext uri="{FF2B5EF4-FFF2-40B4-BE49-F238E27FC236}">
                <a16:creationId xmlns:a16="http://schemas.microsoft.com/office/drawing/2014/main" id="{915E97AE-865F-426F-AF12-458925E4E63C}"/>
              </a:ext>
            </a:extLst>
          </p:cNvPr>
          <p:cNvSpPr/>
          <p:nvPr/>
        </p:nvSpPr>
        <p:spPr>
          <a:xfrm>
            <a:off x="3260971" y="3569977"/>
            <a:ext cx="598052" cy="667858"/>
          </a:xfrm>
          <a:custGeom>
            <a:avLst/>
            <a:gdLst>
              <a:gd name="connsiteX0" fmla="*/ 588717 w 598052"/>
              <a:gd name="connsiteY0" fmla="*/ 13011 h 667858"/>
              <a:gd name="connsiteX1" fmla="*/ 160092 w 598052"/>
              <a:gd name="connsiteY1" fmla="*/ 365436 h 667858"/>
              <a:gd name="connsiteX2" fmla="*/ 2929 w 598052"/>
              <a:gd name="connsiteY2" fmla="*/ 665473 h 667858"/>
              <a:gd name="connsiteX3" fmla="*/ 64842 w 598052"/>
              <a:gd name="connsiteY3" fmla="*/ 497198 h 667858"/>
              <a:gd name="connsiteX4" fmla="*/ 153742 w 598052"/>
              <a:gd name="connsiteY4" fmla="*/ 336861 h 667858"/>
              <a:gd name="connsiteX5" fmla="*/ 433142 w 598052"/>
              <a:gd name="connsiteY5" fmla="*/ 98736 h 667858"/>
              <a:gd name="connsiteX6" fmla="*/ 588717 w 598052"/>
              <a:gd name="connsiteY6" fmla="*/ 13011 h 667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8052" h="667858">
                <a:moveTo>
                  <a:pt x="588717" y="13011"/>
                </a:moveTo>
                <a:cubicBezTo>
                  <a:pt x="543209" y="57461"/>
                  <a:pt x="257723" y="256692"/>
                  <a:pt x="160092" y="365436"/>
                </a:cubicBezTo>
                <a:cubicBezTo>
                  <a:pt x="62461" y="474180"/>
                  <a:pt x="18804" y="643513"/>
                  <a:pt x="2929" y="665473"/>
                </a:cubicBezTo>
                <a:cubicBezTo>
                  <a:pt x="-12946" y="687433"/>
                  <a:pt x="39707" y="551967"/>
                  <a:pt x="64842" y="497198"/>
                </a:cubicBezTo>
                <a:cubicBezTo>
                  <a:pt x="89977" y="442429"/>
                  <a:pt x="92359" y="403271"/>
                  <a:pt x="153742" y="336861"/>
                </a:cubicBezTo>
                <a:cubicBezTo>
                  <a:pt x="215125" y="270451"/>
                  <a:pt x="364086" y="149271"/>
                  <a:pt x="433142" y="98736"/>
                </a:cubicBezTo>
                <a:cubicBezTo>
                  <a:pt x="502198" y="48201"/>
                  <a:pt x="634225" y="-31439"/>
                  <a:pt x="588717" y="130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: 図形 1077">
            <a:extLst>
              <a:ext uri="{FF2B5EF4-FFF2-40B4-BE49-F238E27FC236}">
                <a16:creationId xmlns:a16="http://schemas.microsoft.com/office/drawing/2014/main" id="{9B55471D-CCBA-4E8A-B714-B844411F0130}"/>
              </a:ext>
            </a:extLst>
          </p:cNvPr>
          <p:cNvSpPr/>
          <p:nvPr/>
        </p:nvSpPr>
        <p:spPr>
          <a:xfrm>
            <a:off x="3009738" y="4364016"/>
            <a:ext cx="221090" cy="740607"/>
          </a:xfrm>
          <a:custGeom>
            <a:avLst/>
            <a:gdLst>
              <a:gd name="connsiteX0" fmla="*/ 220825 w 221090"/>
              <a:gd name="connsiteY0" fmla="*/ 1609 h 740607"/>
              <a:gd name="connsiteX1" fmla="*/ 171612 w 221090"/>
              <a:gd name="connsiteY1" fmla="*/ 393722 h 740607"/>
              <a:gd name="connsiteX2" fmla="*/ 1750 w 221090"/>
              <a:gd name="connsiteY2" fmla="*/ 736622 h 740607"/>
              <a:gd name="connsiteX3" fmla="*/ 87475 w 221090"/>
              <a:gd name="connsiteY3" fmla="*/ 568347 h 740607"/>
              <a:gd name="connsiteX4" fmla="*/ 155737 w 221090"/>
              <a:gd name="connsiteY4" fmla="*/ 379434 h 740607"/>
              <a:gd name="connsiteX5" fmla="*/ 189075 w 221090"/>
              <a:gd name="connsiteY5" fmla="*/ 258784 h 740607"/>
              <a:gd name="connsiteX6" fmla="*/ 220825 w 221090"/>
              <a:gd name="connsiteY6" fmla="*/ 1609 h 740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1090" h="740607">
                <a:moveTo>
                  <a:pt x="220825" y="1609"/>
                </a:moveTo>
                <a:cubicBezTo>
                  <a:pt x="217915" y="24099"/>
                  <a:pt x="208125" y="271220"/>
                  <a:pt x="171612" y="393722"/>
                </a:cubicBezTo>
                <a:cubicBezTo>
                  <a:pt x="135099" y="516224"/>
                  <a:pt x="15773" y="707518"/>
                  <a:pt x="1750" y="736622"/>
                </a:cubicBezTo>
                <a:cubicBezTo>
                  <a:pt x="-12273" y="765726"/>
                  <a:pt x="61810" y="627878"/>
                  <a:pt x="87475" y="568347"/>
                </a:cubicBezTo>
                <a:cubicBezTo>
                  <a:pt x="113140" y="508816"/>
                  <a:pt x="138804" y="431028"/>
                  <a:pt x="155737" y="379434"/>
                </a:cubicBezTo>
                <a:cubicBezTo>
                  <a:pt x="172670" y="327840"/>
                  <a:pt x="176110" y="318844"/>
                  <a:pt x="189075" y="258784"/>
                </a:cubicBezTo>
                <a:cubicBezTo>
                  <a:pt x="202040" y="198724"/>
                  <a:pt x="223735" y="-20881"/>
                  <a:pt x="220825" y="16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: 図形 1078">
            <a:extLst>
              <a:ext uri="{FF2B5EF4-FFF2-40B4-BE49-F238E27FC236}">
                <a16:creationId xmlns:a16="http://schemas.microsoft.com/office/drawing/2014/main" id="{0A1DAF1E-50F7-4C66-AC81-B2335742CD41}"/>
              </a:ext>
            </a:extLst>
          </p:cNvPr>
          <p:cNvSpPr/>
          <p:nvPr/>
        </p:nvSpPr>
        <p:spPr>
          <a:xfrm>
            <a:off x="2672668" y="4894530"/>
            <a:ext cx="842069" cy="1171559"/>
          </a:xfrm>
          <a:custGeom>
            <a:avLst/>
            <a:gdLst>
              <a:gd name="connsiteX0" fmla="*/ 838882 w 842069"/>
              <a:gd name="connsiteY0" fmla="*/ 1320 h 1171559"/>
              <a:gd name="connsiteX1" fmla="*/ 661082 w 842069"/>
              <a:gd name="connsiteY1" fmla="*/ 621503 h 1171559"/>
              <a:gd name="connsiteX2" fmla="*/ 13382 w 842069"/>
              <a:gd name="connsiteY2" fmla="*/ 1157020 h 1171559"/>
              <a:gd name="connsiteX3" fmla="*/ 256799 w 842069"/>
              <a:gd name="connsiteY3" fmla="*/ 989803 h 1171559"/>
              <a:gd name="connsiteX4" fmla="*/ 656849 w 842069"/>
              <a:gd name="connsiteY4" fmla="*/ 672303 h 1171559"/>
              <a:gd name="connsiteX5" fmla="*/ 766915 w 842069"/>
              <a:gd name="connsiteY5" fmla="*/ 462753 h 1171559"/>
              <a:gd name="connsiteX6" fmla="*/ 838882 w 842069"/>
              <a:gd name="connsiteY6" fmla="*/ 1320 h 1171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2069" h="1171559">
                <a:moveTo>
                  <a:pt x="838882" y="1320"/>
                </a:moveTo>
                <a:cubicBezTo>
                  <a:pt x="821243" y="27778"/>
                  <a:pt x="798665" y="428886"/>
                  <a:pt x="661082" y="621503"/>
                </a:cubicBezTo>
                <a:cubicBezTo>
                  <a:pt x="523499" y="814120"/>
                  <a:pt x="80763" y="1095637"/>
                  <a:pt x="13382" y="1157020"/>
                </a:cubicBezTo>
                <a:cubicBezTo>
                  <a:pt x="-53999" y="1218403"/>
                  <a:pt x="149554" y="1070589"/>
                  <a:pt x="256799" y="989803"/>
                </a:cubicBezTo>
                <a:cubicBezTo>
                  <a:pt x="364043" y="909017"/>
                  <a:pt x="571830" y="760144"/>
                  <a:pt x="656849" y="672303"/>
                </a:cubicBezTo>
                <a:cubicBezTo>
                  <a:pt x="741868" y="584462"/>
                  <a:pt x="737282" y="572114"/>
                  <a:pt x="766915" y="462753"/>
                </a:cubicBezTo>
                <a:cubicBezTo>
                  <a:pt x="796548" y="353392"/>
                  <a:pt x="856521" y="-25138"/>
                  <a:pt x="838882" y="13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: 図形 1079">
            <a:extLst>
              <a:ext uri="{FF2B5EF4-FFF2-40B4-BE49-F238E27FC236}">
                <a16:creationId xmlns:a16="http://schemas.microsoft.com/office/drawing/2014/main" id="{CE574BC5-113E-46E4-B117-E3C49B974F34}"/>
              </a:ext>
            </a:extLst>
          </p:cNvPr>
          <p:cNvSpPr/>
          <p:nvPr/>
        </p:nvSpPr>
        <p:spPr>
          <a:xfrm>
            <a:off x="2327190" y="5673501"/>
            <a:ext cx="1072993" cy="1140081"/>
          </a:xfrm>
          <a:custGeom>
            <a:avLst/>
            <a:gdLst>
              <a:gd name="connsiteX0" fmla="*/ 1065827 w 1072993"/>
              <a:gd name="connsiteY0" fmla="*/ 5516 h 1140081"/>
              <a:gd name="connsiteX1" fmla="*/ 655193 w 1072993"/>
              <a:gd name="connsiteY1" fmla="*/ 600299 h 1140081"/>
              <a:gd name="connsiteX2" fmla="*/ 11727 w 1072993"/>
              <a:gd name="connsiteY2" fmla="*/ 1127349 h 1140081"/>
              <a:gd name="connsiteX3" fmla="*/ 278427 w 1072993"/>
              <a:gd name="connsiteY3" fmla="*/ 938966 h 1140081"/>
              <a:gd name="connsiteX4" fmla="*/ 765260 w 1072993"/>
              <a:gd name="connsiteY4" fmla="*/ 519866 h 1140081"/>
              <a:gd name="connsiteX5" fmla="*/ 907077 w 1072993"/>
              <a:gd name="connsiteY5" fmla="*/ 314549 h 1140081"/>
              <a:gd name="connsiteX6" fmla="*/ 1065827 w 1072993"/>
              <a:gd name="connsiteY6" fmla="*/ 5516 h 1140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2993" h="1140081">
                <a:moveTo>
                  <a:pt x="1065827" y="5516"/>
                </a:moveTo>
                <a:cubicBezTo>
                  <a:pt x="1023846" y="53141"/>
                  <a:pt x="830876" y="413327"/>
                  <a:pt x="655193" y="600299"/>
                </a:cubicBezTo>
                <a:cubicBezTo>
                  <a:pt x="479510" y="787271"/>
                  <a:pt x="74521" y="1070905"/>
                  <a:pt x="11727" y="1127349"/>
                </a:cubicBezTo>
                <a:cubicBezTo>
                  <a:pt x="-51067" y="1183794"/>
                  <a:pt x="152838" y="1040213"/>
                  <a:pt x="278427" y="938966"/>
                </a:cubicBezTo>
                <a:cubicBezTo>
                  <a:pt x="404016" y="837719"/>
                  <a:pt x="660485" y="623936"/>
                  <a:pt x="765260" y="519866"/>
                </a:cubicBezTo>
                <a:cubicBezTo>
                  <a:pt x="870035" y="415797"/>
                  <a:pt x="860510" y="397099"/>
                  <a:pt x="907077" y="314549"/>
                </a:cubicBezTo>
                <a:cubicBezTo>
                  <a:pt x="953644" y="231999"/>
                  <a:pt x="1107808" y="-42109"/>
                  <a:pt x="1065827" y="55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: 図形 1080">
            <a:extLst>
              <a:ext uri="{FF2B5EF4-FFF2-40B4-BE49-F238E27FC236}">
                <a16:creationId xmlns:a16="http://schemas.microsoft.com/office/drawing/2014/main" id="{9B2CE832-187A-48BF-971E-9960E92EC997}"/>
              </a:ext>
            </a:extLst>
          </p:cNvPr>
          <p:cNvSpPr/>
          <p:nvPr/>
        </p:nvSpPr>
        <p:spPr>
          <a:xfrm>
            <a:off x="3544485" y="5290937"/>
            <a:ext cx="153501" cy="533964"/>
          </a:xfrm>
          <a:custGeom>
            <a:avLst/>
            <a:gdLst>
              <a:gd name="connsiteX0" fmla="*/ 16278 w 153501"/>
              <a:gd name="connsiteY0" fmla="*/ 201 h 533964"/>
              <a:gd name="connsiteX1" fmla="*/ 8340 w 153501"/>
              <a:gd name="connsiteY1" fmla="*/ 108151 h 533964"/>
              <a:gd name="connsiteX2" fmla="*/ 149628 w 153501"/>
              <a:gd name="connsiteY2" fmla="*/ 527251 h 533964"/>
              <a:gd name="connsiteX3" fmla="*/ 105178 w 153501"/>
              <a:gd name="connsiteY3" fmla="*/ 349451 h 533964"/>
              <a:gd name="connsiteX4" fmla="*/ 14690 w 153501"/>
              <a:gd name="connsiteY4" fmla="*/ 124026 h 533964"/>
              <a:gd name="connsiteX5" fmla="*/ 16278 w 153501"/>
              <a:gd name="connsiteY5" fmla="*/ 201 h 533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501" h="533964">
                <a:moveTo>
                  <a:pt x="16278" y="201"/>
                </a:moveTo>
                <a:cubicBezTo>
                  <a:pt x="15220" y="-2445"/>
                  <a:pt x="-13885" y="20309"/>
                  <a:pt x="8340" y="108151"/>
                </a:cubicBezTo>
                <a:cubicBezTo>
                  <a:pt x="30565" y="195993"/>
                  <a:pt x="133488" y="487034"/>
                  <a:pt x="149628" y="527251"/>
                </a:cubicBezTo>
                <a:cubicBezTo>
                  <a:pt x="165768" y="567468"/>
                  <a:pt x="127668" y="416655"/>
                  <a:pt x="105178" y="349451"/>
                </a:cubicBezTo>
                <a:cubicBezTo>
                  <a:pt x="82688" y="282247"/>
                  <a:pt x="31359" y="177736"/>
                  <a:pt x="14690" y="124026"/>
                </a:cubicBezTo>
                <a:cubicBezTo>
                  <a:pt x="-1979" y="70316"/>
                  <a:pt x="17336" y="2847"/>
                  <a:pt x="16278" y="2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: 図形 1081">
            <a:extLst>
              <a:ext uri="{FF2B5EF4-FFF2-40B4-BE49-F238E27FC236}">
                <a16:creationId xmlns:a16="http://schemas.microsoft.com/office/drawing/2014/main" id="{3756958D-9E1A-4C39-AD65-37E53BFE255D}"/>
              </a:ext>
            </a:extLst>
          </p:cNvPr>
          <p:cNvSpPr/>
          <p:nvPr/>
        </p:nvSpPr>
        <p:spPr>
          <a:xfrm>
            <a:off x="3412882" y="5248130"/>
            <a:ext cx="74992" cy="359169"/>
          </a:xfrm>
          <a:custGeom>
            <a:avLst/>
            <a:gdLst>
              <a:gd name="connsiteX0" fmla="*/ 74856 w 74992"/>
              <a:gd name="connsiteY0" fmla="*/ 145 h 359169"/>
              <a:gd name="connsiteX1" fmla="*/ 22468 w 74992"/>
              <a:gd name="connsiteY1" fmla="*/ 195408 h 359169"/>
              <a:gd name="connsiteX2" fmla="*/ 9768 w 74992"/>
              <a:gd name="connsiteY2" fmla="*/ 358920 h 359169"/>
              <a:gd name="connsiteX3" fmla="*/ 5006 w 74992"/>
              <a:gd name="connsiteY3" fmla="*/ 227158 h 359169"/>
              <a:gd name="connsiteX4" fmla="*/ 74856 w 74992"/>
              <a:gd name="connsiteY4" fmla="*/ 145 h 359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992" h="359169">
                <a:moveTo>
                  <a:pt x="74856" y="145"/>
                </a:moveTo>
                <a:cubicBezTo>
                  <a:pt x="77766" y="-5147"/>
                  <a:pt x="33316" y="135612"/>
                  <a:pt x="22468" y="195408"/>
                </a:cubicBezTo>
                <a:cubicBezTo>
                  <a:pt x="11620" y="255204"/>
                  <a:pt x="12678" y="353628"/>
                  <a:pt x="9768" y="358920"/>
                </a:cubicBezTo>
                <a:cubicBezTo>
                  <a:pt x="6858" y="364212"/>
                  <a:pt x="-7429" y="284308"/>
                  <a:pt x="5006" y="227158"/>
                </a:cubicBezTo>
                <a:cubicBezTo>
                  <a:pt x="17441" y="170008"/>
                  <a:pt x="71946" y="5437"/>
                  <a:pt x="74856" y="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: 図形 1082">
            <a:extLst>
              <a:ext uri="{FF2B5EF4-FFF2-40B4-BE49-F238E27FC236}">
                <a16:creationId xmlns:a16="http://schemas.microsoft.com/office/drawing/2014/main" id="{B480F240-B260-42F1-9A28-D07B34CC76D5}"/>
              </a:ext>
            </a:extLst>
          </p:cNvPr>
          <p:cNvSpPr/>
          <p:nvPr/>
        </p:nvSpPr>
        <p:spPr>
          <a:xfrm>
            <a:off x="3431995" y="5638754"/>
            <a:ext cx="267144" cy="249823"/>
          </a:xfrm>
          <a:custGeom>
            <a:avLst/>
            <a:gdLst>
              <a:gd name="connsiteX0" fmla="*/ 180 w 267144"/>
              <a:gd name="connsiteY0" fmla="*/ 46 h 249823"/>
              <a:gd name="connsiteX1" fmla="*/ 76380 w 267144"/>
              <a:gd name="connsiteY1" fmla="*/ 150859 h 249823"/>
              <a:gd name="connsiteX2" fmla="*/ 154168 w 267144"/>
              <a:gd name="connsiteY2" fmla="*/ 249284 h 249823"/>
              <a:gd name="connsiteX3" fmla="*/ 266880 w 267144"/>
              <a:gd name="connsiteY3" fmla="*/ 192134 h 249823"/>
              <a:gd name="connsiteX4" fmla="*/ 182743 w 267144"/>
              <a:gd name="connsiteY4" fmla="*/ 231821 h 249823"/>
              <a:gd name="connsiteX5" fmla="*/ 98605 w 267144"/>
              <a:gd name="connsiteY5" fmla="*/ 166734 h 249823"/>
              <a:gd name="connsiteX6" fmla="*/ 180 w 267144"/>
              <a:gd name="connsiteY6" fmla="*/ 46 h 24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144" h="249823">
                <a:moveTo>
                  <a:pt x="180" y="46"/>
                </a:moveTo>
                <a:cubicBezTo>
                  <a:pt x="-3524" y="-2600"/>
                  <a:pt x="50715" y="109319"/>
                  <a:pt x="76380" y="150859"/>
                </a:cubicBezTo>
                <a:cubicBezTo>
                  <a:pt x="102045" y="192399"/>
                  <a:pt x="122418" y="242405"/>
                  <a:pt x="154168" y="249284"/>
                </a:cubicBezTo>
                <a:cubicBezTo>
                  <a:pt x="185918" y="256163"/>
                  <a:pt x="262118" y="195044"/>
                  <a:pt x="266880" y="192134"/>
                </a:cubicBezTo>
                <a:cubicBezTo>
                  <a:pt x="271642" y="189224"/>
                  <a:pt x="210789" y="236054"/>
                  <a:pt x="182743" y="231821"/>
                </a:cubicBezTo>
                <a:cubicBezTo>
                  <a:pt x="154697" y="227588"/>
                  <a:pt x="126651" y="201394"/>
                  <a:pt x="98605" y="166734"/>
                </a:cubicBezTo>
                <a:cubicBezTo>
                  <a:pt x="70559" y="132074"/>
                  <a:pt x="3884" y="2692"/>
                  <a:pt x="180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: 図形 1083">
            <a:extLst>
              <a:ext uri="{FF2B5EF4-FFF2-40B4-BE49-F238E27FC236}">
                <a16:creationId xmlns:a16="http://schemas.microsoft.com/office/drawing/2014/main" id="{DB87055A-6F2F-4E8E-8442-08EDC429749D}"/>
              </a:ext>
            </a:extLst>
          </p:cNvPr>
          <p:cNvSpPr/>
          <p:nvPr/>
        </p:nvSpPr>
        <p:spPr>
          <a:xfrm>
            <a:off x="3534497" y="5757745"/>
            <a:ext cx="139812" cy="41597"/>
          </a:xfrm>
          <a:custGeom>
            <a:avLst/>
            <a:gdLst>
              <a:gd name="connsiteX0" fmla="*/ 866 w 139812"/>
              <a:gd name="connsiteY0" fmla="*/ 41393 h 41597"/>
              <a:gd name="connsiteX1" fmla="*/ 70716 w 139812"/>
              <a:gd name="connsiteY1" fmla="*/ 15993 h 41597"/>
              <a:gd name="connsiteX2" fmla="*/ 135803 w 139812"/>
              <a:gd name="connsiteY2" fmla="*/ 15993 h 41597"/>
              <a:gd name="connsiteX3" fmla="*/ 121516 w 139812"/>
              <a:gd name="connsiteY3" fmla="*/ 118 h 41597"/>
              <a:gd name="connsiteX4" fmla="*/ 866 w 139812"/>
              <a:gd name="connsiteY4" fmla="*/ 41393 h 41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812" h="41597">
                <a:moveTo>
                  <a:pt x="866" y="41393"/>
                </a:moveTo>
                <a:cubicBezTo>
                  <a:pt x="-7601" y="44039"/>
                  <a:pt x="48226" y="20226"/>
                  <a:pt x="70716" y="15993"/>
                </a:cubicBezTo>
                <a:cubicBezTo>
                  <a:pt x="93206" y="11760"/>
                  <a:pt x="127336" y="18639"/>
                  <a:pt x="135803" y="15993"/>
                </a:cubicBezTo>
                <a:cubicBezTo>
                  <a:pt x="144270" y="13347"/>
                  <a:pt x="139243" y="-1470"/>
                  <a:pt x="121516" y="118"/>
                </a:cubicBezTo>
                <a:cubicBezTo>
                  <a:pt x="103789" y="1706"/>
                  <a:pt x="9333" y="38747"/>
                  <a:pt x="866" y="413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: 図形 1084">
            <a:extLst>
              <a:ext uri="{FF2B5EF4-FFF2-40B4-BE49-F238E27FC236}">
                <a16:creationId xmlns:a16="http://schemas.microsoft.com/office/drawing/2014/main" id="{3C165BF2-1407-488D-AD07-6AABBF23E210}"/>
              </a:ext>
            </a:extLst>
          </p:cNvPr>
          <p:cNvSpPr/>
          <p:nvPr/>
        </p:nvSpPr>
        <p:spPr>
          <a:xfrm>
            <a:off x="3444692" y="5587964"/>
            <a:ext cx="190683" cy="123862"/>
          </a:xfrm>
          <a:custGeom>
            <a:avLst/>
            <a:gdLst>
              <a:gd name="connsiteX0" fmla="*/ 183 w 190683"/>
              <a:gd name="connsiteY0" fmla="*/ 36 h 123862"/>
              <a:gd name="connsiteX1" fmla="*/ 101783 w 190683"/>
              <a:gd name="connsiteY1" fmla="*/ 92111 h 123862"/>
              <a:gd name="connsiteX2" fmla="*/ 190683 w 190683"/>
              <a:gd name="connsiteY2" fmla="*/ 123861 h 123862"/>
              <a:gd name="connsiteX3" fmla="*/ 101783 w 190683"/>
              <a:gd name="connsiteY3" fmla="*/ 93699 h 123862"/>
              <a:gd name="connsiteX4" fmla="*/ 66858 w 190683"/>
              <a:gd name="connsiteY4" fmla="*/ 114336 h 123862"/>
              <a:gd name="connsiteX5" fmla="*/ 76383 w 190683"/>
              <a:gd name="connsiteY5" fmla="*/ 80999 h 123862"/>
              <a:gd name="connsiteX6" fmla="*/ 183 w 190683"/>
              <a:gd name="connsiteY6" fmla="*/ 36 h 123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683" h="123862">
                <a:moveTo>
                  <a:pt x="183" y="36"/>
                </a:moveTo>
                <a:cubicBezTo>
                  <a:pt x="4416" y="1888"/>
                  <a:pt x="70033" y="71474"/>
                  <a:pt x="101783" y="92111"/>
                </a:cubicBezTo>
                <a:cubicBezTo>
                  <a:pt x="133533" y="112748"/>
                  <a:pt x="190683" y="123596"/>
                  <a:pt x="190683" y="123861"/>
                </a:cubicBezTo>
                <a:cubicBezTo>
                  <a:pt x="190683" y="124126"/>
                  <a:pt x="122420" y="95286"/>
                  <a:pt x="101783" y="93699"/>
                </a:cubicBezTo>
                <a:cubicBezTo>
                  <a:pt x="81146" y="92112"/>
                  <a:pt x="71091" y="116453"/>
                  <a:pt x="66858" y="114336"/>
                </a:cubicBezTo>
                <a:cubicBezTo>
                  <a:pt x="62625" y="112219"/>
                  <a:pt x="86702" y="93699"/>
                  <a:pt x="76383" y="80999"/>
                </a:cubicBezTo>
                <a:cubicBezTo>
                  <a:pt x="66064" y="68299"/>
                  <a:pt x="-4050" y="-1816"/>
                  <a:pt x="183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: 図形 1085">
            <a:extLst>
              <a:ext uri="{FF2B5EF4-FFF2-40B4-BE49-F238E27FC236}">
                <a16:creationId xmlns:a16="http://schemas.microsoft.com/office/drawing/2014/main" id="{8B58FC41-D87E-4622-AE83-0999A88DEE18}"/>
              </a:ext>
            </a:extLst>
          </p:cNvPr>
          <p:cNvSpPr/>
          <p:nvPr/>
        </p:nvSpPr>
        <p:spPr>
          <a:xfrm>
            <a:off x="3448706" y="5529251"/>
            <a:ext cx="178914" cy="149687"/>
          </a:xfrm>
          <a:custGeom>
            <a:avLst/>
            <a:gdLst>
              <a:gd name="connsiteX0" fmla="*/ 932 w 178914"/>
              <a:gd name="connsiteY0" fmla="*/ 12 h 149687"/>
              <a:gd name="connsiteX1" fmla="*/ 73957 w 178914"/>
              <a:gd name="connsiteY1" fmla="*/ 84149 h 149687"/>
              <a:gd name="connsiteX2" fmla="*/ 142219 w 178914"/>
              <a:gd name="connsiteY2" fmla="*/ 115899 h 149687"/>
              <a:gd name="connsiteX3" fmla="*/ 178732 w 178914"/>
              <a:gd name="connsiteY3" fmla="*/ 149237 h 149687"/>
              <a:gd name="connsiteX4" fmla="*/ 127932 w 178914"/>
              <a:gd name="connsiteY4" fmla="*/ 90499 h 149687"/>
              <a:gd name="connsiteX5" fmla="*/ 932 w 178914"/>
              <a:gd name="connsiteY5" fmla="*/ 12 h 14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914" h="149687">
                <a:moveTo>
                  <a:pt x="932" y="12"/>
                </a:moveTo>
                <a:cubicBezTo>
                  <a:pt x="-8064" y="-1046"/>
                  <a:pt x="50409" y="64834"/>
                  <a:pt x="73957" y="84149"/>
                </a:cubicBezTo>
                <a:cubicBezTo>
                  <a:pt x="97505" y="103464"/>
                  <a:pt x="124757" y="105051"/>
                  <a:pt x="142219" y="115899"/>
                </a:cubicBezTo>
                <a:cubicBezTo>
                  <a:pt x="159681" y="126747"/>
                  <a:pt x="181113" y="153470"/>
                  <a:pt x="178732" y="149237"/>
                </a:cubicBezTo>
                <a:cubicBezTo>
                  <a:pt x="176351" y="145004"/>
                  <a:pt x="154655" y="111136"/>
                  <a:pt x="127932" y="90499"/>
                </a:cubicBezTo>
                <a:cubicBezTo>
                  <a:pt x="101209" y="69862"/>
                  <a:pt x="9928" y="1070"/>
                  <a:pt x="932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: 図形 1086">
            <a:extLst>
              <a:ext uri="{FF2B5EF4-FFF2-40B4-BE49-F238E27FC236}">
                <a16:creationId xmlns:a16="http://schemas.microsoft.com/office/drawing/2014/main" id="{E413E577-397E-4523-A94A-C29863F8ABEA}"/>
              </a:ext>
            </a:extLst>
          </p:cNvPr>
          <p:cNvSpPr/>
          <p:nvPr/>
        </p:nvSpPr>
        <p:spPr>
          <a:xfrm>
            <a:off x="3453764" y="5348216"/>
            <a:ext cx="152507" cy="219098"/>
          </a:xfrm>
          <a:custGeom>
            <a:avLst/>
            <a:gdLst>
              <a:gd name="connsiteX0" fmla="*/ 27624 w 152507"/>
              <a:gd name="connsiteY0" fmla="*/ 72 h 219098"/>
              <a:gd name="connsiteX1" fmla="*/ 75249 w 152507"/>
              <a:gd name="connsiteY1" fmla="*/ 108022 h 219098"/>
              <a:gd name="connsiteX2" fmla="*/ 81599 w 152507"/>
              <a:gd name="connsiteY2" fmla="*/ 149297 h 219098"/>
              <a:gd name="connsiteX3" fmla="*/ 151449 w 152507"/>
              <a:gd name="connsiteY3" fmla="*/ 217559 h 219098"/>
              <a:gd name="connsiteX4" fmla="*/ 114936 w 152507"/>
              <a:gd name="connsiteY4" fmla="*/ 190572 h 219098"/>
              <a:gd name="connsiteX5" fmla="*/ 636 w 152507"/>
              <a:gd name="connsiteY5" fmla="*/ 119134 h 219098"/>
              <a:gd name="connsiteX6" fmla="*/ 68899 w 152507"/>
              <a:gd name="connsiteY6" fmla="*/ 144534 h 219098"/>
              <a:gd name="connsiteX7" fmla="*/ 72074 w 152507"/>
              <a:gd name="connsiteY7" fmla="*/ 125484 h 219098"/>
              <a:gd name="connsiteX8" fmla="*/ 27624 w 152507"/>
              <a:gd name="connsiteY8" fmla="*/ 72 h 219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507" h="219098">
                <a:moveTo>
                  <a:pt x="27624" y="72"/>
                </a:moveTo>
                <a:cubicBezTo>
                  <a:pt x="28153" y="-2838"/>
                  <a:pt x="66253" y="83151"/>
                  <a:pt x="75249" y="108022"/>
                </a:cubicBezTo>
                <a:cubicBezTo>
                  <a:pt x="84245" y="132893"/>
                  <a:pt x="68899" y="131041"/>
                  <a:pt x="81599" y="149297"/>
                </a:cubicBezTo>
                <a:cubicBezTo>
                  <a:pt x="94299" y="167553"/>
                  <a:pt x="145893" y="210680"/>
                  <a:pt x="151449" y="217559"/>
                </a:cubicBezTo>
                <a:cubicBezTo>
                  <a:pt x="157005" y="224438"/>
                  <a:pt x="140071" y="206976"/>
                  <a:pt x="114936" y="190572"/>
                </a:cubicBezTo>
                <a:cubicBezTo>
                  <a:pt x="89801" y="174168"/>
                  <a:pt x="8309" y="126807"/>
                  <a:pt x="636" y="119134"/>
                </a:cubicBezTo>
                <a:cubicBezTo>
                  <a:pt x="-7037" y="111461"/>
                  <a:pt x="56993" y="143476"/>
                  <a:pt x="68899" y="144534"/>
                </a:cubicBezTo>
                <a:cubicBezTo>
                  <a:pt x="80805" y="145592"/>
                  <a:pt x="76836" y="144534"/>
                  <a:pt x="72074" y="125484"/>
                </a:cubicBezTo>
                <a:cubicBezTo>
                  <a:pt x="67312" y="106434"/>
                  <a:pt x="27095" y="2982"/>
                  <a:pt x="27624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: 図形 1087">
            <a:extLst>
              <a:ext uri="{FF2B5EF4-FFF2-40B4-BE49-F238E27FC236}">
                <a16:creationId xmlns:a16="http://schemas.microsoft.com/office/drawing/2014/main" id="{1B472B07-AF72-4563-89CA-7D736AED7E24}"/>
              </a:ext>
            </a:extLst>
          </p:cNvPr>
          <p:cNvSpPr/>
          <p:nvPr/>
        </p:nvSpPr>
        <p:spPr>
          <a:xfrm>
            <a:off x="3595284" y="5783249"/>
            <a:ext cx="84543" cy="63541"/>
          </a:xfrm>
          <a:custGeom>
            <a:avLst/>
            <a:gdLst>
              <a:gd name="connsiteX0" fmla="*/ 84541 w 84543"/>
              <a:gd name="connsiteY0" fmla="*/ 57164 h 63541"/>
              <a:gd name="connsiteX1" fmla="*/ 49616 w 84543"/>
              <a:gd name="connsiteY1" fmla="*/ 14 h 63541"/>
              <a:gd name="connsiteX2" fmla="*/ 404 w 84543"/>
              <a:gd name="connsiteY2" fmla="*/ 63514 h 63541"/>
              <a:gd name="connsiteX3" fmla="*/ 27391 w 84543"/>
              <a:gd name="connsiteY3" fmla="*/ 7951 h 63541"/>
              <a:gd name="connsiteX4" fmla="*/ 48029 w 84543"/>
              <a:gd name="connsiteY4" fmla="*/ 3189 h 63541"/>
              <a:gd name="connsiteX5" fmla="*/ 84541 w 84543"/>
              <a:gd name="connsiteY5" fmla="*/ 57164 h 63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543" h="63541">
                <a:moveTo>
                  <a:pt x="84541" y="57164"/>
                </a:moveTo>
                <a:cubicBezTo>
                  <a:pt x="84806" y="56635"/>
                  <a:pt x="63639" y="-1044"/>
                  <a:pt x="49616" y="14"/>
                </a:cubicBezTo>
                <a:cubicBezTo>
                  <a:pt x="35593" y="1072"/>
                  <a:pt x="4108" y="62191"/>
                  <a:pt x="404" y="63514"/>
                </a:cubicBezTo>
                <a:cubicBezTo>
                  <a:pt x="-3300" y="64837"/>
                  <a:pt x="19454" y="18005"/>
                  <a:pt x="27391" y="7951"/>
                </a:cubicBezTo>
                <a:cubicBezTo>
                  <a:pt x="35328" y="-2103"/>
                  <a:pt x="38504" y="-780"/>
                  <a:pt x="48029" y="3189"/>
                </a:cubicBezTo>
                <a:cubicBezTo>
                  <a:pt x="57554" y="7158"/>
                  <a:pt x="84276" y="57693"/>
                  <a:pt x="84541" y="57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: 図形 1088">
            <a:extLst>
              <a:ext uri="{FF2B5EF4-FFF2-40B4-BE49-F238E27FC236}">
                <a16:creationId xmlns:a16="http://schemas.microsoft.com/office/drawing/2014/main" id="{B60B13B4-001B-4AB4-8F8A-A7E53BA3BC43}"/>
              </a:ext>
            </a:extLst>
          </p:cNvPr>
          <p:cNvSpPr/>
          <p:nvPr/>
        </p:nvSpPr>
        <p:spPr>
          <a:xfrm>
            <a:off x="5027473" y="3330202"/>
            <a:ext cx="882186" cy="171859"/>
          </a:xfrm>
          <a:custGeom>
            <a:avLst/>
            <a:gdLst>
              <a:gd name="connsiteX0" fmla="*/ 140 w 882186"/>
              <a:gd name="connsiteY0" fmla="*/ 171823 h 171859"/>
              <a:gd name="connsiteX1" fmla="*/ 285890 w 882186"/>
              <a:gd name="connsiteY1" fmla="*/ 32123 h 171859"/>
              <a:gd name="connsiteX2" fmla="*/ 862152 w 882186"/>
              <a:gd name="connsiteY2" fmla="*/ 160711 h 171859"/>
              <a:gd name="connsiteX3" fmla="*/ 760552 w 882186"/>
              <a:gd name="connsiteY3" fmla="*/ 124198 h 171859"/>
              <a:gd name="connsiteX4" fmla="*/ 516077 w 882186"/>
              <a:gd name="connsiteY4" fmla="*/ 43236 h 171859"/>
              <a:gd name="connsiteX5" fmla="*/ 377965 w 882186"/>
              <a:gd name="connsiteY5" fmla="*/ 9898 h 171859"/>
              <a:gd name="connsiteX6" fmla="*/ 249377 w 882186"/>
              <a:gd name="connsiteY6" fmla="*/ 16248 h 171859"/>
              <a:gd name="connsiteX7" fmla="*/ 140 w 882186"/>
              <a:gd name="connsiteY7" fmla="*/ 171823 h 171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2186" h="171859">
                <a:moveTo>
                  <a:pt x="140" y="171823"/>
                </a:moveTo>
                <a:cubicBezTo>
                  <a:pt x="6225" y="174469"/>
                  <a:pt x="142221" y="33975"/>
                  <a:pt x="285890" y="32123"/>
                </a:cubicBezTo>
                <a:cubicBezTo>
                  <a:pt x="429559" y="30271"/>
                  <a:pt x="783042" y="145365"/>
                  <a:pt x="862152" y="160711"/>
                </a:cubicBezTo>
                <a:cubicBezTo>
                  <a:pt x="941262" y="176057"/>
                  <a:pt x="760552" y="124198"/>
                  <a:pt x="760552" y="124198"/>
                </a:cubicBezTo>
                <a:cubicBezTo>
                  <a:pt x="702873" y="104619"/>
                  <a:pt x="579841" y="62286"/>
                  <a:pt x="516077" y="43236"/>
                </a:cubicBezTo>
                <a:cubicBezTo>
                  <a:pt x="452313" y="24186"/>
                  <a:pt x="422415" y="14396"/>
                  <a:pt x="377965" y="9898"/>
                </a:cubicBezTo>
                <a:cubicBezTo>
                  <a:pt x="333515" y="5400"/>
                  <a:pt x="311554" y="-13121"/>
                  <a:pt x="249377" y="16248"/>
                </a:cubicBezTo>
                <a:cubicBezTo>
                  <a:pt x="187200" y="45617"/>
                  <a:pt x="-5945" y="169177"/>
                  <a:pt x="140" y="1718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: 図形 1089">
            <a:extLst>
              <a:ext uri="{FF2B5EF4-FFF2-40B4-BE49-F238E27FC236}">
                <a16:creationId xmlns:a16="http://schemas.microsoft.com/office/drawing/2014/main" id="{54106A14-F3E5-4943-9041-0868ACCE1A79}"/>
              </a:ext>
            </a:extLst>
          </p:cNvPr>
          <p:cNvSpPr/>
          <p:nvPr/>
        </p:nvSpPr>
        <p:spPr>
          <a:xfrm>
            <a:off x="5108611" y="2980923"/>
            <a:ext cx="706736" cy="278664"/>
          </a:xfrm>
          <a:custGeom>
            <a:avLst/>
            <a:gdLst>
              <a:gd name="connsiteX0" fmla="*/ 1552 w 706736"/>
              <a:gd name="connsiteY0" fmla="*/ 3577 h 278664"/>
              <a:gd name="connsiteX1" fmla="*/ 338102 w 706736"/>
              <a:gd name="connsiteY1" fmla="*/ 27390 h 278664"/>
              <a:gd name="connsiteX2" fmla="*/ 700052 w 706736"/>
              <a:gd name="connsiteY2" fmla="*/ 275040 h 278664"/>
              <a:gd name="connsiteX3" fmla="*/ 554002 w 706736"/>
              <a:gd name="connsiteY3" fmla="*/ 165502 h 278664"/>
              <a:gd name="connsiteX4" fmla="*/ 315877 w 706736"/>
              <a:gd name="connsiteY4" fmla="*/ 35327 h 278664"/>
              <a:gd name="connsiteX5" fmla="*/ 215864 w 706736"/>
              <a:gd name="connsiteY5" fmla="*/ 3577 h 278664"/>
              <a:gd name="connsiteX6" fmla="*/ 1552 w 706736"/>
              <a:gd name="connsiteY6" fmla="*/ 3577 h 27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6736" h="278664">
                <a:moveTo>
                  <a:pt x="1552" y="3577"/>
                </a:moveTo>
                <a:cubicBezTo>
                  <a:pt x="21925" y="7546"/>
                  <a:pt x="221685" y="-17854"/>
                  <a:pt x="338102" y="27390"/>
                </a:cubicBezTo>
                <a:cubicBezTo>
                  <a:pt x="454519" y="72634"/>
                  <a:pt x="664069" y="252021"/>
                  <a:pt x="700052" y="275040"/>
                </a:cubicBezTo>
                <a:cubicBezTo>
                  <a:pt x="736035" y="298059"/>
                  <a:pt x="618031" y="205454"/>
                  <a:pt x="554002" y="165502"/>
                </a:cubicBezTo>
                <a:cubicBezTo>
                  <a:pt x="489973" y="125550"/>
                  <a:pt x="372233" y="62315"/>
                  <a:pt x="315877" y="35327"/>
                </a:cubicBezTo>
                <a:cubicBezTo>
                  <a:pt x="259521" y="8340"/>
                  <a:pt x="264547" y="8869"/>
                  <a:pt x="215864" y="3577"/>
                </a:cubicBezTo>
                <a:cubicBezTo>
                  <a:pt x="167181" y="-1715"/>
                  <a:pt x="-18821" y="-392"/>
                  <a:pt x="1552" y="35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: 図形 1090">
            <a:extLst>
              <a:ext uri="{FF2B5EF4-FFF2-40B4-BE49-F238E27FC236}">
                <a16:creationId xmlns:a16="http://schemas.microsoft.com/office/drawing/2014/main" id="{E36AE35B-1F80-460F-BCC1-C42977D46BC7}"/>
              </a:ext>
            </a:extLst>
          </p:cNvPr>
          <p:cNvSpPr/>
          <p:nvPr/>
        </p:nvSpPr>
        <p:spPr>
          <a:xfrm>
            <a:off x="5131945" y="3049503"/>
            <a:ext cx="870998" cy="442700"/>
          </a:xfrm>
          <a:custGeom>
            <a:avLst/>
            <a:gdLst>
              <a:gd name="connsiteX0" fmla="*/ 443 w 870998"/>
              <a:gd name="connsiteY0" fmla="*/ 85 h 442700"/>
              <a:gd name="connsiteX1" fmla="*/ 425893 w 870998"/>
              <a:gd name="connsiteY1" fmla="*/ 92160 h 442700"/>
              <a:gd name="connsiteX2" fmla="*/ 864043 w 870998"/>
              <a:gd name="connsiteY2" fmla="*/ 438235 h 442700"/>
              <a:gd name="connsiteX3" fmla="*/ 683068 w 870998"/>
              <a:gd name="connsiteY3" fmla="*/ 282660 h 442700"/>
              <a:gd name="connsiteX4" fmla="*/ 522730 w 870998"/>
              <a:gd name="connsiteY4" fmla="*/ 193760 h 442700"/>
              <a:gd name="connsiteX5" fmla="*/ 348105 w 870998"/>
              <a:gd name="connsiteY5" fmla="*/ 77872 h 442700"/>
              <a:gd name="connsiteX6" fmla="*/ 443 w 870998"/>
              <a:gd name="connsiteY6" fmla="*/ 85 h 44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998" h="442700">
                <a:moveTo>
                  <a:pt x="443" y="85"/>
                </a:moveTo>
                <a:cubicBezTo>
                  <a:pt x="13408" y="2466"/>
                  <a:pt x="281960" y="19135"/>
                  <a:pt x="425893" y="92160"/>
                </a:cubicBezTo>
                <a:cubicBezTo>
                  <a:pt x="569826" y="165185"/>
                  <a:pt x="821181" y="406485"/>
                  <a:pt x="864043" y="438235"/>
                </a:cubicBezTo>
                <a:cubicBezTo>
                  <a:pt x="906905" y="469985"/>
                  <a:pt x="739953" y="323406"/>
                  <a:pt x="683068" y="282660"/>
                </a:cubicBezTo>
                <a:cubicBezTo>
                  <a:pt x="626183" y="241914"/>
                  <a:pt x="578557" y="227891"/>
                  <a:pt x="522730" y="193760"/>
                </a:cubicBezTo>
                <a:cubicBezTo>
                  <a:pt x="466903" y="159629"/>
                  <a:pt x="434095" y="109887"/>
                  <a:pt x="348105" y="77872"/>
                </a:cubicBezTo>
                <a:cubicBezTo>
                  <a:pt x="262116" y="45857"/>
                  <a:pt x="-12522" y="-2296"/>
                  <a:pt x="443" y="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: 図形 1091">
            <a:extLst>
              <a:ext uri="{FF2B5EF4-FFF2-40B4-BE49-F238E27FC236}">
                <a16:creationId xmlns:a16="http://schemas.microsoft.com/office/drawing/2014/main" id="{ED34EAB4-5514-4DA8-87F5-0DF595865159}"/>
              </a:ext>
            </a:extLst>
          </p:cNvPr>
          <p:cNvSpPr/>
          <p:nvPr/>
        </p:nvSpPr>
        <p:spPr>
          <a:xfrm>
            <a:off x="5016470" y="2936810"/>
            <a:ext cx="390591" cy="68854"/>
          </a:xfrm>
          <a:custGeom>
            <a:avLst/>
            <a:gdLst>
              <a:gd name="connsiteX0" fmla="*/ 30 w 390591"/>
              <a:gd name="connsiteY0" fmla="*/ 68328 h 68854"/>
              <a:gd name="connsiteX1" fmla="*/ 201643 w 390591"/>
              <a:gd name="connsiteY1" fmla="*/ 33403 h 68854"/>
              <a:gd name="connsiteX2" fmla="*/ 390555 w 390591"/>
              <a:gd name="connsiteY2" fmla="*/ 66740 h 68854"/>
              <a:gd name="connsiteX3" fmla="*/ 215930 w 390591"/>
              <a:gd name="connsiteY3" fmla="*/ 65 h 68854"/>
              <a:gd name="connsiteX4" fmla="*/ 30 w 390591"/>
              <a:gd name="connsiteY4" fmla="*/ 68328 h 68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591" h="68854">
                <a:moveTo>
                  <a:pt x="30" y="68328"/>
                </a:moveTo>
                <a:cubicBezTo>
                  <a:pt x="-2351" y="73884"/>
                  <a:pt x="136556" y="33668"/>
                  <a:pt x="201643" y="33403"/>
                </a:cubicBezTo>
                <a:cubicBezTo>
                  <a:pt x="266730" y="33138"/>
                  <a:pt x="388174" y="72296"/>
                  <a:pt x="390555" y="66740"/>
                </a:cubicBezTo>
                <a:cubicBezTo>
                  <a:pt x="392936" y="61184"/>
                  <a:pt x="279430" y="-2316"/>
                  <a:pt x="215930" y="65"/>
                </a:cubicBezTo>
                <a:cubicBezTo>
                  <a:pt x="152430" y="2446"/>
                  <a:pt x="2411" y="62772"/>
                  <a:pt x="30" y="683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: 図形 1092">
            <a:extLst>
              <a:ext uri="{FF2B5EF4-FFF2-40B4-BE49-F238E27FC236}">
                <a16:creationId xmlns:a16="http://schemas.microsoft.com/office/drawing/2014/main" id="{92DE0E1F-7618-428A-8141-0436B41A4EA6}"/>
              </a:ext>
            </a:extLst>
          </p:cNvPr>
          <p:cNvSpPr/>
          <p:nvPr/>
        </p:nvSpPr>
        <p:spPr>
          <a:xfrm>
            <a:off x="5276831" y="3559305"/>
            <a:ext cx="905293" cy="364024"/>
          </a:xfrm>
          <a:custGeom>
            <a:avLst/>
            <a:gdLst>
              <a:gd name="connsiteX0" fmla="*/ 19 w 905293"/>
              <a:gd name="connsiteY0" fmla="*/ 20508 h 364024"/>
              <a:gd name="connsiteX1" fmla="*/ 536594 w 905293"/>
              <a:gd name="connsiteY1" fmla="*/ 60195 h 364024"/>
              <a:gd name="connsiteX2" fmla="*/ 876319 w 905293"/>
              <a:gd name="connsiteY2" fmla="*/ 341183 h 364024"/>
              <a:gd name="connsiteX3" fmla="*/ 881082 w 905293"/>
              <a:gd name="connsiteY3" fmla="*/ 338008 h 364024"/>
              <a:gd name="connsiteX4" fmla="*/ 825519 w 905293"/>
              <a:gd name="connsiteY4" fmla="*/ 261808 h 364024"/>
              <a:gd name="connsiteX5" fmla="*/ 555644 w 905293"/>
              <a:gd name="connsiteY5" fmla="*/ 18920 h 364024"/>
              <a:gd name="connsiteX6" fmla="*/ 19 w 905293"/>
              <a:gd name="connsiteY6" fmla="*/ 20508 h 36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5293" h="364024">
                <a:moveTo>
                  <a:pt x="19" y="20508"/>
                </a:moveTo>
                <a:cubicBezTo>
                  <a:pt x="-3156" y="27387"/>
                  <a:pt x="390544" y="6749"/>
                  <a:pt x="536594" y="60195"/>
                </a:cubicBezTo>
                <a:cubicBezTo>
                  <a:pt x="682644" y="113641"/>
                  <a:pt x="818904" y="294881"/>
                  <a:pt x="876319" y="341183"/>
                </a:cubicBezTo>
                <a:cubicBezTo>
                  <a:pt x="933734" y="387485"/>
                  <a:pt x="889549" y="351237"/>
                  <a:pt x="881082" y="338008"/>
                </a:cubicBezTo>
                <a:cubicBezTo>
                  <a:pt x="872615" y="324779"/>
                  <a:pt x="879759" y="314989"/>
                  <a:pt x="825519" y="261808"/>
                </a:cubicBezTo>
                <a:cubicBezTo>
                  <a:pt x="771279" y="208627"/>
                  <a:pt x="691640" y="58872"/>
                  <a:pt x="555644" y="18920"/>
                </a:cubicBezTo>
                <a:cubicBezTo>
                  <a:pt x="419648" y="-21032"/>
                  <a:pt x="3194" y="13629"/>
                  <a:pt x="19" y="205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: 図形 1095">
            <a:extLst>
              <a:ext uri="{FF2B5EF4-FFF2-40B4-BE49-F238E27FC236}">
                <a16:creationId xmlns:a16="http://schemas.microsoft.com/office/drawing/2014/main" id="{22AEAB4A-C9DF-4851-A2C8-A81EB07F5459}"/>
              </a:ext>
            </a:extLst>
          </p:cNvPr>
          <p:cNvSpPr/>
          <p:nvPr/>
        </p:nvSpPr>
        <p:spPr>
          <a:xfrm>
            <a:off x="5538464" y="3784723"/>
            <a:ext cx="796311" cy="520744"/>
          </a:xfrm>
          <a:custGeom>
            <a:avLst/>
            <a:gdLst>
              <a:gd name="connsiteX0" fmla="*/ 3499 w 796311"/>
              <a:gd name="connsiteY0" fmla="*/ 1465 h 520744"/>
              <a:gd name="connsiteX1" fmla="*/ 646436 w 796311"/>
              <a:gd name="connsiteY1" fmla="*/ 223715 h 520744"/>
              <a:gd name="connsiteX2" fmla="*/ 789311 w 796311"/>
              <a:gd name="connsiteY2" fmla="*/ 515815 h 520744"/>
              <a:gd name="connsiteX3" fmla="*/ 760736 w 796311"/>
              <a:gd name="connsiteY3" fmla="*/ 396752 h 520744"/>
              <a:gd name="connsiteX4" fmla="*/ 643261 w 796311"/>
              <a:gd name="connsiteY4" fmla="*/ 260227 h 520744"/>
              <a:gd name="connsiteX5" fmla="*/ 398786 w 796311"/>
              <a:gd name="connsiteY5" fmla="*/ 133227 h 520744"/>
              <a:gd name="connsiteX6" fmla="*/ 3499 w 796311"/>
              <a:gd name="connsiteY6" fmla="*/ 1465 h 520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6311" h="520744">
                <a:moveTo>
                  <a:pt x="3499" y="1465"/>
                </a:moveTo>
                <a:cubicBezTo>
                  <a:pt x="44774" y="16546"/>
                  <a:pt x="515467" y="137990"/>
                  <a:pt x="646436" y="223715"/>
                </a:cubicBezTo>
                <a:cubicBezTo>
                  <a:pt x="777405" y="309440"/>
                  <a:pt x="770261" y="486975"/>
                  <a:pt x="789311" y="515815"/>
                </a:cubicBezTo>
                <a:cubicBezTo>
                  <a:pt x="808361" y="544655"/>
                  <a:pt x="785078" y="439350"/>
                  <a:pt x="760736" y="396752"/>
                </a:cubicBezTo>
                <a:cubicBezTo>
                  <a:pt x="736394" y="354154"/>
                  <a:pt x="703586" y="304148"/>
                  <a:pt x="643261" y="260227"/>
                </a:cubicBezTo>
                <a:cubicBezTo>
                  <a:pt x="582936" y="216306"/>
                  <a:pt x="499857" y="174766"/>
                  <a:pt x="398786" y="133227"/>
                </a:cubicBezTo>
                <a:cubicBezTo>
                  <a:pt x="297715" y="91688"/>
                  <a:pt x="-37776" y="-13616"/>
                  <a:pt x="3499" y="14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: 図形 1096">
            <a:extLst>
              <a:ext uri="{FF2B5EF4-FFF2-40B4-BE49-F238E27FC236}">
                <a16:creationId xmlns:a16="http://schemas.microsoft.com/office/drawing/2014/main" id="{8AB9E138-B988-4D14-9DE3-E2B774E40E34}"/>
              </a:ext>
            </a:extLst>
          </p:cNvPr>
          <p:cNvSpPr/>
          <p:nvPr/>
        </p:nvSpPr>
        <p:spPr>
          <a:xfrm>
            <a:off x="5811023" y="4191905"/>
            <a:ext cx="639763" cy="706481"/>
          </a:xfrm>
          <a:custGeom>
            <a:avLst/>
            <a:gdLst>
              <a:gd name="connsiteX0" fmla="*/ 815 w 639763"/>
              <a:gd name="connsiteY0" fmla="*/ 2270 h 706481"/>
              <a:gd name="connsiteX1" fmla="*/ 497702 w 639763"/>
              <a:gd name="connsiteY1" fmla="*/ 375333 h 706481"/>
              <a:gd name="connsiteX2" fmla="*/ 635815 w 639763"/>
              <a:gd name="connsiteY2" fmla="*/ 702358 h 706481"/>
              <a:gd name="connsiteX3" fmla="*/ 599302 w 639763"/>
              <a:gd name="connsiteY3" fmla="*/ 549958 h 706481"/>
              <a:gd name="connsiteX4" fmla="*/ 569140 w 639763"/>
              <a:gd name="connsiteY4" fmla="*/ 410258 h 706481"/>
              <a:gd name="connsiteX5" fmla="*/ 384990 w 639763"/>
              <a:gd name="connsiteY5" fmla="*/ 227695 h 706481"/>
              <a:gd name="connsiteX6" fmla="*/ 815 w 639763"/>
              <a:gd name="connsiteY6" fmla="*/ 2270 h 706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9763" h="706481">
                <a:moveTo>
                  <a:pt x="815" y="2270"/>
                </a:moveTo>
                <a:cubicBezTo>
                  <a:pt x="19600" y="26876"/>
                  <a:pt x="391869" y="258652"/>
                  <a:pt x="497702" y="375333"/>
                </a:cubicBezTo>
                <a:cubicBezTo>
                  <a:pt x="603535" y="492014"/>
                  <a:pt x="618882" y="673254"/>
                  <a:pt x="635815" y="702358"/>
                </a:cubicBezTo>
                <a:cubicBezTo>
                  <a:pt x="652748" y="731462"/>
                  <a:pt x="610414" y="598641"/>
                  <a:pt x="599302" y="549958"/>
                </a:cubicBezTo>
                <a:cubicBezTo>
                  <a:pt x="588190" y="501275"/>
                  <a:pt x="604859" y="463968"/>
                  <a:pt x="569140" y="410258"/>
                </a:cubicBezTo>
                <a:cubicBezTo>
                  <a:pt x="533421" y="356548"/>
                  <a:pt x="476800" y="295693"/>
                  <a:pt x="384990" y="227695"/>
                </a:cubicBezTo>
                <a:cubicBezTo>
                  <a:pt x="293180" y="159697"/>
                  <a:pt x="-17970" y="-22336"/>
                  <a:pt x="815" y="22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: 図形 1097">
            <a:extLst>
              <a:ext uri="{FF2B5EF4-FFF2-40B4-BE49-F238E27FC236}">
                <a16:creationId xmlns:a16="http://schemas.microsoft.com/office/drawing/2014/main" id="{18A89A35-4221-4BBD-8921-F693ECC86789}"/>
              </a:ext>
            </a:extLst>
          </p:cNvPr>
          <p:cNvSpPr/>
          <p:nvPr/>
        </p:nvSpPr>
        <p:spPr>
          <a:xfrm>
            <a:off x="6456012" y="4970431"/>
            <a:ext cx="75653" cy="786130"/>
          </a:xfrm>
          <a:custGeom>
            <a:avLst/>
            <a:gdLst>
              <a:gd name="connsiteX0" fmla="*/ 351 w 75653"/>
              <a:gd name="connsiteY0" fmla="*/ 14319 h 786130"/>
              <a:gd name="connsiteX1" fmla="*/ 71788 w 75653"/>
              <a:gd name="connsiteY1" fmla="*/ 744569 h 786130"/>
              <a:gd name="connsiteX2" fmla="*/ 63851 w 75653"/>
              <a:gd name="connsiteY2" fmla="*/ 652494 h 786130"/>
              <a:gd name="connsiteX3" fmla="*/ 44801 w 75653"/>
              <a:gd name="connsiteY3" fmla="*/ 288957 h 786130"/>
              <a:gd name="connsiteX4" fmla="*/ 351 w 75653"/>
              <a:gd name="connsiteY4" fmla="*/ 14319 h 786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653" h="786130">
                <a:moveTo>
                  <a:pt x="351" y="14319"/>
                </a:moveTo>
                <a:cubicBezTo>
                  <a:pt x="4849" y="90254"/>
                  <a:pt x="61205" y="638207"/>
                  <a:pt x="71788" y="744569"/>
                </a:cubicBezTo>
                <a:cubicBezTo>
                  <a:pt x="82371" y="850931"/>
                  <a:pt x="68349" y="728429"/>
                  <a:pt x="63851" y="652494"/>
                </a:cubicBezTo>
                <a:cubicBezTo>
                  <a:pt x="59353" y="576559"/>
                  <a:pt x="53797" y="393732"/>
                  <a:pt x="44801" y="288957"/>
                </a:cubicBezTo>
                <a:cubicBezTo>
                  <a:pt x="35805" y="184182"/>
                  <a:pt x="-4147" y="-61616"/>
                  <a:pt x="351" y="143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: 図形 1098">
            <a:extLst>
              <a:ext uri="{FF2B5EF4-FFF2-40B4-BE49-F238E27FC236}">
                <a16:creationId xmlns:a16="http://schemas.microsoft.com/office/drawing/2014/main" id="{C1641718-CDA1-4914-9DE2-ADC5CD866F4B}"/>
              </a:ext>
            </a:extLst>
          </p:cNvPr>
          <p:cNvSpPr/>
          <p:nvPr/>
        </p:nvSpPr>
        <p:spPr>
          <a:xfrm>
            <a:off x="6534035" y="5758961"/>
            <a:ext cx="47884" cy="703118"/>
          </a:xfrm>
          <a:custGeom>
            <a:avLst/>
            <a:gdLst>
              <a:gd name="connsiteX0" fmla="*/ 115 w 47884"/>
              <a:gd name="connsiteY0" fmla="*/ 489 h 703118"/>
              <a:gd name="connsiteX1" fmla="*/ 33453 w 47884"/>
              <a:gd name="connsiteY1" fmla="*/ 419589 h 703118"/>
              <a:gd name="connsiteX2" fmla="*/ 3290 w 47884"/>
              <a:gd name="connsiteY2" fmla="*/ 697402 h 703118"/>
              <a:gd name="connsiteX3" fmla="*/ 20753 w 47884"/>
              <a:gd name="connsiteY3" fmla="*/ 586277 h 703118"/>
              <a:gd name="connsiteX4" fmla="*/ 47740 w 47884"/>
              <a:gd name="connsiteY4" fmla="*/ 340214 h 703118"/>
              <a:gd name="connsiteX5" fmla="*/ 115 w 47884"/>
              <a:gd name="connsiteY5" fmla="*/ 489 h 703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84" h="703118">
                <a:moveTo>
                  <a:pt x="115" y="489"/>
                </a:moveTo>
                <a:cubicBezTo>
                  <a:pt x="-2266" y="13718"/>
                  <a:pt x="32924" y="303437"/>
                  <a:pt x="33453" y="419589"/>
                </a:cubicBezTo>
                <a:cubicBezTo>
                  <a:pt x="33982" y="535741"/>
                  <a:pt x="5407" y="669621"/>
                  <a:pt x="3290" y="697402"/>
                </a:cubicBezTo>
                <a:cubicBezTo>
                  <a:pt x="1173" y="725183"/>
                  <a:pt x="13345" y="645808"/>
                  <a:pt x="20753" y="586277"/>
                </a:cubicBezTo>
                <a:cubicBezTo>
                  <a:pt x="28161" y="526746"/>
                  <a:pt x="49857" y="434670"/>
                  <a:pt x="47740" y="340214"/>
                </a:cubicBezTo>
                <a:cubicBezTo>
                  <a:pt x="45623" y="245758"/>
                  <a:pt x="2496" y="-12740"/>
                  <a:pt x="115" y="4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: 図形 1099">
            <a:extLst>
              <a:ext uri="{FF2B5EF4-FFF2-40B4-BE49-F238E27FC236}">
                <a16:creationId xmlns:a16="http://schemas.microsoft.com/office/drawing/2014/main" id="{927EB27C-55AA-4039-BA38-788E7EA44F2A}"/>
              </a:ext>
            </a:extLst>
          </p:cNvPr>
          <p:cNvSpPr/>
          <p:nvPr/>
        </p:nvSpPr>
        <p:spPr>
          <a:xfrm>
            <a:off x="5479325" y="6341897"/>
            <a:ext cx="67617" cy="574121"/>
          </a:xfrm>
          <a:custGeom>
            <a:avLst/>
            <a:gdLst>
              <a:gd name="connsiteX0" fmla="*/ 67400 w 67617"/>
              <a:gd name="connsiteY0" fmla="*/ 166 h 574121"/>
              <a:gd name="connsiteX1" fmla="*/ 24538 w 67617"/>
              <a:gd name="connsiteY1" fmla="*/ 314491 h 574121"/>
              <a:gd name="connsiteX2" fmla="*/ 19775 w 67617"/>
              <a:gd name="connsiteY2" fmla="*/ 570078 h 574121"/>
              <a:gd name="connsiteX3" fmla="*/ 7075 w 67617"/>
              <a:gd name="connsiteY3" fmla="*/ 457366 h 574121"/>
              <a:gd name="connsiteX4" fmla="*/ 3900 w 67617"/>
              <a:gd name="connsiteY4" fmla="*/ 273216 h 574121"/>
              <a:gd name="connsiteX5" fmla="*/ 67400 w 67617"/>
              <a:gd name="connsiteY5" fmla="*/ 166 h 574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617" h="574121">
                <a:moveTo>
                  <a:pt x="67400" y="166"/>
                </a:moveTo>
                <a:cubicBezTo>
                  <a:pt x="70840" y="7045"/>
                  <a:pt x="32475" y="219506"/>
                  <a:pt x="24538" y="314491"/>
                </a:cubicBezTo>
                <a:cubicBezTo>
                  <a:pt x="16601" y="409476"/>
                  <a:pt x="22685" y="546266"/>
                  <a:pt x="19775" y="570078"/>
                </a:cubicBezTo>
                <a:cubicBezTo>
                  <a:pt x="16865" y="593890"/>
                  <a:pt x="9721" y="506843"/>
                  <a:pt x="7075" y="457366"/>
                </a:cubicBezTo>
                <a:cubicBezTo>
                  <a:pt x="4429" y="407889"/>
                  <a:pt x="-5361" y="344918"/>
                  <a:pt x="3900" y="273216"/>
                </a:cubicBezTo>
                <a:cubicBezTo>
                  <a:pt x="13161" y="201514"/>
                  <a:pt x="63960" y="-6713"/>
                  <a:pt x="67400" y="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: 図形 1100">
            <a:extLst>
              <a:ext uri="{FF2B5EF4-FFF2-40B4-BE49-F238E27FC236}">
                <a16:creationId xmlns:a16="http://schemas.microsoft.com/office/drawing/2014/main" id="{795250A7-BD24-4DA2-B31C-3F3B67F49C46}"/>
              </a:ext>
            </a:extLst>
          </p:cNvPr>
          <p:cNvSpPr/>
          <p:nvPr/>
        </p:nvSpPr>
        <p:spPr>
          <a:xfrm>
            <a:off x="6511667" y="6484547"/>
            <a:ext cx="107381" cy="653251"/>
          </a:xfrm>
          <a:custGeom>
            <a:avLst/>
            <a:gdLst>
              <a:gd name="connsiteX0" fmla="*/ 39946 w 107381"/>
              <a:gd name="connsiteY0" fmla="*/ 391 h 653251"/>
              <a:gd name="connsiteX1" fmla="*/ 30421 w 107381"/>
              <a:gd name="connsiteY1" fmla="*/ 197241 h 653251"/>
              <a:gd name="connsiteX2" fmla="*/ 100271 w 107381"/>
              <a:gd name="connsiteY2" fmla="*/ 632216 h 653251"/>
              <a:gd name="connsiteX3" fmla="*/ 93921 w 107381"/>
              <a:gd name="connsiteY3" fmla="*/ 549666 h 653251"/>
              <a:gd name="connsiteX4" fmla="*/ 1846 w 107381"/>
              <a:gd name="connsiteY4" fmla="*/ 241691 h 653251"/>
              <a:gd name="connsiteX5" fmla="*/ 39946 w 107381"/>
              <a:gd name="connsiteY5" fmla="*/ 391 h 653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381" h="653251">
                <a:moveTo>
                  <a:pt x="39946" y="391"/>
                </a:moveTo>
                <a:cubicBezTo>
                  <a:pt x="44709" y="-7017"/>
                  <a:pt x="20367" y="91937"/>
                  <a:pt x="30421" y="197241"/>
                </a:cubicBezTo>
                <a:cubicBezTo>
                  <a:pt x="40475" y="302545"/>
                  <a:pt x="89688" y="573479"/>
                  <a:pt x="100271" y="632216"/>
                </a:cubicBezTo>
                <a:cubicBezTo>
                  <a:pt x="110854" y="690953"/>
                  <a:pt x="110325" y="614753"/>
                  <a:pt x="93921" y="549666"/>
                </a:cubicBezTo>
                <a:cubicBezTo>
                  <a:pt x="77517" y="484579"/>
                  <a:pt x="13223" y="333237"/>
                  <a:pt x="1846" y="241691"/>
                </a:cubicBezTo>
                <a:cubicBezTo>
                  <a:pt x="-9531" y="150145"/>
                  <a:pt x="35183" y="7799"/>
                  <a:pt x="39946" y="3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: 図形 1101">
            <a:extLst>
              <a:ext uri="{FF2B5EF4-FFF2-40B4-BE49-F238E27FC236}">
                <a16:creationId xmlns:a16="http://schemas.microsoft.com/office/drawing/2014/main" id="{5C2F494C-D1A9-41B0-997B-9B4473401D26}"/>
              </a:ext>
            </a:extLst>
          </p:cNvPr>
          <p:cNvSpPr/>
          <p:nvPr/>
        </p:nvSpPr>
        <p:spPr>
          <a:xfrm>
            <a:off x="5508100" y="6943505"/>
            <a:ext cx="45131" cy="340252"/>
          </a:xfrm>
          <a:custGeom>
            <a:avLst/>
            <a:gdLst>
              <a:gd name="connsiteX0" fmla="*/ 11638 w 45131"/>
              <a:gd name="connsiteY0" fmla="*/ 1808 h 340252"/>
              <a:gd name="connsiteX1" fmla="*/ 13225 w 45131"/>
              <a:gd name="connsiteY1" fmla="*/ 111345 h 340252"/>
              <a:gd name="connsiteX2" fmla="*/ 44975 w 45131"/>
              <a:gd name="connsiteY2" fmla="*/ 336770 h 340252"/>
              <a:gd name="connsiteX3" fmla="*/ 24338 w 45131"/>
              <a:gd name="connsiteY3" fmla="*/ 244695 h 340252"/>
              <a:gd name="connsiteX4" fmla="*/ 525 w 45131"/>
              <a:gd name="connsiteY4" fmla="*/ 193895 h 340252"/>
              <a:gd name="connsiteX5" fmla="*/ 11638 w 45131"/>
              <a:gd name="connsiteY5" fmla="*/ 1808 h 34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31" h="340252">
                <a:moveTo>
                  <a:pt x="11638" y="1808"/>
                </a:moveTo>
                <a:cubicBezTo>
                  <a:pt x="13755" y="-11950"/>
                  <a:pt x="7669" y="55518"/>
                  <a:pt x="13225" y="111345"/>
                </a:cubicBezTo>
                <a:cubicBezTo>
                  <a:pt x="18781" y="167172"/>
                  <a:pt x="43123" y="314545"/>
                  <a:pt x="44975" y="336770"/>
                </a:cubicBezTo>
                <a:cubicBezTo>
                  <a:pt x="46827" y="358995"/>
                  <a:pt x="31746" y="268508"/>
                  <a:pt x="24338" y="244695"/>
                </a:cubicBezTo>
                <a:cubicBezTo>
                  <a:pt x="16930" y="220883"/>
                  <a:pt x="3700" y="231201"/>
                  <a:pt x="525" y="193895"/>
                </a:cubicBezTo>
                <a:cubicBezTo>
                  <a:pt x="-2650" y="156589"/>
                  <a:pt x="9521" y="15566"/>
                  <a:pt x="11638" y="18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: 図形 1102">
            <a:extLst>
              <a:ext uri="{FF2B5EF4-FFF2-40B4-BE49-F238E27FC236}">
                <a16:creationId xmlns:a16="http://schemas.microsoft.com/office/drawing/2014/main" id="{38B55562-9D66-43B2-AA86-9724844FBCE0}"/>
              </a:ext>
            </a:extLst>
          </p:cNvPr>
          <p:cNvSpPr/>
          <p:nvPr/>
        </p:nvSpPr>
        <p:spPr>
          <a:xfrm>
            <a:off x="5441027" y="7027345"/>
            <a:ext cx="170808" cy="569909"/>
          </a:xfrm>
          <a:custGeom>
            <a:avLst/>
            <a:gdLst>
              <a:gd name="connsiteX0" fmla="*/ 170786 w 170808"/>
              <a:gd name="connsiteY0" fmla="*/ 518 h 569909"/>
              <a:gd name="connsiteX1" fmla="*/ 107286 w 170808"/>
              <a:gd name="connsiteY1" fmla="*/ 286268 h 569909"/>
              <a:gd name="connsiteX2" fmla="*/ 923 w 170808"/>
              <a:gd name="connsiteY2" fmla="*/ 568843 h 569909"/>
              <a:gd name="connsiteX3" fmla="*/ 58073 w 170808"/>
              <a:gd name="connsiteY3" fmla="*/ 376755 h 569909"/>
              <a:gd name="connsiteX4" fmla="*/ 100936 w 170808"/>
              <a:gd name="connsiteY4" fmla="*/ 219593 h 569909"/>
              <a:gd name="connsiteX5" fmla="*/ 170786 w 170808"/>
              <a:gd name="connsiteY5" fmla="*/ 518 h 569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808" h="569909">
                <a:moveTo>
                  <a:pt x="170786" y="518"/>
                </a:moveTo>
                <a:cubicBezTo>
                  <a:pt x="171844" y="11630"/>
                  <a:pt x="135596" y="191547"/>
                  <a:pt x="107286" y="286268"/>
                </a:cubicBezTo>
                <a:cubicBezTo>
                  <a:pt x="78976" y="380989"/>
                  <a:pt x="9125" y="553762"/>
                  <a:pt x="923" y="568843"/>
                </a:cubicBezTo>
                <a:cubicBezTo>
                  <a:pt x="-7279" y="583924"/>
                  <a:pt x="41404" y="434963"/>
                  <a:pt x="58073" y="376755"/>
                </a:cubicBezTo>
                <a:cubicBezTo>
                  <a:pt x="74742" y="318547"/>
                  <a:pt x="82680" y="279124"/>
                  <a:pt x="100936" y="219593"/>
                </a:cubicBezTo>
                <a:cubicBezTo>
                  <a:pt x="119192" y="160062"/>
                  <a:pt x="169728" y="-10594"/>
                  <a:pt x="170786" y="5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: 図形 1103">
            <a:extLst>
              <a:ext uri="{FF2B5EF4-FFF2-40B4-BE49-F238E27FC236}">
                <a16:creationId xmlns:a16="http://schemas.microsoft.com/office/drawing/2014/main" id="{DFF15A00-52C6-474C-8362-91C8E564C9A3}"/>
              </a:ext>
            </a:extLst>
          </p:cNvPr>
          <p:cNvSpPr/>
          <p:nvPr/>
        </p:nvSpPr>
        <p:spPr>
          <a:xfrm>
            <a:off x="5343493" y="7192407"/>
            <a:ext cx="249488" cy="616953"/>
          </a:xfrm>
          <a:custGeom>
            <a:avLst/>
            <a:gdLst>
              <a:gd name="connsiteX0" fmla="*/ 249270 w 249488"/>
              <a:gd name="connsiteY0" fmla="*/ 2143 h 616953"/>
              <a:gd name="connsiteX1" fmla="*/ 212757 w 249488"/>
              <a:gd name="connsiteY1" fmla="*/ 149781 h 616953"/>
              <a:gd name="connsiteX2" fmla="*/ 146082 w 249488"/>
              <a:gd name="connsiteY2" fmla="*/ 345043 h 616953"/>
              <a:gd name="connsiteX3" fmla="*/ 32 w 249488"/>
              <a:gd name="connsiteY3" fmla="*/ 616506 h 616953"/>
              <a:gd name="connsiteX4" fmla="*/ 133382 w 249488"/>
              <a:gd name="connsiteY4" fmla="*/ 405368 h 616953"/>
              <a:gd name="connsiteX5" fmla="*/ 196882 w 249488"/>
              <a:gd name="connsiteY5" fmla="*/ 262493 h 616953"/>
              <a:gd name="connsiteX6" fmla="*/ 249270 w 249488"/>
              <a:gd name="connsiteY6" fmla="*/ 2143 h 616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9488" h="616953">
                <a:moveTo>
                  <a:pt x="249270" y="2143"/>
                </a:moveTo>
                <a:cubicBezTo>
                  <a:pt x="251916" y="-16642"/>
                  <a:pt x="229955" y="92631"/>
                  <a:pt x="212757" y="149781"/>
                </a:cubicBezTo>
                <a:cubicBezTo>
                  <a:pt x="195559" y="206931"/>
                  <a:pt x="181536" y="267256"/>
                  <a:pt x="146082" y="345043"/>
                </a:cubicBezTo>
                <a:cubicBezTo>
                  <a:pt x="110628" y="422830"/>
                  <a:pt x="2149" y="606452"/>
                  <a:pt x="32" y="616506"/>
                </a:cubicBezTo>
                <a:cubicBezTo>
                  <a:pt x="-2085" y="626560"/>
                  <a:pt x="100574" y="464370"/>
                  <a:pt x="133382" y="405368"/>
                </a:cubicBezTo>
                <a:cubicBezTo>
                  <a:pt x="166190" y="346366"/>
                  <a:pt x="178361" y="325993"/>
                  <a:pt x="196882" y="262493"/>
                </a:cubicBezTo>
                <a:cubicBezTo>
                  <a:pt x="215403" y="198993"/>
                  <a:pt x="246624" y="20928"/>
                  <a:pt x="249270" y="21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: 図形 1104">
            <a:extLst>
              <a:ext uri="{FF2B5EF4-FFF2-40B4-BE49-F238E27FC236}">
                <a16:creationId xmlns:a16="http://schemas.microsoft.com/office/drawing/2014/main" id="{5B3283BF-DBC6-41C9-A28F-1AA6F5C2D338}"/>
              </a:ext>
            </a:extLst>
          </p:cNvPr>
          <p:cNvSpPr/>
          <p:nvPr/>
        </p:nvSpPr>
        <p:spPr>
          <a:xfrm>
            <a:off x="5640379" y="7095963"/>
            <a:ext cx="74650" cy="536793"/>
          </a:xfrm>
          <a:custGeom>
            <a:avLst/>
            <a:gdLst>
              <a:gd name="connsiteX0" fmla="*/ 9 w 74650"/>
              <a:gd name="connsiteY0" fmla="*/ 1750 h 536793"/>
              <a:gd name="connsiteX1" fmla="*/ 57159 w 74650"/>
              <a:gd name="connsiteY1" fmla="*/ 406562 h 536793"/>
              <a:gd name="connsiteX2" fmla="*/ 60334 w 74650"/>
              <a:gd name="connsiteY2" fmla="*/ 536737 h 536793"/>
              <a:gd name="connsiteX3" fmla="*/ 74621 w 74650"/>
              <a:gd name="connsiteY3" fmla="*/ 420850 h 536793"/>
              <a:gd name="connsiteX4" fmla="*/ 61921 w 74650"/>
              <a:gd name="connsiteY4" fmla="*/ 265275 h 536793"/>
              <a:gd name="connsiteX5" fmla="*/ 9 w 74650"/>
              <a:gd name="connsiteY5" fmla="*/ 1750 h 53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650" h="536793">
                <a:moveTo>
                  <a:pt x="9" y="1750"/>
                </a:moveTo>
                <a:cubicBezTo>
                  <a:pt x="-785" y="25298"/>
                  <a:pt x="47105" y="317398"/>
                  <a:pt x="57159" y="406562"/>
                </a:cubicBezTo>
                <a:cubicBezTo>
                  <a:pt x="67213" y="495726"/>
                  <a:pt x="57424" y="534356"/>
                  <a:pt x="60334" y="536737"/>
                </a:cubicBezTo>
                <a:cubicBezTo>
                  <a:pt x="63244" y="539118"/>
                  <a:pt x="74357" y="466094"/>
                  <a:pt x="74621" y="420850"/>
                </a:cubicBezTo>
                <a:cubicBezTo>
                  <a:pt x="74886" y="375606"/>
                  <a:pt x="73563" y="331685"/>
                  <a:pt x="61921" y="265275"/>
                </a:cubicBezTo>
                <a:cubicBezTo>
                  <a:pt x="50279" y="198865"/>
                  <a:pt x="803" y="-21798"/>
                  <a:pt x="9" y="17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: 図形 1105">
            <a:extLst>
              <a:ext uri="{FF2B5EF4-FFF2-40B4-BE49-F238E27FC236}">
                <a16:creationId xmlns:a16="http://schemas.microsoft.com/office/drawing/2014/main" id="{FABE59B2-C6E1-43E1-AB7C-A535B7B7F111}"/>
              </a:ext>
            </a:extLst>
          </p:cNvPr>
          <p:cNvSpPr/>
          <p:nvPr/>
        </p:nvSpPr>
        <p:spPr>
          <a:xfrm>
            <a:off x="5612159" y="7091278"/>
            <a:ext cx="107972" cy="749515"/>
          </a:xfrm>
          <a:custGeom>
            <a:avLst/>
            <a:gdLst>
              <a:gd name="connsiteX0" fmla="*/ 1241 w 107972"/>
              <a:gd name="connsiteY0" fmla="*/ 85 h 749515"/>
              <a:gd name="connsiteX1" fmla="*/ 52041 w 107972"/>
              <a:gd name="connsiteY1" fmla="*/ 439822 h 749515"/>
              <a:gd name="connsiteX2" fmla="*/ 107604 w 107972"/>
              <a:gd name="connsiteY2" fmla="*/ 749385 h 749515"/>
              <a:gd name="connsiteX3" fmla="*/ 23466 w 107972"/>
              <a:gd name="connsiteY3" fmla="*/ 404897 h 749515"/>
              <a:gd name="connsiteX4" fmla="*/ 1241 w 107972"/>
              <a:gd name="connsiteY4" fmla="*/ 85 h 74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72" h="749515">
                <a:moveTo>
                  <a:pt x="1241" y="85"/>
                </a:moveTo>
                <a:cubicBezTo>
                  <a:pt x="6003" y="5906"/>
                  <a:pt x="34314" y="314939"/>
                  <a:pt x="52041" y="439822"/>
                </a:cubicBezTo>
                <a:cubicBezTo>
                  <a:pt x="69768" y="564705"/>
                  <a:pt x="112366" y="755206"/>
                  <a:pt x="107604" y="749385"/>
                </a:cubicBezTo>
                <a:cubicBezTo>
                  <a:pt x="102842" y="743564"/>
                  <a:pt x="41193" y="524224"/>
                  <a:pt x="23466" y="404897"/>
                </a:cubicBezTo>
                <a:cubicBezTo>
                  <a:pt x="5739" y="285570"/>
                  <a:pt x="-3521" y="-5736"/>
                  <a:pt x="1241" y="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: 図形 1106">
            <a:extLst>
              <a:ext uri="{FF2B5EF4-FFF2-40B4-BE49-F238E27FC236}">
                <a16:creationId xmlns:a16="http://schemas.microsoft.com/office/drawing/2014/main" id="{71DD7C3A-6098-4CBD-8A19-C9B14C11DE10}"/>
              </a:ext>
            </a:extLst>
          </p:cNvPr>
          <p:cNvSpPr/>
          <p:nvPr/>
        </p:nvSpPr>
        <p:spPr>
          <a:xfrm>
            <a:off x="5586988" y="7382787"/>
            <a:ext cx="107623" cy="501086"/>
          </a:xfrm>
          <a:custGeom>
            <a:avLst/>
            <a:gdLst>
              <a:gd name="connsiteX0" fmla="*/ 1012 w 107623"/>
              <a:gd name="connsiteY0" fmla="*/ 2263 h 501086"/>
              <a:gd name="connsiteX1" fmla="*/ 81975 w 107623"/>
              <a:gd name="connsiteY1" fmla="*/ 402313 h 501086"/>
              <a:gd name="connsiteX2" fmla="*/ 107375 w 107623"/>
              <a:gd name="connsiteY2" fmla="*/ 500738 h 501086"/>
              <a:gd name="connsiteX3" fmla="*/ 91500 w 107623"/>
              <a:gd name="connsiteY3" fmla="*/ 427713 h 501086"/>
              <a:gd name="connsiteX4" fmla="*/ 39112 w 107623"/>
              <a:gd name="connsiteY4" fmla="*/ 246738 h 501086"/>
              <a:gd name="connsiteX5" fmla="*/ 1012 w 107623"/>
              <a:gd name="connsiteY5" fmla="*/ 2263 h 50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23" h="501086">
                <a:moveTo>
                  <a:pt x="1012" y="2263"/>
                </a:moveTo>
                <a:cubicBezTo>
                  <a:pt x="8156" y="28192"/>
                  <a:pt x="64248" y="319234"/>
                  <a:pt x="81975" y="402313"/>
                </a:cubicBezTo>
                <a:cubicBezTo>
                  <a:pt x="99702" y="485392"/>
                  <a:pt x="105788" y="496505"/>
                  <a:pt x="107375" y="500738"/>
                </a:cubicBezTo>
                <a:cubicBezTo>
                  <a:pt x="108962" y="504971"/>
                  <a:pt x="102877" y="470046"/>
                  <a:pt x="91500" y="427713"/>
                </a:cubicBezTo>
                <a:cubicBezTo>
                  <a:pt x="80123" y="385380"/>
                  <a:pt x="51812" y="313148"/>
                  <a:pt x="39112" y="246738"/>
                </a:cubicBezTo>
                <a:cubicBezTo>
                  <a:pt x="26412" y="180328"/>
                  <a:pt x="-6132" y="-23666"/>
                  <a:pt x="1012" y="22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: 図形 1107">
            <a:extLst>
              <a:ext uri="{FF2B5EF4-FFF2-40B4-BE49-F238E27FC236}">
                <a16:creationId xmlns:a16="http://schemas.microsoft.com/office/drawing/2014/main" id="{2AEEBC88-8224-445E-A071-423E39EF8BFC}"/>
              </a:ext>
            </a:extLst>
          </p:cNvPr>
          <p:cNvSpPr/>
          <p:nvPr/>
        </p:nvSpPr>
        <p:spPr>
          <a:xfrm>
            <a:off x="5714481" y="7760668"/>
            <a:ext cx="69369" cy="536057"/>
          </a:xfrm>
          <a:custGeom>
            <a:avLst/>
            <a:gdLst>
              <a:gd name="connsiteX0" fmla="*/ 22744 w 69369"/>
              <a:gd name="connsiteY0" fmla="*/ 2207 h 536057"/>
              <a:gd name="connsiteX1" fmla="*/ 3694 w 69369"/>
              <a:gd name="connsiteY1" fmla="*/ 151432 h 536057"/>
              <a:gd name="connsiteX2" fmla="*/ 68782 w 69369"/>
              <a:gd name="connsiteY2" fmla="*/ 530845 h 536057"/>
              <a:gd name="connsiteX3" fmla="*/ 33857 w 69369"/>
              <a:gd name="connsiteY3" fmla="*/ 364157 h 536057"/>
              <a:gd name="connsiteX4" fmla="*/ 519 w 69369"/>
              <a:gd name="connsiteY4" fmla="*/ 249857 h 536057"/>
              <a:gd name="connsiteX5" fmla="*/ 22744 w 69369"/>
              <a:gd name="connsiteY5" fmla="*/ 2207 h 536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369" h="536057">
                <a:moveTo>
                  <a:pt x="22744" y="2207"/>
                </a:moveTo>
                <a:cubicBezTo>
                  <a:pt x="23273" y="-14197"/>
                  <a:pt x="-3979" y="63326"/>
                  <a:pt x="3694" y="151432"/>
                </a:cubicBezTo>
                <a:cubicBezTo>
                  <a:pt x="11367" y="239538"/>
                  <a:pt x="63755" y="495391"/>
                  <a:pt x="68782" y="530845"/>
                </a:cubicBezTo>
                <a:cubicBezTo>
                  <a:pt x="73809" y="566299"/>
                  <a:pt x="45234" y="410988"/>
                  <a:pt x="33857" y="364157"/>
                </a:cubicBezTo>
                <a:cubicBezTo>
                  <a:pt x="22480" y="317326"/>
                  <a:pt x="5017" y="304626"/>
                  <a:pt x="519" y="249857"/>
                </a:cubicBezTo>
                <a:cubicBezTo>
                  <a:pt x="-3979" y="195088"/>
                  <a:pt x="22215" y="18611"/>
                  <a:pt x="22744" y="22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: 図形 1108">
            <a:extLst>
              <a:ext uri="{FF2B5EF4-FFF2-40B4-BE49-F238E27FC236}">
                <a16:creationId xmlns:a16="http://schemas.microsoft.com/office/drawing/2014/main" id="{A79B80B3-E66C-4F09-A069-358EA901F714}"/>
              </a:ext>
            </a:extLst>
          </p:cNvPr>
          <p:cNvSpPr/>
          <p:nvPr/>
        </p:nvSpPr>
        <p:spPr>
          <a:xfrm>
            <a:off x="4959014" y="7636184"/>
            <a:ext cx="455472" cy="638142"/>
          </a:xfrm>
          <a:custGeom>
            <a:avLst/>
            <a:gdLst>
              <a:gd name="connsiteX0" fmla="*/ 454361 w 455472"/>
              <a:gd name="connsiteY0" fmla="*/ 2866 h 638142"/>
              <a:gd name="connsiteX1" fmla="*/ 328949 w 455472"/>
              <a:gd name="connsiteY1" fmla="*/ 245754 h 638142"/>
              <a:gd name="connsiteX2" fmla="*/ 5099 w 455472"/>
              <a:gd name="connsiteY2" fmla="*/ 629929 h 638142"/>
              <a:gd name="connsiteX3" fmla="*/ 146386 w 455472"/>
              <a:gd name="connsiteY3" fmla="*/ 488641 h 638142"/>
              <a:gd name="connsiteX4" fmla="*/ 355936 w 455472"/>
              <a:gd name="connsiteY4" fmla="*/ 253691 h 638142"/>
              <a:gd name="connsiteX5" fmla="*/ 389274 w 455472"/>
              <a:gd name="connsiteY5" fmla="*/ 120341 h 638142"/>
              <a:gd name="connsiteX6" fmla="*/ 454361 w 455472"/>
              <a:gd name="connsiteY6" fmla="*/ 2866 h 638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5472" h="638142">
                <a:moveTo>
                  <a:pt x="454361" y="2866"/>
                </a:moveTo>
                <a:cubicBezTo>
                  <a:pt x="444307" y="23768"/>
                  <a:pt x="403826" y="141244"/>
                  <a:pt x="328949" y="245754"/>
                </a:cubicBezTo>
                <a:cubicBezTo>
                  <a:pt x="254072" y="350264"/>
                  <a:pt x="35526" y="589448"/>
                  <a:pt x="5099" y="629929"/>
                </a:cubicBezTo>
                <a:cubicBezTo>
                  <a:pt x="-25328" y="670410"/>
                  <a:pt x="87913" y="551347"/>
                  <a:pt x="146386" y="488641"/>
                </a:cubicBezTo>
                <a:cubicBezTo>
                  <a:pt x="204859" y="425935"/>
                  <a:pt x="315455" y="315074"/>
                  <a:pt x="355936" y="253691"/>
                </a:cubicBezTo>
                <a:cubicBezTo>
                  <a:pt x="396417" y="192308"/>
                  <a:pt x="375251" y="159764"/>
                  <a:pt x="389274" y="120341"/>
                </a:cubicBezTo>
                <a:cubicBezTo>
                  <a:pt x="403297" y="80918"/>
                  <a:pt x="464415" y="-18036"/>
                  <a:pt x="454361" y="28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: 図形 1109">
            <a:extLst>
              <a:ext uri="{FF2B5EF4-FFF2-40B4-BE49-F238E27FC236}">
                <a16:creationId xmlns:a16="http://schemas.microsoft.com/office/drawing/2014/main" id="{D0844C5A-136E-4E54-960C-612714E21149}"/>
              </a:ext>
            </a:extLst>
          </p:cNvPr>
          <p:cNvSpPr/>
          <p:nvPr/>
        </p:nvSpPr>
        <p:spPr>
          <a:xfrm>
            <a:off x="4693268" y="8187172"/>
            <a:ext cx="329094" cy="336421"/>
          </a:xfrm>
          <a:custGeom>
            <a:avLst/>
            <a:gdLst>
              <a:gd name="connsiteX0" fmla="*/ 327995 w 329094"/>
              <a:gd name="connsiteY0" fmla="*/ 1153 h 336421"/>
              <a:gd name="connsiteX1" fmla="*/ 127970 w 329094"/>
              <a:gd name="connsiteY1" fmla="*/ 161491 h 336421"/>
              <a:gd name="connsiteX2" fmla="*/ 970 w 329094"/>
              <a:gd name="connsiteY2" fmla="*/ 334528 h 336421"/>
              <a:gd name="connsiteX3" fmla="*/ 66057 w 329094"/>
              <a:gd name="connsiteY3" fmla="*/ 258328 h 336421"/>
              <a:gd name="connsiteX4" fmla="*/ 202582 w 329094"/>
              <a:gd name="connsiteY4" fmla="*/ 96403 h 336421"/>
              <a:gd name="connsiteX5" fmla="*/ 327995 w 329094"/>
              <a:gd name="connsiteY5" fmla="*/ 1153 h 336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9094" h="336421">
                <a:moveTo>
                  <a:pt x="327995" y="1153"/>
                </a:moveTo>
                <a:cubicBezTo>
                  <a:pt x="315560" y="12001"/>
                  <a:pt x="182474" y="105929"/>
                  <a:pt x="127970" y="161491"/>
                </a:cubicBezTo>
                <a:cubicBezTo>
                  <a:pt x="73466" y="217053"/>
                  <a:pt x="11289" y="318389"/>
                  <a:pt x="970" y="334528"/>
                </a:cubicBezTo>
                <a:cubicBezTo>
                  <a:pt x="-9349" y="350667"/>
                  <a:pt x="66057" y="258328"/>
                  <a:pt x="66057" y="258328"/>
                </a:cubicBezTo>
                <a:cubicBezTo>
                  <a:pt x="99659" y="218641"/>
                  <a:pt x="161042" y="134238"/>
                  <a:pt x="202582" y="96403"/>
                </a:cubicBezTo>
                <a:cubicBezTo>
                  <a:pt x="244122" y="58568"/>
                  <a:pt x="340430" y="-9695"/>
                  <a:pt x="327995" y="1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: 図形 1110">
            <a:extLst>
              <a:ext uri="{FF2B5EF4-FFF2-40B4-BE49-F238E27FC236}">
                <a16:creationId xmlns:a16="http://schemas.microsoft.com/office/drawing/2014/main" id="{7A6870A0-197D-4470-8D58-08DEB41F4B38}"/>
              </a:ext>
            </a:extLst>
          </p:cNvPr>
          <p:cNvSpPr/>
          <p:nvPr/>
        </p:nvSpPr>
        <p:spPr>
          <a:xfrm>
            <a:off x="4918706" y="8250210"/>
            <a:ext cx="51920" cy="236576"/>
          </a:xfrm>
          <a:custGeom>
            <a:avLst/>
            <a:gdLst>
              <a:gd name="connsiteX0" fmla="*/ 51757 w 51920"/>
              <a:gd name="connsiteY0" fmla="*/ 28 h 236576"/>
              <a:gd name="connsiteX1" fmla="*/ 8894 w 51920"/>
              <a:gd name="connsiteY1" fmla="*/ 87340 h 236576"/>
              <a:gd name="connsiteX2" fmla="*/ 957 w 51920"/>
              <a:gd name="connsiteY2" fmla="*/ 236565 h 236576"/>
              <a:gd name="connsiteX3" fmla="*/ 23182 w 51920"/>
              <a:gd name="connsiteY3" fmla="*/ 79403 h 236576"/>
              <a:gd name="connsiteX4" fmla="*/ 51757 w 51920"/>
              <a:gd name="connsiteY4" fmla="*/ 28 h 23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20" h="236576">
                <a:moveTo>
                  <a:pt x="51757" y="28"/>
                </a:moveTo>
                <a:cubicBezTo>
                  <a:pt x="49376" y="1351"/>
                  <a:pt x="17361" y="47917"/>
                  <a:pt x="8894" y="87340"/>
                </a:cubicBezTo>
                <a:cubicBezTo>
                  <a:pt x="427" y="126763"/>
                  <a:pt x="-1424" y="237888"/>
                  <a:pt x="957" y="236565"/>
                </a:cubicBezTo>
                <a:cubicBezTo>
                  <a:pt x="3338" y="235242"/>
                  <a:pt x="16567" y="115386"/>
                  <a:pt x="23182" y="79403"/>
                </a:cubicBezTo>
                <a:cubicBezTo>
                  <a:pt x="29796" y="43420"/>
                  <a:pt x="54138" y="-1295"/>
                  <a:pt x="51757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: 図形 1111">
            <a:extLst>
              <a:ext uri="{FF2B5EF4-FFF2-40B4-BE49-F238E27FC236}">
                <a16:creationId xmlns:a16="http://schemas.microsoft.com/office/drawing/2014/main" id="{A00043ED-D10E-407B-8995-E612F43FCA34}"/>
              </a:ext>
            </a:extLst>
          </p:cNvPr>
          <p:cNvSpPr/>
          <p:nvPr/>
        </p:nvSpPr>
        <p:spPr>
          <a:xfrm>
            <a:off x="4884583" y="8223250"/>
            <a:ext cx="93849" cy="259344"/>
          </a:xfrm>
          <a:custGeom>
            <a:avLst/>
            <a:gdLst>
              <a:gd name="connsiteX0" fmla="*/ 93817 w 93849"/>
              <a:gd name="connsiteY0" fmla="*/ 0 h 259344"/>
              <a:gd name="connsiteX1" fmla="*/ 25555 w 93849"/>
              <a:gd name="connsiteY1" fmla="*/ 95250 h 259344"/>
              <a:gd name="connsiteX2" fmla="*/ 22380 w 93849"/>
              <a:gd name="connsiteY2" fmla="*/ 257175 h 259344"/>
              <a:gd name="connsiteX3" fmla="*/ 155 w 93849"/>
              <a:gd name="connsiteY3" fmla="*/ 182563 h 259344"/>
              <a:gd name="connsiteX4" fmla="*/ 16030 w 93849"/>
              <a:gd name="connsiteY4" fmla="*/ 96838 h 259344"/>
              <a:gd name="connsiteX5" fmla="*/ 93817 w 93849"/>
              <a:gd name="connsiteY5" fmla="*/ 0 h 259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849" h="259344">
                <a:moveTo>
                  <a:pt x="93817" y="0"/>
                </a:moveTo>
                <a:cubicBezTo>
                  <a:pt x="95405" y="-265"/>
                  <a:pt x="37461" y="52388"/>
                  <a:pt x="25555" y="95250"/>
                </a:cubicBezTo>
                <a:cubicBezTo>
                  <a:pt x="13649" y="138112"/>
                  <a:pt x="26613" y="242623"/>
                  <a:pt x="22380" y="257175"/>
                </a:cubicBezTo>
                <a:cubicBezTo>
                  <a:pt x="18147" y="271727"/>
                  <a:pt x="1213" y="209286"/>
                  <a:pt x="155" y="182563"/>
                </a:cubicBezTo>
                <a:cubicBezTo>
                  <a:pt x="-903" y="155840"/>
                  <a:pt x="3330" y="125942"/>
                  <a:pt x="16030" y="96838"/>
                </a:cubicBezTo>
                <a:cubicBezTo>
                  <a:pt x="28730" y="67734"/>
                  <a:pt x="92229" y="265"/>
                  <a:pt x="9381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: 図形 1112">
            <a:extLst>
              <a:ext uri="{FF2B5EF4-FFF2-40B4-BE49-F238E27FC236}">
                <a16:creationId xmlns:a16="http://schemas.microsoft.com/office/drawing/2014/main" id="{7EDC1962-84B7-4127-8E11-8376D67FFEDE}"/>
              </a:ext>
            </a:extLst>
          </p:cNvPr>
          <p:cNvSpPr/>
          <p:nvPr/>
        </p:nvSpPr>
        <p:spPr>
          <a:xfrm>
            <a:off x="4714670" y="8442943"/>
            <a:ext cx="575728" cy="71463"/>
          </a:xfrm>
          <a:custGeom>
            <a:avLst/>
            <a:gdLst>
              <a:gd name="connsiteX0" fmla="*/ 205 w 575728"/>
              <a:gd name="connsiteY0" fmla="*/ 70820 h 71463"/>
              <a:gd name="connsiteX1" fmla="*/ 224043 w 575728"/>
              <a:gd name="connsiteY1" fmla="*/ 50182 h 71463"/>
              <a:gd name="connsiteX2" fmla="*/ 384380 w 575728"/>
              <a:gd name="connsiteY2" fmla="*/ 42245 h 71463"/>
              <a:gd name="connsiteX3" fmla="*/ 574880 w 575728"/>
              <a:gd name="connsiteY3" fmla="*/ 970 h 71463"/>
              <a:gd name="connsiteX4" fmla="*/ 458993 w 575728"/>
              <a:gd name="connsiteY4" fmla="*/ 12082 h 71463"/>
              <a:gd name="connsiteX5" fmla="*/ 249443 w 575728"/>
              <a:gd name="connsiteY5" fmla="*/ 35895 h 71463"/>
              <a:gd name="connsiteX6" fmla="*/ 184355 w 575728"/>
              <a:gd name="connsiteY6" fmla="*/ 23195 h 71463"/>
              <a:gd name="connsiteX7" fmla="*/ 205 w 575728"/>
              <a:gd name="connsiteY7" fmla="*/ 70820 h 71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5728" h="71463">
                <a:moveTo>
                  <a:pt x="205" y="70820"/>
                </a:moveTo>
                <a:cubicBezTo>
                  <a:pt x="6820" y="75318"/>
                  <a:pt x="160014" y="54945"/>
                  <a:pt x="224043" y="50182"/>
                </a:cubicBezTo>
                <a:cubicBezTo>
                  <a:pt x="288072" y="45419"/>
                  <a:pt x="325907" y="50447"/>
                  <a:pt x="384380" y="42245"/>
                </a:cubicBezTo>
                <a:cubicBezTo>
                  <a:pt x="442853" y="34043"/>
                  <a:pt x="562445" y="5997"/>
                  <a:pt x="574880" y="970"/>
                </a:cubicBezTo>
                <a:cubicBezTo>
                  <a:pt x="587315" y="-4057"/>
                  <a:pt x="458993" y="12082"/>
                  <a:pt x="458993" y="12082"/>
                </a:cubicBezTo>
                <a:cubicBezTo>
                  <a:pt x="404754" y="17903"/>
                  <a:pt x="295216" y="34043"/>
                  <a:pt x="249443" y="35895"/>
                </a:cubicBezTo>
                <a:cubicBezTo>
                  <a:pt x="203670" y="37747"/>
                  <a:pt x="219809" y="18168"/>
                  <a:pt x="184355" y="23195"/>
                </a:cubicBezTo>
                <a:cubicBezTo>
                  <a:pt x="148901" y="28222"/>
                  <a:pt x="-6410" y="66322"/>
                  <a:pt x="205" y="708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: 図形 1113">
            <a:extLst>
              <a:ext uri="{FF2B5EF4-FFF2-40B4-BE49-F238E27FC236}">
                <a16:creationId xmlns:a16="http://schemas.microsoft.com/office/drawing/2014/main" id="{B9D39BC3-3546-4B31-B84F-42783C34E6F6}"/>
              </a:ext>
            </a:extLst>
          </p:cNvPr>
          <p:cNvSpPr/>
          <p:nvPr/>
        </p:nvSpPr>
        <p:spPr>
          <a:xfrm>
            <a:off x="5286834" y="8421727"/>
            <a:ext cx="612154" cy="493002"/>
          </a:xfrm>
          <a:custGeom>
            <a:avLst/>
            <a:gdLst>
              <a:gd name="connsiteX0" fmla="*/ 4304 w 612154"/>
              <a:gd name="connsiteY0" fmla="*/ 4723 h 493002"/>
              <a:gd name="connsiteX1" fmla="*/ 263066 w 612154"/>
              <a:gd name="connsiteY1" fmla="*/ 263486 h 493002"/>
              <a:gd name="connsiteX2" fmla="*/ 605966 w 612154"/>
              <a:gd name="connsiteY2" fmla="*/ 485736 h 493002"/>
              <a:gd name="connsiteX3" fmla="*/ 472616 w 612154"/>
              <a:gd name="connsiteY3" fmla="*/ 425411 h 493002"/>
              <a:gd name="connsiteX4" fmla="*/ 329741 w 612154"/>
              <a:gd name="connsiteY4" fmla="*/ 288886 h 493002"/>
              <a:gd name="connsiteX5" fmla="*/ 115429 w 612154"/>
              <a:gd name="connsiteY5" fmla="*/ 109498 h 493002"/>
              <a:gd name="connsiteX6" fmla="*/ 4304 w 612154"/>
              <a:gd name="connsiteY6" fmla="*/ 4723 h 493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2154" h="493002">
                <a:moveTo>
                  <a:pt x="4304" y="4723"/>
                </a:moveTo>
                <a:cubicBezTo>
                  <a:pt x="28910" y="30388"/>
                  <a:pt x="162789" y="183317"/>
                  <a:pt x="263066" y="263486"/>
                </a:cubicBezTo>
                <a:cubicBezTo>
                  <a:pt x="363343" y="343655"/>
                  <a:pt x="571041" y="458749"/>
                  <a:pt x="605966" y="485736"/>
                </a:cubicBezTo>
                <a:cubicBezTo>
                  <a:pt x="640891" y="512724"/>
                  <a:pt x="518654" y="458219"/>
                  <a:pt x="472616" y="425411"/>
                </a:cubicBezTo>
                <a:cubicBezTo>
                  <a:pt x="426578" y="392603"/>
                  <a:pt x="389272" y="341538"/>
                  <a:pt x="329741" y="288886"/>
                </a:cubicBezTo>
                <a:cubicBezTo>
                  <a:pt x="270210" y="236234"/>
                  <a:pt x="164377" y="154742"/>
                  <a:pt x="115429" y="109498"/>
                </a:cubicBezTo>
                <a:cubicBezTo>
                  <a:pt x="66481" y="64254"/>
                  <a:pt x="-20302" y="-20942"/>
                  <a:pt x="4304" y="47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: 図形 1114">
            <a:extLst>
              <a:ext uri="{FF2B5EF4-FFF2-40B4-BE49-F238E27FC236}">
                <a16:creationId xmlns:a16="http://schemas.microsoft.com/office/drawing/2014/main" id="{0AD73075-EA22-4D8F-BBAC-D5E124FBA1DF}"/>
              </a:ext>
            </a:extLst>
          </p:cNvPr>
          <p:cNvSpPr/>
          <p:nvPr/>
        </p:nvSpPr>
        <p:spPr>
          <a:xfrm>
            <a:off x="3957451" y="6365768"/>
            <a:ext cx="85328" cy="518569"/>
          </a:xfrm>
          <a:custGeom>
            <a:avLst/>
            <a:gdLst>
              <a:gd name="connsiteX0" fmla="*/ 187 w 85328"/>
              <a:gd name="connsiteY0" fmla="*/ 107 h 518569"/>
              <a:gd name="connsiteX1" fmla="*/ 43049 w 85328"/>
              <a:gd name="connsiteY1" fmla="*/ 189020 h 518569"/>
              <a:gd name="connsiteX2" fmla="*/ 84324 w 85328"/>
              <a:gd name="connsiteY2" fmla="*/ 517632 h 518569"/>
              <a:gd name="connsiteX3" fmla="*/ 71624 w 85328"/>
              <a:gd name="connsiteY3" fmla="*/ 284270 h 518569"/>
              <a:gd name="connsiteX4" fmla="*/ 60512 w 85328"/>
              <a:gd name="connsiteY4" fmla="*/ 163620 h 518569"/>
              <a:gd name="connsiteX5" fmla="*/ 187 w 85328"/>
              <a:gd name="connsiteY5" fmla="*/ 107 h 518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328" h="518569">
                <a:moveTo>
                  <a:pt x="187" y="107"/>
                </a:moveTo>
                <a:cubicBezTo>
                  <a:pt x="-2723" y="4340"/>
                  <a:pt x="29026" y="102766"/>
                  <a:pt x="43049" y="189020"/>
                </a:cubicBezTo>
                <a:cubicBezTo>
                  <a:pt x="57072" y="275274"/>
                  <a:pt x="79562" y="501757"/>
                  <a:pt x="84324" y="517632"/>
                </a:cubicBezTo>
                <a:cubicBezTo>
                  <a:pt x="89086" y="533507"/>
                  <a:pt x="75593" y="343272"/>
                  <a:pt x="71624" y="284270"/>
                </a:cubicBezTo>
                <a:cubicBezTo>
                  <a:pt x="67655" y="225268"/>
                  <a:pt x="70301" y="209657"/>
                  <a:pt x="60512" y="163620"/>
                </a:cubicBezTo>
                <a:cubicBezTo>
                  <a:pt x="50723" y="117583"/>
                  <a:pt x="3097" y="-4126"/>
                  <a:pt x="187" y="1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: 図形 1115">
            <a:extLst>
              <a:ext uri="{FF2B5EF4-FFF2-40B4-BE49-F238E27FC236}">
                <a16:creationId xmlns:a16="http://schemas.microsoft.com/office/drawing/2014/main" id="{016CF439-8C1A-4DAD-A4F5-A0E8D5927C85}"/>
              </a:ext>
            </a:extLst>
          </p:cNvPr>
          <p:cNvSpPr/>
          <p:nvPr/>
        </p:nvSpPr>
        <p:spPr>
          <a:xfrm>
            <a:off x="3900488" y="6868094"/>
            <a:ext cx="114313" cy="474861"/>
          </a:xfrm>
          <a:custGeom>
            <a:avLst/>
            <a:gdLst>
              <a:gd name="connsiteX0" fmla="*/ 114300 w 114313"/>
              <a:gd name="connsiteY0" fmla="*/ 1019 h 474861"/>
              <a:gd name="connsiteX1" fmla="*/ 92075 w 114313"/>
              <a:gd name="connsiteY1" fmla="*/ 180406 h 474861"/>
              <a:gd name="connsiteX2" fmla="*/ 0 w 114313"/>
              <a:gd name="connsiteY2" fmla="*/ 474094 h 474861"/>
              <a:gd name="connsiteX3" fmla="*/ 90487 w 114313"/>
              <a:gd name="connsiteY3" fmla="*/ 258194 h 474861"/>
              <a:gd name="connsiteX4" fmla="*/ 114300 w 114313"/>
              <a:gd name="connsiteY4" fmla="*/ 1019 h 474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13" h="474861">
                <a:moveTo>
                  <a:pt x="114300" y="1019"/>
                </a:moveTo>
                <a:cubicBezTo>
                  <a:pt x="114565" y="-11946"/>
                  <a:pt x="111125" y="101560"/>
                  <a:pt x="92075" y="180406"/>
                </a:cubicBezTo>
                <a:cubicBezTo>
                  <a:pt x="73025" y="259252"/>
                  <a:pt x="265" y="461129"/>
                  <a:pt x="0" y="474094"/>
                </a:cubicBezTo>
                <a:cubicBezTo>
                  <a:pt x="-265" y="487059"/>
                  <a:pt x="69585" y="332542"/>
                  <a:pt x="90487" y="258194"/>
                </a:cubicBezTo>
                <a:cubicBezTo>
                  <a:pt x="111389" y="183846"/>
                  <a:pt x="114035" y="13984"/>
                  <a:pt x="114300" y="10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: 図形 1116">
            <a:extLst>
              <a:ext uri="{FF2B5EF4-FFF2-40B4-BE49-F238E27FC236}">
                <a16:creationId xmlns:a16="http://schemas.microsoft.com/office/drawing/2014/main" id="{A8EDEDDB-A0AA-4831-99D6-8FAC5E5493EB}"/>
              </a:ext>
            </a:extLst>
          </p:cNvPr>
          <p:cNvSpPr/>
          <p:nvPr/>
        </p:nvSpPr>
        <p:spPr>
          <a:xfrm>
            <a:off x="4454155" y="6965850"/>
            <a:ext cx="101980" cy="371704"/>
          </a:xfrm>
          <a:custGeom>
            <a:avLst/>
            <a:gdLst>
              <a:gd name="connsiteX0" fmla="*/ 73395 w 101980"/>
              <a:gd name="connsiteY0" fmla="*/ 100 h 371704"/>
              <a:gd name="connsiteX1" fmla="*/ 19420 w 101980"/>
              <a:gd name="connsiteY1" fmla="*/ 184250 h 371704"/>
              <a:gd name="connsiteX2" fmla="*/ 101970 w 101980"/>
              <a:gd name="connsiteY2" fmla="*/ 371575 h 371704"/>
              <a:gd name="connsiteX3" fmla="*/ 13070 w 101980"/>
              <a:gd name="connsiteY3" fmla="*/ 212825 h 371704"/>
              <a:gd name="connsiteX4" fmla="*/ 6720 w 101980"/>
              <a:gd name="connsiteY4" fmla="*/ 158850 h 371704"/>
              <a:gd name="connsiteX5" fmla="*/ 73395 w 101980"/>
              <a:gd name="connsiteY5" fmla="*/ 100 h 37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980" h="371704">
                <a:moveTo>
                  <a:pt x="73395" y="100"/>
                </a:moveTo>
                <a:cubicBezTo>
                  <a:pt x="75512" y="4333"/>
                  <a:pt x="14657" y="122338"/>
                  <a:pt x="19420" y="184250"/>
                </a:cubicBezTo>
                <a:cubicBezTo>
                  <a:pt x="24182" y="246163"/>
                  <a:pt x="103028" y="366813"/>
                  <a:pt x="101970" y="371575"/>
                </a:cubicBezTo>
                <a:cubicBezTo>
                  <a:pt x="100912" y="376337"/>
                  <a:pt x="28945" y="248279"/>
                  <a:pt x="13070" y="212825"/>
                </a:cubicBezTo>
                <a:cubicBezTo>
                  <a:pt x="-2805" y="177371"/>
                  <a:pt x="-3334" y="191658"/>
                  <a:pt x="6720" y="158850"/>
                </a:cubicBezTo>
                <a:cubicBezTo>
                  <a:pt x="16774" y="126042"/>
                  <a:pt x="71278" y="-4133"/>
                  <a:pt x="73395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: 図形 1117">
            <a:extLst>
              <a:ext uri="{FF2B5EF4-FFF2-40B4-BE49-F238E27FC236}">
                <a16:creationId xmlns:a16="http://schemas.microsoft.com/office/drawing/2014/main" id="{2FC875C4-DFFC-4D80-9E32-64AAE7019F0C}"/>
              </a:ext>
            </a:extLst>
          </p:cNvPr>
          <p:cNvSpPr/>
          <p:nvPr/>
        </p:nvSpPr>
        <p:spPr>
          <a:xfrm>
            <a:off x="4835441" y="6921453"/>
            <a:ext cx="155624" cy="444578"/>
          </a:xfrm>
          <a:custGeom>
            <a:avLst/>
            <a:gdLst>
              <a:gd name="connsiteX0" fmla="*/ 149309 w 155624"/>
              <a:gd name="connsiteY0" fmla="*/ 47 h 444578"/>
              <a:gd name="connsiteX1" fmla="*/ 88984 w 155624"/>
              <a:gd name="connsiteY1" fmla="*/ 152447 h 444578"/>
              <a:gd name="connsiteX2" fmla="*/ 130259 w 155624"/>
              <a:gd name="connsiteY2" fmla="*/ 282622 h 444578"/>
              <a:gd name="connsiteX3" fmla="*/ 84 w 155624"/>
              <a:gd name="connsiteY3" fmla="*/ 444547 h 444578"/>
              <a:gd name="connsiteX4" fmla="*/ 152484 w 155624"/>
              <a:gd name="connsiteY4" fmla="*/ 295322 h 444578"/>
              <a:gd name="connsiteX5" fmla="*/ 104859 w 155624"/>
              <a:gd name="connsiteY5" fmla="*/ 168322 h 444578"/>
              <a:gd name="connsiteX6" fmla="*/ 149309 w 155624"/>
              <a:gd name="connsiteY6" fmla="*/ 47 h 444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624" h="444578">
                <a:moveTo>
                  <a:pt x="149309" y="47"/>
                </a:moveTo>
                <a:cubicBezTo>
                  <a:pt x="146663" y="-2599"/>
                  <a:pt x="92159" y="105351"/>
                  <a:pt x="88984" y="152447"/>
                </a:cubicBezTo>
                <a:cubicBezTo>
                  <a:pt x="85809" y="199543"/>
                  <a:pt x="145076" y="233939"/>
                  <a:pt x="130259" y="282622"/>
                </a:cubicBezTo>
                <a:cubicBezTo>
                  <a:pt x="115442" y="331305"/>
                  <a:pt x="-3620" y="442430"/>
                  <a:pt x="84" y="444547"/>
                </a:cubicBezTo>
                <a:cubicBezTo>
                  <a:pt x="3788" y="446664"/>
                  <a:pt x="135022" y="341359"/>
                  <a:pt x="152484" y="295322"/>
                </a:cubicBezTo>
                <a:cubicBezTo>
                  <a:pt x="169946" y="249285"/>
                  <a:pt x="109092" y="210655"/>
                  <a:pt x="104859" y="168322"/>
                </a:cubicBezTo>
                <a:cubicBezTo>
                  <a:pt x="100626" y="125989"/>
                  <a:pt x="151955" y="2693"/>
                  <a:pt x="149309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: 図形 1118">
            <a:extLst>
              <a:ext uri="{FF2B5EF4-FFF2-40B4-BE49-F238E27FC236}">
                <a16:creationId xmlns:a16="http://schemas.microsoft.com/office/drawing/2014/main" id="{37952ED3-00AE-4E98-A42B-C7FDBD4E44DA}"/>
              </a:ext>
            </a:extLst>
          </p:cNvPr>
          <p:cNvSpPr/>
          <p:nvPr/>
        </p:nvSpPr>
        <p:spPr>
          <a:xfrm>
            <a:off x="4152585" y="7289532"/>
            <a:ext cx="142304" cy="556017"/>
          </a:xfrm>
          <a:custGeom>
            <a:avLst/>
            <a:gdLst>
              <a:gd name="connsiteX0" fmla="*/ 315 w 142304"/>
              <a:gd name="connsiteY0" fmla="*/ 268 h 556017"/>
              <a:gd name="connsiteX1" fmla="*/ 101915 w 142304"/>
              <a:gd name="connsiteY1" fmla="*/ 193943 h 556017"/>
              <a:gd name="connsiteX2" fmla="*/ 98740 w 142304"/>
              <a:gd name="connsiteY2" fmla="*/ 555893 h 556017"/>
              <a:gd name="connsiteX3" fmla="*/ 140015 w 142304"/>
              <a:gd name="connsiteY3" fmla="*/ 232043 h 556017"/>
              <a:gd name="connsiteX4" fmla="*/ 315 w 142304"/>
              <a:gd name="connsiteY4" fmla="*/ 268 h 556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304" h="556017">
                <a:moveTo>
                  <a:pt x="315" y="268"/>
                </a:moveTo>
                <a:cubicBezTo>
                  <a:pt x="-6035" y="-6082"/>
                  <a:pt x="85511" y="101339"/>
                  <a:pt x="101915" y="193943"/>
                </a:cubicBezTo>
                <a:cubicBezTo>
                  <a:pt x="118319" y="286547"/>
                  <a:pt x="92390" y="549543"/>
                  <a:pt x="98740" y="555893"/>
                </a:cubicBezTo>
                <a:cubicBezTo>
                  <a:pt x="105090" y="562243"/>
                  <a:pt x="153244" y="323589"/>
                  <a:pt x="140015" y="232043"/>
                </a:cubicBezTo>
                <a:cubicBezTo>
                  <a:pt x="126786" y="140497"/>
                  <a:pt x="6665" y="6618"/>
                  <a:pt x="315" y="2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: 図形 1119">
            <a:extLst>
              <a:ext uri="{FF2B5EF4-FFF2-40B4-BE49-F238E27FC236}">
                <a16:creationId xmlns:a16="http://schemas.microsoft.com/office/drawing/2014/main" id="{66C206B1-8E3B-47CF-B892-1055EA823AA1}"/>
              </a:ext>
            </a:extLst>
          </p:cNvPr>
          <p:cNvSpPr/>
          <p:nvPr/>
        </p:nvSpPr>
        <p:spPr>
          <a:xfrm>
            <a:off x="3682328" y="6964263"/>
            <a:ext cx="248609" cy="551264"/>
          </a:xfrm>
          <a:custGeom>
            <a:avLst/>
            <a:gdLst>
              <a:gd name="connsiteX0" fmla="*/ 248322 w 248609"/>
              <a:gd name="connsiteY0" fmla="*/ 1687 h 551264"/>
              <a:gd name="connsiteX1" fmla="*/ 83222 w 248609"/>
              <a:gd name="connsiteY1" fmla="*/ 325537 h 551264"/>
              <a:gd name="connsiteX2" fmla="*/ 672 w 248609"/>
              <a:gd name="connsiteY2" fmla="*/ 550962 h 551264"/>
              <a:gd name="connsiteX3" fmla="*/ 48297 w 248609"/>
              <a:gd name="connsiteY3" fmla="*/ 369987 h 551264"/>
              <a:gd name="connsiteX4" fmla="*/ 121322 w 248609"/>
              <a:gd name="connsiteY4" fmla="*/ 204887 h 551264"/>
              <a:gd name="connsiteX5" fmla="*/ 248322 w 248609"/>
              <a:gd name="connsiteY5" fmla="*/ 1687 h 551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609" h="551264">
                <a:moveTo>
                  <a:pt x="248322" y="1687"/>
                </a:moveTo>
                <a:cubicBezTo>
                  <a:pt x="241972" y="21795"/>
                  <a:pt x="124497" y="233991"/>
                  <a:pt x="83222" y="325537"/>
                </a:cubicBezTo>
                <a:cubicBezTo>
                  <a:pt x="41947" y="417083"/>
                  <a:pt x="6493" y="543554"/>
                  <a:pt x="672" y="550962"/>
                </a:cubicBezTo>
                <a:cubicBezTo>
                  <a:pt x="-5149" y="558370"/>
                  <a:pt x="28189" y="427666"/>
                  <a:pt x="48297" y="369987"/>
                </a:cubicBezTo>
                <a:cubicBezTo>
                  <a:pt x="68405" y="312308"/>
                  <a:pt x="88514" y="263095"/>
                  <a:pt x="121322" y="204887"/>
                </a:cubicBezTo>
                <a:cubicBezTo>
                  <a:pt x="154130" y="146679"/>
                  <a:pt x="254672" y="-18421"/>
                  <a:pt x="248322" y="16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: 図形 1120">
            <a:extLst>
              <a:ext uri="{FF2B5EF4-FFF2-40B4-BE49-F238E27FC236}">
                <a16:creationId xmlns:a16="http://schemas.microsoft.com/office/drawing/2014/main" id="{20598B2C-F03E-43AD-9343-2E0AF81435C1}"/>
              </a:ext>
            </a:extLst>
          </p:cNvPr>
          <p:cNvSpPr/>
          <p:nvPr/>
        </p:nvSpPr>
        <p:spPr>
          <a:xfrm>
            <a:off x="3839319" y="6956365"/>
            <a:ext cx="139155" cy="558891"/>
          </a:xfrm>
          <a:custGeom>
            <a:avLst/>
            <a:gdLst>
              <a:gd name="connsiteX0" fmla="*/ 138956 w 139155"/>
              <a:gd name="connsiteY0" fmla="*/ 60 h 558891"/>
              <a:gd name="connsiteX1" fmla="*/ 40531 w 139155"/>
              <a:gd name="connsiteY1" fmla="*/ 212785 h 558891"/>
              <a:gd name="connsiteX2" fmla="*/ 11956 w 139155"/>
              <a:gd name="connsiteY2" fmla="*/ 558860 h 558891"/>
              <a:gd name="connsiteX3" fmla="*/ 11956 w 139155"/>
              <a:gd name="connsiteY3" fmla="*/ 231835 h 558891"/>
              <a:gd name="connsiteX4" fmla="*/ 138956 w 139155"/>
              <a:gd name="connsiteY4" fmla="*/ 60 h 558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155" h="558891">
                <a:moveTo>
                  <a:pt x="138956" y="60"/>
                </a:moveTo>
                <a:cubicBezTo>
                  <a:pt x="143718" y="-3115"/>
                  <a:pt x="61698" y="119652"/>
                  <a:pt x="40531" y="212785"/>
                </a:cubicBezTo>
                <a:cubicBezTo>
                  <a:pt x="19364" y="305918"/>
                  <a:pt x="16718" y="555685"/>
                  <a:pt x="11956" y="558860"/>
                </a:cubicBezTo>
                <a:cubicBezTo>
                  <a:pt x="7194" y="562035"/>
                  <a:pt x="-12386" y="322852"/>
                  <a:pt x="11956" y="231835"/>
                </a:cubicBezTo>
                <a:cubicBezTo>
                  <a:pt x="36298" y="140818"/>
                  <a:pt x="134194" y="3235"/>
                  <a:pt x="138956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: 図形 1121">
            <a:extLst>
              <a:ext uri="{FF2B5EF4-FFF2-40B4-BE49-F238E27FC236}">
                <a16:creationId xmlns:a16="http://schemas.microsoft.com/office/drawing/2014/main" id="{E9209C3B-D199-45B3-98C8-D9B30722106D}"/>
              </a:ext>
            </a:extLst>
          </p:cNvPr>
          <p:cNvSpPr/>
          <p:nvPr/>
        </p:nvSpPr>
        <p:spPr>
          <a:xfrm>
            <a:off x="3849543" y="7546915"/>
            <a:ext cx="147888" cy="541973"/>
          </a:xfrm>
          <a:custGeom>
            <a:avLst/>
            <a:gdLst>
              <a:gd name="connsiteX0" fmla="*/ 8082 w 147888"/>
              <a:gd name="connsiteY0" fmla="*/ 60 h 541973"/>
              <a:gd name="connsiteX1" fmla="*/ 11257 w 147888"/>
              <a:gd name="connsiteY1" fmla="*/ 171510 h 541973"/>
              <a:gd name="connsiteX2" fmla="*/ 147782 w 147888"/>
              <a:gd name="connsiteY2" fmla="*/ 539810 h 541973"/>
              <a:gd name="connsiteX3" fmla="*/ 33482 w 147888"/>
              <a:gd name="connsiteY3" fmla="*/ 317560 h 541973"/>
              <a:gd name="connsiteX4" fmla="*/ 1732 w 147888"/>
              <a:gd name="connsiteY4" fmla="*/ 187385 h 541973"/>
              <a:gd name="connsiteX5" fmla="*/ 8082 w 147888"/>
              <a:gd name="connsiteY5" fmla="*/ 60 h 541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888" h="541973">
                <a:moveTo>
                  <a:pt x="8082" y="60"/>
                </a:moveTo>
                <a:cubicBezTo>
                  <a:pt x="9670" y="-2586"/>
                  <a:pt x="-12026" y="81552"/>
                  <a:pt x="11257" y="171510"/>
                </a:cubicBezTo>
                <a:cubicBezTo>
                  <a:pt x="34540" y="261468"/>
                  <a:pt x="144078" y="515468"/>
                  <a:pt x="147782" y="539810"/>
                </a:cubicBezTo>
                <a:cubicBezTo>
                  <a:pt x="151486" y="564152"/>
                  <a:pt x="57824" y="376297"/>
                  <a:pt x="33482" y="317560"/>
                </a:cubicBezTo>
                <a:cubicBezTo>
                  <a:pt x="9140" y="258823"/>
                  <a:pt x="7553" y="233952"/>
                  <a:pt x="1732" y="187385"/>
                </a:cubicBezTo>
                <a:cubicBezTo>
                  <a:pt x="-4089" y="140818"/>
                  <a:pt x="6494" y="2706"/>
                  <a:pt x="8082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: 図形 1122">
            <a:extLst>
              <a:ext uri="{FF2B5EF4-FFF2-40B4-BE49-F238E27FC236}">
                <a16:creationId xmlns:a16="http://schemas.microsoft.com/office/drawing/2014/main" id="{E02C3219-2A8D-425F-B018-059514C9F480}"/>
              </a:ext>
            </a:extLst>
          </p:cNvPr>
          <p:cNvSpPr/>
          <p:nvPr/>
        </p:nvSpPr>
        <p:spPr>
          <a:xfrm>
            <a:off x="3699148" y="7594006"/>
            <a:ext cx="51617" cy="669724"/>
          </a:xfrm>
          <a:custGeom>
            <a:avLst/>
            <a:gdLst>
              <a:gd name="connsiteX0" fmla="*/ 13485 w 51617"/>
              <a:gd name="connsiteY0" fmla="*/ 4827 h 669724"/>
              <a:gd name="connsiteX1" fmla="*/ 785 w 51617"/>
              <a:gd name="connsiteY1" fmla="*/ 174161 h 669724"/>
              <a:gd name="connsiteX2" fmla="*/ 38885 w 51617"/>
              <a:gd name="connsiteY2" fmla="*/ 506477 h 669724"/>
              <a:gd name="connsiteX3" fmla="*/ 15602 w 51617"/>
              <a:gd name="connsiteY3" fmla="*/ 669461 h 669724"/>
              <a:gd name="connsiteX4" fmla="*/ 51585 w 51617"/>
              <a:gd name="connsiteY4" fmla="*/ 472611 h 669724"/>
              <a:gd name="connsiteX5" fmla="*/ 21952 w 51617"/>
              <a:gd name="connsiteY5" fmla="*/ 286344 h 669724"/>
              <a:gd name="connsiteX6" fmla="*/ 17719 w 51617"/>
              <a:gd name="connsiteY6" fmla="*/ 66211 h 669724"/>
              <a:gd name="connsiteX7" fmla="*/ 13485 w 51617"/>
              <a:gd name="connsiteY7" fmla="*/ 4827 h 669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617" h="669724">
                <a:moveTo>
                  <a:pt x="13485" y="4827"/>
                </a:moveTo>
                <a:cubicBezTo>
                  <a:pt x="10663" y="22819"/>
                  <a:pt x="-3448" y="90553"/>
                  <a:pt x="785" y="174161"/>
                </a:cubicBezTo>
                <a:cubicBezTo>
                  <a:pt x="5018" y="257769"/>
                  <a:pt x="36416" y="423927"/>
                  <a:pt x="38885" y="506477"/>
                </a:cubicBezTo>
                <a:cubicBezTo>
                  <a:pt x="41354" y="589027"/>
                  <a:pt x="13485" y="675105"/>
                  <a:pt x="15602" y="669461"/>
                </a:cubicBezTo>
                <a:cubicBezTo>
                  <a:pt x="17719" y="663817"/>
                  <a:pt x="50527" y="536464"/>
                  <a:pt x="51585" y="472611"/>
                </a:cubicBezTo>
                <a:cubicBezTo>
                  <a:pt x="52643" y="408758"/>
                  <a:pt x="27596" y="354077"/>
                  <a:pt x="21952" y="286344"/>
                </a:cubicBezTo>
                <a:cubicBezTo>
                  <a:pt x="16308" y="218611"/>
                  <a:pt x="17014" y="110661"/>
                  <a:pt x="17719" y="66211"/>
                </a:cubicBezTo>
                <a:cubicBezTo>
                  <a:pt x="18424" y="21761"/>
                  <a:pt x="16307" y="-13165"/>
                  <a:pt x="13485" y="48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: 図形 1123">
            <a:extLst>
              <a:ext uri="{FF2B5EF4-FFF2-40B4-BE49-F238E27FC236}">
                <a16:creationId xmlns:a16="http://schemas.microsoft.com/office/drawing/2014/main" id="{66BA701C-8641-4319-85E0-8C04B59CDEBF}"/>
              </a:ext>
            </a:extLst>
          </p:cNvPr>
          <p:cNvSpPr/>
          <p:nvPr/>
        </p:nvSpPr>
        <p:spPr>
          <a:xfrm>
            <a:off x="3785890" y="7457656"/>
            <a:ext cx="117928" cy="640544"/>
          </a:xfrm>
          <a:custGeom>
            <a:avLst/>
            <a:gdLst>
              <a:gd name="connsiteX0" fmla="*/ 11410 w 117928"/>
              <a:gd name="connsiteY0" fmla="*/ 1477 h 640544"/>
              <a:gd name="connsiteX1" fmla="*/ 28343 w 117928"/>
              <a:gd name="connsiteY1" fmla="*/ 348611 h 640544"/>
              <a:gd name="connsiteX2" fmla="*/ 60093 w 117928"/>
              <a:gd name="connsiteY2" fmla="*/ 488311 h 640544"/>
              <a:gd name="connsiteX3" fmla="*/ 117243 w 117928"/>
              <a:gd name="connsiteY3" fmla="*/ 638594 h 640544"/>
              <a:gd name="connsiteX4" fmla="*/ 17760 w 117928"/>
              <a:gd name="connsiteY4" fmla="*/ 376127 h 640544"/>
              <a:gd name="connsiteX5" fmla="*/ 827 w 117928"/>
              <a:gd name="connsiteY5" fmla="*/ 227961 h 640544"/>
              <a:gd name="connsiteX6" fmla="*/ 11410 w 117928"/>
              <a:gd name="connsiteY6" fmla="*/ 1477 h 64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928" h="640544">
                <a:moveTo>
                  <a:pt x="11410" y="1477"/>
                </a:moveTo>
                <a:cubicBezTo>
                  <a:pt x="15996" y="21585"/>
                  <a:pt x="20229" y="267472"/>
                  <a:pt x="28343" y="348611"/>
                </a:cubicBezTo>
                <a:cubicBezTo>
                  <a:pt x="36457" y="429750"/>
                  <a:pt x="45276" y="439981"/>
                  <a:pt x="60093" y="488311"/>
                </a:cubicBezTo>
                <a:cubicBezTo>
                  <a:pt x="74910" y="536641"/>
                  <a:pt x="124298" y="657291"/>
                  <a:pt x="117243" y="638594"/>
                </a:cubicBezTo>
                <a:cubicBezTo>
                  <a:pt x="110188" y="619897"/>
                  <a:pt x="37163" y="444566"/>
                  <a:pt x="17760" y="376127"/>
                </a:cubicBezTo>
                <a:cubicBezTo>
                  <a:pt x="-1643" y="307688"/>
                  <a:pt x="-937" y="283700"/>
                  <a:pt x="827" y="227961"/>
                </a:cubicBezTo>
                <a:cubicBezTo>
                  <a:pt x="2591" y="172222"/>
                  <a:pt x="6824" y="-18631"/>
                  <a:pt x="11410" y="14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: 図形 1124">
            <a:extLst>
              <a:ext uri="{FF2B5EF4-FFF2-40B4-BE49-F238E27FC236}">
                <a16:creationId xmlns:a16="http://schemas.microsoft.com/office/drawing/2014/main" id="{AB40D39C-5BE0-423B-BDBD-E3837C9B7646}"/>
              </a:ext>
            </a:extLst>
          </p:cNvPr>
          <p:cNvSpPr/>
          <p:nvPr/>
        </p:nvSpPr>
        <p:spPr>
          <a:xfrm>
            <a:off x="3975099" y="8070834"/>
            <a:ext cx="69028" cy="319350"/>
          </a:xfrm>
          <a:custGeom>
            <a:avLst/>
            <a:gdLst>
              <a:gd name="connsiteX0" fmla="*/ 1 w 69028"/>
              <a:gd name="connsiteY0" fmla="*/ 16 h 319350"/>
              <a:gd name="connsiteX1" fmla="*/ 57151 w 69028"/>
              <a:gd name="connsiteY1" fmla="*/ 154004 h 319350"/>
              <a:gd name="connsiteX2" fmla="*/ 68264 w 69028"/>
              <a:gd name="connsiteY2" fmla="*/ 260366 h 319350"/>
              <a:gd name="connsiteX3" fmla="*/ 66676 w 69028"/>
              <a:gd name="connsiteY3" fmla="*/ 315929 h 319350"/>
              <a:gd name="connsiteX4" fmla="*/ 55564 w 69028"/>
              <a:gd name="connsiteY4" fmla="*/ 163529 h 319350"/>
              <a:gd name="connsiteX5" fmla="*/ 1 w 69028"/>
              <a:gd name="connsiteY5" fmla="*/ 16 h 3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028" h="319350">
                <a:moveTo>
                  <a:pt x="1" y="16"/>
                </a:moveTo>
                <a:cubicBezTo>
                  <a:pt x="265" y="-1571"/>
                  <a:pt x="45774" y="110612"/>
                  <a:pt x="57151" y="154004"/>
                </a:cubicBezTo>
                <a:cubicBezTo>
                  <a:pt x="68528" y="197396"/>
                  <a:pt x="66677" y="233379"/>
                  <a:pt x="68264" y="260366"/>
                </a:cubicBezTo>
                <a:cubicBezTo>
                  <a:pt x="69851" y="287353"/>
                  <a:pt x="68793" y="332068"/>
                  <a:pt x="66676" y="315929"/>
                </a:cubicBezTo>
                <a:cubicBezTo>
                  <a:pt x="64559" y="299790"/>
                  <a:pt x="65353" y="212212"/>
                  <a:pt x="55564" y="163529"/>
                </a:cubicBezTo>
                <a:cubicBezTo>
                  <a:pt x="45775" y="114846"/>
                  <a:pt x="-263" y="1603"/>
                  <a:pt x="1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: 図形 1125">
            <a:extLst>
              <a:ext uri="{FF2B5EF4-FFF2-40B4-BE49-F238E27FC236}">
                <a16:creationId xmlns:a16="http://schemas.microsoft.com/office/drawing/2014/main" id="{B65527BC-860E-41D8-8E01-C7284D78B355}"/>
              </a:ext>
            </a:extLst>
          </p:cNvPr>
          <p:cNvSpPr/>
          <p:nvPr/>
        </p:nvSpPr>
        <p:spPr>
          <a:xfrm>
            <a:off x="3989301" y="8040687"/>
            <a:ext cx="92273" cy="364985"/>
          </a:xfrm>
          <a:custGeom>
            <a:avLst/>
            <a:gdLst>
              <a:gd name="connsiteX0" fmla="*/ 87 w 92273"/>
              <a:gd name="connsiteY0" fmla="*/ 1 h 364985"/>
              <a:gd name="connsiteX1" fmla="*/ 68349 w 92273"/>
              <a:gd name="connsiteY1" fmla="*/ 187326 h 364985"/>
              <a:gd name="connsiteX2" fmla="*/ 77874 w 92273"/>
              <a:gd name="connsiteY2" fmla="*/ 269876 h 364985"/>
              <a:gd name="connsiteX3" fmla="*/ 71524 w 92273"/>
              <a:gd name="connsiteY3" fmla="*/ 357188 h 364985"/>
              <a:gd name="connsiteX4" fmla="*/ 79462 w 92273"/>
              <a:gd name="connsiteY4" fmla="*/ 349251 h 364985"/>
              <a:gd name="connsiteX5" fmla="*/ 90574 w 92273"/>
              <a:gd name="connsiteY5" fmla="*/ 255588 h 364985"/>
              <a:gd name="connsiteX6" fmla="*/ 84224 w 92273"/>
              <a:gd name="connsiteY6" fmla="*/ 190501 h 364985"/>
              <a:gd name="connsiteX7" fmla="*/ 87 w 92273"/>
              <a:gd name="connsiteY7" fmla="*/ 1 h 364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273" h="364985">
                <a:moveTo>
                  <a:pt x="87" y="1"/>
                </a:moveTo>
                <a:cubicBezTo>
                  <a:pt x="-2559" y="-528"/>
                  <a:pt x="55385" y="142347"/>
                  <a:pt x="68349" y="187326"/>
                </a:cubicBezTo>
                <a:cubicBezTo>
                  <a:pt x="81314" y="232305"/>
                  <a:pt x="77345" y="241566"/>
                  <a:pt x="77874" y="269876"/>
                </a:cubicBezTo>
                <a:cubicBezTo>
                  <a:pt x="78403" y="298186"/>
                  <a:pt x="71259" y="343959"/>
                  <a:pt x="71524" y="357188"/>
                </a:cubicBezTo>
                <a:cubicBezTo>
                  <a:pt x="71789" y="370417"/>
                  <a:pt x="76287" y="366184"/>
                  <a:pt x="79462" y="349251"/>
                </a:cubicBezTo>
                <a:cubicBezTo>
                  <a:pt x="82637" y="332318"/>
                  <a:pt x="89780" y="282046"/>
                  <a:pt x="90574" y="255588"/>
                </a:cubicBezTo>
                <a:cubicBezTo>
                  <a:pt x="91368" y="229130"/>
                  <a:pt x="96395" y="228072"/>
                  <a:pt x="84224" y="190501"/>
                </a:cubicBezTo>
                <a:cubicBezTo>
                  <a:pt x="72053" y="152930"/>
                  <a:pt x="2733" y="530"/>
                  <a:pt x="87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: 図形 1126">
            <a:extLst>
              <a:ext uri="{FF2B5EF4-FFF2-40B4-BE49-F238E27FC236}">
                <a16:creationId xmlns:a16="http://schemas.microsoft.com/office/drawing/2014/main" id="{C51C79CE-8692-4C3D-8378-A064C3CBD7C4}"/>
              </a:ext>
            </a:extLst>
          </p:cNvPr>
          <p:cNvSpPr/>
          <p:nvPr/>
        </p:nvSpPr>
        <p:spPr>
          <a:xfrm>
            <a:off x="3559324" y="7533625"/>
            <a:ext cx="121657" cy="475670"/>
          </a:xfrm>
          <a:custGeom>
            <a:avLst/>
            <a:gdLst>
              <a:gd name="connsiteX0" fmla="*/ 120501 w 121657"/>
              <a:gd name="connsiteY0" fmla="*/ 2238 h 475670"/>
              <a:gd name="connsiteX1" fmla="*/ 1439 w 121657"/>
              <a:gd name="connsiteY1" fmla="*/ 465788 h 475670"/>
              <a:gd name="connsiteX2" fmla="*/ 58589 w 121657"/>
              <a:gd name="connsiteY2" fmla="*/ 295925 h 475670"/>
              <a:gd name="connsiteX3" fmla="*/ 120501 w 121657"/>
              <a:gd name="connsiteY3" fmla="*/ 2238 h 475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657" h="475670">
                <a:moveTo>
                  <a:pt x="120501" y="2238"/>
                </a:moveTo>
                <a:cubicBezTo>
                  <a:pt x="110976" y="30548"/>
                  <a:pt x="11758" y="416840"/>
                  <a:pt x="1439" y="465788"/>
                </a:cubicBezTo>
                <a:cubicBezTo>
                  <a:pt x="-8880" y="514736"/>
                  <a:pt x="39010" y="369744"/>
                  <a:pt x="58589" y="295925"/>
                </a:cubicBezTo>
                <a:cubicBezTo>
                  <a:pt x="78168" y="222106"/>
                  <a:pt x="130026" y="-26072"/>
                  <a:pt x="120501" y="22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: 図形 1127">
            <a:extLst>
              <a:ext uri="{FF2B5EF4-FFF2-40B4-BE49-F238E27FC236}">
                <a16:creationId xmlns:a16="http://schemas.microsoft.com/office/drawing/2014/main" id="{07410612-A963-4C4D-8F3B-AF749AC29948}"/>
              </a:ext>
            </a:extLst>
          </p:cNvPr>
          <p:cNvSpPr/>
          <p:nvPr/>
        </p:nvSpPr>
        <p:spPr>
          <a:xfrm>
            <a:off x="3367789" y="8065794"/>
            <a:ext cx="189741" cy="541087"/>
          </a:xfrm>
          <a:custGeom>
            <a:avLst/>
            <a:gdLst>
              <a:gd name="connsiteX0" fmla="*/ 188211 w 189741"/>
              <a:gd name="connsiteY0" fmla="*/ 294 h 541087"/>
              <a:gd name="connsiteX1" fmla="*/ 108836 w 189741"/>
              <a:gd name="connsiteY1" fmla="*/ 247944 h 541087"/>
              <a:gd name="connsiteX2" fmla="*/ 886 w 189741"/>
              <a:gd name="connsiteY2" fmla="*/ 536869 h 541087"/>
              <a:gd name="connsiteX3" fmla="*/ 62799 w 189741"/>
              <a:gd name="connsiteY3" fmla="*/ 405106 h 541087"/>
              <a:gd name="connsiteX4" fmla="*/ 154874 w 189741"/>
              <a:gd name="connsiteY4" fmla="*/ 201906 h 541087"/>
              <a:gd name="connsiteX5" fmla="*/ 188211 w 189741"/>
              <a:gd name="connsiteY5" fmla="*/ 294 h 541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741" h="541087">
                <a:moveTo>
                  <a:pt x="188211" y="294"/>
                </a:moveTo>
                <a:cubicBezTo>
                  <a:pt x="180538" y="7967"/>
                  <a:pt x="140057" y="158515"/>
                  <a:pt x="108836" y="247944"/>
                </a:cubicBezTo>
                <a:cubicBezTo>
                  <a:pt x="77615" y="337373"/>
                  <a:pt x="8559" y="510675"/>
                  <a:pt x="886" y="536869"/>
                </a:cubicBezTo>
                <a:cubicBezTo>
                  <a:pt x="-6787" y="563063"/>
                  <a:pt x="37134" y="460933"/>
                  <a:pt x="62799" y="405106"/>
                </a:cubicBezTo>
                <a:cubicBezTo>
                  <a:pt x="88464" y="349279"/>
                  <a:pt x="136618" y="266729"/>
                  <a:pt x="154874" y="201906"/>
                </a:cubicBezTo>
                <a:cubicBezTo>
                  <a:pt x="173130" y="137083"/>
                  <a:pt x="195884" y="-7379"/>
                  <a:pt x="188211" y="2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: 図形 1128">
            <a:extLst>
              <a:ext uri="{FF2B5EF4-FFF2-40B4-BE49-F238E27FC236}">
                <a16:creationId xmlns:a16="http://schemas.microsoft.com/office/drawing/2014/main" id="{65FE51BF-0D9D-4F8D-AC90-7419EEA1C2C1}"/>
              </a:ext>
            </a:extLst>
          </p:cNvPr>
          <p:cNvSpPr/>
          <p:nvPr/>
        </p:nvSpPr>
        <p:spPr>
          <a:xfrm>
            <a:off x="3451154" y="8293090"/>
            <a:ext cx="243076" cy="430568"/>
          </a:xfrm>
          <a:custGeom>
            <a:avLst/>
            <a:gdLst>
              <a:gd name="connsiteX0" fmla="*/ 242959 w 243076"/>
              <a:gd name="connsiteY0" fmla="*/ 10 h 430568"/>
              <a:gd name="connsiteX1" fmla="*/ 136596 w 243076"/>
              <a:gd name="connsiteY1" fmla="*/ 173048 h 430568"/>
              <a:gd name="connsiteX2" fmla="*/ 92146 w 243076"/>
              <a:gd name="connsiteY2" fmla="*/ 288935 h 430568"/>
              <a:gd name="connsiteX3" fmla="*/ 71 w 243076"/>
              <a:gd name="connsiteY3" fmla="*/ 430223 h 430568"/>
              <a:gd name="connsiteX4" fmla="*/ 108021 w 243076"/>
              <a:gd name="connsiteY4" fmla="*/ 246073 h 430568"/>
              <a:gd name="connsiteX5" fmla="*/ 114371 w 243076"/>
              <a:gd name="connsiteY5" fmla="*/ 165110 h 430568"/>
              <a:gd name="connsiteX6" fmla="*/ 242959 w 243076"/>
              <a:gd name="connsiteY6" fmla="*/ 10 h 430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076" h="430568">
                <a:moveTo>
                  <a:pt x="242959" y="10"/>
                </a:moveTo>
                <a:cubicBezTo>
                  <a:pt x="246663" y="1333"/>
                  <a:pt x="161731" y="124894"/>
                  <a:pt x="136596" y="173048"/>
                </a:cubicBezTo>
                <a:cubicBezTo>
                  <a:pt x="111461" y="221202"/>
                  <a:pt x="114900" y="246073"/>
                  <a:pt x="92146" y="288935"/>
                </a:cubicBezTo>
                <a:cubicBezTo>
                  <a:pt x="69392" y="331797"/>
                  <a:pt x="-2575" y="437367"/>
                  <a:pt x="71" y="430223"/>
                </a:cubicBezTo>
                <a:cubicBezTo>
                  <a:pt x="2717" y="423079"/>
                  <a:pt x="88971" y="290258"/>
                  <a:pt x="108021" y="246073"/>
                </a:cubicBezTo>
                <a:cubicBezTo>
                  <a:pt x="127071" y="201888"/>
                  <a:pt x="93998" y="206385"/>
                  <a:pt x="114371" y="165110"/>
                </a:cubicBezTo>
                <a:cubicBezTo>
                  <a:pt x="134744" y="123835"/>
                  <a:pt x="239255" y="-1313"/>
                  <a:pt x="242959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: 図形 1129">
            <a:extLst>
              <a:ext uri="{FF2B5EF4-FFF2-40B4-BE49-F238E27FC236}">
                <a16:creationId xmlns:a16="http://schemas.microsoft.com/office/drawing/2014/main" id="{C1B9CBC3-343D-4993-8393-547175CD87D7}"/>
              </a:ext>
            </a:extLst>
          </p:cNvPr>
          <p:cNvSpPr/>
          <p:nvPr/>
        </p:nvSpPr>
        <p:spPr>
          <a:xfrm>
            <a:off x="3157527" y="8319926"/>
            <a:ext cx="554050" cy="676628"/>
          </a:xfrm>
          <a:custGeom>
            <a:avLst/>
            <a:gdLst>
              <a:gd name="connsiteX0" fmla="*/ 554048 w 554050"/>
              <a:gd name="connsiteY0" fmla="*/ 162 h 676628"/>
              <a:gd name="connsiteX1" fmla="*/ 436573 w 554050"/>
              <a:gd name="connsiteY1" fmla="*/ 204949 h 676628"/>
              <a:gd name="connsiteX2" fmla="*/ 277823 w 554050"/>
              <a:gd name="connsiteY2" fmla="*/ 411324 h 676628"/>
              <a:gd name="connsiteX3" fmla="*/ 155586 w 554050"/>
              <a:gd name="connsiteY3" fmla="*/ 531974 h 676628"/>
              <a:gd name="connsiteX4" fmla="*/ 11 w 554050"/>
              <a:gd name="connsiteY4" fmla="*/ 676437 h 676628"/>
              <a:gd name="connsiteX5" fmla="*/ 163523 w 554050"/>
              <a:gd name="connsiteY5" fmla="*/ 500224 h 676628"/>
              <a:gd name="connsiteX6" fmla="*/ 347673 w 554050"/>
              <a:gd name="connsiteY6" fmla="*/ 341474 h 676628"/>
              <a:gd name="connsiteX7" fmla="*/ 439748 w 554050"/>
              <a:gd name="connsiteY7" fmla="*/ 173199 h 676628"/>
              <a:gd name="connsiteX8" fmla="*/ 554048 w 554050"/>
              <a:gd name="connsiteY8" fmla="*/ 162 h 676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4050" h="676628">
                <a:moveTo>
                  <a:pt x="554048" y="162"/>
                </a:moveTo>
                <a:cubicBezTo>
                  <a:pt x="553519" y="5454"/>
                  <a:pt x="482610" y="136422"/>
                  <a:pt x="436573" y="204949"/>
                </a:cubicBezTo>
                <a:cubicBezTo>
                  <a:pt x="390535" y="273476"/>
                  <a:pt x="324654" y="356820"/>
                  <a:pt x="277823" y="411324"/>
                </a:cubicBezTo>
                <a:cubicBezTo>
                  <a:pt x="230992" y="465828"/>
                  <a:pt x="201888" y="487789"/>
                  <a:pt x="155586" y="531974"/>
                </a:cubicBezTo>
                <a:cubicBezTo>
                  <a:pt x="109284" y="576160"/>
                  <a:pt x="-1312" y="681729"/>
                  <a:pt x="11" y="676437"/>
                </a:cubicBezTo>
                <a:cubicBezTo>
                  <a:pt x="1334" y="671145"/>
                  <a:pt x="105579" y="556051"/>
                  <a:pt x="163523" y="500224"/>
                </a:cubicBezTo>
                <a:cubicBezTo>
                  <a:pt x="221467" y="444397"/>
                  <a:pt x="301636" y="395978"/>
                  <a:pt x="347673" y="341474"/>
                </a:cubicBezTo>
                <a:cubicBezTo>
                  <a:pt x="393710" y="286970"/>
                  <a:pt x="406146" y="225851"/>
                  <a:pt x="439748" y="173199"/>
                </a:cubicBezTo>
                <a:cubicBezTo>
                  <a:pt x="473350" y="120547"/>
                  <a:pt x="554577" y="-5130"/>
                  <a:pt x="554048" y="1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: 図形 1130">
            <a:extLst>
              <a:ext uri="{FF2B5EF4-FFF2-40B4-BE49-F238E27FC236}">
                <a16:creationId xmlns:a16="http://schemas.microsoft.com/office/drawing/2014/main" id="{281E9B5D-2C39-4359-B979-2C05B7F99E23}"/>
              </a:ext>
            </a:extLst>
          </p:cNvPr>
          <p:cNvSpPr/>
          <p:nvPr/>
        </p:nvSpPr>
        <p:spPr>
          <a:xfrm>
            <a:off x="3105149" y="8426080"/>
            <a:ext cx="346247" cy="591049"/>
          </a:xfrm>
          <a:custGeom>
            <a:avLst/>
            <a:gdLst>
              <a:gd name="connsiteX0" fmla="*/ 346076 w 346247"/>
              <a:gd name="connsiteY0" fmla="*/ 370 h 591049"/>
              <a:gd name="connsiteX1" fmla="*/ 269876 w 346247"/>
              <a:gd name="connsiteY1" fmla="*/ 232145 h 591049"/>
              <a:gd name="connsiteX2" fmla="*/ 161926 w 346247"/>
              <a:gd name="connsiteY2" fmla="*/ 389308 h 591049"/>
              <a:gd name="connsiteX3" fmla="*/ 1 w 346247"/>
              <a:gd name="connsiteY3" fmla="*/ 590920 h 591049"/>
              <a:gd name="connsiteX4" fmla="*/ 165101 w 346247"/>
              <a:gd name="connsiteY4" fmla="*/ 417883 h 591049"/>
              <a:gd name="connsiteX5" fmla="*/ 249239 w 346247"/>
              <a:gd name="connsiteY5" fmla="*/ 289295 h 591049"/>
              <a:gd name="connsiteX6" fmla="*/ 346076 w 346247"/>
              <a:gd name="connsiteY6" fmla="*/ 370 h 591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6247" h="591049">
                <a:moveTo>
                  <a:pt x="346076" y="370"/>
                </a:moveTo>
                <a:cubicBezTo>
                  <a:pt x="349516" y="-9155"/>
                  <a:pt x="300568" y="167322"/>
                  <a:pt x="269876" y="232145"/>
                </a:cubicBezTo>
                <a:cubicBezTo>
                  <a:pt x="239184" y="296968"/>
                  <a:pt x="206905" y="329512"/>
                  <a:pt x="161926" y="389308"/>
                </a:cubicBezTo>
                <a:cubicBezTo>
                  <a:pt x="116947" y="449104"/>
                  <a:pt x="-528" y="586158"/>
                  <a:pt x="1" y="590920"/>
                </a:cubicBezTo>
                <a:cubicBezTo>
                  <a:pt x="530" y="595683"/>
                  <a:pt x="123561" y="468154"/>
                  <a:pt x="165101" y="417883"/>
                </a:cubicBezTo>
                <a:cubicBezTo>
                  <a:pt x="206641" y="367612"/>
                  <a:pt x="216695" y="354118"/>
                  <a:pt x="249239" y="289295"/>
                </a:cubicBezTo>
                <a:cubicBezTo>
                  <a:pt x="281783" y="224472"/>
                  <a:pt x="342636" y="9895"/>
                  <a:pt x="346076" y="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: 図形 1131">
            <a:extLst>
              <a:ext uri="{FF2B5EF4-FFF2-40B4-BE49-F238E27FC236}">
                <a16:creationId xmlns:a16="http://schemas.microsoft.com/office/drawing/2014/main" id="{C8F2562E-9C4D-4AAB-B625-D8F6EA8EAD35}"/>
              </a:ext>
            </a:extLst>
          </p:cNvPr>
          <p:cNvSpPr/>
          <p:nvPr/>
        </p:nvSpPr>
        <p:spPr>
          <a:xfrm>
            <a:off x="3362269" y="8358692"/>
            <a:ext cx="139789" cy="304258"/>
          </a:xfrm>
          <a:custGeom>
            <a:avLst/>
            <a:gdLst>
              <a:gd name="connsiteX0" fmla="*/ 139756 w 139789"/>
              <a:gd name="connsiteY0" fmla="*/ 1083 h 304258"/>
              <a:gd name="connsiteX1" fmla="*/ 54031 w 139789"/>
              <a:gd name="connsiteY1" fmla="*/ 202696 h 304258"/>
              <a:gd name="connsiteX2" fmla="*/ 56 w 139789"/>
              <a:gd name="connsiteY2" fmla="*/ 302708 h 304258"/>
              <a:gd name="connsiteX3" fmla="*/ 63556 w 139789"/>
              <a:gd name="connsiteY3" fmla="*/ 129671 h 304258"/>
              <a:gd name="connsiteX4" fmla="*/ 139756 w 139789"/>
              <a:gd name="connsiteY4" fmla="*/ 1083 h 30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789" h="304258">
                <a:moveTo>
                  <a:pt x="139756" y="1083"/>
                </a:moveTo>
                <a:cubicBezTo>
                  <a:pt x="138169" y="13254"/>
                  <a:pt x="77314" y="152425"/>
                  <a:pt x="54031" y="202696"/>
                </a:cubicBezTo>
                <a:cubicBezTo>
                  <a:pt x="30748" y="252967"/>
                  <a:pt x="-1531" y="314879"/>
                  <a:pt x="56" y="302708"/>
                </a:cubicBezTo>
                <a:cubicBezTo>
                  <a:pt x="1643" y="290537"/>
                  <a:pt x="41596" y="177031"/>
                  <a:pt x="63556" y="129671"/>
                </a:cubicBezTo>
                <a:cubicBezTo>
                  <a:pt x="85516" y="82311"/>
                  <a:pt x="141343" y="-11088"/>
                  <a:pt x="139756" y="10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: 図形 1132">
            <a:extLst>
              <a:ext uri="{FF2B5EF4-FFF2-40B4-BE49-F238E27FC236}">
                <a16:creationId xmlns:a16="http://schemas.microsoft.com/office/drawing/2014/main" id="{FCFEA39D-5959-49EB-BB5F-CF02169654FC}"/>
              </a:ext>
            </a:extLst>
          </p:cNvPr>
          <p:cNvSpPr/>
          <p:nvPr/>
        </p:nvSpPr>
        <p:spPr>
          <a:xfrm>
            <a:off x="3730408" y="8305796"/>
            <a:ext cx="725717" cy="362122"/>
          </a:xfrm>
          <a:custGeom>
            <a:avLst/>
            <a:gdLst>
              <a:gd name="connsiteX0" fmla="*/ 217 w 725717"/>
              <a:gd name="connsiteY0" fmla="*/ 4 h 362122"/>
              <a:gd name="connsiteX1" fmla="*/ 136742 w 725717"/>
              <a:gd name="connsiteY1" fmla="*/ 20642 h 362122"/>
              <a:gd name="connsiteX2" fmla="*/ 178017 w 725717"/>
              <a:gd name="connsiteY2" fmla="*/ 57154 h 362122"/>
              <a:gd name="connsiteX3" fmla="*/ 249455 w 725717"/>
              <a:gd name="connsiteY3" fmla="*/ 53979 h 362122"/>
              <a:gd name="connsiteX4" fmla="*/ 343117 w 725717"/>
              <a:gd name="connsiteY4" fmla="*/ 139704 h 362122"/>
              <a:gd name="connsiteX5" fmla="*/ 593942 w 725717"/>
              <a:gd name="connsiteY5" fmla="*/ 285754 h 362122"/>
              <a:gd name="connsiteX6" fmla="*/ 725705 w 725717"/>
              <a:gd name="connsiteY6" fmla="*/ 361954 h 362122"/>
              <a:gd name="connsiteX7" fmla="*/ 587592 w 725717"/>
              <a:gd name="connsiteY7" fmla="*/ 266704 h 362122"/>
              <a:gd name="connsiteX8" fmla="*/ 358992 w 725717"/>
              <a:gd name="connsiteY8" fmla="*/ 133354 h 362122"/>
              <a:gd name="connsiteX9" fmla="*/ 265330 w 725717"/>
              <a:gd name="connsiteY9" fmla="*/ 53979 h 362122"/>
              <a:gd name="connsiteX10" fmla="*/ 209767 w 725717"/>
              <a:gd name="connsiteY10" fmla="*/ 41279 h 362122"/>
              <a:gd name="connsiteX11" fmla="*/ 171667 w 725717"/>
              <a:gd name="connsiteY11" fmla="*/ 19054 h 362122"/>
              <a:gd name="connsiteX12" fmla="*/ 217 w 725717"/>
              <a:gd name="connsiteY12" fmla="*/ 4 h 362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5717" h="362122">
                <a:moveTo>
                  <a:pt x="217" y="4"/>
                </a:moveTo>
                <a:cubicBezTo>
                  <a:pt x="-5604" y="269"/>
                  <a:pt x="107109" y="11117"/>
                  <a:pt x="136742" y="20642"/>
                </a:cubicBezTo>
                <a:cubicBezTo>
                  <a:pt x="166375" y="30167"/>
                  <a:pt x="159232" y="51598"/>
                  <a:pt x="178017" y="57154"/>
                </a:cubicBezTo>
                <a:cubicBezTo>
                  <a:pt x="196802" y="62710"/>
                  <a:pt x="221938" y="40221"/>
                  <a:pt x="249455" y="53979"/>
                </a:cubicBezTo>
                <a:cubicBezTo>
                  <a:pt x="276972" y="67737"/>
                  <a:pt x="285703" y="101075"/>
                  <a:pt x="343117" y="139704"/>
                </a:cubicBezTo>
                <a:cubicBezTo>
                  <a:pt x="400532" y="178333"/>
                  <a:pt x="530177" y="248712"/>
                  <a:pt x="593942" y="285754"/>
                </a:cubicBezTo>
                <a:cubicBezTo>
                  <a:pt x="657707" y="322796"/>
                  <a:pt x="726763" y="365129"/>
                  <a:pt x="725705" y="361954"/>
                </a:cubicBezTo>
                <a:cubicBezTo>
                  <a:pt x="724647" y="358779"/>
                  <a:pt x="648711" y="304804"/>
                  <a:pt x="587592" y="266704"/>
                </a:cubicBezTo>
                <a:cubicBezTo>
                  <a:pt x="526473" y="228604"/>
                  <a:pt x="412702" y="168808"/>
                  <a:pt x="358992" y="133354"/>
                </a:cubicBezTo>
                <a:cubicBezTo>
                  <a:pt x="305282" y="97900"/>
                  <a:pt x="290201" y="69325"/>
                  <a:pt x="265330" y="53979"/>
                </a:cubicBezTo>
                <a:cubicBezTo>
                  <a:pt x="240459" y="38633"/>
                  <a:pt x="225377" y="47100"/>
                  <a:pt x="209767" y="41279"/>
                </a:cubicBezTo>
                <a:cubicBezTo>
                  <a:pt x="194157" y="35458"/>
                  <a:pt x="201565" y="25404"/>
                  <a:pt x="171667" y="19054"/>
                </a:cubicBezTo>
                <a:cubicBezTo>
                  <a:pt x="141769" y="12704"/>
                  <a:pt x="6038" y="-261"/>
                  <a:pt x="217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: 図形 1133">
            <a:extLst>
              <a:ext uri="{FF2B5EF4-FFF2-40B4-BE49-F238E27FC236}">
                <a16:creationId xmlns:a16="http://schemas.microsoft.com/office/drawing/2014/main" id="{688C7BE0-AEB5-4105-9D53-CC4012BB9004}"/>
              </a:ext>
            </a:extLst>
          </p:cNvPr>
          <p:cNvSpPr/>
          <p:nvPr/>
        </p:nvSpPr>
        <p:spPr>
          <a:xfrm>
            <a:off x="4059978" y="8375691"/>
            <a:ext cx="389450" cy="289780"/>
          </a:xfrm>
          <a:custGeom>
            <a:avLst/>
            <a:gdLst>
              <a:gd name="connsiteX0" fmla="*/ 847 w 389450"/>
              <a:gd name="connsiteY0" fmla="*/ 1547 h 289780"/>
              <a:gd name="connsiteX1" fmla="*/ 208810 w 389450"/>
              <a:gd name="connsiteY1" fmla="*/ 123784 h 289780"/>
              <a:gd name="connsiteX2" fmla="*/ 386610 w 389450"/>
              <a:gd name="connsiteY2" fmla="*/ 288884 h 289780"/>
              <a:gd name="connsiteX3" fmla="*/ 305647 w 389450"/>
              <a:gd name="connsiteY3" fmla="*/ 184109 h 289780"/>
              <a:gd name="connsiteX4" fmla="*/ 140547 w 389450"/>
              <a:gd name="connsiteY4" fmla="*/ 61872 h 289780"/>
              <a:gd name="connsiteX5" fmla="*/ 847 w 389450"/>
              <a:gd name="connsiteY5" fmla="*/ 1547 h 289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9450" h="289780">
                <a:moveTo>
                  <a:pt x="847" y="1547"/>
                </a:moveTo>
                <a:cubicBezTo>
                  <a:pt x="12224" y="11866"/>
                  <a:pt x="144516" y="75895"/>
                  <a:pt x="208810" y="123784"/>
                </a:cubicBezTo>
                <a:cubicBezTo>
                  <a:pt x="273104" y="171673"/>
                  <a:pt x="370471" y="278830"/>
                  <a:pt x="386610" y="288884"/>
                </a:cubicBezTo>
                <a:cubicBezTo>
                  <a:pt x="402749" y="298938"/>
                  <a:pt x="346658" y="221944"/>
                  <a:pt x="305647" y="184109"/>
                </a:cubicBezTo>
                <a:cubicBezTo>
                  <a:pt x="264637" y="146274"/>
                  <a:pt x="185526" y="88859"/>
                  <a:pt x="140547" y="61872"/>
                </a:cubicBezTo>
                <a:cubicBezTo>
                  <a:pt x="95568" y="34885"/>
                  <a:pt x="-10530" y="-8772"/>
                  <a:pt x="847" y="15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: 図形 1134">
            <a:extLst>
              <a:ext uri="{FF2B5EF4-FFF2-40B4-BE49-F238E27FC236}">
                <a16:creationId xmlns:a16="http://schemas.microsoft.com/office/drawing/2014/main" id="{AAE5818D-615A-4612-A30B-94284E721566}"/>
              </a:ext>
            </a:extLst>
          </p:cNvPr>
          <p:cNvSpPr/>
          <p:nvPr/>
        </p:nvSpPr>
        <p:spPr>
          <a:xfrm>
            <a:off x="3989343" y="8024533"/>
            <a:ext cx="348076" cy="528278"/>
          </a:xfrm>
          <a:custGeom>
            <a:avLst/>
            <a:gdLst>
              <a:gd name="connsiteX0" fmla="*/ 45 w 348076"/>
              <a:gd name="connsiteY0" fmla="*/ 280 h 528278"/>
              <a:gd name="connsiteX1" fmla="*/ 109582 w 348076"/>
              <a:gd name="connsiteY1" fmla="*/ 220942 h 528278"/>
              <a:gd name="connsiteX2" fmla="*/ 339770 w 348076"/>
              <a:gd name="connsiteY2" fmla="*/ 520980 h 528278"/>
              <a:gd name="connsiteX3" fmla="*/ 285795 w 348076"/>
              <a:gd name="connsiteY3" fmla="*/ 422555 h 528278"/>
              <a:gd name="connsiteX4" fmla="*/ 174670 w 348076"/>
              <a:gd name="connsiteY4" fmla="*/ 274917 h 528278"/>
              <a:gd name="connsiteX5" fmla="*/ 96882 w 348076"/>
              <a:gd name="connsiteY5" fmla="*/ 176492 h 528278"/>
              <a:gd name="connsiteX6" fmla="*/ 45 w 348076"/>
              <a:gd name="connsiteY6" fmla="*/ 280 h 528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076" h="528278">
                <a:moveTo>
                  <a:pt x="45" y="280"/>
                </a:moveTo>
                <a:cubicBezTo>
                  <a:pt x="2162" y="7688"/>
                  <a:pt x="52961" y="134159"/>
                  <a:pt x="109582" y="220942"/>
                </a:cubicBezTo>
                <a:cubicBezTo>
                  <a:pt x="166203" y="307725"/>
                  <a:pt x="310401" y="487378"/>
                  <a:pt x="339770" y="520980"/>
                </a:cubicBezTo>
                <a:cubicBezTo>
                  <a:pt x="369139" y="554582"/>
                  <a:pt x="313312" y="463565"/>
                  <a:pt x="285795" y="422555"/>
                </a:cubicBezTo>
                <a:cubicBezTo>
                  <a:pt x="258278" y="381545"/>
                  <a:pt x="206155" y="315927"/>
                  <a:pt x="174670" y="274917"/>
                </a:cubicBezTo>
                <a:cubicBezTo>
                  <a:pt x="143185" y="233907"/>
                  <a:pt x="124134" y="218561"/>
                  <a:pt x="96882" y="176492"/>
                </a:cubicBezTo>
                <a:cubicBezTo>
                  <a:pt x="69630" y="134423"/>
                  <a:pt x="-2072" y="-7128"/>
                  <a:pt x="45" y="2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: 図形 1135">
            <a:extLst>
              <a:ext uri="{FF2B5EF4-FFF2-40B4-BE49-F238E27FC236}">
                <a16:creationId xmlns:a16="http://schemas.microsoft.com/office/drawing/2014/main" id="{70C33B1E-4C65-4BF7-9918-66841ED7262A}"/>
              </a:ext>
            </a:extLst>
          </p:cNvPr>
          <p:cNvSpPr/>
          <p:nvPr/>
        </p:nvSpPr>
        <p:spPr>
          <a:xfrm>
            <a:off x="5090909" y="8220025"/>
            <a:ext cx="52592" cy="162183"/>
          </a:xfrm>
          <a:custGeom>
            <a:avLst/>
            <a:gdLst>
              <a:gd name="connsiteX0" fmla="*/ 52591 w 52592"/>
              <a:gd name="connsiteY0" fmla="*/ 50 h 162183"/>
              <a:gd name="connsiteX1" fmla="*/ 4966 w 52592"/>
              <a:gd name="connsiteY1" fmla="*/ 119113 h 162183"/>
              <a:gd name="connsiteX2" fmla="*/ 1791 w 52592"/>
              <a:gd name="connsiteY2" fmla="*/ 161975 h 162183"/>
              <a:gd name="connsiteX3" fmla="*/ 3379 w 52592"/>
              <a:gd name="connsiteY3" fmla="*/ 104825 h 162183"/>
              <a:gd name="connsiteX4" fmla="*/ 52591 w 52592"/>
              <a:gd name="connsiteY4" fmla="*/ 50 h 16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92" h="162183">
                <a:moveTo>
                  <a:pt x="52591" y="50"/>
                </a:moveTo>
                <a:cubicBezTo>
                  <a:pt x="52855" y="2431"/>
                  <a:pt x="13433" y="92125"/>
                  <a:pt x="4966" y="119113"/>
                </a:cubicBezTo>
                <a:cubicBezTo>
                  <a:pt x="-3501" y="146101"/>
                  <a:pt x="2055" y="164356"/>
                  <a:pt x="1791" y="161975"/>
                </a:cubicBezTo>
                <a:cubicBezTo>
                  <a:pt x="1527" y="159594"/>
                  <a:pt x="-2971" y="128902"/>
                  <a:pt x="3379" y="104825"/>
                </a:cubicBezTo>
                <a:cubicBezTo>
                  <a:pt x="9729" y="80748"/>
                  <a:pt x="52327" y="-2331"/>
                  <a:pt x="52591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: 図形 1136">
            <a:extLst>
              <a:ext uri="{FF2B5EF4-FFF2-40B4-BE49-F238E27FC236}">
                <a16:creationId xmlns:a16="http://schemas.microsoft.com/office/drawing/2014/main" id="{F3B99160-6C81-4E06-B950-AC95ECDBADA3}"/>
              </a:ext>
            </a:extLst>
          </p:cNvPr>
          <p:cNvSpPr/>
          <p:nvPr/>
        </p:nvSpPr>
        <p:spPr>
          <a:xfrm>
            <a:off x="5084671" y="8234580"/>
            <a:ext cx="48130" cy="154571"/>
          </a:xfrm>
          <a:custGeom>
            <a:avLst/>
            <a:gdLst>
              <a:gd name="connsiteX0" fmla="*/ 47717 w 48130"/>
              <a:gd name="connsiteY0" fmla="*/ 1370 h 154571"/>
              <a:gd name="connsiteX1" fmla="*/ 38192 w 48130"/>
              <a:gd name="connsiteY1" fmla="*/ 66458 h 154571"/>
              <a:gd name="connsiteX2" fmla="*/ 33429 w 48130"/>
              <a:gd name="connsiteY2" fmla="*/ 150595 h 154571"/>
              <a:gd name="connsiteX3" fmla="*/ 30254 w 48130"/>
              <a:gd name="connsiteY3" fmla="*/ 137895 h 154571"/>
              <a:gd name="connsiteX4" fmla="*/ 92 w 48130"/>
              <a:gd name="connsiteY4" fmla="*/ 110908 h 154571"/>
              <a:gd name="connsiteX5" fmla="*/ 41367 w 48130"/>
              <a:gd name="connsiteY5" fmla="*/ 128370 h 154571"/>
              <a:gd name="connsiteX6" fmla="*/ 47717 w 48130"/>
              <a:gd name="connsiteY6" fmla="*/ 1370 h 154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30" h="154571">
                <a:moveTo>
                  <a:pt x="47717" y="1370"/>
                </a:moveTo>
                <a:cubicBezTo>
                  <a:pt x="47188" y="-8949"/>
                  <a:pt x="40573" y="41587"/>
                  <a:pt x="38192" y="66458"/>
                </a:cubicBezTo>
                <a:cubicBezTo>
                  <a:pt x="35811" y="91329"/>
                  <a:pt x="34752" y="138689"/>
                  <a:pt x="33429" y="150595"/>
                </a:cubicBezTo>
                <a:cubicBezTo>
                  <a:pt x="32106" y="162501"/>
                  <a:pt x="35810" y="144509"/>
                  <a:pt x="30254" y="137895"/>
                </a:cubicBezTo>
                <a:cubicBezTo>
                  <a:pt x="24698" y="131281"/>
                  <a:pt x="-1760" y="112495"/>
                  <a:pt x="92" y="110908"/>
                </a:cubicBezTo>
                <a:cubicBezTo>
                  <a:pt x="1944" y="109321"/>
                  <a:pt x="33165" y="141599"/>
                  <a:pt x="41367" y="128370"/>
                </a:cubicBezTo>
                <a:cubicBezTo>
                  <a:pt x="49569" y="115141"/>
                  <a:pt x="48246" y="11689"/>
                  <a:pt x="47717" y="1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: 図形 1137">
            <a:extLst>
              <a:ext uri="{FF2B5EF4-FFF2-40B4-BE49-F238E27FC236}">
                <a16:creationId xmlns:a16="http://schemas.microsoft.com/office/drawing/2014/main" id="{9BA76093-AD07-4F5E-AEBE-B0D7CC8BA517}"/>
              </a:ext>
            </a:extLst>
          </p:cNvPr>
          <p:cNvSpPr/>
          <p:nvPr/>
        </p:nvSpPr>
        <p:spPr>
          <a:xfrm>
            <a:off x="4190030" y="8429505"/>
            <a:ext cx="548662" cy="561600"/>
          </a:xfrm>
          <a:custGeom>
            <a:avLst/>
            <a:gdLst>
              <a:gd name="connsiteX0" fmla="*/ 548658 w 548662"/>
              <a:gd name="connsiteY0" fmla="*/ 120 h 561600"/>
              <a:gd name="connsiteX1" fmla="*/ 491508 w 548662"/>
              <a:gd name="connsiteY1" fmla="*/ 106483 h 561600"/>
              <a:gd name="connsiteX2" fmla="*/ 464520 w 548662"/>
              <a:gd name="connsiteY2" fmla="*/ 158870 h 561600"/>
              <a:gd name="connsiteX3" fmla="*/ 315295 w 548662"/>
              <a:gd name="connsiteY3" fmla="*/ 235070 h 561600"/>
              <a:gd name="connsiteX4" fmla="*/ 239095 w 548662"/>
              <a:gd name="connsiteY4" fmla="*/ 279520 h 561600"/>
              <a:gd name="connsiteX5" fmla="*/ 59708 w 548662"/>
              <a:gd name="connsiteY5" fmla="*/ 471608 h 561600"/>
              <a:gd name="connsiteX6" fmla="*/ 970 w 548662"/>
              <a:gd name="connsiteY6" fmla="*/ 560508 h 561600"/>
              <a:gd name="connsiteX7" fmla="*/ 97808 w 548662"/>
              <a:gd name="connsiteY7" fmla="*/ 416045 h 561600"/>
              <a:gd name="connsiteX8" fmla="*/ 188295 w 548662"/>
              <a:gd name="connsiteY8" fmla="*/ 303333 h 561600"/>
              <a:gd name="connsiteX9" fmla="*/ 429595 w 548662"/>
              <a:gd name="connsiteY9" fmla="*/ 162045 h 561600"/>
              <a:gd name="connsiteX10" fmla="*/ 456583 w 548662"/>
              <a:gd name="connsiteY10" fmla="*/ 139820 h 561600"/>
              <a:gd name="connsiteX11" fmla="*/ 488333 w 548662"/>
              <a:gd name="connsiteY11" fmla="*/ 85845 h 561600"/>
              <a:gd name="connsiteX12" fmla="*/ 548658 w 548662"/>
              <a:gd name="connsiteY12" fmla="*/ 120 h 5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8662" h="561600">
                <a:moveTo>
                  <a:pt x="548658" y="120"/>
                </a:moveTo>
                <a:cubicBezTo>
                  <a:pt x="549187" y="3560"/>
                  <a:pt x="505531" y="80025"/>
                  <a:pt x="491508" y="106483"/>
                </a:cubicBezTo>
                <a:cubicBezTo>
                  <a:pt x="477485" y="132941"/>
                  <a:pt x="493889" y="137439"/>
                  <a:pt x="464520" y="158870"/>
                </a:cubicBezTo>
                <a:cubicBezTo>
                  <a:pt x="435151" y="180301"/>
                  <a:pt x="352866" y="214962"/>
                  <a:pt x="315295" y="235070"/>
                </a:cubicBezTo>
                <a:cubicBezTo>
                  <a:pt x="277724" y="255178"/>
                  <a:pt x="281693" y="240097"/>
                  <a:pt x="239095" y="279520"/>
                </a:cubicBezTo>
                <a:cubicBezTo>
                  <a:pt x="196497" y="318943"/>
                  <a:pt x="99395" y="424777"/>
                  <a:pt x="59708" y="471608"/>
                </a:cubicBezTo>
                <a:cubicBezTo>
                  <a:pt x="20021" y="518439"/>
                  <a:pt x="-5380" y="569769"/>
                  <a:pt x="970" y="560508"/>
                </a:cubicBezTo>
                <a:cubicBezTo>
                  <a:pt x="7320" y="551248"/>
                  <a:pt x="66587" y="458908"/>
                  <a:pt x="97808" y="416045"/>
                </a:cubicBezTo>
                <a:cubicBezTo>
                  <a:pt x="129029" y="373183"/>
                  <a:pt x="132997" y="345666"/>
                  <a:pt x="188295" y="303333"/>
                </a:cubicBezTo>
                <a:cubicBezTo>
                  <a:pt x="243593" y="261000"/>
                  <a:pt x="384880" y="189297"/>
                  <a:pt x="429595" y="162045"/>
                </a:cubicBezTo>
                <a:cubicBezTo>
                  <a:pt x="474310" y="134793"/>
                  <a:pt x="446793" y="152520"/>
                  <a:pt x="456583" y="139820"/>
                </a:cubicBezTo>
                <a:cubicBezTo>
                  <a:pt x="466373" y="127120"/>
                  <a:pt x="473516" y="103572"/>
                  <a:pt x="488333" y="85845"/>
                </a:cubicBezTo>
                <a:cubicBezTo>
                  <a:pt x="503150" y="68118"/>
                  <a:pt x="548129" y="-3320"/>
                  <a:pt x="548658" y="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: 図形 1138">
            <a:extLst>
              <a:ext uri="{FF2B5EF4-FFF2-40B4-BE49-F238E27FC236}">
                <a16:creationId xmlns:a16="http://schemas.microsoft.com/office/drawing/2014/main" id="{71E4F041-EBAF-416A-9319-A59A2853ACAA}"/>
              </a:ext>
            </a:extLst>
          </p:cNvPr>
          <p:cNvSpPr/>
          <p:nvPr/>
        </p:nvSpPr>
        <p:spPr>
          <a:xfrm>
            <a:off x="4183000" y="8477031"/>
            <a:ext cx="566827" cy="543144"/>
          </a:xfrm>
          <a:custGeom>
            <a:avLst/>
            <a:gdLst>
              <a:gd name="connsiteX0" fmla="*/ 566800 w 566827"/>
              <a:gd name="connsiteY0" fmla="*/ 219 h 543144"/>
              <a:gd name="connsiteX1" fmla="*/ 498538 w 566827"/>
              <a:gd name="connsiteY1" fmla="*/ 133569 h 543144"/>
              <a:gd name="connsiteX2" fmla="*/ 344550 w 566827"/>
              <a:gd name="connsiteY2" fmla="*/ 198657 h 543144"/>
              <a:gd name="connsiteX3" fmla="*/ 236600 w 566827"/>
              <a:gd name="connsiteY3" fmla="*/ 263744 h 543144"/>
              <a:gd name="connsiteX4" fmla="*/ 63 w 566827"/>
              <a:gd name="connsiteY4" fmla="*/ 543144 h 543144"/>
              <a:gd name="connsiteX5" fmla="*/ 260413 w 566827"/>
              <a:gd name="connsiteY5" fmla="*/ 260569 h 543144"/>
              <a:gd name="connsiteX6" fmla="*/ 454088 w 566827"/>
              <a:gd name="connsiteY6" fmla="*/ 179607 h 543144"/>
              <a:gd name="connsiteX7" fmla="*/ 506475 w 566827"/>
              <a:gd name="connsiteY7" fmla="*/ 103407 h 543144"/>
              <a:gd name="connsiteX8" fmla="*/ 566800 w 566827"/>
              <a:gd name="connsiteY8" fmla="*/ 219 h 54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6827" h="543144">
                <a:moveTo>
                  <a:pt x="566800" y="219"/>
                </a:moveTo>
                <a:cubicBezTo>
                  <a:pt x="565477" y="5246"/>
                  <a:pt x="535580" y="100496"/>
                  <a:pt x="498538" y="133569"/>
                </a:cubicBezTo>
                <a:cubicBezTo>
                  <a:pt x="461496" y="166642"/>
                  <a:pt x="388206" y="176961"/>
                  <a:pt x="344550" y="198657"/>
                </a:cubicBezTo>
                <a:cubicBezTo>
                  <a:pt x="300894" y="220353"/>
                  <a:pt x="294014" y="206330"/>
                  <a:pt x="236600" y="263744"/>
                </a:cubicBezTo>
                <a:cubicBezTo>
                  <a:pt x="179186" y="321158"/>
                  <a:pt x="-3906" y="543673"/>
                  <a:pt x="63" y="543144"/>
                </a:cubicBezTo>
                <a:cubicBezTo>
                  <a:pt x="4032" y="542615"/>
                  <a:pt x="184742" y="321158"/>
                  <a:pt x="260413" y="260569"/>
                </a:cubicBezTo>
                <a:cubicBezTo>
                  <a:pt x="336084" y="199980"/>
                  <a:pt x="413078" y="205801"/>
                  <a:pt x="454088" y="179607"/>
                </a:cubicBezTo>
                <a:cubicBezTo>
                  <a:pt x="495098" y="153413"/>
                  <a:pt x="490865" y="129072"/>
                  <a:pt x="506475" y="103407"/>
                </a:cubicBezTo>
                <a:cubicBezTo>
                  <a:pt x="522085" y="77742"/>
                  <a:pt x="568123" y="-4808"/>
                  <a:pt x="566800" y="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: 図形 1139">
            <a:extLst>
              <a:ext uri="{FF2B5EF4-FFF2-40B4-BE49-F238E27FC236}">
                <a16:creationId xmlns:a16="http://schemas.microsoft.com/office/drawing/2014/main" id="{F027A2CB-0C78-4039-A90E-578CB38C5DBC}"/>
              </a:ext>
            </a:extLst>
          </p:cNvPr>
          <p:cNvSpPr/>
          <p:nvPr/>
        </p:nvSpPr>
        <p:spPr>
          <a:xfrm>
            <a:off x="4319091" y="8977585"/>
            <a:ext cx="160855" cy="160693"/>
          </a:xfrm>
          <a:custGeom>
            <a:avLst/>
            <a:gdLst>
              <a:gd name="connsiteX0" fmla="*/ 160834 w 160855"/>
              <a:gd name="connsiteY0" fmla="*/ 88628 h 160693"/>
              <a:gd name="connsiteX1" fmla="*/ 140197 w 160855"/>
              <a:gd name="connsiteY1" fmla="*/ 25128 h 160693"/>
              <a:gd name="connsiteX2" fmla="*/ 89397 w 160855"/>
              <a:gd name="connsiteY2" fmla="*/ 12428 h 160693"/>
              <a:gd name="connsiteX3" fmla="*/ 10022 w 160855"/>
              <a:gd name="connsiteY3" fmla="*/ 72753 h 160693"/>
              <a:gd name="connsiteX4" fmla="*/ 29072 w 160855"/>
              <a:gd name="connsiteY4" fmla="*/ 160065 h 160693"/>
              <a:gd name="connsiteX5" fmla="*/ 2084 w 160855"/>
              <a:gd name="connsiteY5" fmla="*/ 109265 h 160693"/>
              <a:gd name="connsiteX6" fmla="*/ 8434 w 160855"/>
              <a:gd name="connsiteY6" fmla="*/ 56878 h 160693"/>
              <a:gd name="connsiteX7" fmla="*/ 60822 w 160855"/>
              <a:gd name="connsiteY7" fmla="*/ 10840 h 160693"/>
              <a:gd name="connsiteX8" fmla="*/ 137022 w 160855"/>
              <a:gd name="connsiteY8" fmla="*/ 2903 h 160693"/>
              <a:gd name="connsiteX9" fmla="*/ 160834 w 160855"/>
              <a:gd name="connsiteY9" fmla="*/ 88628 h 160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0855" h="160693">
                <a:moveTo>
                  <a:pt x="160834" y="88628"/>
                </a:moveTo>
                <a:cubicBezTo>
                  <a:pt x="161363" y="92332"/>
                  <a:pt x="152103" y="37828"/>
                  <a:pt x="140197" y="25128"/>
                </a:cubicBezTo>
                <a:cubicBezTo>
                  <a:pt x="128291" y="12428"/>
                  <a:pt x="111093" y="4491"/>
                  <a:pt x="89397" y="12428"/>
                </a:cubicBezTo>
                <a:cubicBezTo>
                  <a:pt x="67701" y="20365"/>
                  <a:pt x="20076" y="48147"/>
                  <a:pt x="10022" y="72753"/>
                </a:cubicBezTo>
                <a:cubicBezTo>
                  <a:pt x="-32" y="97359"/>
                  <a:pt x="30395" y="153980"/>
                  <a:pt x="29072" y="160065"/>
                </a:cubicBezTo>
                <a:cubicBezTo>
                  <a:pt x="27749" y="166150"/>
                  <a:pt x="5524" y="126463"/>
                  <a:pt x="2084" y="109265"/>
                </a:cubicBezTo>
                <a:cubicBezTo>
                  <a:pt x="-1356" y="92067"/>
                  <a:pt x="-1356" y="73282"/>
                  <a:pt x="8434" y="56878"/>
                </a:cubicBezTo>
                <a:cubicBezTo>
                  <a:pt x="18224" y="40474"/>
                  <a:pt x="39391" y="19836"/>
                  <a:pt x="60822" y="10840"/>
                </a:cubicBezTo>
                <a:cubicBezTo>
                  <a:pt x="82253" y="1844"/>
                  <a:pt x="120883" y="-3712"/>
                  <a:pt x="137022" y="2903"/>
                </a:cubicBezTo>
                <a:cubicBezTo>
                  <a:pt x="153161" y="9518"/>
                  <a:pt x="160305" y="84924"/>
                  <a:pt x="160834" y="886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: 図形 1140">
            <a:extLst>
              <a:ext uri="{FF2B5EF4-FFF2-40B4-BE49-F238E27FC236}">
                <a16:creationId xmlns:a16="http://schemas.microsoft.com/office/drawing/2014/main" id="{996CEF33-BD29-4586-8510-FDE96DF1686F}"/>
              </a:ext>
            </a:extLst>
          </p:cNvPr>
          <p:cNvSpPr/>
          <p:nvPr/>
        </p:nvSpPr>
        <p:spPr>
          <a:xfrm>
            <a:off x="4305274" y="8966200"/>
            <a:ext cx="194435" cy="213739"/>
          </a:xfrm>
          <a:custGeom>
            <a:avLst/>
            <a:gdLst>
              <a:gd name="connsiteX0" fmla="*/ 193701 w 194435"/>
              <a:gd name="connsiteY0" fmla="*/ 125413 h 213739"/>
              <a:gd name="connsiteX1" fmla="*/ 177826 w 194435"/>
              <a:gd name="connsiteY1" fmla="*/ 34925 h 213739"/>
              <a:gd name="connsiteX2" fmla="*/ 115914 w 194435"/>
              <a:gd name="connsiteY2" fmla="*/ 6350 h 213739"/>
              <a:gd name="connsiteX3" fmla="*/ 27014 w 194435"/>
              <a:gd name="connsiteY3" fmla="*/ 42863 h 213739"/>
              <a:gd name="connsiteX4" fmla="*/ 7964 w 194435"/>
              <a:gd name="connsiteY4" fmla="*/ 82550 h 213739"/>
              <a:gd name="connsiteX5" fmla="*/ 1614 w 194435"/>
              <a:gd name="connsiteY5" fmla="*/ 134938 h 213739"/>
              <a:gd name="connsiteX6" fmla="*/ 36539 w 194435"/>
              <a:gd name="connsiteY6" fmla="*/ 187325 h 213739"/>
              <a:gd name="connsiteX7" fmla="*/ 138139 w 194435"/>
              <a:gd name="connsiteY7" fmla="*/ 196850 h 213739"/>
              <a:gd name="connsiteX8" fmla="*/ 57176 w 194435"/>
              <a:gd name="connsiteY8" fmla="*/ 212725 h 213739"/>
              <a:gd name="connsiteX9" fmla="*/ 22251 w 194435"/>
              <a:gd name="connsiteY9" fmla="*/ 165100 h 213739"/>
              <a:gd name="connsiteX10" fmla="*/ 11139 w 194435"/>
              <a:gd name="connsiteY10" fmla="*/ 92075 h 213739"/>
              <a:gd name="connsiteX11" fmla="*/ 11139 w 194435"/>
              <a:gd name="connsiteY11" fmla="*/ 53975 h 213739"/>
              <a:gd name="connsiteX12" fmla="*/ 46064 w 194435"/>
              <a:gd name="connsiteY12" fmla="*/ 20638 h 213739"/>
              <a:gd name="connsiteX13" fmla="*/ 107976 w 194435"/>
              <a:gd name="connsiteY13" fmla="*/ 0 h 213739"/>
              <a:gd name="connsiteX14" fmla="*/ 160364 w 194435"/>
              <a:gd name="connsiteY14" fmla="*/ 20638 h 213739"/>
              <a:gd name="connsiteX15" fmla="*/ 193701 w 194435"/>
              <a:gd name="connsiteY15" fmla="*/ 125413 h 213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4435" h="213739">
                <a:moveTo>
                  <a:pt x="193701" y="125413"/>
                </a:moveTo>
                <a:cubicBezTo>
                  <a:pt x="196611" y="127794"/>
                  <a:pt x="190790" y="54769"/>
                  <a:pt x="177826" y="34925"/>
                </a:cubicBezTo>
                <a:cubicBezTo>
                  <a:pt x="164862" y="15081"/>
                  <a:pt x="141049" y="5027"/>
                  <a:pt x="115914" y="6350"/>
                </a:cubicBezTo>
                <a:cubicBezTo>
                  <a:pt x="90779" y="7673"/>
                  <a:pt x="45006" y="30163"/>
                  <a:pt x="27014" y="42863"/>
                </a:cubicBezTo>
                <a:cubicBezTo>
                  <a:pt x="9022" y="55563"/>
                  <a:pt x="12197" y="67204"/>
                  <a:pt x="7964" y="82550"/>
                </a:cubicBezTo>
                <a:cubicBezTo>
                  <a:pt x="3731" y="97896"/>
                  <a:pt x="-3149" y="117475"/>
                  <a:pt x="1614" y="134938"/>
                </a:cubicBezTo>
                <a:cubicBezTo>
                  <a:pt x="6377" y="152401"/>
                  <a:pt x="13785" y="177006"/>
                  <a:pt x="36539" y="187325"/>
                </a:cubicBezTo>
                <a:cubicBezTo>
                  <a:pt x="59293" y="197644"/>
                  <a:pt x="134700" y="192617"/>
                  <a:pt x="138139" y="196850"/>
                </a:cubicBezTo>
                <a:cubicBezTo>
                  <a:pt x="141578" y="201083"/>
                  <a:pt x="76491" y="218017"/>
                  <a:pt x="57176" y="212725"/>
                </a:cubicBezTo>
                <a:cubicBezTo>
                  <a:pt x="37861" y="207433"/>
                  <a:pt x="29924" y="185208"/>
                  <a:pt x="22251" y="165100"/>
                </a:cubicBezTo>
                <a:cubicBezTo>
                  <a:pt x="14578" y="144992"/>
                  <a:pt x="12991" y="110596"/>
                  <a:pt x="11139" y="92075"/>
                </a:cubicBezTo>
                <a:cubicBezTo>
                  <a:pt x="9287" y="73554"/>
                  <a:pt x="5318" y="65881"/>
                  <a:pt x="11139" y="53975"/>
                </a:cubicBezTo>
                <a:cubicBezTo>
                  <a:pt x="16960" y="42069"/>
                  <a:pt x="29924" y="29634"/>
                  <a:pt x="46064" y="20638"/>
                </a:cubicBezTo>
                <a:cubicBezTo>
                  <a:pt x="62204" y="11642"/>
                  <a:pt x="88926" y="0"/>
                  <a:pt x="107976" y="0"/>
                </a:cubicBezTo>
                <a:cubicBezTo>
                  <a:pt x="127026" y="0"/>
                  <a:pt x="145547" y="4763"/>
                  <a:pt x="160364" y="20638"/>
                </a:cubicBezTo>
                <a:cubicBezTo>
                  <a:pt x="175181" y="36513"/>
                  <a:pt x="190791" y="123032"/>
                  <a:pt x="193701" y="1254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: 図形 1141">
            <a:extLst>
              <a:ext uri="{FF2B5EF4-FFF2-40B4-BE49-F238E27FC236}">
                <a16:creationId xmlns:a16="http://schemas.microsoft.com/office/drawing/2014/main" id="{0D4811AD-FC3A-4734-BB47-2E3995EFFC25}"/>
              </a:ext>
            </a:extLst>
          </p:cNvPr>
          <p:cNvSpPr/>
          <p:nvPr/>
        </p:nvSpPr>
        <p:spPr>
          <a:xfrm>
            <a:off x="4412863" y="9015398"/>
            <a:ext cx="98360" cy="165426"/>
          </a:xfrm>
          <a:custGeom>
            <a:avLst/>
            <a:gdLst>
              <a:gd name="connsiteX0" fmla="*/ 76587 w 98360"/>
              <a:gd name="connsiteY0" fmla="*/ 15 h 165426"/>
              <a:gd name="connsiteX1" fmla="*/ 79762 w 98360"/>
              <a:gd name="connsiteY1" fmla="*/ 71452 h 165426"/>
              <a:gd name="connsiteX2" fmla="*/ 68650 w 98360"/>
              <a:gd name="connsiteY2" fmla="*/ 114315 h 165426"/>
              <a:gd name="connsiteX3" fmla="*/ 36900 w 98360"/>
              <a:gd name="connsiteY3" fmla="*/ 160352 h 165426"/>
              <a:gd name="connsiteX4" fmla="*/ 387 w 98360"/>
              <a:gd name="connsiteY4" fmla="*/ 161940 h 165426"/>
              <a:gd name="connsiteX5" fmla="*/ 22612 w 98360"/>
              <a:gd name="connsiteY5" fmla="*/ 139715 h 165426"/>
              <a:gd name="connsiteX6" fmla="*/ 95637 w 98360"/>
              <a:gd name="connsiteY6" fmla="*/ 77802 h 165426"/>
              <a:gd name="connsiteX7" fmla="*/ 76587 w 98360"/>
              <a:gd name="connsiteY7" fmla="*/ 15 h 165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360" h="165426">
                <a:moveTo>
                  <a:pt x="76587" y="15"/>
                </a:moveTo>
                <a:cubicBezTo>
                  <a:pt x="73941" y="-1043"/>
                  <a:pt x="81085" y="52402"/>
                  <a:pt x="79762" y="71452"/>
                </a:cubicBezTo>
                <a:cubicBezTo>
                  <a:pt x="78439" y="90502"/>
                  <a:pt x="75794" y="99498"/>
                  <a:pt x="68650" y="114315"/>
                </a:cubicBezTo>
                <a:cubicBezTo>
                  <a:pt x="61506" y="129132"/>
                  <a:pt x="48277" y="152415"/>
                  <a:pt x="36900" y="160352"/>
                </a:cubicBezTo>
                <a:cubicBezTo>
                  <a:pt x="25523" y="168289"/>
                  <a:pt x="2768" y="165380"/>
                  <a:pt x="387" y="161940"/>
                </a:cubicBezTo>
                <a:cubicBezTo>
                  <a:pt x="-1994" y="158501"/>
                  <a:pt x="6737" y="153738"/>
                  <a:pt x="22612" y="139715"/>
                </a:cubicBezTo>
                <a:cubicBezTo>
                  <a:pt x="38487" y="125692"/>
                  <a:pt x="84260" y="96058"/>
                  <a:pt x="95637" y="77802"/>
                </a:cubicBezTo>
                <a:cubicBezTo>
                  <a:pt x="107014" y="59546"/>
                  <a:pt x="79233" y="1073"/>
                  <a:pt x="76587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: 図形 1142">
            <a:extLst>
              <a:ext uri="{FF2B5EF4-FFF2-40B4-BE49-F238E27FC236}">
                <a16:creationId xmlns:a16="http://schemas.microsoft.com/office/drawing/2014/main" id="{A8CE4231-6A91-452D-BEF7-E3BDE4D00F22}"/>
              </a:ext>
            </a:extLst>
          </p:cNvPr>
          <p:cNvSpPr/>
          <p:nvPr/>
        </p:nvSpPr>
        <p:spPr>
          <a:xfrm>
            <a:off x="4161170" y="8976224"/>
            <a:ext cx="33529" cy="620478"/>
          </a:xfrm>
          <a:custGeom>
            <a:avLst/>
            <a:gdLst>
              <a:gd name="connsiteX0" fmla="*/ 20305 w 33529"/>
              <a:gd name="connsiteY0" fmla="*/ 1089 h 620478"/>
              <a:gd name="connsiteX1" fmla="*/ 23480 w 33529"/>
              <a:gd name="connsiteY1" fmla="*/ 226514 h 620478"/>
              <a:gd name="connsiteX2" fmla="*/ 1255 w 33529"/>
              <a:gd name="connsiteY2" fmla="*/ 605926 h 620478"/>
              <a:gd name="connsiteX3" fmla="*/ 6018 w 33529"/>
              <a:gd name="connsiteY3" fmla="*/ 520201 h 620478"/>
              <a:gd name="connsiteX4" fmla="*/ 33005 w 33529"/>
              <a:gd name="connsiteY4" fmla="*/ 315414 h 620478"/>
              <a:gd name="connsiteX5" fmla="*/ 20305 w 33529"/>
              <a:gd name="connsiteY5" fmla="*/ 1089 h 62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529" h="620478">
                <a:moveTo>
                  <a:pt x="20305" y="1089"/>
                </a:moveTo>
                <a:cubicBezTo>
                  <a:pt x="18718" y="-13728"/>
                  <a:pt x="26655" y="125708"/>
                  <a:pt x="23480" y="226514"/>
                </a:cubicBezTo>
                <a:cubicBezTo>
                  <a:pt x="20305" y="327320"/>
                  <a:pt x="4165" y="556978"/>
                  <a:pt x="1255" y="605926"/>
                </a:cubicBezTo>
                <a:cubicBezTo>
                  <a:pt x="-1655" y="654874"/>
                  <a:pt x="726" y="568619"/>
                  <a:pt x="6018" y="520201"/>
                </a:cubicBezTo>
                <a:cubicBezTo>
                  <a:pt x="11310" y="471783"/>
                  <a:pt x="29566" y="398758"/>
                  <a:pt x="33005" y="315414"/>
                </a:cubicBezTo>
                <a:cubicBezTo>
                  <a:pt x="36444" y="232070"/>
                  <a:pt x="21892" y="15906"/>
                  <a:pt x="20305" y="10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: 図形 1143">
            <a:extLst>
              <a:ext uri="{FF2B5EF4-FFF2-40B4-BE49-F238E27FC236}">
                <a16:creationId xmlns:a16="http://schemas.microsoft.com/office/drawing/2014/main" id="{C12E8112-3F33-49DB-85DC-CDEFA432B654}"/>
              </a:ext>
            </a:extLst>
          </p:cNvPr>
          <p:cNvSpPr/>
          <p:nvPr/>
        </p:nvSpPr>
        <p:spPr>
          <a:xfrm>
            <a:off x="4079775" y="9079061"/>
            <a:ext cx="82741" cy="799980"/>
          </a:xfrm>
          <a:custGeom>
            <a:avLst/>
            <a:gdLst>
              <a:gd name="connsiteX0" fmla="*/ 82650 w 82741"/>
              <a:gd name="connsiteY0" fmla="*/ 1439 h 799980"/>
              <a:gd name="connsiteX1" fmla="*/ 66775 w 82741"/>
              <a:gd name="connsiteY1" fmla="*/ 188764 h 799980"/>
              <a:gd name="connsiteX2" fmla="*/ 49313 w 82741"/>
              <a:gd name="connsiteY2" fmla="*/ 555477 h 799980"/>
              <a:gd name="connsiteX3" fmla="*/ 100 w 82741"/>
              <a:gd name="connsiteY3" fmla="*/ 799952 h 799980"/>
              <a:gd name="connsiteX4" fmla="*/ 63600 w 82741"/>
              <a:gd name="connsiteY4" fmla="*/ 541189 h 799980"/>
              <a:gd name="connsiteX5" fmla="*/ 73125 w 82741"/>
              <a:gd name="connsiteY5" fmla="*/ 280839 h 799980"/>
              <a:gd name="connsiteX6" fmla="*/ 82650 w 82741"/>
              <a:gd name="connsiteY6" fmla="*/ 1439 h 799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741" h="799980">
                <a:moveTo>
                  <a:pt x="82650" y="1439"/>
                </a:moveTo>
                <a:cubicBezTo>
                  <a:pt x="81592" y="-13907"/>
                  <a:pt x="72331" y="96424"/>
                  <a:pt x="66775" y="188764"/>
                </a:cubicBezTo>
                <a:cubicBezTo>
                  <a:pt x="61219" y="281104"/>
                  <a:pt x="60425" y="453612"/>
                  <a:pt x="49313" y="555477"/>
                </a:cubicBezTo>
                <a:cubicBezTo>
                  <a:pt x="38201" y="657342"/>
                  <a:pt x="-2281" y="802333"/>
                  <a:pt x="100" y="799952"/>
                </a:cubicBezTo>
                <a:cubicBezTo>
                  <a:pt x="2481" y="797571"/>
                  <a:pt x="51429" y="627708"/>
                  <a:pt x="63600" y="541189"/>
                </a:cubicBezTo>
                <a:cubicBezTo>
                  <a:pt x="75771" y="454670"/>
                  <a:pt x="71008" y="366564"/>
                  <a:pt x="73125" y="280839"/>
                </a:cubicBezTo>
                <a:cubicBezTo>
                  <a:pt x="75242" y="195114"/>
                  <a:pt x="83708" y="16785"/>
                  <a:pt x="82650" y="14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: 図形 1144">
            <a:extLst>
              <a:ext uri="{FF2B5EF4-FFF2-40B4-BE49-F238E27FC236}">
                <a16:creationId xmlns:a16="http://schemas.microsoft.com/office/drawing/2014/main" id="{21D4A128-E340-4260-8E00-2E21D9407C40}"/>
              </a:ext>
            </a:extLst>
          </p:cNvPr>
          <p:cNvSpPr/>
          <p:nvPr/>
        </p:nvSpPr>
        <p:spPr>
          <a:xfrm>
            <a:off x="3969628" y="9907510"/>
            <a:ext cx="110345" cy="551102"/>
          </a:xfrm>
          <a:custGeom>
            <a:avLst/>
            <a:gdLst>
              <a:gd name="connsiteX0" fmla="*/ 110247 w 110345"/>
              <a:gd name="connsiteY0" fmla="*/ 78 h 551102"/>
              <a:gd name="connsiteX1" fmla="*/ 22935 w 110345"/>
              <a:gd name="connsiteY1" fmla="*/ 325515 h 551102"/>
              <a:gd name="connsiteX2" fmla="*/ 16585 w 110345"/>
              <a:gd name="connsiteY2" fmla="*/ 550940 h 551102"/>
              <a:gd name="connsiteX3" fmla="*/ 3885 w 110345"/>
              <a:gd name="connsiteY3" fmla="*/ 355678 h 551102"/>
              <a:gd name="connsiteX4" fmla="*/ 110247 w 110345"/>
              <a:gd name="connsiteY4" fmla="*/ 78 h 551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345" h="551102">
                <a:moveTo>
                  <a:pt x="110247" y="78"/>
                </a:moveTo>
                <a:cubicBezTo>
                  <a:pt x="113422" y="-4949"/>
                  <a:pt x="38545" y="233705"/>
                  <a:pt x="22935" y="325515"/>
                </a:cubicBezTo>
                <a:cubicBezTo>
                  <a:pt x="7325" y="417325"/>
                  <a:pt x="19760" y="545913"/>
                  <a:pt x="16585" y="550940"/>
                </a:cubicBezTo>
                <a:cubicBezTo>
                  <a:pt x="13410" y="555967"/>
                  <a:pt x="-8815" y="442991"/>
                  <a:pt x="3885" y="355678"/>
                </a:cubicBezTo>
                <a:cubicBezTo>
                  <a:pt x="16585" y="268365"/>
                  <a:pt x="107072" y="5105"/>
                  <a:pt x="110247" y="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: 図形 1145">
            <a:extLst>
              <a:ext uri="{FF2B5EF4-FFF2-40B4-BE49-F238E27FC236}">
                <a16:creationId xmlns:a16="http://schemas.microsoft.com/office/drawing/2014/main" id="{1EB4B31C-7EBD-4D0A-9F91-2A20FA395D85}"/>
              </a:ext>
            </a:extLst>
          </p:cNvPr>
          <p:cNvSpPr/>
          <p:nvPr/>
        </p:nvSpPr>
        <p:spPr>
          <a:xfrm>
            <a:off x="3999856" y="9825036"/>
            <a:ext cx="102317" cy="871411"/>
          </a:xfrm>
          <a:custGeom>
            <a:avLst/>
            <a:gdLst>
              <a:gd name="connsiteX0" fmla="*/ 102244 w 102317"/>
              <a:gd name="connsiteY0" fmla="*/ 2 h 871411"/>
              <a:gd name="connsiteX1" fmla="*/ 56207 w 102317"/>
              <a:gd name="connsiteY1" fmla="*/ 312739 h 871411"/>
              <a:gd name="connsiteX2" fmla="*/ 18107 w 102317"/>
              <a:gd name="connsiteY2" fmla="*/ 461964 h 871411"/>
              <a:gd name="connsiteX3" fmla="*/ 14932 w 102317"/>
              <a:gd name="connsiteY3" fmla="*/ 866777 h 871411"/>
              <a:gd name="connsiteX4" fmla="*/ 6994 w 102317"/>
              <a:gd name="connsiteY4" fmla="*/ 669927 h 871411"/>
              <a:gd name="connsiteX5" fmla="*/ 2232 w 102317"/>
              <a:gd name="connsiteY5" fmla="*/ 492127 h 871411"/>
              <a:gd name="connsiteX6" fmla="*/ 45094 w 102317"/>
              <a:gd name="connsiteY6" fmla="*/ 307977 h 871411"/>
              <a:gd name="connsiteX7" fmla="*/ 102244 w 102317"/>
              <a:gd name="connsiteY7" fmla="*/ 2 h 87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317" h="871411">
                <a:moveTo>
                  <a:pt x="102244" y="2"/>
                </a:moveTo>
                <a:cubicBezTo>
                  <a:pt x="104096" y="796"/>
                  <a:pt x="70230" y="235745"/>
                  <a:pt x="56207" y="312739"/>
                </a:cubicBezTo>
                <a:cubicBezTo>
                  <a:pt x="42184" y="389733"/>
                  <a:pt x="24986" y="369624"/>
                  <a:pt x="18107" y="461964"/>
                </a:cubicBezTo>
                <a:cubicBezTo>
                  <a:pt x="11228" y="554304"/>
                  <a:pt x="16784" y="832117"/>
                  <a:pt x="14932" y="866777"/>
                </a:cubicBezTo>
                <a:cubicBezTo>
                  <a:pt x="13080" y="901437"/>
                  <a:pt x="9111" y="732369"/>
                  <a:pt x="6994" y="669927"/>
                </a:cubicBezTo>
                <a:cubicBezTo>
                  <a:pt x="4877" y="607485"/>
                  <a:pt x="-4118" y="552452"/>
                  <a:pt x="2232" y="492127"/>
                </a:cubicBezTo>
                <a:cubicBezTo>
                  <a:pt x="8582" y="431802"/>
                  <a:pt x="30542" y="385235"/>
                  <a:pt x="45094" y="307977"/>
                </a:cubicBezTo>
                <a:cubicBezTo>
                  <a:pt x="59646" y="230719"/>
                  <a:pt x="100392" y="-792"/>
                  <a:pt x="102244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: 図形 1146">
            <a:extLst>
              <a:ext uri="{FF2B5EF4-FFF2-40B4-BE49-F238E27FC236}">
                <a16:creationId xmlns:a16="http://schemas.microsoft.com/office/drawing/2014/main" id="{3E5D770E-4EC0-4041-ACDA-BE724EF7F24F}"/>
              </a:ext>
            </a:extLst>
          </p:cNvPr>
          <p:cNvSpPr/>
          <p:nvPr/>
        </p:nvSpPr>
        <p:spPr>
          <a:xfrm>
            <a:off x="3946450" y="10453047"/>
            <a:ext cx="34362" cy="649658"/>
          </a:xfrm>
          <a:custGeom>
            <a:avLst/>
            <a:gdLst>
              <a:gd name="connsiteX0" fmla="*/ 33413 w 34362"/>
              <a:gd name="connsiteY0" fmla="*/ 641 h 649658"/>
              <a:gd name="connsiteX1" fmla="*/ 20713 w 34362"/>
              <a:gd name="connsiteY1" fmla="*/ 321316 h 649658"/>
              <a:gd name="connsiteX2" fmla="*/ 75 w 34362"/>
              <a:gd name="connsiteY2" fmla="*/ 643578 h 649658"/>
              <a:gd name="connsiteX3" fmla="*/ 14363 w 34362"/>
              <a:gd name="connsiteY3" fmla="*/ 522928 h 649658"/>
              <a:gd name="connsiteX4" fmla="*/ 30238 w 34362"/>
              <a:gd name="connsiteY4" fmla="*/ 407041 h 649658"/>
              <a:gd name="connsiteX5" fmla="*/ 33413 w 34362"/>
              <a:gd name="connsiteY5" fmla="*/ 641 h 64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362" h="649658">
                <a:moveTo>
                  <a:pt x="33413" y="641"/>
                </a:moveTo>
                <a:cubicBezTo>
                  <a:pt x="31826" y="-13646"/>
                  <a:pt x="26269" y="214160"/>
                  <a:pt x="20713" y="321316"/>
                </a:cubicBezTo>
                <a:cubicBezTo>
                  <a:pt x="15157" y="428472"/>
                  <a:pt x="1133" y="609976"/>
                  <a:pt x="75" y="643578"/>
                </a:cubicBezTo>
                <a:cubicBezTo>
                  <a:pt x="-983" y="677180"/>
                  <a:pt x="9336" y="562351"/>
                  <a:pt x="14363" y="522928"/>
                </a:cubicBezTo>
                <a:cubicBezTo>
                  <a:pt x="19390" y="483505"/>
                  <a:pt x="25476" y="489591"/>
                  <a:pt x="30238" y="407041"/>
                </a:cubicBezTo>
                <a:cubicBezTo>
                  <a:pt x="35000" y="324491"/>
                  <a:pt x="35000" y="14928"/>
                  <a:pt x="33413" y="6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: 図形 1147">
            <a:extLst>
              <a:ext uri="{FF2B5EF4-FFF2-40B4-BE49-F238E27FC236}">
                <a16:creationId xmlns:a16="http://schemas.microsoft.com/office/drawing/2014/main" id="{67DE89BF-34F2-4745-8819-5FCC152653E1}"/>
              </a:ext>
            </a:extLst>
          </p:cNvPr>
          <p:cNvSpPr/>
          <p:nvPr/>
        </p:nvSpPr>
        <p:spPr>
          <a:xfrm>
            <a:off x="3946462" y="10667285"/>
            <a:ext cx="66640" cy="644400"/>
          </a:xfrm>
          <a:custGeom>
            <a:avLst/>
            <a:gdLst>
              <a:gd name="connsiteX0" fmla="*/ 57213 w 66640"/>
              <a:gd name="connsiteY0" fmla="*/ 715 h 644400"/>
              <a:gd name="connsiteX1" fmla="*/ 63563 w 66640"/>
              <a:gd name="connsiteY1" fmla="*/ 188040 h 644400"/>
              <a:gd name="connsiteX2" fmla="*/ 8001 w 66640"/>
              <a:gd name="connsiteY2" fmla="*/ 567453 h 644400"/>
              <a:gd name="connsiteX3" fmla="*/ 1651 w 66640"/>
              <a:gd name="connsiteY3" fmla="*/ 632540 h 644400"/>
              <a:gd name="connsiteX4" fmla="*/ 20701 w 66640"/>
              <a:gd name="connsiteY4" fmla="*/ 405528 h 644400"/>
              <a:gd name="connsiteX5" fmla="*/ 38163 w 66640"/>
              <a:gd name="connsiteY5" fmla="*/ 249953 h 644400"/>
              <a:gd name="connsiteX6" fmla="*/ 57213 w 66640"/>
              <a:gd name="connsiteY6" fmla="*/ 715 h 64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640" h="644400">
                <a:moveTo>
                  <a:pt x="57213" y="715"/>
                </a:moveTo>
                <a:cubicBezTo>
                  <a:pt x="61446" y="-9604"/>
                  <a:pt x="71765" y="93584"/>
                  <a:pt x="63563" y="188040"/>
                </a:cubicBezTo>
                <a:cubicBezTo>
                  <a:pt x="55361" y="282496"/>
                  <a:pt x="18320" y="493370"/>
                  <a:pt x="8001" y="567453"/>
                </a:cubicBezTo>
                <a:cubicBezTo>
                  <a:pt x="-2318" y="641536"/>
                  <a:pt x="-466" y="659528"/>
                  <a:pt x="1651" y="632540"/>
                </a:cubicBezTo>
                <a:cubicBezTo>
                  <a:pt x="3768" y="605553"/>
                  <a:pt x="14616" y="469293"/>
                  <a:pt x="20701" y="405528"/>
                </a:cubicBezTo>
                <a:cubicBezTo>
                  <a:pt x="26786" y="341764"/>
                  <a:pt x="31549" y="313188"/>
                  <a:pt x="38163" y="249953"/>
                </a:cubicBezTo>
                <a:cubicBezTo>
                  <a:pt x="44777" y="186718"/>
                  <a:pt x="52980" y="11034"/>
                  <a:pt x="57213" y="7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: 図形 1148">
            <a:extLst>
              <a:ext uri="{FF2B5EF4-FFF2-40B4-BE49-F238E27FC236}">
                <a16:creationId xmlns:a16="http://schemas.microsoft.com/office/drawing/2014/main" id="{AF75F1BD-BCEF-45B4-B163-C2A7438C755D}"/>
              </a:ext>
            </a:extLst>
          </p:cNvPr>
          <p:cNvSpPr/>
          <p:nvPr/>
        </p:nvSpPr>
        <p:spPr>
          <a:xfrm>
            <a:off x="1616859" y="8165579"/>
            <a:ext cx="895969" cy="216459"/>
          </a:xfrm>
          <a:custGeom>
            <a:avLst/>
            <a:gdLst>
              <a:gd name="connsiteX0" fmla="*/ 274 w 895969"/>
              <a:gd name="connsiteY0" fmla="*/ 216421 h 216459"/>
              <a:gd name="connsiteX1" fmla="*/ 269091 w 895969"/>
              <a:gd name="connsiteY1" fmla="*/ 171971 h 216459"/>
              <a:gd name="connsiteX2" fmla="*/ 510391 w 895969"/>
              <a:gd name="connsiteY2" fmla="*/ 70371 h 216459"/>
              <a:gd name="connsiteX3" fmla="*/ 895624 w 895969"/>
              <a:gd name="connsiteY3" fmla="*/ 521 h 216459"/>
              <a:gd name="connsiteX4" fmla="*/ 576008 w 895969"/>
              <a:gd name="connsiteY4" fmla="*/ 40738 h 216459"/>
              <a:gd name="connsiteX5" fmla="*/ 421491 w 895969"/>
              <a:gd name="connsiteY5" fmla="*/ 83071 h 216459"/>
              <a:gd name="connsiteX6" fmla="*/ 222524 w 895969"/>
              <a:gd name="connsiteY6" fmla="*/ 165621 h 216459"/>
              <a:gd name="connsiteX7" fmla="*/ 274 w 895969"/>
              <a:gd name="connsiteY7" fmla="*/ 216421 h 216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5969" h="216459">
                <a:moveTo>
                  <a:pt x="274" y="216421"/>
                </a:moveTo>
                <a:cubicBezTo>
                  <a:pt x="8035" y="217479"/>
                  <a:pt x="184072" y="196313"/>
                  <a:pt x="269091" y="171971"/>
                </a:cubicBezTo>
                <a:cubicBezTo>
                  <a:pt x="354110" y="147629"/>
                  <a:pt x="405969" y="98946"/>
                  <a:pt x="510391" y="70371"/>
                </a:cubicBezTo>
                <a:cubicBezTo>
                  <a:pt x="614813" y="41796"/>
                  <a:pt x="884688" y="5460"/>
                  <a:pt x="895624" y="521"/>
                </a:cubicBezTo>
                <a:cubicBezTo>
                  <a:pt x="906560" y="-4418"/>
                  <a:pt x="655030" y="26980"/>
                  <a:pt x="576008" y="40738"/>
                </a:cubicBezTo>
                <a:cubicBezTo>
                  <a:pt x="496986" y="54496"/>
                  <a:pt x="480405" y="62257"/>
                  <a:pt x="421491" y="83071"/>
                </a:cubicBezTo>
                <a:cubicBezTo>
                  <a:pt x="362577" y="103885"/>
                  <a:pt x="293785" y="142338"/>
                  <a:pt x="222524" y="165621"/>
                </a:cubicBezTo>
                <a:cubicBezTo>
                  <a:pt x="151263" y="188904"/>
                  <a:pt x="-7487" y="215363"/>
                  <a:pt x="274" y="2164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: 図形 1149">
            <a:extLst>
              <a:ext uri="{FF2B5EF4-FFF2-40B4-BE49-F238E27FC236}">
                <a16:creationId xmlns:a16="http://schemas.microsoft.com/office/drawing/2014/main" id="{92C2FC05-E17A-4BBC-8575-5E66A5A59F22}"/>
              </a:ext>
            </a:extLst>
          </p:cNvPr>
          <p:cNvSpPr/>
          <p:nvPr/>
        </p:nvSpPr>
        <p:spPr>
          <a:xfrm>
            <a:off x="1898510" y="8117440"/>
            <a:ext cx="633102" cy="186562"/>
          </a:xfrm>
          <a:custGeom>
            <a:avLst/>
            <a:gdLst>
              <a:gd name="connsiteX0" fmla="*/ 633023 w 633102"/>
              <a:gd name="connsiteY0" fmla="*/ 2093 h 186562"/>
              <a:gd name="connsiteX1" fmla="*/ 273190 w 633102"/>
              <a:gd name="connsiteY1" fmla="*/ 33843 h 186562"/>
              <a:gd name="connsiteX2" fmla="*/ 140 w 633102"/>
              <a:gd name="connsiteY2" fmla="*/ 186243 h 186562"/>
              <a:gd name="connsiteX3" fmla="*/ 241440 w 633102"/>
              <a:gd name="connsiteY3" fmla="*/ 71943 h 186562"/>
              <a:gd name="connsiteX4" fmla="*/ 633023 w 633102"/>
              <a:gd name="connsiteY4" fmla="*/ 2093 h 186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3102" h="186562">
                <a:moveTo>
                  <a:pt x="633023" y="2093"/>
                </a:moveTo>
                <a:cubicBezTo>
                  <a:pt x="638315" y="-4257"/>
                  <a:pt x="378670" y="3151"/>
                  <a:pt x="273190" y="33843"/>
                </a:cubicBezTo>
                <a:cubicBezTo>
                  <a:pt x="167710" y="64535"/>
                  <a:pt x="5432" y="179893"/>
                  <a:pt x="140" y="186243"/>
                </a:cubicBezTo>
                <a:cubicBezTo>
                  <a:pt x="-5152" y="192593"/>
                  <a:pt x="139840" y="102635"/>
                  <a:pt x="241440" y="71943"/>
                </a:cubicBezTo>
                <a:cubicBezTo>
                  <a:pt x="343040" y="41251"/>
                  <a:pt x="627731" y="8443"/>
                  <a:pt x="633023" y="20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: 図形 1150">
            <a:extLst>
              <a:ext uri="{FF2B5EF4-FFF2-40B4-BE49-F238E27FC236}">
                <a16:creationId xmlns:a16="http://schemas.microsoft.com/office/drawing/2014/main" id="{BC2DA6D5-91F4-40C2-9BA0-9F16870F3B40}"/>
              </a:ext>
            </a:extLst>
          </p:cNvPr>
          <p:cNvSpPr/>
          <p:nvPr/>
        </p:nvSpPr>
        <p:spPr>
          <a:xfrm>
            <a:off x="1595967" y="8263461"/>
            <a:ext cx="432336" cy="82564"/>
          </a:xfrm>
          <a:custGeom>
            <a:avLst/>
            <a:gdLst>
              <a:gd name="connsiteX0" fmla="*/ 0 w 432336"/>
              <a:gd name="connsiteY0" fmla="*/ 12706 h 82564"/>
              <a:gd name="connsiteX1" fmla="*/ 228600 w 432336"/>
              <a:gd name="connsiteY1" fmla="*/ 29639 h 82564"/>
              <a:gd name="connsiteX2" fmla="*/ 431800 w 432336"/>
              <a:gd name="connsiteY2" fmla="*/ 6 h 82564"/>
              <a:gd name="connsiteX3" fmla="*/ 279400 w 432336"/>
              <a:gd name="connsiteY3" fmla="*/ 27522 h 82564"/>
              <a:gd name="connsiteX4" fmla="*/ 27516 w 432336"/>
              <a:gd name="connsiteY4" fmla="*/ 82556 h 82564"/>
              <a:gd name="connsiteX5" fmla="*/ 353483 w 432336"/>
              <a:gd name="connsiteY5" fmla="*/ 31756 h 82564"/>
              <a:gd name="connsiteX6" fmla="*/ 230716 w 432336"/>
              <a:gd name="connsiteY6" fmla="*/ 27522 h 82564"/>
              <a:gd name="connsiteX7" fmla="*/ 0 w 432336"/>
              <a:gd name="connsiteY7" fmla="*/ 12706 h 82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2336" h="82564">
                <a:moveTo>
                  <a:pt x="0" y="12706"/>
                </a:moveTo>
                <a:cubicBezTo>
                  <a:pt x="-353" y="13059"/>
                  <a:pt x="156633" y="31756"/>
                  <a:pt x="228600" y="29639"/>
                </a:cubicBezTo>
                <a:cubicBezTo>
                  <a:pt x="300567" y="27522"/>
                  <a:pt x="423333" y="359"/>
                  <a:pt x="431800" y="6"/>
                </a:cubicBezTo>
                <a:cubicBezTo>
                  <a:pt x="440267" y="-347"/>
                  <a:pt x="346781" y="13764"/>
                  <a:pt x="279400" y="27522"/>
                </a:cubicBezTo>
                <a:cubicBezTo>
                  <a:pt x="212019" y="41280"/>
                  <a:pt x="15169" y="81850"/>
                  <a:pt x="27516" y="82556"/>
                </a:cubicBezTo>
                <a:cubicBezTo>
                  <a:pt x="39863" y="83262"/>
                  <a:pt x="319616" y="40928"/>
                  <a:pt x="353483" y="31756"/>
                </a:cubicBezTo>
                <a:cubicBezTo>
                  <a:pt x="387350" y="22584"/>
                  <a:pt x="283633" y="31755"/>
                  <a:pt x="230716" y="27522"/>
                </a:cubicBezTo>
                <a:cubicBezTo>
                  <a:pt x="177799" y="23289"/>
                  <a:pt x="353" y="12353"/>
                  <a:pt x="0" y="127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: 図形 1151">
            <a:extLst>
              <a:ext uri="{FF2B5EF4-FFF2-40B4-BE49-F238E27FC236}">
                <a16:creationId xmlns:a16="http://schemas.microsoft.com/office/drawing/2014/main" id="{66C6AEB9-7A63-410D-8395-E489A629358C}"/>
              </a:ext>
            </a:extLst>
          </p:cNvPr>
          <p:cNvSpPr/>
          <p:nvPr/>
        </p:nvSpPr>
        <p:spPr>
          <a:xfrm>
            <a:off x="1604195" y="8295205"/>
            <a:ext cx="97494" cy="578807"/>
          </a:xfrm>
          <a:custGeom>
            <a:avLst/>
            <a:gdLst>
              <a:gd name="connsiteX0" fmla="*/ 4472 w 97494"/>
              <a:gd name="connsiteY0" fmla="*/ 12 h 578807"/>
              <a:gd name="connsiteX1" fmla="*/ 8705 w 97494"/>
              <a:gd name="connsiteY1" fmla="*/ 179928 h 578807"/>
              <a:gd name="connsiteX2" fmla="*/ 95488 w 97494"/>
              <a:gd name="connsiteY2" fmla="*/ 575745 h 578807"/>
              <a:gd name="connsiteX3" fmla="*/ 65855 w 97494"/>
              <a:gd name="connsiteY3" fmla="*/ 353495 h 578807"/>
              <a:gd name="connsiteX4" fmla="*/ 21405 w 97494"/>
              <a:gd name="connsiteY4" fmla="*/ 171462 h 578807"/>
              <a:gd name="connsiteX5" fmla="*/ 4472 w 97494"/>
              <a:gd name="connsiteY5" fmla="*/ 12 h 578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94" h="578807">
                <a:moveTo>
                  <a:pt x="4472" y="12"/>
                </a:moveTo>
                <a:cubicBezTo>
                  <a:pt x="2355" y="1423"/>
                  <a:pt x="-6464" y="83973"/>
                  <a:pt x="8705" y="179928"/>
                </a:cubicBezTo>
                <a:cubicBezTo>
                  <a:pt x="23874" y="275883"/>
                  <a:pt x="85963" y="546817"/>
                  <a:pt x="95488" y="575745"/>
                </a:cubicBezTo>
                <a:cubicBezTo>
                  <a:pt x="105013" y="604673"/>
                  <a:pt x="78202" y="420875"/>
                  <a:pt x="65855" y="353495"/>
                </a:cubicBezTo>
                <a:cubicBezTo>
                  <a:pt x="53508" y="286115"/>
                  <a:pt x="30577" y="229318"/>
                  <a:pt x="21405" y="171462"/>
                </a:cubicBezTo>
                <a:cubicBezTo>
                  <a:pt x="12233" y="113607"/>
                  <a:pt x="6589" y="-1399"/>
                  <a:pt x="4472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: 図形 1152">
            <a:extLst>
              <a:ext uri="{FF2B5EF4-FFF2-40B4-BE49-F238E27FC236}">
                <a16:creationId xmlns:a16="http://schemas.microsoft.com/office/drawing/2014/main" id="{3D581D8C-BE00-4DF3-B3A4-01228C52486E}"/>
              </a:ext>
            </a:extLst>
          </p:cNvPr>
          <p:cNvSpPr/>
          <p:nvPr/>
        </p:nvSpPr>
        <p:spPr>
          <a:xfrm>
            <a:off x="1921211" y="8367183"/>
            <a:ext cx="307650" cy="544074"/>
          </a:xfrm>
          <a:custGeom>
            <a:avLst/>
            <a:gdLst>
              <a:gd name="connsiteX0" fmla="*/ 307639 w 307650"/>
              <a:gd name="connsiteY0" fmla="*/ 0 h 544074"/>
              <a:gd name="connsiteX1" fmla="*/ 66339 w 307650"/>
              <a:gd name="connsiteY1" fmla="*/ 179917 h 544074"/>
              <a:gd name="connsiteX2" fmla="*/ 19772 w 307650"/>
              <a:gd name="connsiteY2" fmla="*/ 289984 h 544074"/>
              <a:gd name="connsiteX3" fmla="*/ 24006 w 307650"/>
              <a:gd name="connsiteY3" fmla="*/ 543984 h 544074"/>
              <a:gd name="connsiteX4" fmla="*/ 722 w 307650"/>
              <a:gd name="connsiteY4" fmla="*/ 260350 h 544074"/>
              <a:gd name="connsiteX5" fmla="*/ 55756 w 307650"/>
              <a:gd name="connsiteY5" fmla="*/ 177800 h 544074"/>
              <a:gd name="connsiteX6" fmla="*/ 307639 w 307650"/>
              <a:gd name="connsiteY6" fmla="*/ 0 h 544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7650" h="544074">
                <a:moveTo>
                  <a:pt x="307639" y="0"/>
                </a:moveTo>
                <a:cubicBezTo>
                  <a:pt x="309403" y="353"/>
                  <a:pt x="114317" y="131586"/>
                  <a:pt x="66339" y="179917"/>
                </a:cubicBezTo>
                <a:cubicBezTo>
                  <a:pt x="18361" y="228248"/>
                  <a:pt x="26827" y="229306"/>
                  <a:pt x="19772" y="289984"/>
                </a:cubicBezTo>
                <a:cubicBezTo>
                  <a:pt x="12717" y="350662"/>
                  <a:pt x="27181" y="548923"/>
                  <a:pt x="24006" y="543984"/>
                </a:cubicBezTo>
                <a:cubicBezTo>
                  <a:pt x="20831" y="539045"/>
                  <a:pt x="-4570" y="321381"/>
                  <a:pt x="722" y="260350"/>
                </a:cubicBezTo>
                <a:cubicBezTo>
                  <a:pt x="6014" y="199319"/>
                  <a:pt x="8484" y="218722"/>
                  <a:pt x="55756" y="177800"/>
                </a:cubicBezTo>
                <a:cubicBezTo>
                  <a:pt x="103028" y="136878"/>
                  <a:pt x="305875" y="-353"/>
                  <a:pt x="30763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: 図形 1153">
            <a:extLst>
              <a:ext uri="{FF2B5EF4-FFF2-40B4-BE49-F238E27FC236}">
                <a16:creationId xmlns:a16="http://schemas.microsoft.com/office/drawing/2014/main" id="{7FFD0919-9E21-4E65-9A8B-CD3F107D20C6}"/>
              </a:ext>
            </a:extLst>
          </p:cNvPr>
          <p:cNvSpPr/>
          <p:nvPr/>
        </p:nvSpPr>
        <p:spPr>
          <a:xfrm>
            <a:off x="1966588" y="8376121"/>
            <a:ext cx="432915" cy="512676"/>
          </a:xfrm>
          <a:custGeom>
            <a:avLst/>
            <a:gdLst>
              <a:gd name="connsiteX0" fmla="*/ 431595 w 432915"/>
              <a:gd name="connsiteY0" fmla="*/ 7996 h 512676"/>
              <a:gd name="connsiteX1" fmla="*/ 268612 w 432915"/>
              <a:gd name="connsiteY1" fmla="*/ 27046 h 512676"/>
              <a:gd name="connsiteX2" fmla="*/ 12495 w 432915"/>
              <a:gd name="connsiteY2" fmla="*/ 232362 h 512676"/>
              <a:gd name="connsiteX3" fmla="*/ 37895 w 432915"/>
              <a:gd name="connsiteY3" fmla="*/ 511762 h 512676"/>
              <a:gd name="connsiteX4" fmla="*/ 20962 w 432915"/>
              <a:gd name="connsiteY4" fmla="*/ 319146 h 512676"/>
              <a:gd name="connsiteX5" fmla="*/ 35779 w 432915"/>
              <a:gd name="connsiteY5" fmla="*/ 236596 h 512676"/>
              <a:gd name="connsiteX6" fmla="*/ 181829 w 432915"/>
              <a:gd name="connsiteY6" fmla="*/ 79962 h 512676"/>
              <a:gd name="connsiteX7" fmla="*/ 431595 w 432915"/>
              <a:gd name="connsiteY7" fmla="*/ 7996 h 51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2915" h="512676">
                <a:moveTo>
                  <a:pt x="431595" y="7996"/>
                </a:moveTo>
                <a:cubicBezTo>
                  <a:pt x="446059" y="-823"/>
                  <a:pt x="338462" y="-10348"/>
                  <a:pt x="268612" y="27046"/>
                </a:cubicBezTo>
                <a:cubicBezTo>
                  <a:pt x="198762" y="64440"/>
                  <a:pt x="50948" y="151576"/>
                  <a:pt x="12495" y="232362"/>
                </a:cubicBezTo>
                <a:cubicBezTo>
                  <a:pt x="-25958" y="313148"/>
                  <a:pt x="36484" y="497298"/>
                  <a:pt x="37895" y="511762"/>
                </a:cubicBezTo>
                <a:cubicBezTo>
                  <a:pt x="39306" y="526226"/>
                  <a:pt x="21315" y="365007"/>
                  <a:pt x="20962" y="319146"/>
                </a:cubicBezTo>
                <a:cubicBezTo>
                  <a:pt x="20609" y="273285"/>
                  <a:pt x="8968" y="276460"/>
                  <a:pt x="35779" y="236596"/>
                </a:cubicBezTo>
                <a:cubicBezTo>
                  <a:pt x="62590" y="196732"/>
                  <a:pt x="119387" y="116298"/>
                  <a:pt x="181829" y="79962"/>
                </a:cubicBezTo>
                <a:cubicBezTo>
                  <a:pt x="244271" y="43626"/>
                  <a:pt x="417131" y="16815"/>
                  <a:pt x="431595" y="79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: 図形 1154">
            <a:extLst>
              <a:ext uri="{FF2B5EF4-FFF2-40B4-BE49-F238E27FC236}">
                <a16:creationId xmlns:a16="http://schemas.microsoft.com/office/drawing/2014/main" id="{5FBF58B2-C872-48DF-AACF-7879BAF941A7}"/>
              </a:ext>
            </a:extLst>
          </p:cNvPr>
          <p:cNvSpPr/>
          <p:nvPr/>
        </p:nvSpPr>
        <p:spPr>
          <a:xfrm>
            <a:off x="1606550" y="8507952"/>
            <a:ext cx="195719" cy="1022861"/>
          </a:xfrm>
          <a:custGeom>
            <a:avLst/>
            <a:gdLst>
              <a:gd name="connsiteX0" fmla="*/ 0 w 195719"/>
              <a:gd name="connsiteY0" fmla="*/ 1048 h 1022861"/>
              <a:gd name="connsiteX1" fmla="*/ 93133 w 195719"/>
              <a:gd name="connsiteY1" fmla="*/ 485765 h 1022861"/>
              <a:gd name="connsiteX2" fmla="*/ 194733 w 195719"/>
              <a:gd name="connsiteY2" fmla="*/ 1012815 h 1022861"/>
              <a:gd name="connsiteX3" fmla="*/ 141817 w 195719"/>
              <a:gd name="connsiteY3" fmla="*/ 796915 h 1022861"/>
              <a:gd name="connsiteX4" fmla="*/ 93133 w 195719"/>
              <a:gd name="connsiteY4" fmla="*/ 369348 h 1022861"/>
              <a:gd name="connsiteX5" fmla="*/ 0 w 195719"/>
              <a:gd name="connsiteY5" fmla="*/ 1048 h 102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19" h="1022861">
                <a:moveTo>
                  <a:pt x="0" y="1048"/>
                </a:moveTo>
                <a:cubicBezTo>
                  <a:pt x="0" y="20451"/>
                  <a:pt x="93133" y="485765"/>
                  <a:pt x="93133" y="485765"/>
                </a:cubicBezTo>
                <a:cubicBezTo>
                  <a:pt x="125588" y="654393"/>
                  <a:pt x="186619" y="960957"/>
                  <a:pt x="194733" y="1012815"/>
                </a:cubicBezTo>
                <a:cubicBezTo>
                  <a:pt x="202847" y="1064673"/>
                  <a:pt x="158750" y="904159"/>
                  <a:pt x="141817" y="796915"/>
                </a:cubicBezTo>
                <a:cubicBezTo>
                  <a:pt x="124884" y="689671"/>
                  <a:pt x="117475" y="502345"/>
                  <a:pt x="93133" y="369348"/>
                </a:cubicBezTo>
                <a:cubicBezTo>
                  <a:pt x="68791" y="236351"/>
                  <a:pt x="0" y="-18355"/>
                  <a:pt x="0" y="10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: 図形 1155">
            <a:extLst>
              <a:ext uri="{FF2B5EF4-FFF2-40B4-BE49-F238E27FC236}">
                <a16:creationId xmlns:a16="http://schemas.microsoft.com/office/drawing/2014/main" id="{36DD14CF-509B-47E6-B5EB-4A95A44EB780}"/>
              </a:ext>
            </a:extLst>
          </p:cNvPr>
          <p:cNvSpPr/>
          <p:nvPr/>
        </p:nvSpPr>
        <p:spPr>
          <a:xfrm>
            <a:off x="1763014" y="9103633"/>
            <a:ext cx="219005" cy="912708"/>
          </a:xfrm>
          <a:custGeom>
            <a:avLst/>
            <a:gdLst>
              <a:gd name="connsiteX0" fmla="*/ 2286 w 219005"/>
              <a:gd name="connsiteY0" fmla="*/ 150 h 912708"/>
              <a:gd name="connsiteX1" fmla="*/ 27686 w 219005"/>
              <a:gd name="connsiteY1" fmla="*/ 258384 h 912708"/>
              <a:gd name="connsiteX2" fmla="*/ 211836 w 219005"/>
              <a:gd name="connsiteY2" fmla="*/ 874334 h 912708"/>
              <a:gd name="connsiteX3" fmla="*/ 169503 w 219005"/>
              <a:gd name="connsiteY3" fmla="*/ 802367 h 912708"/>
              <a:gd name="connsiteX4" fmla="*/ 57319 w 219005"/>
              <a:gd name="connsiteY4" fmla="*/ 431950 h 912708"/>
              <a:gd name="connsiteX5" fmla="*/ 8636 w 219005"/>
              <a:gd name="connsiteY5" fmla="*/ 288017 h 912708"/>
              <a:gd name="connsiteX6" fmla="*/ 2286 w 219005"/>
              <a:gd name="connsiteY6" fmla="*/ 150 h 912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005" h="912708">
                <a:moveTo>
                  <a:pt x="2286" y="150"/>
                </a:moveTo>
                <a:cubicBezTo>
                  <a:pt x="5461" y="-4789"/>
                  <a:pt x="-7239" y="112687"/>
                  <a:pt x="27686" y="258384"/>
                </a:cubicBezTo>
                <a:cubicBezTo>
                  <a:pt x="62611" y="404081"/>
                  <a:pt x="188200" y="783670"/>
                  <a:pt x="211836" y="874334"/>
                </a:cubicBezTo>
                <a:cubicBezTo>
                  <a:pt x="235472" y="964998"/>
                  <a:pt x="195256" y="876098"/>
                  <a:pt x="169503" y="802367"/>
                </a:cubicBezTo>
                <a:cubicBezTo>
                  <a:pt x="143750" y="728636"/>
                  <a:pt x="84130" y="517675"/>
                  <a:pt x="57319" y="431950"/>
                </a:cubicBezTo>
                <a:cubicBezTo>
                  <a:pt x="30508" y="346225"/>
                  <a:pt x="19572" y="356456"/>
                  <a:pt x="8636" y="288017"/>
                </a:cubicBezTo>
                <a:cubicBezTo>
                  <a:pt x="-2300" y="219578"/>
                  <a:pt x="-889" y="5089"/>
                  <a:pt x="2286" y="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: 図形 1156">
            <a:extLst>
              <a:ext uri="{FF2B5EF4-FFF2-40B4-BE49-F238E27FC236}">
                <a16:creationId xmlns:a16="http://schemas.microsoft.com/office/drawing/2014/main" id="{41BF20A1-28B3-46B1-BE96-6382C129605D}"/>
              </a:ext>
            </a:extLst>
          </p:cNvPr>
          <p:cNvSpPr/>
          <p:nvPr/>
        </p:nvSpPr>
        <p:spPr>
          <a:xfrm>
            <a:off x="1953344" y="9986337"/>
            <a:ext cx="402180" cy="791082"/>
          </a:xfrm>
          <a:custGeom>
            <a:avLst/>
            <a:gdLst>
              <a:gd name="connsiteX0" fmla="*/ 339 w 402180"/>
              <a:gd name="connsiteY0" fmla="*/ 2213 h 791082"/>
              <a:gd name="connsiteX1" fmla="*/ 152739 w 402180"/>
              <a:gd name="connsiteY1" fmla="*/ 275263 h 791082"/>
              <a:gd name="connsiteX2" fmla="*/ 387689 w 402180"/>
              <a:gd name="connsiteY2" fmla="*/ 762096 h 791082"/>
              <a:gd name="connsiteX3" fmla="*/ 358056 w 402180"/>
              <a:gd name="connsiteY3" fmla="*/ 702830 h 791082"/>
              <a:gd name="connsiteX4" fmla="*/ 203539 w 402180"/>
              <a:gd name="connsiteY4" fmla="*/ 434013 h 791082"/>
              <a:gd name="connsiteX5" fmla="*/ 154856 w 402180"/>
              <a:gd name="connsiteY5" fmla="*/ 287963 h 791082"/>
              <a:gd name="connsiteX6" fmla="*/ 112523 w 402180"/>
              <a:gd name="connsiteY6" fmla="*/ 152496 h 791082"/>
              <a:gd name="connsiteX7" fmla="*/ 339 w 402180"/>
              <a:gd name="connsiteY7" fmla="*/ 2213 h 791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2180" h="791082">
                <a:moveTo>
                  <a:pt x="339" y="2213"/>
                </a:moveTo>
                <a:cubicBezTo>
                  <a:pt x="7042" y="22674"/>
                  <a:pt x="88181" y="148616"/>
                  <a:pt x="152739" y="275263"/>
                </a:cubicBezTo>
                <a:cubicBezTo>
                  <a:pt x="217297" y="401910"/>
                  <a:pt x="353469" y="690835"/>
                  <a:pt x="387689" y="762096"/>
                </a:cubicBezTo>
                <a:cubicBezTo>
                  <a:pt x="421909" y="833357"/>
                  <a:pt x="388748" y="757511"/>
                  <a:pt x="358056" y="702830"/>
                </a:cubicBezTo>
                <a:cubicBezTo>
                  <a:pt x="327364" y="648149"/>
                  <a:pt x="237406" y="503157"/>
                  <a:pt x="203539" y="434013"/>
                </a:cubicBezTo>
                <a:cubicBezTo>
                  <a:pt x="169672" y="364869"/>
                  <a:pt x="170025" y="334882"/>
                  <a:pt x="154856" y="287963"/>
                </a:cubicBezTo>
                <a:cubicBezTo>
                  <a:pt x="139687" y="241044"/>
                  <a:pt x="136865" y="196240"/>
                  <a:pt x="112523" y="152496"/>
                </a:cubicBezTo>
                <a:cubicBezTo>
                  <a:pt x="88181" y="108752"/>
                  <a:pt x="-6364" y="-18248"/>
                  <a:pt x="339" y="2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: 図形 1157">
            <a:extLst>
              <a:ext uri="{FF2B5EF4-FFF2-40B4-BE49-F238E27FC236}">
                <a16:creationId xmlns:a16="http://schemas.microsoft.com/office/drawing/2014/main" id="{811C9626-4A43-4B6C-AF92-B4AD2CA1BDC0}"/>
              </a:ext>
            </a:extLst>
          </p:cNvPr>
          <p:cNvSpPr/>
          <p:nvPr/>
        </p:nvSpPr>
        <p:spPr>
          <a:xfrm>
            <a:off x="1997274" y="8885733"/>
            <a:ext cx="90451" cy="598024"/>
          </a:xfrm>
          <a:custGeom>
            <a:avLst/>
            <a:gdLst>
              <a:gd name="connsiteX0" fmla="*/ 2976 w 90451"/>
              <a:gd name="connsiteY0" fmla="*/ 1092 h 598024"/>
              <a:gd name="connsiteX1" fmla="*/ 9326 w 90451"/>
              <a:gd name="connsiteY1" fmla="*/ 232867 h 598024"/>
              <a:gd name="connsiteX2" fmla="*/ 90289 w 90451"/>
              <a:gd name="connsiteY2" fmla="*/ 597992 h 598024"/>
              <a:gd name="connsiteX3" fmla="*/ 29964 w 90451"/>
              <a:gd name="connsiteY3" fmla="*/ 253505 h 598024"/>
              <a:gd name="connsiteX4" fmla="*/ 20439 w 90451"/>
              <a:gd name="connsiteY4" fmla="*/ 148730 h 598024"/>
              <a:gd name="connsiteX5" fmla="*/ 2976 w 90451"/>
              <a:gd name="connsiteY5" fmla="*/ 1092 h 598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451" h="598024">
                <a:moveTo>
                  <a:pt x="2976" y="1092"/>
                </a:moveTo>
                <a:cubicBezTo>
                  <a:pt x="1124" y="15115"/>
                  <a:pt x="-5226" y="133384"/>
                  <a:pt x="9326" y="232867"/>
                </a:cubicBezTo>
                <a:cubicBezTo>
                  <a:pt x="23878" y="332350"/>
                  <a:pt x="86849" y="594552"/>
                  <a:pt x="90289" y="597992"/>
                </a:cubicBezTo>
                <a:cubicBezTo>
                  <a:pt x="93729" y="601432"/>
                  <a:pt x="41606" y="328382"/>
                  <a:pt x="29964" y="253505"/>
                </a:cubicBezTo>
                <a:cubicBezTo>
                  <a:pt x="18322" y="178628"/>
                  <a:pt x="22820" y="185507"/>
                  <a:pt x="20439" y="148730"/>
                </a:cubicBezTo>
                <a:cubicBezTo>
                  <a:pt x="18058" y="111953"/>
                  <a:pt x="4828" y="-12931"/>
                  <a:pt x="2976" y="10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: 図形 1158">
            <a:extLst>
              <a:ext uri="{FF2B5EF4-FFF2-40B4-BE49-F238E27FC236}">
                <a16:creationId xmlns:a16="http://schemas.microsoft.com/office/drawing/2014/main" id="{74E230AD-43EB-429B-8779-228871214C1D}"/>
              </a:ext>
            </a:extLst>
          </p:cNvPr>
          <p:cNvSpPr/>
          <p:nvPr/>
        </p:nvSpPr>
        <p:spPr>
          <a:xfrm>
            <a:off x="1955196" y="8851209"/>
            <a:ext cx="166840" cy="785128"/>
          </a:xfrm>
          <a:custGeom>
            <a:avLst/>
            <a:gdLst>
              <a:gd name="connsiteX0" fmla="*/ 3779 w 166840"/>
              <a:gd name="connsiteY0" fmla="*/ 691 h 785128"/>
              <a:gd name="connsiteX1" fmla="*/ 16479 w 166840"/>
              <a:gd name="connsiteY1" fmla="*/ 229291 h 785128"/>
              <a:gd name="connsiteX2" fmla="*/ 156179 w 166840"/>
              <a:gd name="connsiteY2" fmla="*/ 749991 h 785128"/>
              <a:gd name="connsiteX3" fmla="*/ 149829 w 166840"/>
              <a:gd name="connsiteY3" fmla="*/ 716654 h 785128"/>
              <a:gd name="connsiteX4" fmla="*/ 91092 w 166840"/>
              <a:gd name="connsiteY4" fmla="*/ 545204 h 785128"/>
              <a:gd name="connsiteX5" fmla="*/ 26004 w 166840"/>
              <a:gd name="connsiteY5" fmla="*/ 172141 h 785128"/>
              <a:gd name="connsiteX6" fmla="*/ 3779 w 166840"/>
              <a:gd name="connsiteY6" fmla="*/ 691 h 78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840" h="785128">
                <a:moveTo>
                  <a:pt x="3779" y="691"/>
                </a:moveTo>
                <a:cubicBezTo>
                  <a:pt x="2191" y="10216"/>
                  <a:pt x="-8921" y="104408"/>
                  <a:pt x="16479" y="229291"/>
                </a:cubicBezTo>
                <a:cubicBezTo>
                  <a:pt x="41879" y="354174"/>
                  <a:pt x="133954" y="668764"/>
                  <a:pt x="156179" y="749991"/>
                </a:cubicBezTo>
                <a:cubicBezTo>
                  <a:pt x="178404" y="831218"/>
                  <a:pt x="160677" y="750785"/>
                  <a:pt x="149829" y="716654"/>
                </a:cubicBezTo>
                <a:cubicBezTo>
                  <a:pt x="138981" y="682523"/>
                  <a:pt x="111729" y="635956"/>
                  <a:pt x="91092" y="545204"/>
                </a:cubicBezTo>
                <a:cubicBezTo>
                  <a:pt x="70455" y="454452"/>
                  <a:pt x="40291" y="262628"/>
                  <a:pt x="26004" y="172141"/>
                </a:cubicBezTo>
                <a:cubicBezTo>
                  <a:pt x="11717" y="81654"/>
                  <a:pt x="5367" y="-8834"/>
                  <a:pt x="3779" y="6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: 図形 1159">
            <a:extLst>
              <a:ext uri="{FF2B5EF4-FFF2-40B4-BE49-F238E27FC236}">
                <a16:creationId xmlns:a16="http://schemas.microsoft.com/office/drawing/2014/main" id="{CEBBE08F-C208-417D-A9E5-040522F8C60B}"/>
              </a:ext>
            </a:extLst>
          </p:cNvPr>
          <p:cNvSpPr/>
          <p:nvPr/>
        </p:nvSpPr>
        <p:spPr>
          <a:xfrm>
            <a:off x="2077991" y="9494610"/>
            <a:ext cx="154100" cy="665494"/>
          </a:xfrm>
          <a:custGeom>
            <a:avLst/>
            <a:gdLst>
              <a:gd name="connsiteX0" fmla="*/ 47 w 154100"/>
              <a:gd name="connsiteY0" fmla="*/ 1815 h 665494"/>
              <a:gd name="connsiteX1" fmla="*/ 120697 w 154100"/>
              <a:gd name="connsiteY1" fmla="*/ 509815 h 665494"/>
              <a:gd name="connsiteX2" fmla="*/ 154034 w 154100"/>
              <a:gd name="connsiteY2" fmla="*/ 665390 h 665494"/>
              <a:gd name="connsiteX3" fmla="*/ 128634 w 154100"/>
              <a:gd name="connsiteY3" fmla="*/ 493940 h 665494"/>
              <a:gd name="connsiteX4" fmla="*/ 106409 w 154100"/>
              <a:gd name="connsiteY4" fmla="*/ 344715 h 665494"/>
              <a:gd name="connsiteX5" fmla="*/ 47 w 154100"/>
              <a:gd name="connsiteY5" fmla="*/ 1815 h 66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100" h="665494">
                <a:moveTo>
                  <a:pt x="47" y="1815"/>
                </a:moveTo>
                <a:cubicBezTo>
                  <a:pt x="2428" y="29332"/>
                  <a:pt x="95033" y="399219"/>
                  <a:pt x="120697" y="509815"/>
                </a:cubicBezTo>
                <a:cubicBezTo>
                  <a:pt x="146361" y="620411"/>
                  <a:pt x="152711" y="668036"/>
                  <a:pt x="154034" y="665390"/>
                </a:cubicBezTo>
                <a:cubicBezTo>
                  <a:pt x="155357" y="662744"/>
                  <a:pt x="136572" y="547386"/>
                  <a:pt x="128634" y="493940"/>
                </a:cubicBezTo>
                <a:cubicBezTo>
                  <a:pt x="120697" y="440494"/>
                  <a:pt x="126517" y="421973"/>
                  <a:pt x="106409" y="344715"/>
                </a:cubicBezTo>
                <a:cubicBezTo>
                  <a:pt x="86301" y="267457"/>
                  <a:pt x="-2334" y="-25702"/>
                  <a:pt x="47" y="18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: 図形 1160">
            <a:extLst>
              <a:ext uri="{FF2B5EF4-FFF2-40B4-BE49-F238E27FC236}">
                <a16:creationId xmlns:a16="http://schemas.microsoft.com/office/drawing/2014/main" id="{8A1DE336-BD0F-40F2-AE83-67F6D675AADE}"/>
              </a:ext>
            </a:extLst>
          </p:cNvPr>
          <p:cNvSpPr/>
          <p:nvPr/>
        </p:nvSpPr>
        <p:spPr>
          <a:xfrm>
            <a:off x="2167959" y="9905134"/>
            <a:ext cx="153436" cy="543253"/>
          </a:xfrm>
          <a:custGeom>
            <a:avLst/>
            <a:gdLst>
              <a:gd name="connsiteX0" fmla="*/ 566 w 153436"/>
              <a:gd name="connsiteY0" fmla="*/ 13566 h 543253"/>
              <a:gd name="connsiteX1" fmla="*/ 79941 w 153436"/>
              <a:gd name="connsiteY1" fmla="*/ 348529 h 543253"/>
              <a:gd name="connsiteX2" fmla="*/ 119629 w 153436"/>
              <a:gd name="connsiteY2" fmla="*/ 472354 h 543253"/>
              <a:gd name="connsiteX3" fmla="*/ 152966 w 153436"/>
              <a:gd name="connsiteY3" fmla="*/ 539029 h 543253"/>
              <a:gd name="connsiteX4" fmla="*/ 94229 w 153436"/>
              <a:gd name="connsiteY4" fmla="*/ 353291 h 543253"/>
              <a:gd name="connsiteX5" fmla="*/ 46604 w 153436"/>
              <a:gd name="connsiteY5" fmla="*/ 91354 h 543253"/>
              <a:gd name="connsiteX6" fmla="*/ 566 w 153436"/>
              <a:gd name="connsiteY6" fmla="*/ 13566 h 543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436" h="543253">
                <a:moveTo>
                  <a:pt x="566" y="13566"/>
                </a:moveTo>
                <a:cubicBezTo>
                  <a:pt x="6122" y="56429"/>
                  <a:pt x="60097" y="272064"/>
                  <a:pt x="79941" y="348529"/>
                </a:cubicBezTo>
                <a:cubicBezTo>
                  <a:pt x="99785" y="424994"/>
                  <a:pt x="107458" y="440604"/>
                  <a:pt x="119629" y="472354"/>
                </a:cubicBezTo>
                <a:cubicBezTo>
                  <a:pt x="131800" y="504104"/>
                  <a:pt x="157199" y="558873"/>
                  <a:pt x="152966" y="539029"/>
                </a:cubicBezTo>
                <a:cubicBezTo>
                  <a:pt x="148733" y="519185"/>
                  <a:pt x="111956" y="427903"/>
                  <a:pt x="94229" y="353291"/>
                </a:cubicBezTo>
                <a:cubicBezTo>
                  <a:pt x="76502" y="278679"/>
                  <a:pt x="61421" y="144271"/>
                  <a:pt x="46604" y="91354"/>
                </a:cubicBezTo>
                <a:cubicBezTo>
                  <a:pt x="31787" y="38437"/>
                  <a:pt x="-4990" y="-29297"/>
                  <a:pt x="566" y="135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: 図形 1161">
            <a:extLst>
              <a:ext uri="{FF2B5EF4-FFF2-40B4-BE49-F238E27FC236}">
                <a16:creationId xmlns:a16="http://schemas.microsoft.com/office/drawing/2014/main" id="{7871FAA5-DC1C-4EBC-A774-3704AEA6CEC4}"/>
              </a:ext>
            </a:extLst>
          </p:cNvPr>
          <p:cNvSpPr/>
          <p:nvPr/>
        </p:nvSpPr>
        <p:spPr>
          <a:xfrm>
            <a:off x="2240609" y="10332633"/>
            <a:ext cx="387648" cy="208926"/>
          </a:xfrm>
          <a:custGeom>
            <a:avLst/>
            <a:gdLst>
              <a:gd name="connsiteX0" fmla="*/ 941 w 387648"/>
              <a:gd name="connsiteY0" fmla="*/ 405 h 208926"/>
              <a:gd name="connsiteX1" fmla="*/ 40629 w 387648"/>
              <a:gd name="connsiteY1" fmla="*/ 132167 h 208926"/>
              <a:gd name="connsiteX2" fmla="*/ 320029 w 387648"/>
              <a:gd name="connsiteY2" fmla="*/ 194080 h 208926"/>
              <a:gd name="connsiteX3" fmla="*/ 386704 w 387648"/>
              <a:gd name="connsiteY3" fmla="*/ 208367 h 208926"/>
              <a:gd name="connsiteX4" fmla="*/ 289866 w 387648"/>
              <a:gd name="connsiteY4" fmla="*/ 181380 h 208926"/>
              <a:gd name="connsiteX5" fmla="*/ 266054 w 387648"/>
              <a:gd name="connsiteY5" fmla="*/ 171855 h 208926"/>
              <a:gd name="connsiteX6" fmla="*/ 89841 w 387648"/>
              <a:gd name="connsiteY6" fmla="*/ 128992 h 208926"/>
              <a:gd name="connsiteX7" fmla="*/ 43804 w 387648"/>
              <a:gd name="connsiteY7" fmla="*/ 119467 h 208926"/>
              <a:gd name="connsiteX8" fmla="*/ 32691 w 387648"/>
              <a:gd name="connsiteY8" fmla="*/ 90892 h 208926"/>
              <a:gd name="connsiteX9" fmla="*/ 941 w 387648"/>
              <a:gd name="connsiteY9" fmla="*/ 405 h 20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7648" h="208926">
                <a:moveTo>
                  <a:pt x="941" y="405"/>
                </a:moveTo>
                <a:cubicBezTo>
                  <a:pt x="2264" y="7284"/>
                  <a:pt x="-12552" y="99888"/>
                  <a:pt x="40629" y="132167"/>
                </a:cubicBezTo>
                <a:cubicBezTo>
                  <a:pt x="93810" y="164446"/>
                  <a:pt x="262350" y="181380"/>
                  <a:pt x="320029" y="194080"/>
                </a:cubicBezTo>
                <a:cubicBezTo>
                  <a:pt x="377708" y="206780"/>
                  <a:pt x="391731" y="210484"/>
                  <a:pt x="386704" y="208367"/>
                </a:cubicBezTo>
                <a:cubicBezTo>
                  <a:pt x="381677" y="206250"/>
                  <a:pt x="309974" y="187465"/>
                  <a:pt x="289866" y="181380"/>
                </a:cubicBezTo>
                <a:cubicBezTo>
                  <a:pt x="269758" y="175295"/>
                  <a:pt x="299391" y="180586"/>
                  <a:pt x="266054" y="171855"/>
                </a:cubicBezTo>
                <a:cubicBezTo>
                  <a:pt x="232717" y="163124"/>
                  <a:pt x="126883" y="137723"/>
                  <a:pt x="89841" y="128992"/>
                </a:cubicBezTo>
                <a:cubicBezTo>
                  <a:pt x="52799" y="120261"/>
                  <a:pt x="53329" y="125817"/>
                  <a:pt x="43804" y="119467"/>
                </a:cubicBezTo>
                <a:cubicBezTo>
                  <a:pt x="34279" y="113117"/>
                  <a:pt x="37454" y="105444"/>
                  <a:pt x="32691" y="90892"/>
                </a:cubicBezTo>
                <a:cubicBezTo>
                  <a:pt x="27928" y="76340"/>
                  <a:pt x="-382" y="-6474"/>
                  <a:pt x="941" y="4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: 図形 1162">
            <a:extLst>
              <a:ext uri="{FF2B5EF4-FFF2-40B4-BE49-F238E27FC236}">
                <a16:creationId xmlns:a16="http://schemas.microsoft.com/office/drawing/2014/main" id="{7F188BDE-942E-454B-997E-21CEDF3BD3FB}"/>
              </a:ext>
            </a:extLst>
          </p:cNvPr>
          <p:cNvSpPr/>
          <p:nvPr/>
        </p:nvSpPr>
        <p:spPr>
          <a:xfrm>
            <a:off x="2296883" y="10434616"/>
            <a:ext cx="982142" cy="125437"/>
          </a:xfrm>
          <a:custGeom>
            <a:avLst/>
            <a:gdLst>
              <a:gd name="connsiteX0" fmla="*/ 230 w 982142"/>
              <a:gd name="connsiteY0" fmla="*/ 22 h 125437"/>
              <a:gd name="connsiteX1" fmla="*/ 189142 w 982142"/>
              <a:gd name="connsiteY1" fmla="*/ 25422 h 125437"/>
              <a:gd name="connsiteX2" fmla="*/ 351067 w 982142"/>
              <a:gd name="connsiteY2" fmla="*/ 84159 h 125437"/>
              <a:gd name="connsiteX3" fmla="*/ 690792 w 982142"/>
              <a:gd name="connsiteY3" fmla="*/ 100034 h 125437"/>
              <a:gd name="connsiteX4" fmla="*/ 978130 w 982142"/>
              <a:gd name="connsiteY4" fmla="*/ 125434 h 125437"/>
              <a:gd name="connsiteX5" fmla="*/ 841605 w 982142"/>
              <a:gd name="connsiteY5" fmla="*/ 101622 h 125437"/>
              <a:gd name="connsiteX6" fmla="*/ 600305 w 982142"/>
              <a:gd name="connsiteY6" fmla="*/ 84159 h 125437"/>
              <a:gd name="connsiteX7" fmla="*/ 312967 w 982142"/>
              <a:gd name="connsiteY7" fmla="*/ 73047 h 125437"/>
              <a:gd name="connsiteX8" fmla="*/ 154217 w 982142"/>
              <a:gd name="connsiteY8" fmla="*/ 22247 h 125437"/>
              <a:gd name="connsiteX9" fmla="*/ 230 w 982142"/>
              <a:gd name="connsiteY9" fmla="*/ 22 h 125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2142" h="125437">
                <a:moveTo>
                  <a:pt x="230" y="22"/>
                </a:moveTo>
                <a:cubicBezTo>
                  <a:pt x="6051" y="551"/>
                  <a:pt x="130669" y="11399"/>
                  <a:pt x="189142" y="25422"/>
                </a:cubicBezTo>
                <a:cubicBezTo>
                  <a:pt x="247615" y="39445"/>
                  <a:pt x="267459" y="71724"/>
                  <a:pt x="351067" y="84159"/>
                </a:cubicBezTo>
                <a:cubicBezTo>
                  <a:pt x="434675" y="96594"/>
                  <a:pt x="586282" y="93155"/>
                  <a:pt x="690792" y="100034"/>
                </a:cubicBezTo>
                <a:cubicBezTo>
                  <a:pt x="795302" y="106913"/>
                  <a:pt x="952995" y="125169"/>
                  <a:pt x="978130" y="125434"/>
                </a:cubicBezTo>
                <a:cubicBezTo>
                  <a:pt x="1003265" y="125699"/>
                  <a:pt x="904576" y="108501"/>
                  <a:pt x="841605" y="101622"/>
                </a:cubicBezTo>
                <a:cubicBezTo>
                  <a:pt x="778634" y="94743"/>
                  <a:pt x="688411" y="88921"/>
                  <a:pt x="600305" y="84159"/>
                </a:cubicBezTo>
                <a:cubicBezTo>
                  <a:pt x="512199" y="79397"/>
                  <a:pt x="387315" y="83366"/>
                  <a:pt x="312967" y="73047"/>
                </a:cubicBezTo>
                <a:cubicBezTo>
                  <a:pt x="238619" y="62728"/>
                  <a:pt x="208192" y="36270"/>
                  <a:pt x="154217" y="22247"/>
                </a:cubicBezTo>
                <a:cubicBezTo>
                  <a:pt x="100242" y="8224"/>
                  <a:pt x="-5591" y="-507"/>
                  <a:pt x="230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: 図形 1163">
            <a:extLst>
              <a:ext uri="{FF2B5EF4-FFF2-40B4-BE49-F238E27FC236}">
                <a16:creationId xmlns:a16="http://schemas.microsoft.com/office/drawing/2014/main" id="{E5440B14-282E-4A53-B4E5-8F11F393DB48}"/>
              </a:ext>
            </a:extLst>
          </p:cNvPr>
          <p:cNvSpPr/>
          <p:nvPr/>
        </p:nvSpPr>
        <p:spPr>
          <a:xfrm>
            <a:off x="2628581" y="10546996"/>
            <a:ext cx="644844" cy="27358"/>
          </a:xfrm>
          <a:custGeom>
            <a:avLst/>
            <a:gdLst>
              <a:gd name="connsiteX0" fmla="*/ 319 w 644844"/>
              <a:gd name="connsiteY0" fmla="*/ 354 h 27358"/>
              <a:gd name="connsiteX1" fmla="*/ 267019 w 644844"/>
              <a:gd name="connsiteY1" fmla="*/ 9879 h 27358"/>
              <a:gd name="connsiteX2" fmla="*/ 484507 w 644844"/>
              <a:gd name="connsiteY2" fmla="*/ 9879 h 27358"/>
              <a:gd name="connsiteX3" fmla="*/ 644844 w 644844"/>
              <a:gd name="connsiteY3" fmla="*/ 11467 h 27358"/>
              <a:gd name="connsiteX4" fmla="*/ 465457 w 644844"/>
              <a:gd name="connsiteY4" fmla="*/ 25754 h 27358"/>
              <a:gd name="connsiteX5" fmla="*/ 217807 w 644844"/>
              <a:gd name="connsiteY5" fmla="*/ 24167 h 27358"/>
              <a:gd name="connsiteX6" fmla="*/ 319 w 644844"/>
              <a:gd name="connsiteY6" fmla="*/ 354 h 27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4844" h="27358">
                <a:moveTo>
                  <a:pt x="319" y="354"/>
                </a:moveTo>
                <a:cubicBezTo>
                  <a:pt x="8521" y="-2027"/>
                  <a:pt x="186321" y="8292"/>
                  <a:pt x="267019" y="9879"/>
                </a:cubicBezTo>
                <a:cubicBezTo>
                  <a:pt x="347717" y="11466"/>
                  <a:pt x="421536" y="9614"/>
                  <a:pt x="484507" y="9879"/>
                </a:cubicBezTo>
                <a:lnTo>
                  <a:pt x="644844" y="11467"/>
                </a:lnTo>
                <a:cubicBezTo>
                  <a:pt x="641669" y="14113"/>
                  <a:pt x="536630" y="23637"/>
                  <a:pt x="465457" y="25754"/>
                </a:cubicBezTo>
                <a:cubicBezTo>
                  <a:pt x="394284" y="27871"/>
                  <a:pt x="291626" y="28400"/>
                  <a:pt x="217807" y="24167"/>
                </a:cubicBezTo>
                <a:cubicBezTo>
                  <a:pt x="143988" y="19934"/>
                  <a:pt x="-7883" y="2735"/>
                  <a:pt x="319" y="3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: 図形 1164">
            <a:extLst>
              <a:ext uri="{FF2B5EF4-FFF2-40B4-BE49-F238E27FC236}">
                <a16:creationId xmlns:a16="http://schemas.microsoft.com/office/drawing/2014/main" id="{F4AC5761-0CDC-4563-AD18-8B313E5A4D14}"/>
              </a:ext>
            </a:extLst>
          </p:cNvPr>
          <p:cNvSpPr/>
          <p:nvPr/>
        </p:nvSpPr>
        <p:spPr>
          <a:xfrm>
            <a:off x="3249433" y="10562513"/>
            <a:ext cx="56091" cy="730656"/>
          </a:xfrm>
          <a:custGeom>
            <a:avLst/>
            <a:gdLst>
              <a:gd name="connsiteX0" fmla="*/ 55742 w 56091"/>
              <a:gd name="connsiteY0" fmla="*/ 712 h 730656"/>
              <a:gd name="connsiteX1" fmla="*/ 33517 w 56091"/>
              <a:gd name="connsiteY1" fmla="*/ 100725 h 730656"/>
              <a:gd name="connsiteX2" fmla="*/ 19230 w 56091"/>
              <a:gd name="connsiteY2" fmla="*/ 400762 h 730656"/>
              <a:gd name="connsiteX3" fmla="*/ 11292 w 56091"/>
              <a:gd name="connsiteY3" fmla="*/ 586500 h 730656"/>
              <a:gd name="connsiteX4" fmla="*/ 8117 w 56091"/>
              <a:gd name="connsiteY4" fmla="*/ 727787 h 730656"/>
              <a:gd name="connsiteX5" fmla="*/ 6530 w 56091"/>
              <a:gd name="connsiteY5" fmla="*/ 659525 h 730656"/>
              <a:gd name="connsiteX6" fmla="*/ 180 w 56091"/>
              <a:gd name="connsiteY6" fmla="*/ 408700 h 730656"/>
              <a:gd name="connsiteX7" fmla="*/ 14467 w 56091"/>
              <a:gd name="connsiteY7" fmla="*/ 140412 h 730656"/>
              <a:gd name="connsiteX8" fmla="*/ 55742 w 56091"/>
              <a:gd name="connsiteY8" fmla="*/ 712 h 73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091" h="730656">
                <a:moveTo>
                  <a:pt x="55742" y="712"/>
                </a:moveTo>
                <a:cubicBezTo>
                  <a:pt x="58917" y="-5903"/>
                  <a:pt x="39602" y="34050"/>
                  <a:pt x="33517" y="100725"/>
                </a:cubicBezTo>
                <a:cubicBezTo>
                  <a:pt x="27432" y="167400"/>
                  <a:pt x="22934" y="319800"/>
                  <a:pt x="19230" y="400762"/>
                </a:cubicBezTo>
                <a:cubicBezTo>
                  <a:pt x="15526" y="481725"/>
                  <a:pt x="13144" y="531996"/>
                  <a:pt x="11292" y="586500"/>
                </a:cubicBezTo>
                <a:cubicBezTo>
                  <a:pt x="9440" y="641004"/>
                  <a:pt x="8911" y="715616"/>
                  <a:pt x="8117" y="727787"/>
                </a:cubicBezTo>
                <a:cubicBezTo>
                  <a:pt x="7323" y="739958"/>
                  <a:pt x="7853" y="712706"/>
                  <a:pt x="6530" y="659525"/>
                </a:cubicBezTo>
                <a:cubicBezTo>
                  <a:pt x="5207" y="606344"/>
                  <a:pt x="-1143" y="495219"/>
                  <a:pt x="180" y="408700"/>
                </a:cubicBezTo>
                <a:cubicBezTo>
                  <a:pt x="1503" y="322181"/>
                  <a:pt x="6530" y="206029"/>
                  <a:pt x="14467" y="140412"/>
                </a:cubicBezTo>
                <a:cubicBezTo>
                  <a:pt x="22404" y="74795"/>
                  <a:pt x="52567" y="7327"/>
                  <a:pt x="55742" y="7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: 図形 1165">
            <a:extLst>
              <a:ext uri="{FF2B5EF4-FFF2-40B4-BE49-F238E27FC236}">
                <a16:creationId xmlns:a16="http://schemas.microsoft.com/office/drawing/2014/main" id="{CC5251D0-AB09-4CC9-8FB8-BAF8622D59A1}"/>
              </a:ext>
            </a:extLst>
          </p:cNvPr>
          <p:cNvSpPr/>
          <p:nvPr/>
        </p:nvSpPr>
        <p:spPr>
          <a:xfrm>
            <a:off x="3220989" y="10580542"/>
            <a:ext cx="47720" cy="699225"/>
          </a:xfrm>
          <a:custGeom>
            <a:avLst/>
            <a:gdLst>
              <a:gd name="connsiteX0" fmla="*/ 47674 w 47720"/>
              <a:gd name="connsiteY0" fmla="*/ 1733 h 699225"/>
              <a:gd name="connsiteX1" fmla="*/ 28624 w 47720"/>
              <a:gd name="connsiteY1" fmla="*/ 155721 h 699225"/>
              <a:gd name="connsiteX2" fmla="*/ 30211 w 47720"/>
              <a:gd name="connsiteY2" fmla="*/ 385908 h 699225"/>
              <a:gd name="connsiteX3" fmla="*/ 14336 w 47720"/>
              <a:gd name="connsiteY3" fmla="*/ 498621 h 699225"/>
              <a:gd name="connsiteX4" fmla="*/ 17511 w 47720"/>
              <a:gd name="connsiteY4" fmla="*/ 698646 h 699225"/>
              <a:gd name="connsiteX5" fmla="*/ 49 w 47720"/>
              <a:gd name="connsiteY5" fmla="*/ 552596 h 699225"/>
              <a:gd name="connsiteX6" fmla="*/ 23861 w 47720"/>
              <a:gd name="connsiteY6" fmla="*/ 355746 h 699225"/>
              <a:gd name="connsiteX7" fmla="*/ 25449 w 47720"/>
              <a:gd name="connsiteY7" fmla="*/ 130321 h 699225"/>
              <a:gd name="connsiteX8" fmla="*/ 22274 w 47720"/>
              <a:gd name="connsiteY8" fmla="*/ 76346 h 699225"/>
              <a:gd name="connsiteX9" fmla="*/ 47674 w 47720"/>
              <a:gd name="connsiteY9" fmla="*/ 1733 h 69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720" h="699225">
                <a:moveTo>
                  <a:pt x="47674" y="1733"/>
                </a:moveTo>
                <a:cubicBezTo>
                  <a:pt x="48732" y="14962"/>
                  <a:pt x="31534" y="91692"/>
                  <a:pt x="28624" y="155721"/>
                </a:cubicBezTo>
                <a:cubicBezTo>
                  <a:pt x="25714" y="219750"/>
                  <a:pt x="32592" y="328758"/>
                  <a:pt x="30211" y="385908"/>
                </a:cubicBezTo>
                <a:cubicBezTo>
                  <a:pt x="27830" y="443058"/>
                  <a:pt x="16453" y="446498"/>
                  <a:pt x="14336" y="498621"/>
                </a:cubicBezTo>
                <a:cubicBezTo>
                  <a:pt x="12219" y="550744"/>
                  <a:pt x="19892" y="689650"/>
                  <a:pt x="17511" y="698646"/>
                </a:cubicBezTo>
                <a:cubicBezTo>
                  <a:pt x="15130" y="707642"/>
                  <a:pt x="-1009" y="609746"/>
                  <a:pt x="49" y="552596"/>
                </a:cubicBezTo>
                <a:cubicBezTo>
                  <a:pt x="1107" y="495446"/>
                  <a:pt x="19628" y="426125"/>
                  <a:pt x="23861" y="355746"/>
                </a:cubicBezTo>
                <a:cubicBezTo>
                  <a:pt x="28094" y="285367"/>
                  <a:pt x="25713" y="176888"/>
                  <a:pt x="25449" y="130321"/>
                </a:cubicBezTo>
                <a:cubicBezTo>
                  <a:pt x="25184" y="83754"/>
                  <a:pt x="18835" y="98042"/>
                  <a:pt x="22274" y="76346"/>
                </a:cubicBezTo>
                <a:cubicBezTo>
                  <a:pt x="25713" y="54650"/>
                  <a:pt x="46616" y="-11496"/>
                  <a:pt x="47674" y="17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: 図形 1166">
            <a:extLst>
              <a:ext uri="{FF2B5EF4-FFF2-40B4-BE49-F238E27FC236}">
                <a16:creationId xmlns:a16="http://schemas.microsoft.com/office/drawing/2014/main" id="{5C5E2B20-2C32-4EC8-B8A7-4A7C93414FEB}"/>
              </a:ext>
            </a:extLst>
          </p:cNvPr>
          <p:cNvSpPr/>
          <p:nvPr/>
        </p:nvSpPr>
        <p:spPr>
          <a:xfrm>
            <a:off x="2276463" y="10452099"/>
            <a:ext cx="241034" cy="829104"/>
          </a:xfrm>
          <a:custGeom>
            <a:avLst/>
            <a:gdLst>
              <a:gd name="connsiteX0" fmla="*/ 12 w 241034"/>
              <a:gd name="connsiteY0" fmla="*/ 1 h 829104"/>
              <a:gd name="connsiteX1" fmla="*/ 87325 w 241034"/>
              <a:gd name="connsiteY1" fmla="*/ 266701 h 829104"/>
              <a:gd name="connsiteX2" fmla="*/ 106375 w 241034"/>
              <a:gd name="connsiteY2" fmla="*/ 474664 h 829104"/>
              <a:gd name="connsiteX3" fmla="*/ 215912 w 241034"/>
              <a:gd name="connsiteY3" fmla="*/ 709614 h 829104"/>
              <a:gd name="connsiteX4" fmla="*/ 212737 w 241034"/>
              <a:gd name="connsiteY4" fmla="*/ 828676 h 829104"/>
              <a:gd name="connsiteX5" fmla="*/ 236550 w 241034"/>
              <a:gd name="connsiteY5" fmla="*/ 738189 h 829104"/>
              <a:gd name="connsiteX6" fmla="*/ 109550 w 241034"/>
              <a:gd name="connsiteY6" fmla="*/ 468314 h 829104"/>
              <a:gd name="connsiteX7" fmla="*/ 80975 w 241034"/>
              <a:gd name="connsiteY7" fmla="*/ 269876 h 829104"/>
              <a:gd name="connsiteX8" fmla="*/ 12 w 241034"/>
              <a:gd name="connsiteY8" fmla="*/ 1 h 829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034" h="829104">
                <a:moveTo>
                  <a:pt x="12" y="1"/>
                </a:moveTo>
                <a:cubicBezTo>
                  <a:pt x="1070" y="-528"/>
                  <a:pt x="69598" y="187591"/>
                  <a:pt x="87325" y="266701"/>
                </a:cubicBezTo>
                <a:cubicBezTo>
                  <a:pt x="105052" y="345811"/>
                  <a:pt x="84944" y="400845"/>
                  <a:pt x="106375" y="474664"/>
                </a:cubicBezTo>
                <a:cubicBezTo>
                  <a:pt x="127806" y="548483"/>
                  <a:pt x="198185" y="650612"/>
                  <a:pt x="215912" y="709614"/>
                </a:cubicBezTo>
                <a:cubicBezTo>
                  <a:pt x="233639" y="768616"/>
                  <a:pt x="209297" y="823914"/>
                  <a:pt x="212737" y="828676"/>
                </a:cubicBezTo>
                <a:cubicBezTo>
                  <a:pt x="216177" y="833438"/>
                  <a:pt x="253748" y="798249"/>
                  <a:pt x="236550" y="738189"/>
                </a:cubicBezTo>
                <a:cubicBezTo>
                  <a:pt x="219352" y="678129"/>
                  <a:pt x="135479" y="546366"/>
                  <a:pt x="109550" y="468314"/>
                </a:cubicBezTo>
                <a:cubicBezTo>
                  <a:pt x="83621" y="390262"/>
                  <a:pt x="96321" y="342636"/>
                  <a:pt x="80975" y="269876"/>
                </a:cubicBezTo>
                <a:cubicBezTo>
                  <a:pt x="65629" y="197116"/>
                  <a:pt x="-1046" y="530"/>
                  <a:pt x="12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: 図形 1167">
            <a:extLst>
              <a:ext uri="{FF2B5EF4-FFF2-40B4-BE49-F238E27FC236}">
                <a16:creationId xmlns:a16="http://schemas.microsoft.com/office/drawing/2014/main" id="{4763D844-965D-4B87-AD21-69E4F01641C3}"/>
              </a:ext>
            </a:extLst>
          </p:cNvPr>
          <p:cNvSpPr/>
          <p:nvPr/>
        </p:nvSpPr>
        <p:spPr>
          <a:xfrm>
            <a:off x="2335097" y="10494818"/>
            <a:ext cx="257554" cy="628986"/>
          </a:xfrm>
          <a:custGeom>
            <a:avLst/>
            <a:gdLst>
              <a:gd name="connsiteX0" fmla="*/ 116 w 257554"/>
              <a:gd name="connsiteY0" fmla="*/ 145 h 628986"/>
              <a:gd name="connsiteX1" fmla="*/ 79491 w 257554"/>
              <a:gd name="connsiteY1" fmla="*/ 273195 h 628986"/>
              <a:gd name="connsiteX2" fmla="*/ 69966 w 257554"/>
              <a:gd name="connsiteY2" fmla="*/ 360507 h 628986"/>
              <a:gd name="connsiteX3" fmla="*/ 122353 w 257554"/>
              <a:gd name="connsiteY3" fmla="*/ 493857 h 628986"/>
              <a:gd name="connsiteX4" fmla="*/ 257291 w 257554"/>
              <a:gd name="connsiteY4" fmla="*/ 628795 h 628986"/>
              <a:gd name="connsiteX5" fmla="*/ 84253 w 257554"/>
              <a:gd name="connsiteY5" fmla="*/ 463695 h 628986"/>
              <a:gd name="connsiteX6" fmla="*/ 62028 w 257554"/>
              <a:gd name="connsiteY6" fmla="*/ 238270 h 628986"/>
              <a:gd name="connsiteX7" fmla="*/ 116 w 257554"/>
              <a:gd name="connsiteY7" fmla="*/ 145 h 628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554" h="628986">
                <a:moveTo>
                  <a:pt x="116" y="145"/>
                </a:moveTo>
                <a:cubicBezTo>
                  <a:pt x="3027" y="5966"/>
                  <a:pt x="67849" y="213135"/>
                  <a:pt x="79491" y="273195"/>
                </a:cubicBezTo>
                <a:cubicBezTo>
                  <a:pt x="91133" y="333255"/>
                  <a:pt x="62822" y="323730"/>
                  <a:pt x="69966" y="360507"/>
                </a:cubicBezTo>
                <a:cubicBezTo>
                  <a:pt x="77110" y="397284"/>
                  <a:pt x="91132" y="449142"/>
                  <a:pt x="122353" y="493857"/>
                </a:cubicBezTo>
                <a:cubicBezTo>
                  <a:pt x="153574" y="538572"/>
                  <a:pt x="263641" y="633822"/>
                  <a:pt x="257291" y="628795"/>
                </a:cubicBezTo>
                <a:cubicBezTo>
                  <a:pt x="250941" y="623768"/>
                  <a:pt x="116797" y="528783"/>
                  <a:pt x="84253" y="463695"/>
                </a:cubicBezTo>
                <a:cubicBezTo>
                  <a:pt x="51709" y="398607"/>
                  <a:pt x="74199" y="311560"/>
                  <a:pt x="62028" y="238270"/>
                </a:cubicBezTo>
                <a:cubicBezTo>
                  <a:pt x="49857" y="164980"/>
                  <a:pt x="-2795" y="-5676"/>
                  <a:pt x="116" y="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: 図形 1168">
            <a:extLst>
              <a:ext uri="{FF2B5EF4-FFF2-40B4-BE49-F238E27FC236}">
                <a16:creationId xmlns:a16="http://schemas.microsoft.com/office/drawing/2014/main" id="{8AD052A5-08A0-486E-9DC8-5649C38B5103}"/>
              </a:ext>
            </a:extLst>
          </p:cNvPr>
          <p:cNvSpPr/>
          <p:nvPr/>
        </p:nvSpPr>
        <p:spPr>
          <a:xfrm>
            <a:off x="2626499" y="10577506"/>
            <a:ext cx="80295" cy="454041"/>
          </a:xfrm>
          <a:custGeom>
            <a:avLst/>
            <a:gdLst>
              <a:gd name="connsiteX0" fmla="*/ 80189 w 80295"/>
              <a:gd name="connsiteY0" fmla="*/ 7 h 454041"/>
              <a:gd name="connsiteX1" fmla="*/ 18276 w 80295"/>
              <a:gd name="connsiteY1" fmla="*/ 238132 h 454041"/>
              <a:gd name="connsiteX2" fmla="*/ 35739 w 80295"/>
              <a:gd name="connsiteY2" fmla="*/ 454032 h 454041"/>
              <a:gd name="connsiteX3" fmla="*/ 814 w 80295"/>
              <a:gd name="connsiteY3" fmla="*/ 246069 h 454041"/>
              <a:gd name="connsiteX4" fmla="*/ 80189 w 80295"/>
              <a:gd name="connsiteY4" fmla="*/ 7 h 454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95" h="454041">
                <a:moveTo>
                  <a:pt x="80189" y="7"/>
                </a:moveTo>
                <a:cubicBezTo>
                  <a:pt x="83099" y="-1316"/>
                  <a:pt x="25684" y="162461"/>
                  <a:pt x="18276" y="238132"/>
                </a:cubicBezTo>
                <a:cubicBezTo>
                  <a:pt x="10868" y="313803"/>
                  <a:pt x="38649" y="452709"/>
                  <a:pt x="35739" y="454032"/>
                </a:cubicBezTo>
                <a:cubicBezTo>
                  <a:pt x="32829" y="455355"/>
                  <a:pt x="-6065" y="320152"/>
                  <a:pt x="814" y="246069"/>
                </a:cubicBezTo>
                <a:cubicBezTo>
                  <a:pt x="7693" y="171986"/>
                  <a:pt x="77279" y="1330"/>
                  <a:pt x="80189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: 図形 1169">
            <a:extLst>
              <a:ext uri="{FF2B5EF4-FFF2-40B4-BE49-F238E27FC236}">
                <a16:creationId xmlns:a16="http://schemas.microsoft.com/office/drawing/2014/main" id="{15A9A851-55E3-4BFE-B155-25C01E77BF20}"/>
              </a:ext>
            </a:extLst>
          </p:cNvPr>
          <p:cNvSpPr/>
          <p:nvPr/>
        </p:nvSpPr>
        <p:spPr>
          <a:xfrm>
            <a:off x="2466767" y="10543604"/>
            <a:ext cx="143114" cy="742747"/>
          </a:xfrm>
          <a:custGeom>
            <a:avLst/>
            <a:gdLst>
              <a:gd name="connsiteX0" fmla="*/ 208 w 143114"/>
              <a:gd name="connsiteY0" fmla="*/ 571 h 742747"/>
              <a:gd name="connsiteX1" fmla="*/ 95458 w 143114"/>
              <a:gd name="connsiteY1" fmla="*/ 152971 h 742747"/>
              <a:gd name="connsiteX2" fmla="*/ 130383 w 143114"/>
              <a:gd name="connsiteY2" fmla="*/ 373634 h 742747"/>
              <a:gd name="connsiteX3" fmla="*/ 135146 w 143114"/>
              <a:gd name="connsiteY3" fmla="*/ 741934 h 742747"/>
              <a:gd name="connsiteX4" fmla="*/ 143083 w 143114"/>
              <a:gd name="connsiteY4" fmla="*/ 467296 h 742747"/>
              <a:gd name="connsiteX5" fmla="*/ 131971 w 143114"/>
              <a:gd name="connsiteY5" fmla="*/ 279971 h 742747"/>
              <a:gd name="connsiteX6" fmla="*/ 124033 w 143114"/>
              <a:gd name="connsiteY6" fmla="*/ 206946 h 742747"/>
              <a:gd name="connsiteX7" fmla="*/ 208 w 143114"/>
              <a:gd name="connsiteY7" fmla="*/ 571 h 742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114" h="742747">
                <a:moveTo>
                  <a:pt x="208" y="571"/>
                </a:moveTo>
                <a:cubicBezTo>
                  <a:pt x="-4554" y="-8425"/>
                  <a:pt x="73762" y="90794"/>
                  <a:pt x="95458" y="152971"/>
                </a:cubicBezTo>
                <a:cubicBezTo>
                  <a:pt x="117154" y="215148"/>
                  <a:pt x="123768" y="275474"/>
                  <a:pt x="130383" y="373634"/>
                </a:cubicBezTo>
                <a:cubicBezTo>
                  <a:pt x="136998" y="471794"/>
                  <a:pt x="133029" y="726324"/>
                  <a:pt x="135146" y="741934"/>
                </a:cubicBezTo>
                <a:cubicBezTo>
                  <a:pt x="137263" y="757544"/>
                  <a:pt x="143612" y="544290"/>
                  <a:pt x="143083" y="467296"/>
                </a:cubicBezTo>
                <a:cubicBezTo>
                  <a:pt x="142554" y="390302"/>
                  <a:pt x="135146" y="323363"/>
                  <a:pt x="131971" y="279971"/>
                </a:cubicBezTo>
                <a:cubicBezTo>
                  <a:pt x="128796" y="236579"/>
                  <a:pt x="144141" y="251660"/>
                  <a:pt x="124033" y="206946"/>
                </a:cubicBezTo>
                <a:cubicBezTo>
                  <a:pt x="103925" y="162232"/>
                  <a:pt x="4970" y="9567"/>
                  <a:pt x="208" y="5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: 図形 1170">
            <a:extLst>
              <a:ext uri="{FF2B5EF4-FFF2-40B4-BE49-F238E27FC236}">
                <a16:creationId xmlns:a16="http://schemas.microsoft.com/office/drawing/2014/main" id="{34B279B6-2914-47CC-80D3-8432379F0983}"/>
              </a:ext>
            </a:extLst>
          </p:cNvPr>
          <p:cNvSpPr/>
          <p:nvPr/>
        </p:nvSpPr>
        <p:spPr>
          <a:xfrm>
            <a:off x="6701340" y="7785040"/>
            <a:ext cx="713529" cy="296440"/>
          </a:xfrm>
          <a:custGeom>
            <a:avLst/>
            <a:gdLst>
              <a:gd name="connsiteX0" fmla="*/ 27 w 713529"/>
              <a:gd name="connsiteY0" fmla="*/ 60 h 296440"/>
              <a:gd name="connsiteX1" fmla="*/ 249793 w 713529"/>
              <a:gd name="connsiteY1" fmla="*/ 103777 h 296440"/>
              <a:gd name="connsiteX2" fmla="*/ 501677 w 713529"/>
              <a:gd name="connsiteY2" fmla="*/ 196910 h 296440"/>
              <a:gd name="connsiteX3" fmla="*/ 713343 w 713529"/>
              <a:gd name="connsiteY3" fmla="*/ 296393 h 296440"/>
              <a:gd name="connsiteX4" fmla="*/ 465693 w 713529"/>
              <a:gd name="connsiteY4" fmla="*/ 184210 h 296440"/>
              <a:gd name="connsiteX5" fmla="*/ 234977 w 713529"/>
              <a:gd name="connsiteY5" fmla="*/ 118593 h 296440"/>
              <a:gd name="connsiteX6" fmla="*/ 27 w 713529"/>
              <a:gd name="connsiteY6" fmla="*/ 60 h 296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3529" h="296440">
                <a:moveTo>
                  <a:pt x="27" y="60"/>
                </a:moveTo>
                <a:cubicBezTo>
                  <a:pt x="2496" y="-2409"/>
                  <a:pt x="166185" y="70969"/>
                  <a:pt x="249793" y="103777"/>
                </a:cubicBezTo>
                <a:cubicBezTo>
                  <a:pt x="333401" y="136585"/>
                  <a:pt x="424419" y="164807"/>
                  <a:pt x="501677" y="196910"/>
                </a:cubicBezTo>
                <a:cubicBezTo>
                  <a:pt x="578935" y="229013"/>
                  <a:pt x="719340" y="298510"/>
                  <a:pt x="713343" y="296393"/>
                </a:cubicBezTo>
                <a:cubicBezTo>
                  <a:pt x="707346" y="294276"/>
                  <a:pt x="545421" y="213843"/>
                  <a:pt x="465693" y="184210"/>
                </a:cubicBezTo>
                <a:cubicBezTo>
                  <a:pt x="385965" y="154577"/>
                  <a:pt x="309413" y="147521"/>
                  <a:pt x="234977" y="118593"/>
                </a:cubicBezTo>
                <a:cubicBezTo>
                  <a:pt x="160541" y="89665"/>
                  <a:pt x="-2442" y="2529"/>
                  <a:pt x="27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: 図形 1171">
            <a:extLst>
              <a:ext uri="{FF2B5EF4-FFF2-40B4-BE49-F238E27FC236}">
                <a16:creationId xmlns:a16="http://schemas.microsoft.com/office/drawing/2014/main" id="{F7FB0818-A11E-4037-A4C7-FB31FFDECF14}"/>
              </a:ext>
            </a:extLst>
          </p:cNvPr>
          <p:cNvSpPr/>
          <p:nvPr/>
        </p:nvSpPr>
        <p:spPr>
          <a:xfrm>
            <a:off x="7168963" y="7963750"/>
            <a:ext cx="822929" cy="450574"/>
          </a:xfrm>
          <a:custGeom>
            <a:avLst/>
            <a:gdLst>
              <a:gd name="connsiteX0" fmla="*/ 4420 w 822929"/>
              <a:gd name="connsiteY0" fmla="*/ 1267 h 450574"/>
              <a:gd name="connsiteX1" fmla="*/ 499720 w 822929"/>
              <a:gd name="connsiteY1" fmla="*/ 248917 h 450574"/>
              <a:gd name="connsiteX2" fmla="*/ 821454 w 822929"/>
              <a:gd name="connsiteY2" fmla="*/ 450000 h 450574"/>
              <a:gd name="connsiteX3" fmla="*/ 609787 w 822929"/>
              <a:gd name="connsiteY3" fmla="*/ 306067 h 450574"/>
              <a:gd name="connsiteX4" fmla="*/ 385420 w 822929"/>
              <a:gd name="connsiteY4" fmla="*/ 198117 h 450574"/>
              <a:gd name="connsiteX5" fmla="*/ 262654 w 822929"/>
              <a:gd name="connsiteY5" fmla="*/ 153667 h 450574"/>
              <a:gd name="connsiteX6" fmla="*/ 4420 w 822929"/>
              <a:gd name="connsiteY6" fmla="*/ 1267 h 450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2929" h="450574">
                <a:moveTo>
                  <a:pt x="4420" y="1267"/>
                </a:moveTo>
                <a:cubicBezTo>
                  <a:pt x="43931" y="17142"/>
                  <a:pt x="363548" y="174128"/>
                  <a:pt x="499720" y="248917"/>
                </a:cubicBezTo>
                <a:cubicBezTo>
                  <a:pt x="635892" y="323706"/>
                  <a:pt x="803110" y="440475"/>
                  <a:pt x="821454" y="450000"/>
                </a:cubicBezTo>
                <a:cubicBezTo>
                  <a:pt x="839798" y="459525"/>
                  <a:pt x="682459" y="348047"/>
                  <a:pt x="609787" y="306067"/>
                </a:cubicBezTo>
                <a:cubicBezTo>
                  <a:pt x="537115" y="264087"/>
                  <a:pt x="443275" y="223517"/>
                  <a:pt x="385420" y="198117"/>
                </a:cubicBezTo>
                <a:cubicBezTo>
                  <a:pt x="327565" y="172717"/>
                  <a:pt x="323684" y="184006"/>
                  <a:pt x="262654" y="153667"/>
                </a:cubicBezTo>
                <a:cubicBezTo>
                  <a:pt x="201624" y="123328"/>
                  <a:pt x="-35091" y="-14608"/>
                  <a:pt x="4420" y="1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: 図形 1172">
            <a:extLst>
              <a:ext uri="{FF2B5EF4-FFF2-40B4-BE49-F238E27FC236}">
                <a16:creationId xmlns:a16="http://schemas.microsoft.com/office/drawing/2014/main" id="{D3F4E364-152B-41BC-8384-F314E24A1E22}"/>
              </a:ext>
            </a:extLst>
          </p:cNvPr>
          <p:cNvSpPr/>
          <p:nvPr/>
        </p:nvSpPr>
        <p:spPr>
          <a:xfrm>
            <a:off x="7133377" y="7941452"/>
            <a:ext cx="871172" cy="467441"/>
          </a:xfrm>
          <a:custGeom>
            <a:avLst/>
            <a:gdLst>
              <a:gd name="connsiteX0" fmla="*/ 1906 w 871172"/>
              <a:gd name="connsiteY0" fmla="*/ 281 h 467441"/>
              <a:gd name="connsiteX1" fmla="*/ 317290 w 871172"/>
              <a:gd name="connsiteY1" fmla="*/ 152681 h 467441"/>
              <a:gd name="connsiteX2" fmla="*/ 596690 w 871172"/>
              <a:gd name="connsiteY2" fmla="*/ 266981 h 467441"/>
              <a:gd name="connsiteX3" fmla="*/ 869740 w 871172"/>
              <a:gd name="connsiteY3" fmla="*/ 465948 h 467441"/>
              <a:gd name="connsiteX4" fmla="*/ 694056 w 871172"/>
              <a:gd name="connsiteY4" fmla="*/ 349531 h 467441"/>
              <a:gd name="connsiteX5" fmla="*/ 471806 w 871172"/>
              <a:gd name="connsiteY5" fmla="*/ 192898 h 467441"/>
              <a:gd name="connsiteX6" fmla="*/ 1906 w 871172"/>
              <a:gd name="connsiteY6" fmla="*/ 281 h 467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1172" h="467441">
                <a:moveTo>
                  <a:pt x="1906" y="281"/>
                </a:moveTo>
                <a:cubicBezTo>
                  <a:pt x="-23847" y="-6422"/>
                  <a:pt x="218159" y="108231"/>
                  <a:pt x="317290" y="152681"/>
                </a:cubicBezTo>
                <a:cubicBezTo>
                  <a:pt x="416421" y="197131"/>
                  <a:pt x="504615" y="214770"/>
                  <a:pt x="596690" y="266981"/>
                </a:cubicBezTo>
                <a:cubicBezTo>
                  <a:pt x="688765" y="319192"/>
                  <a:pt x="853512" y="452190"/>
                  <a:pt x="869740" y="465948"/>
                </a:cubicBezTo>
                <a:cubicBezTo>
                  <a:pt x="885968" y="479706"/>
                  <a:pt x="760378" y="395039"/>
                  <a:pt x="694056" y="349531"/>
                </a:cubicBezTo>
                <a:cubicBezTo>
                  <a:pt x="627734" y="304023"/>
                  <a:pt x="582225" y="248637"/>
                  <a:pt x="471806" y="192898"/>
                </a:cubicBezTo>
                <a:cubicBezTo>
                  <a:pt x="361387" y="137159"/>
                  <a:pt x="27659" y="6984"/>
                  <a:pt x="1906" y="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: 図形 1173">
            <a:extLst>
              <a:ext uri="{FF2B5EF4-FFF2-40B4-BE49-F238E27FC236}">
                <a16:creationId xmlns:a16="http://schemas.microsoft.com/office/drawing/2014/main" id="{1D0A4C49-0901-4D1D-96A9-377F9EDC286A}"/>
              </a:ext>
            </a:extLst>
          </p:cNvPr>
          <p:cNvSpPr/>
          <p:nvPr/>
        </p:nvSpPr>
        <p:spPr>
          <a:xfrm>
            <a:off x="7797043" y="8378490"/>
            <a:ext cx="197386" cy="671754"/>
          </a:xfrm>
          <a:custGeom>
            <a:avLst/>
            <a:gdLst>
              <a:gd name="connsiteX0" fmla="*/ 188082 w 197386"/>
              <a:gd name="connsiteY0" fmla="*/ 335 h 671754"/>
              <a:gd name="connsiteX1" fmla="*/ 192845 w 197386"/>
              <a:gd name="connsiteY1" fmla="*/ 109873 h 671754"/>
              <a:gd name="connsiteX2" fmla="*/ 119820 w 197386"/>
              <a:gd name="connsiteY2" fmla="*/ 340060 h 671754"/>
              <a:gd name="connsiteX3" fmla="*/ 757 w 197386"/>
              <a:gd name="connsiteY3" fmla="*/ 670260 h 671754"/>
              <a:gd name="connsiteX4" fmla="*/ 65845 w 197386"/>
              <a:gd name="connsiteY4" fmla="*/ 470235 h 671754"/>
              <a:gd name="connsiteX5" fmla="*/ 119820 w 197386"/>
              <a:gd name="connsiteY5" fmla="*/ 305135 h 671754"/>
              <a:gd name="connsiteX6" fmla="*/ 175382 w 197386"/>
              <a:gd name="connsiteY6" fmla="*/ 141623 h 671754"/>
              <a:gd name="connsiteX7" fmla="*/ 188082 w 197386"/>
              <a:gd name="connsiteY7" fmla="*/ 335 h 67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386" h="671754">
                <a:moveTo>
                  <a:pt x="188082" y="335"/>
                </a:moveTo>
                <a:cubicBezTo>
                  <a:pt x="190992" y="-4957"/>
                  <a:pt x="204222" y="53252"/>
                  <a:pt x="192845" y="109873"/>
                </a:cubicBezTo>
                <a:cubicBezTo>
                  <a:pt x="181468" y="166494"/>
                  <a:pt x="151835" y="246662"/>
                  <a:pt x="119820" y="340060"/>
                </a:cubicBezTo>
                <a:cubicBezTo>
                  <a:pt x="87805" y="433458"/>
                  <a:pt x="9753" y="648564"/>
                  <a:pt x="757" y="670260"/>
                </a:cubicBezTo>
                <a:cubicBezTo>
                  <a:pt x="-8239" y="691956"/>
                  <a:pt x="65845" y="470235"/>
                  <a:pt x="65845" y="470235"/>
                </a:cubicBezTo>
                <a:cubicBezTo>
                  <a:pt x="85689" y="409381"/>
                  <a:pt x="101564" y="359904"/>
                  <a:pt x="119820" y="305135"/>
                </a:cubicBezTo>
                <a:cubicBezTo>
                  <a:pt x="138076" y="250366"/>
                  <a:pt x="164005" y="188454"/>
                  <a:pt x="175382" y="141623"/>
                </a:cubicBezTo>
                <a:cubicBezTo>
                  <a:pt x="186759" y="94792"/>
                  <a:pt x="185172" y="5627"/>
                  <a:pt x="188082" y="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: 図形 1174">
            <a:extLst>
              <a:ext uri="{FF2B5EF4-FFF2-40B4-BE49-F238E27FC236}">
                <a16:creationId xmlns:a16="http://schemas.microsoft.com/office/drawing/2014/main" id="{B64EF57E-2417-4288-9453-76D1DB29E917}"/>
              </a:ext>
            </a:extLst>
          </p:cNvPr>
          <p:cNvSpPr/>
          <p:nvPr/>
        </p:nvSpPr>
        <p:spPr>
          <a:xfrm>
            <a:off x="7823015" y="8378815"/>
            <a:ext cx="195530" cy="723015"/>
          </a:xfrm>
          <a:custGeom>
            <a:avLst/>
            <a:gdLst>
              <a:gd name="connsiteX0" fmla="*/ 193860 w 195530"/>
              <a:gd name="connsiteY0" fmla="*/ 10 h 723015"/>
              <a:gd name="connsiteX1" fmla="*/ 182748 w 195530"/>
              <a:gd name="connsiteY1" fmla="*/ 150823 h 723015"/>
              <a:gd name="connsiteX2" fmla="*/ 97023 w 195530"/>
              <a:gd name="connsiteY2" fmla="*/ 415935 h 723015"/>
              <a:gd name="connsiteX3" fmla="*/ 1773 w 195530"/>
              <a:gd name="connsiteY3" fmla="*/ 719148 h 723015"/>
              <a:gd name="connsiteX4" fmla="*/ 38285 w 195530"/>
              <a:gd name="connsiteY4" fmla="*/ 577860 h 723015"/>
              <a:gd name="connsiteX5" fmla="*/ 79560 w 195530"/>
              <a:gd name="connsiteY5" fmla="*/ 438160 h 723015"/>
              <a:gd name="connsiteX6" fmla="*/ 139885 w 195530"/>
              <a:gd name="connsiteY6" fmla="*/ 250835 h 723015"/>
              <a:gd name="connsiteX7" fmla="*/ 170048 w 195530"/>
              <a:gd name="connsiteY7" fmla="*/ 157173 h 723015"/>
              <a:gd name="connsiteX8" fmla="*/ 193860 w 195530"/>
              <a:gd name="connsiteY8" fmla="*/ 10 h 72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530" h="723015">
                <a:moveTo>
                  <a:pt x="193860" y="10"/>
                </a:moveTo>
                <a:cubicBezTo>
                  <a:pt x="195977" y="-1048"/>
                  <a:pt x="198887" y="81502"/>
                  <a:pt x="182748" y="150823"/>
                </a:cubicBezTo>
                <a:cubicBezTo>
                  <a:pt x="166609" y="220144"/>
                  <a:pt x="127185" y="321214"/>
                  <a:pt x="97023" y="415935"/>
                </a:cubicBezTo>
                <a:cubicBezTo>
                  <a:pt x="66860" y="510656"/>
                  <a:pt x="11563" y="692161"/>
                  <a:pt x="1773" y="719148"/>
                </a:cubicBezTo>
                <a:cubicBezTo>
                  <a:pt x="-8017" y="746135"/>
                  <a:pt x="25321" y="624691"/>
                  <a:pt x="38285" y="577860"/>
                </a:cubicBezTo>
                <a:cubicBezTo>
                  <a:pt x="51249" y="531029"/>
                  <a:pt x="62627" y="492664"/>
                  <a:pt x="79560" y="438160"/>
                </a:cubicBezTo>
                <a:cubicBezTo>
                  <a:pt x="96493" y="383656"/>
                  <a:pt x="124804" y="297666"/>
                  <a:pt x="139885" y="250835"/>
                </a:cubicBezTo>
                <a:cubicBezTo>
                  <a:pt x="154966" y="204004"/>
                  <a:pt x="161317" y="195273"/>
                  <a:pt x="170048" y="157173"/>
                </a:cubicBezTo>
                <a:cubicBezTo>
                  <a:pt x="178779" y="119073"/>
                  <a:pt x="191743" y="1068"/>
                  <a:pt x="193860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: 図形 1175">
            <a:extLst>
              <a:ext uri="{FF2B5EF4-FFF2-40B4-BE49-F238E27FC236}">
                <a16:creationId xmlns:a16="http://schemas.microsoft.com/office/drawing/2014/main" id="{E442F944-0120-4875-9468-B627A94966CF}"/>
              </a:ext>
            </a:extLst>
          </p:cNvPr>
          <p:cNvSpPr/>
          <p:nvPr/>
        </p:nvSpPr>
        <p:spPr>
          <a:xfrm>
            <a:off x="7624730" y="9060220"/>
            <a:ext cx="202458" cy="663225"/>
          </a:xfrm>
          <a:custGeom>
            <a:avLst/>
            <a:gdLst>
              <a:gd name="connsiteX0" fmla="*/ 201645 w 202458"/>
              <a:gd name="connsiteY0" fmla="*/ 1230 h 663225"/>
              <a:gd name="connsiteX1" fmla="*/ 155608 w 202458"/>
              <a:gd name="connsiteY1" fmla="*/ 136168 h 663225"/>
              <a:gd name="connsiteX2" fmla="*/ 80995 w 202458"/>
              <a:gd name="connsiteY2" fmla="*/ 379055 h 663225"/>
              <a:gd name="connsiteX3" fmla="*/ 1620 w 202458"/>
              <a:gd name="connsiteY3" fmla="*/ 660043 h 663225"/>
              <a:gd name="connsiteX4" fmla="*/ 30195 w 202458"/>
              <a:gd name="connsiteY4" fmla="*/ 521930 h 663225"/>
              <a:gd name="connsiteX5" fmla="*/ 61945 w 202458"/>
              <a:gd name="connsiteY5" fmla="*/ 385405 h 663225"/>
              <a:gd name="connsiteX6" fmla="*/ 117508 w 202458"/>
              <a:gd name="connsiteY6" fmla="*/ 210780 h 663225"/>
              <a:gd name="connsiteX7" fmla="*/ 201645 w 202458"/>
              <a:gd name="connsiteY7" fmla="*/ 1230 h 66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2458" h="663225">
                <a:moveTo>
                  <a:pt x="201645" y="1230"/>
                </a:moveTo>
                <a:cubicBezTo>
                  <a:pt x="207995" y="-11205"/>
                  <a:pt x="175716" y="73197"/>
                  <a:pt x="155608" y="136168"/>
                </a:cubicBezTo>
                <a:cubicBezTo>
                  <a:pt x="135500" y="199139"/>
                  <a:pt x="106660" y="291743"/>
                  <a:pt x="80995" y="379055"/>
                </a:cubicBezTo>
                <a:cubicBezTo>
                  <a:pt x="55330" y="466367"/>
                  <a:pt x="10087" y="636231"/>
                  <a:pt x="1620" y="660043"/>
                </a:cubicBezTo>
                <a:cubicBezTo>
                  <a:pt x="-6847" y="683855"/>
                  <a:pt x="20141" y="567703"/>
                  <a:pt x="30195" y="521930"/>
                </a:cubicBezTo>
                <a:cubicBezTo>
                  <a:pt x="40249" y="476157"/>
                  <a:pt x="47393" y="437263"/>
                  <a:pt x="61945" y="385405"/>
                </a:cubicBezTo>
                <a:cubicBezTo>
                  <a:pt x="76497" y="333547"/>
                  <a:pt x="96077" y="271899"/>
                  <a:pt x="117508" y="210780"/>
                </a:cubicBezTo>
                <a:cubicBezTo>
                  <a:pt x="138939" y="149661"/>
                  <a:pt x="195295" y="13665"/>
                  <a:pt x="201645" y="12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: 図形 1176">
            <a:extLst>
              <a:ext uri="{FF2B5EF4-FFF2-40B4-BE49-F238E27FC236}">
                <a16:creationId xmlns:a16="http://schemas.microsoft.com/office/drawing/2014/main" id="{C7F763FC-7968-446F-95E8-14FA34254B24}"/>
              </a:ext>
            </a:extLst>
          </p:cNvPr>
          <p:cNvSpPr/>
          <p:nvPr/>
        </p:nvSpPr>
        <p:spPr>
          <a:xfrm>
            <a:off x="7478631" y="9726610"/>
            <a:ext cx="154106" cy="368308"/>
          </a:xfrm>
          <a:custGeom>
            <a:avLst/>
            <a:gdLst>
              <a:gd name="connsiteX0" fmla="*/ 154069 w 154106"/>
              <a:gd name="connsiteY0" fmla="*/ 3 h 368308"/>
              <a:gd name="connsiteX1" fmla="*/ 63582 w 154106"/>
              <a:gd name="connsiteY1" fmla="*/ 217490 h 368308"/>
              <a:gd name="connsiteX2" fmla="*/ 82 w 154106"/>
              <a:gd name="connsiteY2" fmla="*/ 368303 h 368308"/>
              <a:gd name="connsiteX3" fmla="*/ 52469 w 154106"/>
              <a:gd name="connsiteY3" fmla="*/ 212728 h 368308"/>
              <a:gd name="connsiteX4" fmla="*/ 154069 w 154106"/>
              <a:gd name="connsiteY4" fmla="*/ 3 h 368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106" h="368308">
                <a:moveTo>
                  <a:pt x="154069" y="3"/>
                </a:moveTo>
                <a:cubicBezTo>
                  <a:pt x="155921" y="797"/>
                  <a:pt x="89246" y="156107"/>
                  <a:pt x="63582" y="217490"/>
                </a:cubicBezTo>
                <a:cubicBezTo>
                  <a:pt x="37918" y="278873"/>
                  <a:pt x="1934" y="369097"/>
                  <a:pt x="82" y="368303"/>
                </a:cubicBezTo>
                <a:cubicBezTo>
                  <a:pt x="-1770" y="367509"/>
                  <a:pt x="27863" y="272259"/>
                  <a:pt x="52469" y="212728"/>
                </a:cubicBezTo>
                <a:cubicBezTo>
                  <a:pt x="77075" y="153197"/>
                  <a:pt x="152217" y="-791"/>
                  <a:pt x="15406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: 図形 1177">
            <a:extLst>
              <a:ext uri="{FF2B5EF4-FFF2-40B4-BE49-F238E27FC236}">
                <a16:creationId xmlns:a16="http://schemas.microsoft.com/office/drawing/2014/main" id="{D1EFBA7E-8BBC-4741-9200-03ADB02F8423}"/>
              </a:ext>
            </a:extLst>
          </p:cNvPr>
          <p:cNvSpPr/>
          <p:nvPr/>
        </p:nvSpPr>
        <p:spPr>
          <a:xfrm>
            <a:off x="7194513" y="10394352"/>
            <a:ext cx="96757" cy="208106"/>
          </a:xfrm>
          <a:custGeom>
            <a:avLst/>
            <a:gdLst>
              <a:gd name="connsiteX0" fmla="*/ 90525 w 96757"/>
              <a:gd name="connsiteY0" fmla="*/ 3773 h 208106"/>
              <a:gd name="connsiteX1" fmla="*/ 37 w 96757"/>
              <a:gd name="connsiteY1" fmla="*/ 206973 h 208106"/>
              <a:gd name="connsiteX2" fmla="*/ 79412 w 96757"/>
              <a:gd name="connsiteY2" fmla="*/ 83148 h 208106"/>
              <a:gd name="connsiteX3" fmla="*/ 90525 w 96757"/>
              <a:gd name="connsiteY3" fmla="*/ 3773 h 20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757" h="208106">
                <a:moveTo>
                  <a:pt x="90525" y="3773"/>
                </a:moveTo>
                <a:cubicBezTo>
                  <a:pt x="77296" y="24411"/>
                  <a:pt x="1889" y="193744"/>
                  <a:pt x="37" y="206973"/>
                </a:cubicBezTo>
                <a:cubicBezTo>
                  <a:pt x="-1815" y="220202"/>
                  <a:pt x="64860" y="113840"/>
                  <a:pt x="79412" y="83148"/>
                </a:cubicBezTo>
                <a:cubicBezTo>
                  <a:pt x="93964" y="52456"/>
                  <a:pt x="103754" y="-16865"/>
                  <a:pt x="90525" y="37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: 図形 1178">
            <a:extLst>
              <a:ext uri="{FF2B5EF4-FFF2-40B4-BE49-F238E27FC236}">
                <a16:creationId xmlns:a16="http://schemas.microsoft.com/office/drawing/2014/main" id="{C3AABC74-8CA4-433F-9D0F-11C67012C9F5}"/>
              </a:ext>
            </a:extLst>
          </p:cNvPr>
          <p:cNvSpPr/>
          <p:nvPr/>
        </p:nvSpPr>
        <p:spPr>
          <a:xfrm>
            <a:off x="7080463" y="10717445"/>
            <a:ext cx="55383" cy="86030"/>
          </a:xfrm>
          <a:custGeom>
            <a:avLst/>
            <a:gdLst>
              <a:gd name="connsiteX0" fmla="*/ 55350 w 55383"/>
              <a:gd name="connsiteY0" fmla="*/ 1355 h 86030"/>
              <a:gd name="connsiteX1" fmla="*/ 2962 w 55383"/>
              <a:gd name="connsiteY1" fmla="*/ 85493 h 86030"/>
              <a:gd name="connsiteX2" fmla="*/ 10900 w 55383"/>
              <a:gd name="connsiteY2" fmla="*/ 36280 h 86030"/>
              <a:gd name="connsiteX3" fmla="*/ 55350 w 55383"/>
              <a:gd name="connsiteY3" fmla="*/ 1355 h 86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83" h="86030">
                <a:moveTo>
                  <a:pt x="55350" y="1355"/>
                </a:moveTo>
                <a:cubicBezTo>
                  <a:pt x="54027" y="9557"/>
                  <a:pt x="10370" y="79672"/>
                  <a:pt x="2962" y="85493"/>
                </a:cubicBezTo>
                <a:cubicBezTo>
                  <a:pt x="-4446" y="91314"/>
                  <a:pt x="3492" y="48186"/>
                  <a:pt x="10900" y="36280"/>
                </a:cubicBezTo>
                <a:cubicBezTo>
                  <a:pt x="18308" y="24374"/>
                  <a:pt x="56673" y="-6847"/>
                  <a:pt x="55350" y="13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: 図形 1179">
            <a:extLst>
              <a:ext uri="{FF2B5EF4-FFF2-40B4-BE49-F238E27FC236}">
                <a16:creationId xmlns:a16="http://schemas.microsoft.com/office/drawing/2014/main" id="{50B63A1B-7102-4C26-9705-69EEC16D08A3}"/>
              </a:ext>
            </a:extLst>
          </p:cNvPr>
          <p:cNvSpPr/>
          <p:nvPr/>
        </p:nvSpPr>
        <p:spPr>
          <a:xfrm>
            <a:off x="6830976" y="11033070"/>
            <a:ext cx="160410" cy="260662"/>
          </a:xfrm>
          <a:custGeom>
            <a:avLst/>
            <a:gdLst>
              <a:gd name="connsiteX0" fmla="*/ 160374 w 160410"/>
              <a:gd name="connsiteY0" fmla="*/ 55 h 260662"/>
              <a:gd name="connsiteX1" fmla="*/ 74649 w 160410"/>
              <a:gd name="connsiteY1" fmla="*/ 174680 h 260662"/>
              <a:gd name="connsiteX2" fmla="*/ 37 w 160410"/>
              <a:gd name="connsiteY2" fmla="*/ 260405 h 260662"/>
              <a:gd name="connsiteX3" fmla="*/ 84174 w 160410"/>
              <a:gd name="connsiteY3" fmla="*/ 193730 h 260662"/>
              <a:gd name="connsiteX4" fmla="*/ 160374 w 160410"/>
              <a:gd name="connsiteY4" fmla="*/ 55 h 26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410" h="260662">
                <a:moveTo>
                  <a:pt x="160374" y="55"/>
                </a:moveTo>
                <a:cubicBezTo>
                  <a:pt x="158787" y="-3120"/>
                  <a:pt x="101372" y="131288"/>
                  <a:pt x="74649" y="174680"/>
                </a:cubicBezTo>
                <a:cubicBezTo>
                  <a:pt x="47926" y="218072"/>
                  <a:pt x="-1550" y="257230"/>
                  <a:pt x="37" y="260405"/>
                </a:cubicBezTo>
                <a:cubicBezTo>
                  <a:pt x="1624" y="263580"/>
                  <a:pt x="56393" y="237122"/>
                  <a:pt x="84174" y="193730"/>
                </a:cubicBezTo>
                <a:cubicBezTo>
                  <a:pt x="111955" y="150338"/>
                  <a:pt x="161961" y="3230"/>
                  <a:pt x="160374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: 図形 1180">
            <a:extLst>
              <a:ext uri="{FF2B5EF4-FFF2-40B4-BE49-F238E27FC236}">
                <a16:creationId xmlns:a16="http://schemas.microsoft.com/office/drawing/2014/main" id="{ACD72E22-729E-4203-8BBF-8F5CD62DFE06}"/>
              </a:ext>
            </a:extLst>
          </p:cNvPr>
          <p:cNvSpPr/>
          <p:nvPr/>
        </p:nvSpPr>
        <p:spPr>
          <a:xfrm>
            <a:off x="7948603" y="8673168"/>
            <a:ext cx="50821" cy="580647"/>
          </a:xfrm>
          <a:custGeom>
            <a:avLst/>
            <a:gdLst>
              <a:gd name="connsiteX0" fmla="*/ 10 w 50821"/>
              <a:gd name="connsiteY0" fmla="*/ 12045 h 580647"/>
              <a:gd name="connsiteX1" fmla="*/ 25410 w 50821"/>
              <a:gd name="connsiteY1" fmla="*/ 121582 h 580647"/>
              <a:gd name="connsiteX2" fmla="*/ 50810 w 50821"/>
              <a:gd name="connsiteY2" fmla="*/ 575607 h 580647"/>
              <a:gd name="connsiteX3" fmla="*/ 22235 w 50821"/>
              <a:gd name="connsiteY3" fmla="*/ 345420 h 580647"/>
              <a:gd name="connsiteX4" fmla="*/ 10 w 50821"/>
              <a:gd name="connsiteY4" fmla="*/ 12045 h 580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21" h="580647">
                <a:moveTo>
                  <a:pt x="10" y="12045"/>
                </a:moveTo>
                <a:cubicBezTo>
                  <a:pt x="539" y="-25261"/>
                  <a:pt x="16943" y="27655"/>
                  <a:pt x="25410" y="121582"/>
                </a:cubicBezTo>
                <a:cubicBezTo>
                  <a:pt x="33877" y="215509"/>
                  <a:pt x="51339" y="538301"/>
                  <a:pt x="50810" y="575607"/>
                </a:cubicBezTo>
                <a:cubicBezTo>
                  <a:pt x="50281" y="612913"/>
                  <a:pt x="26204" y="433791"/>
                  <a:pt x="22235" y="345420"/>
                </a:cubicBezTo>
                <a:cubicBezTo>
                  <a:pt x="18266" y="257049"/>
                  <a:pt x="-519" y="49351"/>
                  <a:pt x="10" y="120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: 図形 1181">
            <a:extLst>
              <a:ext uri="{FF2B5EF4-FFF2-40B4-BE49-F238E27FC236}">
                <a16:creationId xmlns:a16="http://schemas.microsoft.com/office/drawing/2014/main" id="{5E839626-9330-4E8C-85BE-10B7A43FCC03}"/>
              </a:ext>
            </a:extLst>
          </p:cNvPr>
          <p:cNvSpPr/>
          <p:nvPr/>
        </p:nvSpPr>
        <p:spPr>
          <a:xfrm>
            <a:off x="7956403" y="9258300"/>
            <a:ext cx="54199" cy="512763"/>
          </a:xfrm>
          <a:custGeom>
            <a:avLst/>
            <a:gdLst>
              <a:gd name="connsiteX0" fmla="*/ 31897 w 54199"/>
              <a:gd name="connsiteY0" fmla="*/ 0 h 512763"/>
              <a:gd name="connsiteX1" fmla="*/ 36660 w 54199"/>
              <a:gd name="connsiteY1" fmla="*/ 238125 h 512763"/>
              <a:gd name="connsiteX2" fmla="*/ 147 w 54199"/>
              <a:gd name="connsiteY2" fmla="*/ 512763 h 512763"/>
              <a:gd name="connsiteX3" fmla="*/ 52535 w 54199"/>
              <a:gd name="connsiteY3" fmla="*/ 239713 h 512763"/>
              <a:gd name="connsiteX4" fmla="*/ 31897 w 54199"/>
              <a:gd name="connsiteY4" fmla="*/ 0 h 512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9" h="512763">
                <a:moveTo>
                  <a:pt x="31897" y="0"/>
                </a:moveTo>
                <a:cubicBezTo>
                  <a:pt x="29251" y="-265"/>
                  <a:pt x="41952" y="152665"/>
                  <a:pt x="36660" y="238125"/>
                </a:cubicBezTo>
                <a:cubicBezTo>
                  <a:pt x="31368" y="323585"/>
                  <a:pt x="-2499" y="512498"/>
                  <a:pt x="147" y="512763"/>
                </a:cubicBezTo>
                <a:cubicBezTo>
                  <a:pt x="2793" y="513028"/>
                  <a:pt x="44068" y="323586"/>
                  <a:pt x="52535" y="239713"/>
                </a:cubicBezTo>
                <a:cubicBezTo>
                  <a:pt x="61002" y="155840"/>
                  <a:pt x="34543" y="265"/>
                  <a:pt x="3189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: 図形 1182">
            <a:extLst>
              <a:ext uri="{FF2B5EF4-FFF2-40B4-BE49-F238E27FC236}">
                <a16:creationId xmlns:a16="http://schemas.microsoft.com/office/drawing/2014/main" id="{18EA4F84-8C45-4822-820B-F90DDACD69B1}"/>
              </a:ext>
            </a:extLst>
          </p:cNvPr>
          <p:cNvSpPr/>
          <p:nvPr/>
        </p:nvSpPr>
        <p:spPr>
          <a:xfrm>
            <a:off x="7935728" y="9805938"/>
            <a:ext cx="63929" cy="587502"/>
          </a:xfrm>
          <a:custGeom>
            <a:avLst/>
            <a:gdLst>
              <a:gd name="connsiteX0" fmla="*/ 63685 w 63929"/>
              <a:gd name="connsiteY0" fmla="*/ 50 h 587502"/>
              <a:gd name="connsiteX1" fmla="*/ 23997 w 63929"/>
              <a:gd name="connsiteY1" fmla="*/ 323900 h 587502"/>
              <a:gd name="connsiteX2" fmla="*/ 8122 w 63929"/>
              <a:gd name="connsiteY2" fmla="*/ 587425 h 587502"/>
              <a:gd name="connsiteX3" fmla="*/ 3360 w 63929"/>
              <a:gd name="connsiteY3" fmla="*/ 347712 h 587502"/>
              <a:gd name="connsiteX4" fmla="*/ 63685 w 63929"/>
              <a:gd name="connsiteY4" fmla="*/ 50 h 587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929" h="587502">
                <a:moveTo>
                  <a:pt x="63685" y="50"/>
                </a:moveTo>
                <a:cubicBezTo>
                  <a:pt x="67124" y="-3919"/>
                  <a:pt x="33258" y="226004"/>
                  <a:pt x="23997" y="323900"/>
                </a:cubicBezTo>
                <a:cubicBezTo>
                  <a:pt x="14736" y="421796"/>
                  <a:pt x="11561" y="583456"/>
                  <a:pt x="8122" y="587425"/>
                </a:cubicBezTo>
                <a:cubicBezTo>
                  <a:pt x="4683" y="591394"/>
                  <a:pt x="-5107" y="441904"/>
                  <a:pt x="3360" y="347712"/>
                </a:cubicBezTo>
                <a:cubicBezTo>
                  <a:pt x="11827" y="253520"/>
                  <a:pt x="60246" y="4019"/>
                  <a:pt x="63685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: 図形 1183">
            <a:extLst>
              <a:ext uri="{FF2B5EF4-FFF2-40B4-BE49-F238E27FC236}">
                <a16:creationId xmlns:a16="http://schemas.microsoft.com/office/drawing/2014/main" id="{51B5D1D3-E237-4B6C-9B01-4685C3940E5E}"/>
              </a:ext>
            </a:extLst>
          </p:cNvPr>
          <p:cNvSpPr/>
          <p:nvPr/>
        </p:nvSpPr>
        <p:spPr>
          <a:xfrm>
            <a:off x="7917978" y="10335029"/>
            <a:ext cx="16823" cy="285510"/>
          </a:xfrm>
          <a:custGeom>
            <a:avLst/>
            <a:gdLst>
              <a:gd name="connsiteX0" fmla="*/ 16347 w 16823"/>
              <a:gd name="connsiteY0" fmla="*/ 2771 h 285510"/>
              <a:gd name="connsiteX1" fmla="*/ 11585 w 16823"/>
              <a:gd name="connsiteY1" fmla="*/ 282171 h 285510"/>
              <a:gd name="connsiteX2" fmla="*/ 472 w 16823"/>
              <a:gd name="connsiteY2" fmla="*/ 147234 h 285510"/>
              <a:gd name="connsiteX3" fmla="*/ 16347 w 16823"/>
              <a:gd name="connsiteY3" fmla="*/ 2771 h 285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23" h="285510">
                <a:moveTo>
                  <a:pt x="16347" y="2771"/>
                </a:moveTo>
                <a:cubicBezTo>
                  <a:pt x="18199" y="25260"/>
                  <a:pt x="14231" y="258094"/>
                  <a:pt x="11585" y="282171"/>
                </a:cubicBezTo>
                <a:cubicBezTo>
                  <a:pt x="8939" y="306248"/>
                  <a:pt x="-2438" y="193801"/>
                  <a:pt x="472" y="147234"/>
                </a:cubicBezTo>
                <a:cubicBezTo>
                  <a:pt x="3382" y="100667"/>
                  <a:pt x="14495" y="-19718"/>
                  <a:pt x="16347" y="27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: 図形 1184">
            <a:extLst>
              <a:ext uri="{FF2B5EF4-FFF2-40B4-BE49-F238E27FC236}">
                <a16:creationId xmlns:a16="http://schemas.microsoft.com/office/drawing/2014/main" id="{57198526-B0B7-4EEE-B4C6-0F22F79D3F08}"/>
              </a:ext>
            </a:extLst>
          </p:cNvPr>
          <p:cNvSpPr/>
          <p:nvPr/>
        </p:nvSpPr>
        <p:spPr>
          <a:xfrm>
            <a:off x="7864461" y="11014655"/>
            <a:ext cx="61993" cy="265189"/>
          </a:xfrm>
          <a:custGeom>
            <a:avLst/>
            <a:gdLst>
              <a:gd name="connsiteX0" fmla="*/ 61927 w 61993"/>
              <a:gd name="connsiteY0" fmla="*/ 1008 h 265189"/>
              <a:gd name="connsiteX1" fmla="*/ 46052 w 61993"/>
              <a:gd name="connsiteY1" fmla="*/ 143883 h 265189"/>
              <a:gd name="connsiteX2" fmla="*/ 14 w 61993"/>
              <a:gd name="connsiteY2" fmla="*/ 264533 h 265189"/>
              <a:gd name="connsiteX3" fmla="*/ 41289 w 61993"/>
              <a:gd name="connsiteY3" fmla="*/ 89908 h 265189"/>
              <a:gd name="connsiteX4" fmla="*/ 61927 w 61993"/>
              <a:gd name="connsiteY4" fmla="*/ 1008 h 265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93" h="265189">
                <a:moveTo>
                  <a:pt x="61927" y="1008"/>
                </a:moveTo>
                <a:cubicBezTo>
                  <a:pt x="62721" y="10004"/>
                  <a:pt x="56371" y="99962"/>
                  <a:pt x="46052" y="143883"/>
                </a:cubicBezTo>
                <a:cubicBezTo>
                  <a:pt x="35733" y="187804"/>
                  <a:pt x="808" y="273529"/>
                  <a:pt x="14" y="264533"/>
                </a:cubicBezTo>
                <a:cubicBezTo>
                  <a:pt x="-780" y="255537"/>
                  <a:pt x="31499" y="134887"/>
                  <a:pt x="41289" y="89908"/>
                </a:cubicBezTo>
                <a:cubicBezTo>
                  <a:pt x="51079" y="44929"/>
                  <a:pt x="61133" y="-7988"/>
                  <a:pt x="61927" y="10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: 図形 1185">
            <a:extLst>
              <a:ext uri="{FF2B5EF4-FFF2-40B4-BE49-F238E27FC236}">
                <a16:creationId xmlns:a16="http://schemas.microsoft.com/office/drawing/2014/main" id="{B5409AFB-ACF9-494B-90B5-F97B90122641}"/>
              </a:ext>
            </a:extLst>
          </p:cNvPr>
          <p:cNvSpPr/>
          <p:nvPr/>
        </p:nvSpPr>
        <p:spPr>
          <a:xfrm>
            <a:off x="3317653" y="3670558"/>
            <a:ext cx="1173332" cy="1194865"/>
          </a:xfrm>
          <a:custGeom>
            <a:avLst/>
            <a:gdLst>
              <a:gd name="connsiteX0" fmla="*/ 1173067 w 1173332"/>
              <a:gd name="connsiteY0" fmla="*/ 7362 h 1194865"/>
              <a:gd name="connsiteX1" fmla="*/ 538067 w 1173332"/>
              <a:gd name="connsiteY1" fmla="*/ 220722 h 1194865"/>
              <a:gd name="connsiteX2" fmla="*/ 19907 w 1173332"/>
              <a:gd name="connsiteY2" fmla="*/ 1165602 h 1194865"/>
              <a:gd name="connsiteX3" fmla="*/ 136747 w 1173332"/>
              <a:gd name="connsiteY3" fmla="*/ 896362 h 1194865"/>
              <a:gd name="connsiteX4" fmla="*/ 416147 w 1173332"/>
              <a:gd name="connsiteY4" fmla="*/ 307082 h 1194865"/>
              <a:gd name="connsiteX5" fmla="*/ 614267 w 1173332"/>
              <a:gd name="connsiteY5" fmla="*/ 73402 h 1194865"/>
              <a:gd name="connsiteX6" fmla="*/ 1173067 w 1173332"/>
              <a:gd name="connsiteY6" fmla="*/ 7362 h 1194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332" h="1194865">
                <a:moveTo>
                  <a:pt x="1173067" y="7362"/>
                </a:moveTo>
                <a:cubicBezTo>
                  <a:pt x="1160367" y="31915"/>
                  <a:pt x="730260" y="27682"/>
                  <a:pt x="538067" y="220722"/>
                </a:cubicBezTo>
                <a:cubicBezTo>
                  <a:pt x="345874" y="413762"/>
                  <a:pt x="86794" y="1052995"/>
                  <a:pt x="19907" y="1165602"/>
                </a:cubicBezTo>
                <a:cubicBezTo>
                  <a:pt x="-46980" y="1278209"/>
                  <a:pt x="70707" y="1039449"/>
                  <a:pt x="136747" y="896362"/>
                </a:cubicBezTo>
                <a:cubicBezTo>
                  <a:pt x="202787" y="753275"/>
                  <a:pt x="336560" y="444242"/>
                  <a:pt x="416147" y="307082"/>
                </a:cubicBezTo>
                <a:cubicBezTo>
                  <a:pt x="495734" y="169922"/>
                  <a:pt x="488960" y="123355"/>
                  <a:pt x="614267" y="73402"/>
                </a:cubicBezTo>
                <a:cubicBezTo>
                  <a:pt x="739574" y="23449"/>
                  <a:pt x="1185767" y="-17191"/>
                  <a:pt x="1173067" y="73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: 図形 1187">
            <a:extLst>
              <a:ext uri="{FF2B5EF4-FFF2-40B4-BE49-F238E27FC236}">
                <a16:creationId xmlns:a16="http://schemas.microsoft.com/office/drawing/2014/main" id="{0C0E28DD-5C23-44F0-8129-F1A85B487C1A}"/>
              </a:ext>
            </a:extLst>
          </p:cNvPr>
          <p:cNvSpPr/>
          <p:nvPr/>
        </p:nvSpPr>
        <p:spPr>
          <a:xfrm>
            <a:off x="3615100" y="3780362"/>
            <a:ext cx="715753" cy="608441"/>
          </a:xfrm>
          <a:custGeom>
            <a:avLst/>
            <a:gdLst>
              <a:gd name="connsiteX0" fmla="*/ 715600 w 715753"/>
              <a:gd name="connsiteY0" fmla="*/ 5 h 608441"/>
              <a:gd name="connsiteX1" fmla="*/ 317667 w 715753"/>
              <a:gd name="connsiteY1" fmla="*/ 165105 h 608441"/>
              <a:gd name="connsiteX2" fmla="*/ 8633 w 715753"/>
              <a:gd name="connsiteY2" fmla="*/ 601138 h 608441"/>
              <a:gd name="connsiteX3" fmla="*/ 101767 w 715753"/>
              <a:gd name="connsiteY3" fmla="*/ 419105 h 608441"/>
              <a:gd name="connsiteX4" fmla="*/ 271100 w 715753"/>
              <a:gd name="connsiteY4" fmla="*/ 169338 h 608441"/>
              <a:gd name="connsiteX5" fmla="*/ 715600 w 715753"/>
              <a:gd name="connsiteY5" fmla="*/ 5 h 608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5753" h="608441">
                <a:moveTo>
                  <a:pt x="715600" y="5"/>
                </a:moveTo>
                <a:cubicBezTo>
                  <a:pt x="723361" y="-700"/>
                  <a:pt x="435495" y="64916"/>
                  <a:pt x="317667" y="165105"/>
                </a:cubicBezTo>
                <a:cubicBezTo>
                  <a:pt x="199839" y="265294"/>
                  <a:pt x="44616" y="558805"/>
                  <a:pt x="8633" y="601138"/>
                </a:cubicBezTo>
                <a:cubicBezTo>
                  <a:pt x="-27350" y="643471"/>
                  <a:pt x="58023" y="491072"/>
                  <a:pt x="101767" y="419105"/>
                </a:cubicBezTo>
                <a:cubicBezTo>
                  <a:pt x="145511" y="347138"/>
                  <a:pt x="170206" y="241305"/>
                  <a:pt x="271100" y="169338"/>
                </a:cubicBezTo>
                <a:cubicBezTo>
                  <a:pt x="371994" y="97371"/>
                  <a:pt x="707839" y="710"/>
                  <a:pt x="715600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: 図形 1188">
            <a:extLst>
              <a:ext uri="{FF2B5EF4-FFF2-40B4-BE49-F238E27FC236}">
                <a16:creationId xmlns:a16="http://schemas.microsoft.com/office/drawing/2014/main" id="{0D92954A-23ED-451B-A246-98A1167E516C}"/>
              </a:ext>
            </a:extLst>
          </p:cNvPr>
          <p:cNvSpPr/>
          <p:nvPr/>
        </p:nvSpPr>
        <p:spPr>
          <a:xfrm>
            <a:off x="2969401" y="4457023"/>
            <a:ext cx="640364" cy="1297580"/>
          </a:xfrm>
          <a:custGeom>
            <a:avLst/>
            <a:gdLst>
              <a:gd name="connsiteX0" fmla="*/ 637399 w 640364"/>
              <a:gd name="connsiteY0" fmla="*/ 677 h 1297580"/>
              <a:gd name="connsiteX1" fmla="*/ 548499 w 640364"/>
              <a:gd name="connsiteY1" fmla="*/ 271610 h 1297580"/>
              <a:gd name="connsiteX2" fmla="*/ 218299 w 640364"/>
              <a:gd name="connsiteY2" fmla="*/ 690710 h 1297580"/>
              <a:gd name="connsiteX3" fmla="*/ 10866 w 640364"/>
              <a:gd name="connsiteY3" fmla="*/ 1270677 h 1297580"/>
              <a:gd name="connsiteX4" fmla="*/ 40499 w 640364"/>
              <a:gd name="connsiteY4" fmla="*/ 1156377 h 1297580"/>
              <a:gd name="connsiteX5" fmla="*/ 137866 w 640364"/>
              <a:gd name="connsiteY5" fmla="*/ 758444 h 1297580"/>
              <a:gd name="connsiteX6" fmla="*/ 468066 w 640364"/>
              <a:gd name="connsiteY6" fmla="*/ 347810 h 1297580"/>
              <a:gd name="connsiteX7" fmla="*/ 637399 w 640364"/>
              <a:gd name="connsiteY7" fmla="*/ 677 h 1297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364" h="1297580">
                <a:moveTo>
                  <a:pt x="637399" y="677"/>
                </a:moveTo>
                <a:cubicBezTo>
                  <a:pt x="650804" y="-12023"/>
                  <a:pt x="618349" y="156605"/>
                  <a:pt x="548499" y="271610"/>
                </a:cubicBezTo>
                <a:cubicBezTo>
                  <a:pt x="478649" y="386615"/>
                  <a:pt x="307904" y="524199"/>
                  <a:pt x="218299" y="690710"/>
                </a:cubicBezTo>
                <a:cubicBezTo>
                  <a:pt x="128694" y="857221"/>
                  <a:pt x="40499" y="1193066"/>
                  <a:pt x="10866" y="1270677"/>
                </a:cubicBezTo>
                <a:cubicBezTo>
                  <a:pt x="-18767" y="1348288"/>
                  <a:pt x="19332" y="1241749"/>
                  <a:pt x="40499" y="1156377"/>
                </a:cubicBezTo>
                <a:cubicBezTo>
                  <a:pt x="61666" y="1071005"/>
                  <a:pt x="66605" y="893205"/>
                  <a:pt x="137866" y="758444"/>
                </a:cubicBezTo>
                <a:cubicBezTo>
                  <a:pt x="209127" y="623683"/>
                  <a:pt x="386927" y="470577"/>
                  <a:pt x="468066" y="347810"/>
                </a:cubicBezTo>
                <a:cubicBezTo>
                  <a:pt x="549205" y="225043"/>
                  <a:pt x="623994" y="13377"/>
                  <a:pt x="637399" y="6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: 図形 1189">
            <a:extLst>
              <a:ext uri="{FF2B5EF4-FFF2-40B4-BE49-F238E27FC236}">
                <a16:creationId xmlns:a16="http://schemas.microsoft.com/office/drawing/2014/main" id="{4DD68542-F7CF-4B69-921E-7EB72C9F690B}"/>
              </a:ext>
            </a:extLst>
          </p:cNvPr>
          <p:cNvSpPr/>
          <p:nvPr/>
        </p:nvSpPr>
        <p:spPr>
          <a:xfrm>
            <a:off x="1203545" y="6019050"/>
            <a:ext cx="1722139" cy="1351084"/>
          </a:xfrm>
          <a:custGeom>
            <a:avLst/>
            <a:gdLst>
              <a:gd name="connsiteX0" fmla="*/ 1721688 w 1722139"/>
              <a:gd name="connsiteY0" fmla="*/ 750 h 1351084"/>
              <a:gd name="connsiteX1" fmla="*/ 1476155 w 1722139"/>
              <a:gd name="connsiteY1" fmla="*/ 407150 h 1351084"/>
              <a:gd name="connsiteX2" fmla="*/ 1116322 w 1722139"/>
              <a:gd name="connsiteY2" fmla="*/ 758517 h 1351084"/>
              <a:gd name="connsiteX3" fmla="*/ 676055 w 1722139"/>
              <a:gd name="connsiteY3" fmla="*/ 1143750 h 1351084"/>
              <a:gd name="connsiteX4" fmla="*/ 19888 w 1722139"/>
              <a:gd name="connsiteY4" fmla="*/ 1342717 h 1351084"/>
              <a:gd name="connsiteX5" fmla="*/ 231555 w 1722139"/>
              <a:gd name="connsiteY5" fmla="*/ 1291917 h 1351084"/>
              <a:gd name="connsiteX6" fmla="*/ 853855 w 1722139"/>
              <a:gd name="connsiteY6" fmla="*/ 1092950 h 1351084"/>
              <a:gd name="connsiteX7" fmla="*/ 1416888 w 1722139"/>
              <a:gd name="connsiteY7" fmla="*/ 512983 h 1351084"/>
              <a:gd name="connsiteX8" fmla="*/ 1721688 w 1722139"/>
              <a:gd name="connsiteY8" fmla="*/ 750 h 1351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2139" h="1351084">
                <a:moveTo>
                  <a:pt x="1721688" y="750"/>
                </a:moveTo>
                <a:cubicBezTo>
                  <a:pt x="1731566" y="-16889"/>
                  <a:pt x="1577049" y="280855"/>
                  <a:pt x="1476155" y="407150"/>
                </a:cubicBezTo>
                <a:cubicBezTo>
                  <a:pt x="1375261" y="533445"/>
                  <a:pt x="1249672" y="635750"/>
                  <a:pt x="1116322" y="758517"/>
                </a:cubicBezTo>
                <a:cubicBezTo>
                  <a:pt x="982972" y="881284"/>
                  <a:pt x="858794" y="1046383"/>
                  <a:pt x="676055" y="1143750"/>
                </a:cubicBezTo>
                <a:cubicBezTo>
                  <a:pt x="493316" y="1241117"/>
                  <a:pt x="93971" y="1318022"/>
                  <a:pt x="19888" y="1342717"/>
                </a:cubicBezTo>
                <a:cubicBezTo>
                  <a:pt x="-54195" y="1367412"/>
                  <a:pt x="92561" y="1333545"/>
                  <a:pt x="231555" y="1291917"/>
                </a:cubicBezTo>
                <a:cubicBezTo>
                  <a:pt x="370549" y="1250289"/>
                  <a:pt x="656299" y="1222772"/>
                  <a:pt x="853855" y="1092950"/>
                </a:cubicBezTo>
                <a:cubicBezTo>
                  <a:pt x="1051410" y="963128"/>
                  <a:pt x="1274366" y="690783"/>
                  <a:pt x="1416888" y="512983"/>
                </a:cubicBezTo>
                <a:cubicBezTo>
                  <a:pt x="1559410" y="335183"/>
                  <a:pt x="1711810" y="18389"/>
                  <a:pt x="1721688" y="7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: 図形 1190">
            <a:extLst>
              <a:ext uri="{FF2B5EF4-FFF2-40B4-BE49-F238E27FC236}">
                <a16:creationId xmlns:a16="http://schemas.microsoft.com/office/drawing/2014/main" id="{3845B992-CA63-4A21-9F8D-6F42E5A297D4}"/>
              </a:ext>
            </a:extLst>
          </p:cNvPr>
          <p:cNvSpPr/>
          <p:nvPr/>
        </p:nvSpPr>
        <p:spPr>
          <a:xfrm>
            <a:off x="2665732" y="6053785"/>
            <a:ext cx="1077280" cy="2486364"/>
          </a:xfrm>
          <a:custGeom>
            <a:avLst/>
            <a:gdLst>
              <a:gd name="connsiteX0" fmla="*/ 835235 w 1077280"/>
              <a:gd name="connsiteY0" fmla="*/ 8348 h 2486364"/>
              <a:gd name="connsiteX1" fmla="*/ 1029968 w 1077280"/>
              <a:gd name="connsiteY1" fmla="*/ 672982 h 2486364"/>
              <a:gd name="connsiteX2" fmla="*/ 767501 w 1077280"/>
              <a:gd name="connsiteY2" fmla="*/ 1667815 h 2486364"/>
              <a:gd name="connsiteX3" fmla="*/ 9735 w 1077280"/>
              <a:gd name="connsiteY3" fmla="*/ 2467915 h 2486364"/>
              <a:gd name="connsiteX4" fmla="*/ 382268 w 1077280"/>
              <a:gd name="connsiteY4" fmla="*/ 2146182 h 2486364"/>
              <a:gd name="connsiteX5" fmla="*/ 1021501 w 1077280"/>
              <a:gd name="connsiteY5" fmla="*/ 1210615 h 2486364"/>
              <a:gd name="connsiteX6" fmla="*/ 1025735 w 1077280"/>
              <a:gd name="connsiteY6" fmla="*/ 359715 h 2486364"/>
              <a:gd name="connsiteX7" fmla="*/ 835235 w 1077280"/>
              <a:gd name="connsiteY7" fmla="*/ 8348 h 2486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7280" h="2486364">
                <a:moveTo>
                  <a:pt x="835235" y="8348"/>
                </a:moveTo>
                <a:cubicBezTo>
                  <a:pt x="835940" y="60559"/>
                  <a:pt x="1041257" y="396404"/>
                  <a:pt x="1029968" y="672982"/>
                </a:cubicBezTo>
                <a:cubicBezTo>
                  <a:pt x="1018679" y="949560"/>
                  <a:pt x="937540" y="1368660"/>
                  <a:pt x="767501" y="1667815"/>
                </a:cubicBezTo>
                <a:cubicBezTo>
                  <a:pt x="597462" y="1966971"/>
                  <a:pt x="73940" y="2388187"/>
                  <a:pt x="9735" y="2467915"/>
                </a:cubicBezTo>
                <a:cubicBezTo>
                  <a:pt x="-54471" y="2547643"/>
                  <a:pt x="213640" y="2355732"/>
                  <a:pt x="382268" y="2146182"/>
                </a:cubicBezTo>
                <a:cubicBezTo>
                  <a:pt x="550896" y="1936632"/>
                  <a:pt x="914257" y="1508360"/>
                  <a:pt x="1021501" y="1210615"/>
                </a:cubicBezTo>
                <a:cubicBezTo>
                  <a:pt x="1128746" y="912871"/>
                  <a:pt x="1053252" y="561504"/>
                  <a:pt x="1025735" y="359715"/>
                </a:cubicBezTo>
                <a:cubicBezTo>
                  <a:pt x="998218" y="157926"/>
                  <a:pt x="834530" y="-43863"/>
                  <a:pt x="835235" y="83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: 図形 1191">
            <a:extLst>
              <a:ext uri="{FF2B5EF4-FFF2-40B4-BE49-F238E27FC236}">
                <a16:creationId xmlns:a16="http://schemas.microsoft.com/office/drawing/2014/main" id="{88ED6EEF-2158-46A0-B7DE-B497088ADC63}"/>
              </a:ext>
            </a:extLst>
          </p:cNvPr>
          <p:cNvSpPr/>
          <p:nvPr/>
        </p:nvSpPr>
        <p:spPr>
          <a:xfrm>
            <a:off x="2844717" y="6296641"/>
            <a:ext cx="541955" cy="1788534"/>
          </a:xfrm>
          <a:custGeom>
            <a:avLst/>
            <a:gdLst>
              <a:gd name="connsiteX0" fmla="*/ 465750 w 541955"/>
              <a:gd name="connsiteY0" fmla="*/ 6792 h 1788534"/>
              <a:gd name="connsiteX1" fmla="*/ 457283 w 541955"/>
              <a:gd name="connsiteY1" fmla="*/ 751859 h 1788534"/>
              <a:gd name="connsiteX2" fmla="*/ 17016 w 541955"/>
              <a:gd name="connsiteY2" fmla="*/ 1755159 h 1788534"/>
              <a:gd name="connsiteX3" fmla="*/ 127083 w 541955"/>
              <a:gd name="connsiteY3" fmla="*/ 1488459 h 1788534"/>
              <a:gd name="connsiteX4" fmla="*/ 469983 w 541955"/>
              <a:gd name="connsiteY4" fmla="*/ 887326 h 1788534"/>
              <a:gd name="connsiteX5" fmla="*/ 541950 w 541955"/>
              <a:gd name="connsiteY5" fmla="*/ 408959 h 1788534"/>
              <a:gd name="connsiteX6" fmla="*/ 465750 w 541955"/>
              <a:gd name="connsiteY6" fmla="*/ 6792 h 178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1955" h="1788534">
                <a:moveTo>
                  <a:pt x="465750" y="6792"/>
                </a:moveTo>
                <a:cubicBezTo>
                  <a:pt x="451639" y="63942"/>
                  <a:pt x="532072" y="460465"/>
                  <a:pt x="457283" y="751859"/>
                </a:cubicBezTo>
                <a:cubicBezTo>
                  <a:pt x="382494" y="1043254"/>
                  <a:pt x="72049" y="1632392"/>
                  <a:pt x="17016" y="1755159"/>
                </a:cubicBezTo>
                <a:cubicBezTo>
                  <a:pt x="-38017" y="1877926"/>
                  <a:pt x="51589" y="1633098"/>
                  <a:pt x="127083" y="1488459"/>
                </a:cubicBezTo>
                <a:cubicBezTo>
                  <a:pt x="202577" y="1343820"/>
                  <a:pt x="400839" y="1067243"/>
                  <a:pt x="469983" y="887326"/>
                </a:cubicBezTo>
                <a:cubicBezTo>
                  <a:pt x="539127" y="707409"/>
                  <a:pt x="541245" y="550070"/>
                  <a:pt x="541950" y="408959"/>
                </a:cubicBezTo>
                <a:cubicBezTo>
                  <a:pt x="542655" y="267848"/>
                  <a:pt x="479861" y="-50358"/>
                  <a:pt x="465750" y="67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: 図形 1192">
            <a:extLst>
              <a:ext uri="{FF2B5EF4-FFF2-40B4-BE49-F238E27FC236}">
                <a16:creationId xmlns:a16="http://schemas.microsoft.com/office/drawing/2014/main" id="{AF01700D-C04E-456F-A0F8-E7D218EC8C99}"/>
              </a:ext>
            </a:extLst>
          </p:cNvPr>
          <p:cNvSpPr/>
          <p:nvPr/>
        </p:nvSpPr>
        <p:spPr>
          <a:xfrm>
            <a:off x="1395321" y="6552333"/>
            <a:ext cx="1580969" cy="1608232"/>
          </a:xfrm>
          <a:custGeom>
            <a:avLst/>
            <a:gdLst>
              <a:gd name="connsiteX0" fmla="*/ 1580712 w 1580969"/>
              <a:gd name="connsiteY0" fmla="*/ 867 h 1608232"/>
              <a:gd name="connsiteX1" fmla="*/ 1449479 w 1580969"/>
              <a:gd name="connsiteY1" fmla="*/ 745934 h 1608232"/>
              <a:gd name="connsiteX2" fmla="*/ 1165846 w 1580969"/>
              <a:gd name="connsiteY2" fmla="*/ 1207367 h 1608232"/>
              <a:gd name="connsiteX3" fmla="*/ 31312 w 1580969"/>
              <a:gd name="connsiteY3" fmla="*/ 1596834 h 1608232"/>
              <a:gd name="connsiteX4" fmla="*/ 293779 w 1580969"/>
              <a:gd name="connsiteY4" fmla="*/ 1512167 h 1608232"/>
              <a:gd name="connsiteX5" fmla="*/ 1225112 w 1580969"/>
              <a:gd name="connsiteY5" fmla="*/ 1241234 h 1608232"/>
              <a:gd name="connsiteX6" fmla="*/ 1419846 w 1580969"/>
              <a:gd name="connsiteY6" fmla="*/ 902567 h 1608232"/>
              <a:gd name="connsiteX7" fmla="*/ 1580712 w 1580969"/>
              <a:gd name="connsiteY7" fmla="*/ 867 h 160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0969" h="1608232">
                <a:moveTo>
                  <a:pt x="1580712" y="867"/>
                </a:moveTo>
                <a:cubicBezTo>
                  <a:pt x="1585651" y="-25239"/>
                  <a:pt x="1518623" y="544851"/>
                  <a:pt x="1449479" y="745934"/>
                </a:cubicBezTo>
                <a:cubicBezTo>
                  <a:pt x="1380335" y="947017"/>
                  <a:pt x="1402207" y="1065550"/>
                  <a:pt x="1165846" y="1207367"/>
                </a:cubicBezTo>
                <a:cubicBezTo>
                  <a:pt x="929485" y="1349184"/>
                  <a:pt x="176657" y="1546034"/>
                  <a:pt x="31312" y="1596834"/>
                </a:cubicBezTo>
                <a:cubicBezTo>
                  <a:pt x="-114033" y="1647634"/>
                  <a:pt x="293779" y="1512167"/>
                  <a:pt x="293779" y="1512167"/>
                </a:cubicBezTo>
                <a:cubicBezTo>
                  <a:pt x="492746" y="1452900"/>
                  <a:pt x="1037434" y="1342834"/>
                  <a:pt x="1225112" y="1241234"/>
                </a:cubicBezTo>
                <a:cubicBezTo>
                  <a:pt x="1412790" y="1139634"/>
                  <a:pt x="1358463" y="1105062"/>
                  <a:pt x="1419846" y="902567"/>
                </a:cubicBezTo>
                <a:cubicBezTo>
                  <a:pt x="1481229" y="700072"/>
                  <a:pt x="1575773" y="26973"/>
                  <a:pt x="1580712" y="8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: 図形 1193">
            <a:extLst>
              <a:ext uri="{FF2B5EF4-FFF2-40B4-BE49-F238E27FC236}">
                <a16:creationId xmlns:a16="http://schemas.microsoft.com/office/drawing/2014/main" id="{70D5E18E-3DB1-4689-A52A-5FDCF2D9EB39}"/>
              </a:ext>
            </a:extLst>
          </p:cNvPr>
          <p:cNvSpPr/>
          <p:nvPr/>
        </p:nvSpPr>
        <p:spPr>
          <a:xfrm>
            <a:off x="2636767" y="6513117"/>
            <a:ext cx="341895" cy="1061597"/>
          </a:xfrm>
          <a:custGeom>
            <a:avLst/>
            <a:gdLst>
              <a:gd name="connsiteX0" fmla="*/ 330800 w 341895"/>
              <a:gd name="connsiteY0" fmla="*/ 1983 h 1061597"/>
              <a:gd name="connsiteX1" fmla="*/ 301166 w 341895"/>
              <a:gd name="connsiteY1" fmla="*/ 387216 h 1061597"/>
              <a:gd name="connsiteX2" fmla="*/ 4833 w 341895"/>
              <a:gd name="connsiteY2" fmla="*/ 1047616 h 1061597"/>
              <a:gd name="connsiteX3" fmla="*/ 131833 w 341895"/>
              <a:gd name="connsiteY3" fmla="*/ 814783 h 1061597"/>
              <a:gd name="connsiteX4" fmla="*/ 322333 w 341895"/>
              <a:gd name="connsiteY4" fmla="*/ 543850 h 1061597"/>
              <a:gd name="connsiteX5" fmla="*/ 330800 w 341895"/>
              <a:gd name="connsiteY5" fmla="*/ 1983 h 1061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895" h="1061597">
                <a:moveTo>
                  <a:pt x="330800" y="1983"/>
                </a:moveTo>
                <a:cubicBezTo>
                  <a:pt x="327272" y="-24123"/>
                  <a:pt x="355494" y="212944"/>
                  <a:pt x="301166" y="387216"/>
                </a:cubicBezTo>
                <a:cubicBezTo>
                  <a:pt x="246838" y="561488"/>
                  <a:pt x="33055" y="976355"/>
                  <a:pt x="4833" y="1047616"/>
                </a:cubicBezTo>
                <a:cubicBezTo>
                  <a:pt x="-23389" y="1118877"/>
                  <a:pt x="78916" y="898744"/>
                  <a:pt x="131833" y="814783"/>
                </a:cubicBezTo>
                <a:cubicBezTo>
                  <a:pt x="184750" y="730822"/>
                  <a:pt x="286350" y="672967"/>
                  <a:pt x="322333" y="543850"/>
                </a:cubicBezTo>
                <a:cubicBezTo>
                  <a:pt x="358316" y="414733"/>
                  <a:pt x="334328" y="28089"/>
                  <a:pt x="330800" y="19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: 図形 1194">
            <a:extLst>
              <a:ext uri="{FF2B5EF4-FFF2-40B4-BE49-F238E27FC236}">
                <a16:creationId xmlns:a16="http://schemas.microsoft.com/office/drawing/2014/main" id="{E615D53B-FF93-40AE-A0AF-0A82C8B52694}"/>
              </a:ext>
            </a:extLst>
          </p:cNvPr>
          <p:cNvSpPr/>
          <p:nvPr/>
        </p:nvSpPr>
        <p:spPr>
          <a:xfrm>
            <a:off x="1737754" y="6407000"/>
            <a:ext cx="1395195" cy="1509548"/>
          </a:xfrm>
          <a:custGeom>
            <a:avLst/>
            <a:gdLst>
              <a:gd name="connsiteX0" fmla="*/ 1394913 w 1395195"/>
              <a:gd name="connsiteY0" fmla="*/ 6500 h 1509548"/>
              <a:gd name="connsiteX1" fmla="*/ 1153613 w 1395195"/>
              <a:gd name="connsiteY1" fmla="*/ 218167 h 1509548"/>
              <a:gd name="connsiteX2" fmla="*/ 823413 w 1395195"/>
              <a:gd name="connsiteY2" fmla="*/ 1094467 h 1509548"/>
              <a:gd name="connsiteX3" fmla="*/ 480513 w 1395195"/>
              <a:gd name="connsiteY3" fmla="*/ 1505100 h 1509548"/>
              <a:gd name="connsiteX4" fmla="*/ 10613 w 1395195"/>
              <a:gd name="connsiteY4" fmla="*/ 1318833 h 1509548"/>
              <a:gd name="connsiteX5" fmla="*/ 188413 w 1395195"/>
              <a:gd name="connsiteY5" fmla="*/ 1424667 h 1509548"/>
              <a:gd name="connsiteX6" fmla="*/ 594813 w 1395195"/>
              <a:gd name="connsiteY6" fmla="*/ 1428900 h 1509548"/>
              <a:gd name="connsiteX7" fmla="*/ 831879 w 1395195"/>
              <a:gd name="connsiteY7" fmla="*/ 1200300 h 1509548"/>
              <a:gd name="connsiteX8" fmla="*/ 1107046 w 1395195"/>
              <a:gd name="connsiteY8" fmla="*/ 383267 h 1509548"/>
              <a:gd name="connsiteX9" fmla="*/ 1394913 w 1395195"/>
              <a:gd name="connsiteY9" fmla="*/ 6500 h 1509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95195" h="1509548">
                <a:moveTo>
                  <a:pt x="1394913" y="6500"/>
                </a:moveTo>
                <a:cubicBezTo>
                  <a:pt x="1402674" y="-21017"/>
                  <a:pt x="1248863" y="36839"/>
                  <a:pt x="1153613" y="218167"/>
                </a:cubicBezTo>
                <a:cubicBezTo>
                  <a:pt x="1058363" y="399495"/>
                  <a:pt x="935596" y="879978"/>
                  <a:pt x="823413" y="1094467"/>
                </a:cubicBezTo>
                <a:cubicBezTo>
                  <a:pt x="711230" y="1308956"/>
                  <a:pt x="615980" y="1467706"/>
                  <a:pt x="480513" y="1505100"/>
                </a:cubicBezTo>
                <a:cubicBezTo>
                  <a:pt x="345046" y="1542494"/>
                  <a:pt x="59296" y="1332238"/>
                  <a:pt x="10613" y="1318833"/>
                </a:cubicBezTo>
                <a:cubicBezTo>
                  <a:pt x="-38070" y="1305428"/>
                  <a:pt x="91046" y="1406322"/>
                  <a:pt x="188413" y="1424667"/>
                </a:cubicBezTo>
                <a:cubicBezTo>
                  <a:pt x="285780" y="1443012"/>
                  <a:pt x="487569" y="1466295"/>
                  <a:pt x="594813" y="1428900"/>
                </a:cubicBezTo>
                <a:cubicBezTo>
                  <a:pt x="702057" y="1391505"/>
                  <a:pt x="746507" y="1374572"/>
                  <a:pt x="831879" y="1200300"/>
                </a:cubicBezTo>
                <a:cubicBezTo>
                  <a:pt x="917251" y="1026028"/>
                  <a:pt x="1018146" y="579412"/>
                  <a:pt x="1107046" y="383267"/>
                </a:cubicBezTo>
                <a:cubicBezTo>
                  <a:pt x="1195946" y="187123"/>
                  <a:pt x="1387152" y="34017"/>
                  <a:pt x="1394913" y="65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: 図形 1195">
            <a:extLst>
              <a:ext uri="{FF2B5EF4-FFF2-40B4-BE49-F238E27FC236}">
                <a16:creationId xmlns:a16="http://schemas.microsoft.com/office/drawing/2014/main" id="{DBB7320D-52FE-4ED7-87A2-6A38D7642A1B}"/>
              </a:ext>
            </a:extLst>
          </p:cNvPr>
          <p:cNvSpPr/>
          <p:nvPr/>
        </p:nvSpPr>
        <p:spPr>
          <a:xfrm>
            <a:off x="2276007" y="6502074"/>
            <a:ext cx="601647" cy="1098209"/>
          </a:xfrm>
          <a:custGeom>
            <a:avLst/>
            <a:gdLst>
              <a:gd name="connsiteX0" fmla="*/ 598426 w 601647"/>
              <a:gd name="connsiteY0" fmla="*/ 4559 h 1098209"/>
              <a:gd name="connsiteX1" fmla="*/ 297860 w 601647"/>
              <a:gd name="connsiteY1" fmla="*/ 470226 h 1098209"/>
              <a:gd name="connsiteX2" fmla="*/ 1526 w 601647"/>
              <a:gd name="connsiteY2" fmla="*/ 1096759 h 1098209"/>
              <a:gd name="connsiteX3" fmla="*/ 429093 w 601647"/>
              <a:gd name="connsiteY3" fmla="*/ 283959 h 1098209"/>
              <a:gd name="connsiteX4" fmla="*/ 598426 w 601647"/>
              <a:gd name="connsiteY4" fmla="*/ 4559 h 109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647" h="1098209">
                <a:moveTo>
                  <a:pt x="598426" y="4559"/>
                </a:moveTo>
                <a:cubicBezTo>
                  <a:pt x="576554" y="35603"/>
                  <a:pt x="397343" y="288193"/>
                  <a:pt x="297860" y="470226"/>
                </a:cubicBezTo>
                <a:cubicBezTo>
                  <a:pt x="198377" y="652259"/>
                  <a:pt x="-20346" y="1127803"/>
                  <a:pt x="1526" y="1096759"/>
                </a:cubicBezTo>
                <a:cubicBezTo>
                  <a:pt x="23398" y="1065715"/>
                  <a:pt x="331021" y="463170"/>
                  <a:pt x="429093" y="283959"/>
                </a:cubicBezTo>
                <a:cubicBezTo>
                  <a:pt x="527165" y="104748"/>
                  <a:pt x="620298" y="-26485"/>
                  <a:pt x="598426" y="45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: 図形 1196">
            <a:extLst>
              <a:ext uri="{FF2B5EF4-FFF2-40B4-BE49-F238E27FC236}">
                <a16:creationId xmlns:a16="http://schemas.microsoft.com/office/drawing/2014/main" id="{FF35A605-391D-491F-BD3D-D99F4ED87A79}"/>
              </a:ext>
            </a:extLst>
          </p:cNvPr>
          <p:cNvSpPr/>
          <p:nvPr/>
        </p:nvSpPr>
        <p:spPr>
          <a:xfrm>
            <a:off x="1333491" y="6688518"/>
            <a:ext cx="1358961" cy="795006"/>
          </a:xfrm>
          <a:custGeom>
            <a:avLst/>
            <a:gdLst>
              <a:gd name="connsiteX0" fmla="*/ 1358909 w 1358961"/>
              <a:gd name="connsiteY0" fmla="*/ 149 h 795006"/>
              <a:gd name="connsiteX1" fmla="*/ 901709 w 1358961"/>
              <a:gd name="connsiteY1" fmla="*/ 474282 h 795006"/>
              <a:gd name="connsiteX2" fmla="*/ 29642 w 1358961"/>
              <a:gd name="connsiteY2" fmla="*/ 779082 h 795006"/>
              <a:gd name="connsiteX3" fmla="*/ 270942 w 1358961"/>
              <a:gd name="connsiteY3" fmla="*/ 728282 h 795006"/>
              <a:gd name="connsiteX4" fmla="*/ 927109 w 1358961"/>
              <a:gd name="connsiteY4" fmla="*/ 525082 h 795006"/>
              <a:gd name="connsiteX5" fmla="*/ 1358909 w 1358961"/>
              <a:gd name="connsiteY5" fmla="*/ 149 h 795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8961" h="795006">
                <a:moveTo>
                  <a:pt x="1358909" y="149"/>
                </a:moveTo>
                <a:cubicBezTo>
                  <a:pt x="1354676" y="-8318"/>
                  <a:pt x="1123253" y="344460"/>
                  <a:pt x="901709" y="474282"/>
                </a:cubicBezTo>
                <a:cubicBezTo>
                  <a:pt x="680165" y="604104"/>
                  <a:pt x="134770" y="736749"/>
                  <a:pt x="29642" y="779082"/>
                </a:cubicBezTo>
                <a:cubicBezTo>
                  <a:pt x="-75486" y="821415"/>
                  <a:pt x="121364" y="770615"/>
                  <a:pt x="270942" y="728282"/>
                </a:cubicBezTo>
                <a:cubicBezTo>
                  <a:pt x="420520" y="685949"/>
                  <a:pt x="743665" y="644321"/>
                  <a:pt x="927109" y="525082"/>
                </a:cubicBezTo>
                <a:cubicBezTo>
                  <a:pt x="1110553" y="405843"/>
                  <a:pt x="1363142" y="8616"/>
                  <a:pt x="1358909" y="1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: 図形 1197">
            <a:extLst>
              <a:ext uri="{FF2B5EF4-FFF2-40B4-BE49-F238E27FC236}">
                <a16:creationId xmlns:a16="http://schemas.microsoft.com/office/drawing/2014/main" id="{EDBA66DC-9042-47C4-833E-972DD47CB539}"/>
              </a:ext>
            </a:extLst>
          </p:cNvPr>
          <p:cNvSpPr/>
          <p:nvPr/>
        </p:nvSpPr>
        <p:spPr>
          <a:xfrm>
            <a:off x="2456398" y="7289577"/>
            <a:ext cx="909106" cy="1139947"/>
          </a:xfrm>
          <a:custGeom>
            <a:avLst/>
            <a:gdLst>
              <a:gd name="connsiteX0" fmla="*/ 909102 w 909106"/>
              <a:gd name="connsiteY0" fmla="*/ 223 h 1139947"/>
              <a:gd name="connsiteX1" fmla="*/ 714369 w 909106"/>
              <a:gd name="connsiteY1" fmla="*/ 453190 h 1139947"/>
              <a:gd name="connsiteX2" fmla="*/ 15869 w 909106"/>
              <a:gd name="connsiteY2" fmla="*/ 1122056 h 1139947"/>
              <a:gd name="connsiteX3" fmla="*/ 265635 w 909106"/>
              <a:gd name="connsiteY3" fmla="*/ 910390 h 1139947"/>
              <a:gd name="connsiteX4" fmla="*/ 718602 w 909106"/>
              <a:gd name="connsiteY4" fmla="*/ 508223 h 1139947"/>
              <a:gd name="connsiteX5" fmla="*/ 909102 w 909106"/>
              <a:gd name="connsiteY5" fmla="*/ 223 h 1139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9106" h="1139947">
                <a:moveTo>
                  <a:pt x="909102" y="223"/>
                </a:moveTo>
                <a:cubicBezTo>
                  <a:pt x="908397" y="-8949"/>
                  <a:pt x="863241" y="266218"/>
                  <a:pt x="714369" y="453190"/>
                </a:cubicBezTo>
                <a:cubicBezTo>
                  <a:pt x="565497" y="640162"/>
                  <a:pt x="90658" y="1045856"/>
                  <a:pt x="15869" y="1122056"/>
                </a:cubicBezTo>
                <a:cubicBezTo>
                  <a:pt x="-58920" y="1198256"/>
                  <a:pt x="148513" y="1012696"/>
                  <a:pt x="265635" y="910390"/>
                </a:cubicBezTo>
                <a:cubicBezTo>
                  <a:pt x="382757" y="808085"/>
                  <a:pt x="613474" y="657801"/>
                  <a:pt x="718602" y="508223"/>
                </a:cubicBezTo>
                <a:cubicBezTo>
                  <a:pt x="823730" y="358645"/>
                  <a:pt x="909807" y="9395"/>
                  <a:pt x="909102" y="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: 図形 1198">
            <a:extLst>
              <a:ext uri="{FF2B5EF4-FFF2-40B4-BE49-F238E27FC236}">
                <a16:creationId xmlns:a16="http://schemas.microsoft.com/office/drawing/2014/main" id="{D787D21F-1602-4D41-B07E-52E6E807DF30}"/>
              </a:ext>
            </a:extLst>
          </p:cNvPr>
          <p:cNvSpPr/>
          <p:nvPr/>
        </p:nvSpPr>
        <p:spPr>
          <a:xfrm>
            <a:off x="2511243" y="7615761"/>
            <a:ext cx="1057975" cy="1627331"/>
          </a:xfrm>
          <a:custGeom>
            <a:avLst/>
            <a:gdLst>
              <a:gd name="connsiteX0" fmla="*/ 1057457 w 1057975"/>
              <a:gd name="connsiteY0" fmla="*/ 6 h 1627331"/>
              <a:gd name="connsiteX1" fmla="*/ 820390 w 1057975"/>
              <a:gd name="connsiteY1" fmla="*/ 736606 h 1627331"/>
              <a:gd name="connsiteX2" fmla="*/ 663757 w 1057975"/>
              <a:gd name="connsiteY2" fmla="*/ 1041406 h 1627331"/>
              <a:gd name="connsiteX3" fmla="*/ 282757 w 1057975"/>
              <a:gd name="connsiteY3" fmla="*/ 1540939 h 1627331"/>
              <a:gd name="connsiteX4" fmla="*/ 3357 w 1057975"/>
              <a:gd name="connsiteY4" fmla="*/ 1612906 h 1627331"/>
              <a:gd name="connsiteX5" fmla="*/ 473257 w 1057975"/>
              <a:gd name="connsiteY5" fmla="*/ 1380072 h 1627331"/>
              <a:gd name="connsiteX6" fmla="*/ 871190 w 1057975"/>
              <a:gd name="connsiteY6" fmla="*/ 723906 h 1627331"/>
              <a:gd name="connsiteX7" fmla="*/ 1057457 w 1057975"/>
              <a:gd name="connsiteY7" fmla="*/ 6 h 162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7975" h="1627331">
                <a:moveTo>
                  <a:pt x="1057457" y="6"/>
                </a:moveTo>
                <a:cubicBezTo>
                  <a:pt x="1048990" y="2123"/>
                  <a:pt x="886007" y="563039"/>
                  <a:pt x="820390" y="736606"/>
                </a:cubicBezTo>
                <a:cubicBezTo>
                  <a:pt x="754773" y="910173"/>
                  <a:pt x="753362" y="907351"/>
                  <a:pt x="663757" y="1041406"/>
                </a:cubicBezTo>
                <a:cubicBezTo>
                  <a:pt x="574151" y="1175462"/>
                  <a:pt x="392824" y="1445689"/>
                  <a:pt x="282757" y="1540939"/>
                </a:cubicBezTo>
                <a:cubicBezTo>
                  <a:pt x="172690" y="1636189"/>
                  <a:pt x="-28393" y="1639717"/>
                  <a:pt x="3357" y="1612906"/>
                </a:cubicBezTo>
                <a:cubicBezTo>
                  <a:pt x="35107" y="1586095"/>
                  <a:pt x="328618" y="1528239"/>
                  <a:pt x="473257" y="1380072"/>
                </a:cubicBezTo>
                <a:cubicBezTo>
                  <a:pt x="617896" y="1231905"/>
                  <a:pt x="773118" y="949684"/>
                  <a:pt x="871190" y="723906"/>
                </a:cubicBezTo>
                <a:cubicBezTo>
                  <a:pt x="969262" y="498128"/>
                  <a:pt x="1065924" y="-2111"/>
                  <a:pt x="1057457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: 図形 1199">
            <a:extLst>
              <a:ext uri="{FF2B5EF4-FFF2-40B4-BE49-F238E27FC236}">
                <a16:creationId xmlns:a16="http://schemas.microsoft.com/office/drawing/2014/main" id="{16669F55-7A64-41FE-A9B4-270699D0EE74}"/>
              </a:ext>
            </a:extLst>
          </p:cNvPr>
          <p:cNvSpPr/>
          <p:nvPr/>
        </p:nvSpPr>
        <p:spPr>
          <a:xfrm>
            <a:off x="2887200" y="4274941"/>
            <a:ext cx="461551" cy="1451986"/>
          </a:xfrm>
          <a:custGeom>
            <a:avLst/>
            <a:gdLst>
              <a:gd name="connsiteX0" fmla="*/ 461367 w 461551"/>
              <a:gd name="connsiteY0" fmla="*/ 726 h 1451986"/>
              <a:gd name="connsiteX1" fmla="*/ 232767 w 461551"/>
              <a:gd name="connsiteY1" fmla="*/ 436759 h 1451986"/>
              <a:gd name="connsiteX2" fmla="*/ 4167 w 461551"/>
              <a:gd name="connsiteY2" fmla="*/ 1444292 h 1451986"/>
              <a:gd name="connsiteX3" fmla="*/ 93067 w 461551"/>
              <a:gd name="connsiteY3" fmla="*/ 872792 h 1451986"/>
              <a:gd name="connsiteX4" fmla="*/ 194667 w 461551"/>
              <a:gd name="connsiteY4" fmla="*/ 347859 h 1451986"/>
              <a:gd name="connsiteX5" fmla="*/ 461367 w 461551"/>
              <a:gd name="connsiteY5" fmla="*/ 726 h 145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1551" h="1451986">
                <a:moveTo>
                  <a:pt x="461367" y="726"/>
                </a:moveTo>
                <a:cubicBezTo>
                  <a:pt x="467717" y="15543"/>
                  <a:pt x="308967" y="196165"/>
                  <a:pt x="232767" y="436759"/>
                </a:cubicBezTo>
                <a:cubicBezTo>
                  <a:pt x="156567" y="677353"/>
                  <a:pt x="27450" y="1371620"/>
                  <a:pt x="4167" y="1444292"/>
                </a:cubicBezTo>
                <a:cubicBezTo>
                  <a:pt x="-19116" y="1516964"/>
                  <a:pt x="61317" y="1055531"/>
                  <a:pt x="93067" y="872792"/>
                </a:cubicBezTo>
                <a:cubicBezTo>
                  <a:pt x="124817" y="690053"/>
                  <a:pt x="133284" y="494615"/>
                  <a:pt x="194667" y="347859"/>
                </a:cubicBezTo>
                <a:cubicBezTo>
                  <a:pt x="256050" y="201104"/>
                  <a:pt x="455017" y="-14091"/>
                  <a:pt x="461367" y="7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: 図形 1201">
            <a:extLst>
              <a:ext uri="{FF2B5EF4-FFF2-40B4-BE49-F238E27FC236}">
                <a16:creationId xmlns:a16="http://schemas.microsoft.com/office/drawing/2014/main" id="{F109374C-3DCB-4F8D-B836-BF0326651D49}"/>
              </a:ext>
            </a:extLst>
          </p:cNvPr>
          <p:cNvSpPr/>
          <p:nvPr/>
        </p:nvSpPr>
        <p:spPr>
          <a:xfrm>
            <a:off x="6092758" y="4492269"/>
            <a:ext cx="147129" cy="1547521"/>
          </a:xfrm>
          <a:custGeom>
            <a:avLst/>
            <a:gdLst>
              <a:gd name="connsiteX0" fmla="*/ 67 w 147129"/>
              <a:gd name="connsiteY0" fmla="*/ 356 h 1547521"/>
              <a:gd name="connsiteX1" fmla="*/ 114367 w 147129"/>
              <a:gd name="connsiteY1" fmla="*/ 482956 h 1547521"/>
              <a:gd name="connsiteX2" fmla="*/ 47692 w 147129"/>
              <a:gd name="connsiteY2" fmla="*/ 1476731 h 1547521"/>
              <a:gd name="connsiteX3" fmla="*/ 47692 w 147129"/>
              <a:gd name="connsiteY3" fmla="*/ 1403706 h 1547521"/>
              <a:gd name="connsiteX4" fmla="*/ 136592 w 147129"/>
              <a:gd name="connsiteY4" fmla="*/ 895706 h 1547521"/>
              <a:gd name="connsiteX5" fmla="*/ 133417 w 147129"/>
              <a:gd name="connsiteY5" fmla="*/ 413106 h 1547521"/>
              <a:gd name="connsiteX6" fmla="*/ 67 w 147129"/>
              <a:gd name="connsiteY6" fmla="*/ 356 h 1547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129" h="1547521">
                <a:moveTo>
                  <a:pt x="67" y="356"/>
                </a:moveTo>
                <a:cubicBezTo>
                  <a:pt x="-3108" y="11998"/>
                  <a:pt x="106430" y="236894"/>
                  <a:pt x="114367" y="482956"/>
                </a:cubicBezTo>
                <a:cubicBezTo>
                  <a:pt x="122304" y="729018"/>
                  <a:pt x="58805" y="1323273"/>
                  <a:pt x="47692" y="1476731"/>
                </a:cubicBezTo>
                <a:cubicBezTo>
                  <a:pt x="36579" y="1630189"/>
                  <a:pt x="32875" y="1500543"/>
                  <a:pt x="47692" y="1403706"/>
                </a:cubicBezTo>
                <a:cubicBezTo>
                  <a:pt x="62509" y="1306869"/>
                  <a:pt x="122305" y="1060806"/>
                  <a:pt x="136592" y="895706"/>
                </a:cubicBezTo>
                <a:cubicBezTo>
                  <a:pt x="150879" y="730606"/>
                  <a:pt x="151409" y="561273"/>
                  <a:pt x="133417" y="413106"/>
                </a:cubicBezTo>
                <a:cubicBezTo>
                  <a:pt x="115425" y="264939"/>
                  <a:pt x="3242" y="-11286"/>
                  <a:pt x="67" y="3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: 図形 1202">
            <a:extLst>
              <a:ext uri="{FF2B5EF4-FFF2-40B4-BE49-F238E27FC236}">
                <a16:creationId xmlns:a16="http://schemas.microsoft.com/office/drawing/2014/main" id="{1C7D00CB-058D-4F5C-BDB0-D4C5987B05B8}"/>
              </a:ext>
            </a:extLst>
          </p:cNvPr>
          <p:cNvSpPr/>
          <p:nvPr/>
        </p:nvSpPr>
        <p:spPr>
          <a:xfrm>
            <a:off x="5902115" y="4336950"/>
            <a:ext cx="165450" cy="910151"/>
          </a:xfrm>
          <a:custGeom>
            <a:avLst/>
            <a:gdLst>
              <a:gd name="connsiteX0" fmla="*/ 210 w 165450"/>
              <a:gd name="connsiteY0" fmla="*/ 100 h 910151"/>
              <a:gd name="connsiteX1" fmla="*/ 127210 w 165450"/>
              <a:gd name="connsiteY1" fmla="*/ 438250 h 910151"/>
              <a:gd name="connsiteX2" fmla="*/ 98635 w 165450"/>
              <a:gd name="connsiteY2" fmla="*/ 895450 h 910151"/>
              <a:gd name="connsiteX3" fmla="*/ 101810 w 165450"/>
              <a:gd name="connsiteY3" fmla="*/ 768450 h 910151"/>
              <a:gd name="connsiteX4" fmla="*/ 162135 w 165450"/>
              <a:gd name="connsiteY4" fmla="*/ 476350 h 910151"/>
              <a:gd name="connsiteX5" fmla="*/ 210 w 165450"/>
              <a:gd name="connsiteY5" fmla="*/ 100 h 910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450" h="910151">
                <a:moveTo>
                  <a:pt x="210" y="100"/>
                </a:moveTo>
                <a:cubicBezTo>
                  <a:pt x="-5611" y="-6250"/>
                  <a:pt x="110806" y="289025"/>
                  <a:pt x="127210" y="438250"/>
                </a:cubicBezTo>
                <a:cubicBezTo>
                  <a:pt x="143614" y="587475"/>
                  <a:pt x="102868" y="840417"/>
                  <a:pt x="98635" y="895450"/>
                </a:cubicBezTo>
                <a:cubicBezTo>
                  <a:pt x="94402" y="950483"/>
                  <a:pt x="91227" y="838300"/>
                  <a:pt x="101810" y="768450"/>
                </a:cubicBezTo>
                <a:cubicBezTo>
                  <a:pt x="112393" y="698600"/>
                  <a:pt x="181185" y="601233"/>
                  <a:pt x="162135" y="476350"/>
                </a:cubicBezTo>
                <a:cubicBezTo>
                  <a:pt x="143085" y="351467"/>
                  <a:pt x="6031" y="6450"/>
                  <a:pt x="210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: 図形 1203">
            <a:extLst>
              <a:ext uri="{FF2B5EF4-FFF2-40B4-BE49-F238E27FC236}">
                <a16:creationId xmlns:a16="http://schemas.microsoft.com/office/drawing/2014/main" id="{9BC1CFEA-EFC1-4F93-AA21-B1C513D168D5}"/>
              </a:ext>
            </a:extLst>
          </p:cNvPr>
          <p:cNvSpPr/>
          <p:nvPr/>
        </p:nvSpPr>
        <p:spPr>
          <a:xfrm>
            <a:off x="5641872" y="6047283"/>
            <a:ext cx="309186" cy="928200"/>
          </a:xfrm>
          <a:custGeom>
            <a:avLst/>
            <a:gdLst>
              <a:gd name="connsiteX0" fmla="*/ 308078 w 309186"/>
              <a:gd name="connsiteY0" fmla="*/ 7442 h 928200"/>
              <a:gd name="connsiteX1" fmla="*/ 130278 w 309186"/>
              <a:gd name="connsiteY1" fmla="*/ 232867 h 928200"/>
              <a:gd name="connsiteX2" fmla="*/ 6453 w 309186"/>
              <a:gd name="connsiteY2" fmla="*/ 902792 h 928200"/>
              <a:gd name="connsiteX3" fmla="*/ 22328 w 309186"/>
              <a:gd name="connsiteY3" fmla="*/ 747217 h 928200"/>
              <a:gd name="connsiteX4" fmla="*/ 63603 w 309186"/>
              <a:gd name="connsiteY4" fmla="*/ 363042 h 928200"/>
              <a:gd name="connsiteX5" fmla="*/ 200128 w 309186"/>
              <a:gd name="connsiteY5" fmla="*/ 80467 h 928200"/>
              <a:gd name="connsiteX6" fmla="*/ 308078 w 309186"/>
              <a:gd name="connsiteY6" fmla="*/ 7442 h 92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186" h="928200">
                <a:moveTo>
                  <a:pt x="308078" y="7442"/>
                </a:moveTo>
                <a:cubicBezTo>
                  <a:pt x="296436" y="32842"/>
                  <a:pt x="180549" y="83642"/>
                  <a:pt x="130278" y="232867"/>
                </a:cubicBezTo>
                <a:cubicBezTo>
                  <a:pt x="80007" y="382092"/>
                  <a:pt x="24445" y="817067"/>
                  <a:pt x="6453" y="902792"/>
                </a:cubicBezTo>
                <a:cubicBezTo>
                  <a:pt x="-11539" y="988517"/>
                  <a:pt x="12803" y="837175"/>
                  <a:pt x="22328" y="747217"/>
                </a:cubicBezTo>
                <a:cubicBezTo>
                  <a:pt x="31853" y="657259"/>
                  <a:pt x="33970" y="474167"/>
                  <a:pt x="63603" y="363042"/>
                </a:cubicBezTo>
                <a:cubicBezTo>
                  <a:pt x="93236" y="251917"/>
                  <a:pt x="163615" y="135500"/>
                  <a:pt x="200128" y="80467"/>
                </a:cubicBezTo>
                <a:cubicBezTo>
                  <a:pt x="236641" y="25434"/>
                  <a:pt x="319720" y="-17958"/>
                  <a:pt x="308078" y="7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: 図形 1204">
            <a:extLst>
              <a:ext uri="{FF2B5EF4-FFF2-40B4-BE49-F238E27FC236}">
                <a16:creationId xmlns:a16="http://schemas.microsoft.com/office/drawing/2014/main" id="{18A8CCBB-473B-4B6A-BA76-C05D704B2E56}"/>
              </a:ext>
            </a:extLst>
          </p:cNvPr>
          <p:cNvSpPr/>
          <p:nvPr/>
        </p:nvSpPr>
        <p:spPr>
          <a:xfrm>
            <a:off x="6023640" y="5597243"/>
            <a:ext cx="342993" cy="1551826"/>
          </a:xfrm>
          <a:custGeom>
            <a:avLst/>
            <a:gdLst>
              <a:gd name="connsiteX0" fmla="*/ 342235 w 342993"/>
              <a:gd name="connsiteY0" fmla="*/ 6632 h 1551826"/>
              <a:gd name="connsiteX1" fmla="*/ 119985 w 342993"/>
              <a:gd name="connsiteY1" fmla="*/ 590832 h 1551826"/>
              <a:gd name="connsiteX2" fmla="*/ 5685 w 342993"/>
              <a:gd name="connsiteY2" fmla="*/ 1502057 h 1551826"/>
              <a:gd name="connsiteX3" fmla="*/ 18385 w 342993"/>
              <a:gd name="connsiteY3" fmla="*/ 1381407 h 1551826"/>
              <a:gd name="connsiteX4" fmla="*/ 27910 w 342993"/>
              <a:gd name="connsiteY4" fmla="*/ 955957 h 1551826"/>
              <a:gd name="connsiteX5" fmla="*/ 186660 w 342993"/>
              <a:gd name="connsiteY5" fmla="*/ 317782 h 1551826"/>
              <a:gd name="connsiteX6" fmla="*/ 342235 w 342993"/>
              <a:gd name="connsiteY6" fmla="*/ 6632 h 155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993" h="1551826">
                <a:moveTo>
                  <a:pt x="342235" y="6632"/>
                </a:moveTo>
                <a:cubicBezTo>
                  <a:pt x="331122" y="52140"/>
                  <a:pt x="176077" y="341595"/>
                  <a:pt x="119985" y="590832"/>
                </a:cubicBezTo>
                <a:cubicBezTo>
                  <a:pt x="63893" y="840069"/>
                  <a:pt x="22618" y="1370295"/>
                  <a:pt x="5685" y="1502057"/>
                </a:cubicBezTo>
                <a:cubicBezTo>
                  <a:pt x="-11248" y="1633819"/>
                  <a:pt x="14681" y="1472424"/>
                  <a:pt x="18385" y="1381407"/>
                </a:cubicBezTo>
                <a:cubicBezTo>
                  <a:pt x="22089" y="1290390"/>
                  <a:pt x="-136" y="1133228"/>
                  <a:pt x="27910" y="955957"/>
                </a:cubicBezTo>
                <a:cubicBezTo>
                  <a:pt x="55956" y="778686"/>
                  <a:pt x="133743" y="476532"/>
                  <a:pt x="186660" y="317782"/>
                </a:cubicBezTo>
                <a:cubicBezTo>
                  <a:pt x="239577" y="159032"/>
                  <a:pt x="353348" y="-38876"/>
                  <a:pt x="342235" y="66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: 図形 1205">
            <a:extLst>
              <a:ext uri="{FF2B5EF4-FFF2-40B4-BE49-F238E27FC236}">
                <a16:creationId xmlns:a16="http://schemas.microsoft.com/office/drawing/2014/main" id="{7A76E324-8987-410C-A5E0-9EC75F9E8DCF}"/>
              </a:ext>
            </a:extLst>
          </p:cNvPr>
          <p:cNvSpPr/>
          <p:nvPr/>
        </p:nvSpPr>
        <p:spPr>
          <a:xfrm>
            <a:off x="6292694" y="4755313"/>
            <a:ext cx="190730" cy="1647739"/>
          </a:xfrm>
          <a:custGeom>
            <a:avLst/>
            <a:gdLst>
              <a:gd name="connsiteX0" fmla="*/ 156 w 190730"/>
              <a:gd name="connsiteY0" fmla="*/ 837 h 1647739"/>
              <a:gd name="connsiteX1" fmla="*/ 184306 w 190730"/>
              <a:gd name="connsiteY1" fmla="*/ 788237 h 1647739"/>
              <a:gd name="connsiteX2" fmla="*/ 149381 w 190730"/>
              <a:gd name="connsiteY2" fmla="*/ 1604212 h 1647739"/>
              <a:gd name="connsiteX3" fmla="*/ 155731 w 190730"/>
              <a:gd name="connsiteY3" fmla="*/ 1470862 h 1647739"/>
              <a:gd name="connsiteX4" fmla="*/ 165256 w 190730"/>
              <a:gd name="connsiteY4" fmla="*/ 915237 h 1647739"/>
              <a:gd name="connsiteX5" fmla="*/ 152556 w 190730"/>
              <a:gd name="connsiteY5" fmla="*/ 642187 h 1647739"/>
              <a:gd name="connsiteX6" fmla="*/ 156 w 190730"/>
              <a:gd name="connsiteY6" fmla="*/ 837 h 164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30" h="1647739">
                <a:moveTo>
                  <a:pt x="156" y="837"/>
                </a:moveTo>
                <a:cubicBezTo>
                  <a:pt x="5448" y="25179"/>
                  <a:pt x="159435" y="521008"/>
                  <a:pt x="184306" y="788237"/>
                </a:cubicBezTo>
                <a:cubicBezTo>
                  <a:pt x="209177" y="1055466"/>
                  <a:pt x="154143" y="1490441"/>
                  <a:pt x="149381" y="1604212"/>
                </a:cubicBezTo>
                <a:cubicBezTo>
                  <a:pt x="144619" y="1717983"/>
                  <a:pt x="153085" y="1585691"/>
                  <a:pt x="155731" y="1470862"/>
                </a:cubicBezTo>
                <a:cubicBezTo>
                  <a:pt x="158377" y="1356033"/>
                  <a:pt x="165785" y="1053349"/>
                  <a:pt x="165256" y="915237"/>
                </a:cubicBezTo>
                <a:cubicBezTo>
                  <a:pt x="164727" y="777125"/>
                  <a:pt x="179544" y="794587"/>
                  <a:pt x="152556" y="642187"/>
                </a:cubicBezTo>
                <a:cubicBezTo>
                  <a:pt x="125569" y="489787"/>
                  <a:pt x="-5136" y="-23505"/>
                  <a:pt x="156" y="8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: 図形 1206">
            <a:extLst>
              <a:ext uri="{FF2B5EF4-FFF2-40B4-BE49-F238E27FC236}">
                <a16:creationId xmlns:a16="http://schemas.microsoft.com/office/drawing/2014/main" id="{C1B65425-8079-4B27-A3A5-BA208E332A1F}"/>
              </a:ext>
            </a:extLst>
          </p:cNvPr>
          <p:cNvSpPr/>
          <p:nvPr/>
        </p:nvSpPr>
        <p:spPr>
          <a:xfrm>
            <a:off x="5860310" y="6009658"/>
            <a:ext cx="156693" cy="1729145"/>
          </a:xfrm>
          <a:custGeom>
            <a:avLst/>
            <a:gdLst>
              <a:gd name="connsiteX0" fmla="*/ 156315 w 156693"/>
              <a:gd name="connsiteY0" fmla="*/ 617 h 1729145"/>
              <a:gd name="connsiteX1" fmla="*/ 102340 w 156693"/>
              <a:gd name="connsiteY1" fmla="*/ 308592 h 1729145"/>
              <a:gd name="connsiteX2" fmla="*/ 111865 w 156693"/>
              <a:gd name="connsiteY2" fmla="*/ 1073767 h 1729145"/>
              <a:gd name="connsiteX3" fmla="*/ 740 w 156693"/>
              <a:gd name="connsiteY3" fmla="*/ 1724642 h 1729145"/>
              <a:gd name="connsiteX4" fmla="*/ 64240 w 156693"/>
              <a:gd name="connsiteY4" fmla="*/ 1327767 h 1729145"/>
              <a:gd name="connsiteX5" fmla="*/ 80115 w 156693"/>
              <a:gd name="connsiteY5" fmla="*/ 683242 h 1729145"/>
              <a:gd name="connsiteX6" fmla="*/ 70590 w 156693"/>
              <a:gd name="connsiteY6" fmla="*/ 375267 h 1729145"/>
              <a:gd name="connsiteX7" fmla="*/ 156315 w 156693"/>
              <a:gd name="connsiteY7" fmla="*/ 617 h 172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693" h="1729145">
                <a:moveTo>
                  <a:pt x="156315" y="617"/>
                </a:moveTo>
                <a:cubicBezTo>
                  <a:pt x="161607" y="-10496"/>
                  <a:pt x="109748" y="129734"/>
                  <a:pt x="102340" y="308592"/>
                </a:cubicBezTo>
                <a:cubicBezTo>
                  <a:pt x="94932" y="487450"/>
                  <a:pt x="128798" y="837759"/>
                  <a:pt x="111865" y="1073767"/>
                </a:cubicBezTo>
                <a:cubicBezTo>
                  <a:pt x="94932" y="1309775"/>
                  <a:pt x="8677" y="1682309"/>
                  <a:pt x="740" y="1724642"/>
                </a:cubicBezTo>
                <a:cubicBezTo>
                  <a:pt x="-7197" y="1766975"/>
                  <a:pt x="51011" y="1501334"/>
                  <a:pt x="64240" y="1327767"/>
                </a:cubicBezTo>
                <a:cubicBezTo>
                  <a:pt x="77469" y="1154200"/>
                  <a:pt x="79057" y="841992"/>
                  <a:pt x="80115" y="683242"/>
                </a:cubicBezTo>
                <a:cubicBezTo>
                  <a:pt x="81173" y="524492"/>
                  <a:pt x="60536" y="496446"/>
                  <a:pt x="70590" y="375267"/>
                </a:cubicBezTo>
                <a:cubicBezTo>
                  <a:pt x="80644" y="254088"/>
                  <a:pt x="151023" y="11730"/>
                  <a:pt x="156315" y="6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: 図形 1207">
            <a:extLst>
              <a:ext uri="{FF2B5EF4-FFF2-40B4-BE49-F238E27FC236}">
                <a16:creationId xmlns:a16="http://schemas.microsoft.com/office/drawing/2014/main" id="{3750400E-B5E6-4368-9196-2365B3D20B49}"/>
              </a:ext>
            </a:extLst>
          </p:cNvPr>
          <p:cNvSpPr/>
          <p:nvPr/>
        </p:nvSpPr>
        <p:spPr>
          <a:xfrm>
            <a:off x="6298971" y="6432296"/>
            <a:ext cx="140120" cy="1412825"/>
          </a:xfrm>
          <a:custGeom>
            <a:avLst/>
            <a:gdLst>
              <a:gd name="connsiteX0" fmla="*/ 229 w 140120"/>
              <a:gd name="connsiteY0" fmla="*/ 254 h 1412825"/>
              <a:gd name="connsiteX1" fmla="*/ 105004 w 140120"/>
              <a:gd name="connsiteY1" fmla="*/ 425704 h 1412825"/>
              <a:gd name="connsiteX2" fmla="*/ 22454 w 140120"/>
              <a:gd name="connsiteY2" fmla="*/ 1381379 h 1412825"/>
              <a:gd name="connsiteX3" fmla="*/ 57379 w 140120"/>
              <a:gd name="connsiteY3" fmla="*/ 1117854 h 1412825"/>
              <a:gd name="connsiteX4" fmla="*/ 139929 w 140120"/>
              <a:gd name="connsiteY4" fmla="*/ 476504 h 1412825"/>
              <a:gd name="connsiteX5" fmla="*/ 229 w 140120"/>
              <a:gd name="connsiteY5" fmla="*/ 254 h 141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120" h="1412825">
                <a:moveTo>
                  <a:pt x="229" y="254"/>
                </a:moveTo>
                <a:cubicBezTo>
                  <a:pt x="-5592" y="-8213"/>
                  <a:pt x="101300" y="195517"/>
                  <a:pt x="105004" y="425704"/>
                </a:cubicBezTo>
                <a:cubicBezTo>
                  <a:pt x="108708" y="655892"/>
                  <a:pt x="30392" y="1266021"/>
                  <a:pt x="22454" y="1381379"/>
                </a:cubicBezTo>
                <a:cubicBezTo>
                  <a:pt x="14517" y="1496737"/>
                  <a:pt x="37800" y="1268667"/>
                  <a:pt x="57379" y="1117854"/>
                </a:cubicBezTo>
                <a:cubicBezTo>
                  <a:pt x="76958" y="967042"/>
                  <a:pt x="144162" y="664358"/>
                  <a:pt x="139929" y="476504"/>
                </a:cubicBezTo>
                <a:cubicBezTo>
                  <a:pt x="135696" y="288650"/>
                  <a:pt x="6050" y="8721"/>
                  <a:pt x="229" y="2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: 図形 1208">
            <a:extLst>
              <a:ext uri="{FF2B5EF4-FFF2-40B4-BE49-F238E27FC236}">
                <a16:creationId xmlns:a16="http://schemas.microsoft.com/office/drawing/2014/main" id="{51157980-A2A7-4BD8-8987-EC8F89CAFB35}"/>
              </a:ext>
            </a:extLst>
          </p:cNvPr>
          <p:cNvSpPr/>
          <p:nvPr/>
        </p:nvSpPr>
        <p:spPr>
          <a:xfrm>
            <a:off x="6050263" y="6734155"/>
            <a:ext cx="226977" cy="1532738"/>
          </a:xfrm>
          <a:custGeom>
            <a:avLst/>
            <a:gdLst>
              <a:gd name="connsiteX0" fmla="*/ 226712 w 226977"/>
              <a:gd name="connsiteY0" fmla="*/ 20 h 1532738"/>
              <a:gd name="connsiteX1" fmla="*/ 48912 w 226977"/>
              <a:gd name="connsiteY1" fmla="*/ 593745 h 1532738"/>
              <a:gd name="connsiteX2" fmla="*/ 147337 w 226977"/>
              <a:gd name="connsiteY2" fmla="*/ 1479570 h 1532738"/>
              <a:gd name="connsiteX3" fmla="*/ 128287 w 226977"/>
              <a:gd name="connsiteY3" fmla="*/ 1339870 h 1532738"/>
              <a:gd name="connsiteX4" fmla="*/ 1287 w 226977"/>
              <a:gd name="connsiteY4" fmla="*/ 574695 h 1532738"/>
              <a:gd name="connsiteX5" fmla="*/ 226712 w 226977"/>
              <a:gd name="connsiteY5" fmla="*/ 20 h 153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977" h="1532738">
                <a:moveTo>
                  <a:pt x="226712" y="20"/>
                </a:moveTo>
                <a:cubicBezTo>
                  <a:pt x="234650" y="3195"/>
                  <a:pt x="62141" y="347153"/>
                  <a:pt x="48912" y="593745"/>
                </a:cubicBezTo>
                <a:cubicBezTo>
                  <a:pt x="35683" y="840337"/>
                  <a:pt x="134108" y="1355216"/>
                  <a:pt x="147337" y="1479570"/>
                </a:cubicBezTo>
                <a:cubicBezTo>
                  <a:pt x="160566" y="1603924"/>
                  <a:pt x="152629" y="1490683"/>
                  <a:pt x="128287" y="1339870"/>
                </a:cubicBezTo>
                <a:cubicBezTo>
                  <a:pt x="103945" y="1189057"/>
                  <a:pt x="-13530" y="794828"/>
                  <a:pt x="1287" y="574695"/>
                </a:cubicBezTo>
                <a:cubicBezTo>
                  <a:pt x="16104" y="354562"/>
                  <a:pt x="218774" y="-3155"/>
                  <a:pt x="226712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: 図形 1209">
            <a:extLst>
              <a:ext uri="{FF2B5EF4-FFF2-40B4-BE49-F238E27FC236}">
                <a16:creationId xmlns:a16="http://schemas.microsoft.com/office/drawing/2014/main" id="{3D02EB95-A960-495A-9A68-9143830A762E}"/>
              </a:ext>
            </a:extLst>
          </p:cNvPr>
          <p:cNvSpPr/>
          <p:nvPr/>
        </p:nvSpPr>
        <p:spPr>
          <a:xfrm>
            <a:off x="6523903" y="7090911"/>
            <a:ext cx="876657" cy="920360"/>
          </a:xfrm>
          <a:custGeom>
            <a:avLst/>
            <a:gdLst>
              <a:gd name="connsiteX0" fmla="*/ 83272 w 876657"/>
              <a:gd name="connsiteY0" fmla="*/ 2039 h 920360"/>
              <a:gd name="connsiteX1" fmla="*/ 45172 w 876657"/>
              <a:gd name="connsiteY1" fmla="*/ 284614 h 920360"/>
              <a:gd name="connsiteX2" fmla="*/ 111847 w 876657"/>
              <a:gd name="connsiteY2" fmla="*/ 646564 h 920360"/>
              <a:gd name="connsiteX3" fmla="*/ 381722 w 876657"/>
              <a:gd name="connsiteY3" fmla="*/ 875164 h 920360"/>
              <a:gd name="connsiteX4" fmla="*/ 857972 w 876657"/>
              <a:gd name="connsiteY4" fmla="*/ 716414 h 920360"/>
              <a:gd name="connsiteX5" fmla="*/ 740497 w 876657"/>
              <a:gd name="connsiteY5" fmla="*/ 783089 h 920360"/>
              <a:gd name="connsiteX6" fmla="*/ 369022 w 876657"/>
              <a:gd name="connsiteY6" fmla="*/ 906914 h 920360"/>
              <a:gd name="connsiteX7" fmla="*/ 10247 w 876657"/>
              <a:gd name="connsiteY7" fmla="*/ 430664 h 920360"/>
              <a:gd name="connsiteX8" fmla="*/ 83272 w 876657"/>
              <a:gd name="connsiteY8" fmla="*/ 2039 h 92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6657" h="920360">
                <a:moveTo>
                  <a:pt x="83272" y="2039"/>
                </a:moveTo>
                <a:cubicBezTo>
                  <a:pt x="89093" y="-22303"/>
                  <a:pt x="40409" y="177193"/>
                  <a:pt x="45172" y="284614"/>
                </a:cubicBezTo>
                <a:cubicBezTo>
                  <a:pt x="49935" y="392035"/>
                  <a:pt x="55755" y="548139"/>
                  <a:pt x="111847" y="646564"/>
                </a:cubicBezTo>
                <a:cubicBezTo>
                  <a:pt x="167939" y="744989"/>
                  <a:pt x="257368" y="863522"/>
                  <a:pt x="381722" y="875164"/>
                </a:cubicBezTo>
                <a:cubicBezTo>
                  <a:pt x="506076" y="886806"/>
                  <a:pt x="798176" y="731760"/>
                  <a:pt x="857972" y="716414"/>
                </a:cubicBezTo>
                <a:cubicBezTo>
                  <a:pt x="917768" y="701068"/>
                  <a:pt x="821989" y="751339"/>
                  <a:pt x="740497" y="783089"/>
                </a:cubicBezTo>
                <a:cubicBezTo>
                  <a:pt x="659005" y="814839"/>
                  <a:pt x="490730" y="965651"/>
                  <a:pt x="369022" y="906914"/>
                </a:cubicBezTo>
                <a:cubicBezTo>
                  <a:pt x="247314" y="848177"/>
                  <a:pt x="54168" y="581477"/>
                  <a:pt x="10247" y="430664"/>
                </a:cubicBezTo>
                <a:cubicBezTo>
                  <a:pt x="-33674" y="279852"/>
                  <a:pt x="77451" y="26381"/>
                  <a:pt x="83272" y="20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: 図形 1210">
            <a:extLst>
              <a:ext uri="{FF2B5EF4-FFF2-40B4-BE49-F238E27FC236}">
                <a16:creationId xmlns:a16="http://schemas.microsoft.com/office/drawing/2014/main" id="{F6223353-FD22-4E87-8CDB-932F3808DAC8}"/>
              </a:ext>
            </a:extLst>
          </p:cNvPr>
          <p:cNvSpPr/>
          <p:nvPr/>
        </p:nvSpPr>
        <p:spPr>
          <a:xfrm>
            <a:off x="6435509" y="7638718"/>
            <a:ext cx="969198" cy="535368"/>
          </a:xfrm>
          <a:custGeom>
            <a:avLst/>
            <a:gdLst>
              <a:gd name="connsiteX0" fmla="*/ 9741 w 969198"/>
              <a:gd name="connsiteY0" fmla="*/ 332 h 535368"/>
              <a:gd name="connsiteX1" fmla="*/ 44666 w 969198"/>
              <a:gd name="connsiteY1" fmla="*/ 181307 h 535368"/>
              <a:gd name="connsiteX2" fmla="*/ 435191 w 969198"/>
              <a:gd name="connsiteY2" fmla="*/ 476582 h 535368"/>
              <a:gd name="connsiteX3" fmla="*/ 962241 w 969198"/>
              <a:gd name="connsiteY3" fmla="*/ 365457 h 535368"/>
              <a:gd name="connsiteX4" fmla="*/ 717766 w 969198"/>
              <a:gd name="connsiteY4" fmla="*/ 463882 h 535368"/>
              <a:gd name="connsiteX5" fmla="*/ 438366 w 969198"/>
              <a:gd name="connsiteY5" fmla="*/ 517857 h 535368"/>
              <a:gd name="connsiteX6" fmla="*/ 41491 w 969198"/>
              <a:gd name="connsiteY6" fmla="*/ 146382 h 535368"/>
              <a:gd name="connsiteX7" fmla="*/ 9741 w 969198"/>
              <a:gd name="connsiteY7" fmla="*/ 332 h 535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9198" h="535368">
                <a:moveTo>
                  <a:pt x="9741" y="332"/>
                </a:moveTo>
                <a:cubicBezTo>
                  <a:pt x="10270" y="6153"/>
                  <a:pt x="-26242" y="101932"/>
                  <a:pt x="44666" y="181307"/>
                </a:cubicBezTo>
                <a:cubicBezTo>
                  <a:pt x="115574" y="260682"/>
                  <a:pt x="282262" y="445890"/>
                  <a:pt x="435191" y="476582"/>
                </a:cubicBezTo>
                <a:cubicBezTo>
                  <a:pt x="588120" y="507274"/>
                  <a:pt x="915145" y="367574"/>
                  <a:pt x="962241" y="365457"/>
                </a:cubicBezTo>
                <a:cubicBezTo>
                  <a:pt x="1009337" y="363340"/>
                  <a:pt x="805078" y="438482"/>
                  <a:pt x="717766" y="463882"/>
                </a:cubicBezTo>
                <a:cubicBezTo>
                  <a:pt x="630454" y="489282"/>
                  <a:pt x="551079" y="570774"/>
                  <a:pt x="438366" y="517857"/>
                </a:cubicBezTo>
                <a:cubicBezTo>
                  <a:pt x="325654" y="464940"/>
                  <a:pt x="109224" y="226815"/>
                  <a:pt x="41491" y="146382"/>
                </a:cubicBezTo>
                <a:cubicBezTo>
                  <a:pt x="-26242" y="65949"/>
                  <a:pt x="9212" y="-5489"/>
                  <a:pt x="9741" y="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: 図形 1211">
            <a:extLst>
              <a:ext uri="{FF2B5EF4-FFF2-40B4-BE49-F238E27FC236}">
                <a16:creationId xmlns:a16="http://schemas.microsoft.com/office/drawing/2014/main" id="{F47E0B68-EE86-4B64-972A-D5D683A5F6F4}"/>
              </a:ext>
            </a:extLst>
          </p:cNvPr>
          <p:cNvSpPr/>
          <p:nvPr/>
        </p:nvSpPr>
        <p:spPr>
          <a:xfrm>
            <a:off x="5973857" y="7764654"/>
            <a:ext cx="998525" cy="555830"/>
          </a:xfrm>
          <a:custGeom>
            <a:avLst/>
            <a:gdLst>
              <a:gd name="connsiteX0" fmla="*/ 45943 w 998525"/>
              <a:gd name="connsiteY0" fmla="*/ 1396 h 555830"/>
              <a:gd name="connsiteX1" fmla="*/ 144368 w 998525"/>
              <a:gd name="connsiteY1" fmla="*/ 445896 h 555830"/>
              <a:gd name="connsiteX2" fmla="*/ 969868 w 998525"/>
              <a:gd name="connsiteY2" fmla="*/ 544321 h 555830"/>
              <a:gd name="connsiteX3" fmla="*/ 753968 w 998525"/>
              <a:gd name="connsiteY3" fmla="*/ 550671 h 555830"/>
              <a:gd name="connsiteX4" fmla="*/ 214218 w 998525"/>
              <a:gd name="connsiteY4" fmla="*/ 515746 h 555830"/>
              <a:gd name="connsiteX5" fmla="*/ 7843 w 998525"/>
              <a:gd name="connsiteY5" fmla="*/ 312546 h 555830"/>
              <a:gd name="connsiteX6" fmla="*/ 45943 w 998525"/>
              <a:gd name="connsiteY6" fmla="*/ 1396 h 555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25" h="555830">
                <a:moveTo>
                  <a:pt x="45943" y="1396"/>
                </a:moveTo>
                <a:cubicBezTo>
                  <a:pt x="68697" y="23621"/>
                  <a:pt x="-9619" y="355409"/>
                  <a:pt x="144368" y="445896"/>
                </a:cubicBezTo>
                <a:cubicBezTo>
                  <a:pt x="298355" y="536383"/>
                  <a:pt x="868268" y="526859"/>
                  <a:pt x="969868" y="544321"/>
                </a:cubicBezTo>
                <a:cubicBezTo>
                  <a:pt x="1071468" y="561783"/>
                  <a:pt x="879910" y="555434"/>
                  <a:pt x="753968" y="550671"/>
                </a:cubicBezTo>
                <a:cubicBezTo>
                  <a:pt x="628026" y="545909"/>
                  <a:pt x="338572" y="555433"/>
                  <a:pt x="214218" y="515746"/>
                </a:cubicBezTo>
                <a:cubicBezTo>
                  <a:pt x="89864" y="476059"/>
                  <a:pt x="32714" y="396683"/>
                  <a:pt x="7843" y="312546"/>
                </a:cubicBezTo>
                <a:cubicBezTo>
                  <a:pt x="-17028" y="228409"/>
                  <a:pt x="23189" y="-20829"/>
                  <a:pt x="45943" y="13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: 図形 1212">
            <a:extLst>
              <a:ext uri="{FF2B5EF4-FFF2-40B4-BE49-F238E27FC236}">
                <a16:creationId xmlns:a16="http://schemas.microsoft.com/office/drawing/2014/main" id="{ED7A90DF-E685-450A-8E60-387126ACF2D3}"/>
              </a:ext>
            </a:extLst>
          </p:cNvPr>
          <p:cNvSpPr/>
          <p:nvPr/>
        </p:nvSpPr>
        <p:spPr>
          <a:xfrm>
            <a:off x="5760629" y="7900355"/>
            <a:ext cx="426870" cy="1538369"/>
          </a:xfrm>
          <a:custGeom>
            <a:avLst/>
            <a:gdLst>
              <a:gd name="connsiteX0" fmla="*/ 87721 w 426870"/>
              <a:gd name="connsiteY0" fmla="*/ 8570 h 1538369"/>
              <a:gd name="connsiteX1" fmla="*/ 59146 w 426870"/>
              <a:gd name="connsiteY1" fmla="*/ 564195 h 1538369"/>
              <a:gd name="connsiteX2" fmla="*/ 398871 w 426870"/>
              <a:gd name="connsiteY2" fmla="*/ 1459545 h 1538369"/>
              <a:gd name="connsiteX3" fmla="*/ 367121 w 426870"/>
              <a:gd name="connsiteY3" fmla="*/ 1399220 h 1538369"/>
              <a:gd name="connsiteX4" fmla="*/ 46446 w 426870"/>
              <a:gd name="connsiteY4" fmla="*/ 627695 h 1538369"/>
              <a:gd name="connsiteX5" fmla="*/ 5171 w 426870"/>
              <a:gd name="connsiteY5" fmla="*/ 253045 h 1538369"/>
              <a:gd name="connsiteX6" fmla="*/ 87721 w 426870"/>
              <a:gd name="connsiteY6" fmla="*/ 8570 h 1538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6870" h="1538369">
                <a:moveTo>
                  <a:pt x="87721" y="8570"/>
                </a:moveTo>
                <a:cubicBezTo>
                  <a:pt x="96717" y="60428"/>
                  <a:pt x="7288" y="322366"/>
                  <a:pt x="59146" y="564195"/>
                </a:cubicBezTo>
                <a:cubicBezTo>
                  <a:pt x="111004" y="806024"/>
                  <a:pt x="347542" y="1320374"/>
                  <a:pt x="398871" y="1459545"/>
                </a:cubicBezTo>
                <a:cubicBezTo>
                  <a:pt x="450200" y="1598716"/>
                  <a:pt x="425858" y="1537861"/>
                  <a:pt x="367121" y="1399220"/>
                </a:cubicBezTo>
                <a:cubicBezTo>
                  <a:pt x="308384" y="1260579"/>
                  <a:pt x="106771" y="818724"/>
                  <a:pt x="46446" y="627695"/>
                </a:cubicBezTo>
                <a:cubicBezTo>
                  <a:pt x="-13879" y="436666"/>
                  <a:pt x="-121" y="353058"/>
                  <a:pt x="5171" y="253045"/>
                </a:cubicBezTo>
                <a:cubicBezTo>
                  <a:pt x="10463" y="153033"/>
                  <a:pt x="78725" y="-43288"/>
                  <a:pt x="87721" y="85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: 図形 1213">
            <a:extLst>
              <a:ext uri="{FF2B5EF4-FFF2-40B4-BE49-F238E27FC236}">
                <a16:creationId xmlns:a16="http://schemas.microsoft.com/office/drawing/2014/main" id="{7F303297-E321-405B-A87A-0E634F99A7FF}"/>
              </a:ext>
            </a:extLst>
          </p:cNvPr>
          <p:cNvSpPr/>
          <p:nvPr/>
        </p:nvSpPr>
        <p:spPr>
          <a:xfrm>
            <a:off x="5878577" y="7628217"/>
            <a:ext cx="832641" cy="1559357"/>
          </a:xfrm>
          <a:custGeom>
            <a:avLst/>
            <a:gdLst>
              <a:gd name="connsiteX0" fmla="*/ 90423 w 832641"/>
              <a:gd name="connsiteY0" fmla="*/ 1308 h 1559357"/>
              <a:gd name="connsiteX1" fmla="*/ 49148 w 832641"/>
              <a:gd name="connsiteY1" fmla="*/ 522008 h 1559357"/>
              <a:gd name="connsiteX2" fmla="*/ 306323 w 832641"/>
              <a:gd name="connsiteY2" fmla="*/ 1303058 h 1559357"/>
              <a:gd name="connsiteX3" fmla="*/ 804798 w 832641"/>
              <a:gd name="connsiteY3" fmla="*/ 1541183 h 1559357"/>
              <a:gd name="connsiteX4" fmla="*/ 712723 w 832641"/>
              <a:gd name="connsiteY4" fmla="*/ 1518958 h 1559357"/>
              <a:gd name="connsiteX5" fmla="*/ 239648 w 832641"/>
              <a:gd name="connsiteY5" fmla="*/ 1328458 h 1559357"/>
              <a:gd name="connsiteX6" fmla="*/ 4698 w 832641"/>
              <a:gd name="connsiteY6" fmla="*/ 404533 h 1559357"/>
              <a:gd name="connsiteX7" fmla="*/ 90423 w 832641"/>
              <a:gd name="connsiteY7" fmla="*/ 1308 h 155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2641" h="1559357">
                <a:moveTo>
                  <a:pt x="90423" y="1308"/>
                </a:moveTo>
                <a:cubicBezTo>
                  <a:pt x="97831" y="20887"/>
                  <a:pt x="13165" y="305050"/>
                  <a:pt x="49148" y="522008"/>
                </a:cubicBezTo>
                <a:cubicBezTo>
                  <a:pt x="85131" y="738966"/>
                  <a:pt x="180381" y="1133196"/>
                  <a:pt x="306323" y="1303058"/>
                </a:cubicBezTo>
                <a:cubicBezTo>
                  <a:pt x="432265" y="1472920"/>
                  <a:pt x="737065" y="1505200"/>
                  <a:pt x="804798" y="1541183"/>
                </a:cubicBezTo>
                <a:cubicBezTo>
                  <a:pt x="872531" y="1577166"/>
                  <a:pt x="806915" y="1554412"/>
                  <a:pt x="712723" y="1518958"/>
                </a:cubicBezTo>
                <a:cubicBezTo>
                  <a:pt x="618531" y="1483504"/>
                  <a:pt x="357652" y="1514195"/>
                  <a:pt x="239648" y="1328458"/>
                </a:cubicBezTo>
                <a:cubicBezTo>
                  <a:pt x="121644" y="1142721"/>
                  <a:pt x="32744" y="624137"/>
                  <a:pt x="4698" y="404533"/>
                </a:cubicBezTo>
                <a:cubicBezTo>
                  <a:pt x="-23348" y="184929"/>
                  <a:pt x="83015" y="-18271"/>
                  <a:pt x="90423" y="13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: 図形 1214">
            <a:extLst>
              <a:ext uri="{FF2B5EF4-FFF2-40B4-BE49-F238E27FC236}">
                <a16:creationId xmlns:a16="http://schemas.microsoft.com/office/drawing/2014/main" id="{CB4032AA-7E33-4D49-8B80-3787C6A9C43F}"/>
              </a:ext>
            </a:extLst>
          </p:cNvPr>
          <p:cNvSpPr/>
          <p:nvPr/>
        </p:nvSpPr>
        <p:spPr>
          <a:xfrm>
            <a:off x="3628967" y="3142280"/>
            <a:ext cx="1389390" cy="350571"/>
          </a:xfrm>
          <a:custGeom>
            <a:avLst/>
            <a:gdLst>
              <a:gd name="connsiteX0" fmla="*/ 58 w 1389390"/>
              <a:gd name="connsiteY0" fmla="*/ 350220 h 350571"/>
              <a:gd name="connsiteX1" fmla="*/ 704908 w 1389390"/>
              <a:gd name="connsiteY1" fmla="*/ 83520 h 350571"/>
              <a:gd name="connsiteX2" fmla="*/ 1197033 w 1389390"/>
              <a:gd name="connsiteY2" fmla="*/ 77170 h 350571"/>
              <a:gd name="connsiteX3" fmla="*/ 1384358 w 1389390"/>
              <a:gd name="connsiteY3" fmla="*/ 242270 h 350571"/>
              <a:gd name="connsiteX4" fmla="*/ 1327208 w 1389390"/>
              <a:gd name="connsiteY4" fmla="*/ 140670 h 350571"/>
              <a:gd name="connsiteX5" fmla="*/ 1235133 w 1389390"/>
              <a:gd name="connsiteY5" fmla="*/ 45420 h 350571"/>
              <a:gd name="connsiteX6" fmla="*/ 743008 w 1389390"/>
              <a:gd name="connsiteY6" fmla="*/ 20020 h 350571"/>
              <a:gd name="connsiteX7" fmla="*/ 58 w 1389390"/>
              <a:gd name="connsiteY7" fmla="*/ 350220 h 35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9390" h="350571">
                <a:moveTo>
                  <a:pt x="58" y="350220"/>
                </a:moveTo>
                <a:cubicBezTo>
                  <a:pt x="-6292" y="360803"/>
                  <a:pt x="505412" y="129028"/>
                  <a:pt x="704908" y="83520"/>
                </a:cubicBezTo>
                <a:cubicBezTo>
                  <a:pt x="904404" y="38012"/>
                  <a:pt x="1083791" y="50712"/>
                  <a:pt x="1197033" y="77170"/>
                </a:cubicBezTo>
                <a:cubicBezTo>
                  <a:pt x="1310275" y="103628"/>
                  <a:pt x="1362662" y="231687"/>
                  <a:pt x="1384358" y="242270"/>
                </a:cubicBezTo>
                <a:cubicBezTo>
                  <a:pt x="1406054" y="252853"/>
                  <a:pt x="1352079" y="173478"/>
                  <a:pt x="1327208" y="140670"/>
                </a:cubicBezTo>
                <a:cubicBezTo>
                  <a:pt x="1302337" y="107862"/>
                  <a:pt x="1332500" y="65528"/>
                  <a:pt x="1235133" y="45420"/>
                </a:cubicBezTo>
                <a:cubicBezTo>
                  <a:pt x="1137766" y="25312"/>
                  <a:pt x="946208" y="-29192"/>
                  <a:pt x="743008" y="20020"/>
                </a:cubicBezTo>
                <a:cubicBezTo>
                  <a:pt x="539808" y="69232"/>
                  <a:pt x="6408" y="339637"/>
                  <a:pt x="58" y="3502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: 図形 1215">
            <a:extLst>
              <a:ext uri="{FF2B5EF4-FFF2-40B4-BE49-F238E27FC236}">
                <a16:creationId xmlns:a16="http://schemas.microsoft.com/office/drawing/2014/main" id="{39F2867F-63C7-42EA-886A-CD80D1AC5199}"/>
              </a:ext>
            </a:extLst>
          </p:cNvPr>
          <p:cNvSpPr/>
          <p:nvPr/>
        </p:nvSpPr>
        <p:spPr>
          <a:xfrm>
            <a:off x="3933582" y="3310535"/>
            <a:ext cx="1030473" cy="277286"/>
          </a:xfrm>
          <a:custGeom>
            <a:avLst/>
            <a:gdLst>
              <a:gd name="connsiteX0" fmla="*/ 243 w 1030473"/>
              <a:gd name="connsiteY0" fmla="*/ 277215 h 277286"/>
              <a:gd name="connsiteX1" fmla="*/ 587618 w 1030473"/>
              <a:gd name="connsiteY1" fmla="*/ 45440 h 277286"/>
              <a:gd name="connsiteX2" fmla="*/ 1019418 w 1030473"/>
              <a:gd name="connsiteY2" fmla="*/ 270865 h 277286"/>
              <a:gd name="connsiteX3" fmla="*/ 886068 w 1030473"/>
              <a:gd name="connsiteY3" fmla="*/ 162915 h 277286"/>
              <a:gd name="connsiteX4" fmla="*/ 708268 w 1030473"/>
              <a:gd name="connsiteY4" fmla="*/ 39090 h 277286"/>
              <a:gd name="connsiteX5" fmla="*/ 517768 w 1030473"/>
              <a:gd name="connsiteY5" fmla="*/ 16865 h 277286"/>
              <a:gd name="connsiteX6" fmla="*/ 243 w 1030473"/>
              <a:gd name="connsiteY6" fmla="*/ 277215 h 277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0473" h="277286">
                <a:moveTo>
                  <a:pt x="243" y="277215"/>
                </a:moveTo>
                <a:cubicBezTo>
                  <a:pt x="11885" y="281977"/>
                  <a:pt x="417756" y="46498"/>
                  <a:pt x="587618" y="45440"/>
                </a:cubicBezTo>
                <a:cubicBezTo>
                  <a:pt x="757481" y="44382"/>
                  <a:pt x="969676" y="251286"/>
                  <a:pt x="1019418" y="270865"/>
                </a:cubicBezTo>
                <a:cubicBezTo>
                  <a:pt x="1069160" y="290444"/>
                  <a:pt x="937926" y="201544"/>
                  <a:pt x="886068" y="162915"/>
                </a:cubicBezTo>
                <a:cubicBezTo>
                  <a:pt x="834210" y="124286"/>
                  <a:pt x="769651" y="63432"/>
                  <a:pt x="708268" y="39090"/>
                </a:cubicBezTo>
                <a:cubicBezTo>
                  <a:pt x="646885" y="14748"/>
                  <a:pt x="638418" y="-21764"/>
                  <a:pt x="517768" y="16865"/>
                </a:cubicBezTo>
                <a:cubicBezTo>
                  <a:pt x="397118" y="55494"/>
                  <a:pt x="-11399" y="272453"/>
                  <a:pt x="243" y="2772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: 図形 1216">
            <a:extLst>
              <a:ext uri="{FF2B5EF4-FFF2-40B4-BE49-F238E27FC236}">
                <a16:creationId xmlns:a16="http://schemas.microsoft.com/office/drawing/2014/main" id="{7F8390FB-0943-4841-9E8B-31729F6AB5AC}"/>
              </a:ext>
            </a:extLst>
          </p:cNvPr>
          <p:cNvSpPr/>
          <p:nvPr/>
        </p:nvSpPr>
        <p:spPr>
          <a:xfrm>
            <a:off x="5067298" y="3186149"/>
            <a:ext cx="889200" cy="307138"/>
          </a:xfrm>
          <a:custGeom>
            <a:avLst/>
            <a:gdLst>
              <a:gd name="connsiteX0" fmla="*/ 2 w 889200"/>
              <a:gd name="connsiteY0" fmla="*/ 119026 h 307138"/>
              <a:gd name="connsiteX1" fmla="*/ 365127 w 889200"/>
              <a:gd name="connsiteY1" fmla="*/ 71401 h 307138"/>
              <a:gd name="connsiteX2" fmla="*/ 857252 w 889200"/>
              <a:gd name="connsiteY2" fmla="*/ 290476 h 307138"/>
              <a:gd name="connsiteX3" fmla="*/ 790577 w 889200"/>
              <a:gd name="connsiteY3" fmla="*/ 261901 h 307138"/>
              <a:gd name="connsiteX4" fmla="*/ 381002 w 889200"/>
              <a:gd name="connsiteY4" fmla="*/ 23776 h 307138"/>
              <a:gd name="connsiteX5" fmla="*/ 358777 w 889200"/>
              <a:gd name="connsiteY5" fmla="*/ 17426 h 307138"/>
              <a:gd name="connsiteX6" fmla="*/ 2 w 889200"/>
              <a:gd name="connsiteY6" fmla="*/ 119026 h 307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9200" h="307138">
                <a:moveTo>
                  <a:pt x="2" y="119026"/>
                </a:moveTo>
                <a:cubicBezTo>
                  <a:pt x="1060" y="128022"/>
                  <a:pt x="222252" y="42826"/>
                  <a:pt x="365127" y="71401"/>
                </a:cubicBezTo>
                <a:cubicBezTo>
                  <a:pt x="508002" y="99976"/>
                  <a:pt x="786344" y="258726"/>
                  <a:pt x="857252" y="290476"/>
                </a:cubicBezTo>
                <a:cubicBezTo>
                  <a:pt x="928160" y="322226"/>
                  <a:pt x="869952" y="306351"/>
                  <a:pt x="790577" y="261901"/>
                </a:cubicBezTo>
                <a:cubicBezTo>
                  <a:pt x="711202" y="217451"/>
                  <a:pt x="452969" y="64522"/>
                  <a:pt x="381002" y="23776"/>
                </a:cubicBezTo>
                <a:cubicBezTo>
                  <a:pt x="309035" y="-16970"/>
                  <a:pt x="415927" y="4197"/>
                  <a:pt x="358777" y="17426"/>
                </a:cubicBezTo>
                <a:cubicBezTo>
                  <a:pt x="301627" y="30655"/>
                  <a:pt x="-1056" y="110030"/>
                  <a:pt x="2" y="1190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: 図形 1217">
            <a:extLst>
              <a:ext uri="{FF2B5EF4-FFF2-40B4-BE49-F238E27FC236}">
                <a16:creationId xmlns:a16="http://schemas.microsoft.com/office/drawing/2014/main" id="{DBBF4675-4112-41AF-88B5-E6A6C56A0F39}"/>
              </a:ext>
            </a:extLst>
          </p:cNvPr>
          <p:cNvSpPr/>
          <p:nvPr/>
        </p:nvSpPr>
        <p:spPr>
          <a:xfrm>
            <a:off x="5387727" y="3668092"/>
            <a:ext cx="621572" cy="160494"/>
          </a:xfrm>
          <a:custGeom>
            <a:avLst/>
            <a:gdLst>
              <a:gd name="connsiteX0" fmla="*/ 248 w 621572"/>
              <a:gd name="connsiteY0" fmla="*/ 21258 h 160494"/>
              <a:gd name="connsiteX1" fmla="*/ 336798 w 621572"/>
              <a:gd name="connsiteY1" fmla="*/ 8558 h 160494"/>
              <a:gd name="connsiteX2" fmla="*/ 613023 w 621572"/>
              <a:gd name="connsiteY2" fmla="*/ 157783 h 160494"/>
              <a:gd name="connsiteX3" fmla="*/ 527298 w 621572"/>
              <a:gd name="connsiteY3" fmla="*/ 100633 h 160494"/>
              <a:gd name="connsiteX4" fmla="*/ 285998 w 621572"/>
              <a:gd name="connsiteY4" fmla="*/ 46658 h 160494"/>
              <a:gd name="connsiteX5" fmla="*/ 248 w 621572"/>
              <a:gd name="connsiteY5" fmla="*/ 21258 h 16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1572" h="160494">
                <a:moveTo>
                  <a:pt x="248" y="21258"/>
                </a:moveTo>
                <a:cubicBezTo>
                  <a:pt x="8715" y="14908"/>
                  <a:pt x="234669" y="-14196"/>
                  <a:pt x="336798" y="8558"/>
                </a:cubicBezTo>
                <a:cubicBezTo>
                  <a:pt x="438927" y="31312"/>
                  <a:pt x="581273" y="142437"/>
                  <a:pt x="613023" y="157783"/>
                </a:cubicBezTo>
                <a:cubicBezTo>
                  <a:pt x="644773" y="173129"/>
                  <a:pt x="581802" y="119154"/>
                  <a:pt x="527298" y="100633"/>
                </a:cubicBezTo>
                <a:cubicBezTo>
                  <a:pt x="472794" y="82112"/>
                  <a:pt x="370135" y="61475"/>
                  <a:pt x="285998" y="46658"/>
                </a:cubicBezTo>
                <a:cubicBezTo>
                  <a:pt x="201861" y="31841"/>
                  <a:pt x="-8219" y="27608"/>
                  <a:pt x="248" y="212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: 図形 1218">
            <a:extLst>
              <a:ext uri="{FF2B5EF4-FFF2-40B4-BE49-F238E27FC236}">
                <a16:creationId xmlns:a16="http://schemas.microsoft.com/office/drawing/2014/main" id="{BC72AE1E-A253-4DE2-86FB-A7D9EF0D4EE9}"/>
              </a:ext>
            </a:extLst>
          </p:cNvPr>
          <p:cNvSpPr/>
          <p:nvPr/>
        </p:nvSpPr>
        <p:spPr>
          <a:xfrm>
            <a:off x="5651307" y="3916935"/>
            <a:ext cx="673546" cy="445901"/>
          </a:xfrm>
          <a:custGeom>
            <a:avLst/>
            <a:gdLst>
              <a:gd name="connsiteX0" fmla="*/ 193 w 673546"/>
              <a:gd name="connsiteY0" fmla="*/ 1015 h 445901"/>
              <a:gd name="connsiteX1" fmla="*/ 343093 w 673546"/>
              <a:gd name="connsiteY1" fmla="*/ 131190 h 445901"/>
              <a:gd name="connsiteX2" fmla="*/ 673293 w 673546"/>
              <a:gd name="connsiteY2" fmla="*/ 445515 h 445901"/>
              <a:gd name="connsiteX3" fmla="*/ 390718 w 673546"/>
              <a:gd name="connsiteY3" fmla="*/ 191515 h 445901"/>
              <a:gd name="connsiteX4" fmla="*/ 193 w 673546"/>
              <a:gd name="connsiteY4" fmla="*/ 1015 h 445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3546" h="445901">
                <a:moveTo>
                  <a:pt x="193" y="1015"/>
                </a:moveTo>
                <a:cubicBezTo>
                  <a:pt x="-7744" y="-9039"/>
                  <a:pt x="230910" y="57107"/>
                  <a:pt x="343093" y="131190"/>
                </a:cubicBezTo>
                <a:cubicBezTo>
                  <a:pt x="455276" y="205273"/>
                  <a:pt x="665356" y="435461"/>
                  <a:pt x="673293" y="445515"/>
                </a:cubicBezTo>
                <a:cubicBezTo>
                  <a:pt x="681230" y="455569"/>
                  <a:pt x="501314" y="266657"/>
                  <a:pt x="390718" y="191515"/>
                </a:cubicBezTo>
                <a:cubicBezTo>
                  <a:pt x="280122" y="116373"/>
                  <a:pt x="8130" y="11069"/>
                  <a:pt x="193" y="10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: 図形 1219">
            <a:extLst>
              <a:ext uri="{FF2B5EF4-FFF2-40B4-BE49-F238E27FC236}">
                <a16:creationId xmlns:a16="http://schemas.microsoft.com/office/drawing/2014/main" id="{31EA1045-F34A-48EF-B9EB-D92E05064DE7}"/>
              </a:ext>
            </a:extLst>
          </p:cNvPr>
          <p:cNvSpPr/>
          <p:nvPr/>
        </p:nvSpPr>
        <p:spPr>
          <a:xfrm>
            <a:off x="1663109" y="8953279"/>
            <a:ext cx="80540" cy="1644724"/>
          </a:xfrm>
          <a:custGeom>
            <a:avLst/>
            <a:gdLst>
              <a:gd name="connsiteX0" fmla="*/ 25991 w 80540"/>
              <a:gd name="connsiteY0" fmla="*/ 3396 h 1644724"/>
              <a:gd name="connsiteX1" fmla="*/ 591 w 80540"/>
              <a:gd name="connsiteY1" fmla="*/ 282796 h 1644724"/>
              <a:gd name="connsiteX2" fmla="*/ 54566 w 80540"/>
              <a:gd name="connsiteY2" fmla="*/ 1016221 h 1644724"/>
              <a:gd name="connsiteX3" fmla="*/ 51391 w 80540"/>
              <a:gd name="connsiteY3" fmla="*/ 1638521 h 1644724"/>
              <a:gd name="connsiteX4" fmla="*/ 79966 w 80540"/>
              <a:gd name="connsiteY4" fmla="*/ 1301971 h 1644724"/>
              <a:gd name="connsiteX5" fmla="*/ 67266 w 80540"/>
              <a:gd name="connsiteY5" fmla="*/ 759046 h 1644724"/>
              <a:gd name="connsiteX6" fmla="*/ 29166 w 80540"/>
              <a:gd name="connsiteY6" fmla="*/ 444721 h 1644724"/>
              <a:gd name="connsiteX7" fmla="*/ 25991 w 80540"/>
              <a:gd name="connsiteY7" fmla="*/ 3396 h 1644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540" h="1644724">
                <a:moveTo>
                  <a:pt x="25991" y="3396"/>
                </a:moveTo>
                <a:cubicBezTo>
                  <a:pt x="21229" y="-23591"/>
                  <a:pt x="-4171" y="113992"/>
                  <a:pt x="591" y="282796"/>
                </a:cubicBezTo>
                <a:cubicBezTo>
                  <a:pt x="5353" y="451600"/>
                  <a:pt x="46099" y="790267"/>
                  <a:pt x="54566" y="1016221"/>
                </a:cubicBezTo>
                <a:cubicBezTo>
                  <a:pt x="63033" y="1242175"/>
                  <a:pt x="47158" y="1590896"/>
                  <a:pt x="51391" y="1638521"/>
                </a:cubicBezTo>
                <a:cubicBezTo>
                  <a:pt x="55624" y="1686146"/>
                  <a:pt x="77320" y="1448550"/>
                  <a:pt x="79966" y="1301971"/>
                </a:cubicBezTo>
                <a:cubicBezTo>
                  <a:pt x="82612" y="1155392"/>
                  <a:pt x="75733" y="901921"/>
                  <a:pt x="67266" y="759046"/>
                </a:cubicBezTo>
                <a:cubicBezTo>
                  <a:pt x="58799" y="616171"/>
                  <a:pt x="36574" y="566429"/>
                  <a:pt x="29166" y="444721"/>
                </a:cubicBezTo>
                <a:cubicBezTo>
                  <a:pt x="21758" y="323013"/>
                  <a:pt x="30753" y="30383"/>
                  <a:pt x="25991" y="33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: 図形 1220">
            <a:extLst>
              <a:ext uri="{FF2B5EF4-FFF2-40B4-BE49-F238E27FC236}">
                <a16:creationId xmlns:a16="http://schemas.microsoft.com/office/drawing/2014/main" id="{3593CE58-9E58-4DD0-9974-47BB9490F05F}"/>
              </a:ext>
            </a:extLst>
          </p:cNvPr>
          <p:cNvSpPr/>
          <p:nvPr/>
        </p:nvSpPr>
        <p:spPr>
          <a:xfrm>
            <a:off x="1616013" y="10601325"/>
            <a:ext cx="82736" cy="666750"/>
          </a:xfrm>
          <a:custGeom>
            <a:avLst/>
            <a:gdLst>
              <a:gd name="connsiteX0" fmla="*/ 82612 w 82736"/>
              <a:gd name="connsiteY0" fmla="*/ 0 h 666750"/>
              <a:gd name="connsiteX1" fmla="*/ 41337 w 82736"/>
              <a:gd name="connsiteY1" fmla="*/ 212725 h 666750"/>
              <a:gd name="connsiteX2" fmla="*/ 62 w 82736"/>
              <a:gd name="connsiteY2" fmla="*/ 666750 h 666750"/>
              <a:gd name="connsiteX3" fmla="*/ 50862 w 82736"/>
              <a:gd name="connsiteY3" fmla="*/ 212725 h 666750"/>
              <a:gd name="connsiteX4" fmla="*/ 82612 w 82736"/>
              <a:gd name="connsiteY4" fmla="*/ 0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36" h="666750">
                <a:moveTo>
                  <a:pt x="82612" y="0"/>
                </a:moveTo>
                <a:cubicBezTo>
                  <a:pt x="81025" y="0"/>
                  <a:pt x="55095" y="101600"/>
                  <a:pt x="41337" y="212725"/>
                </a:cubicBezTo>
                <a:cubicBezTo>
                  <a:pt x="27579" y="323850"/>
                  <a:pt x="-1525" y="666750"/>
                  <a:pt x="62" y="666750"/>
                </a:cubicBezTo>
                <a:cubicBezTo>
                  <a:pt x="1649" y="666750"/>
                  <a:pt x="31283" y="328083"/>
                  <a:pt x="50862" y="212725"/>
                </a:cubicBezTo>
                <a:cubicBezTo>
                  <a:pt x="70441" y="97367"/>
                  <a:pt x="84199" y="0"/>
                  <a:pt x="8261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: 図形 1221">
            <a:extLst>
              <a:ext uri="{FF2B5EF4-FFF2-40B4-BE49-F238E27FC236}">
                <a16:creationId xmlns:a16="http://schemas.microsoft.com/office/drawing/2014/main" id="{3F0BFC69-92F1-45C8-9F5F-87385ABA86D6}"/>
              </a:ext>
            </a:extLst>
          </p:cNvPr>
          <p:cNvSpPr/>
          <p:nvPr/>
        </p:nvSpPr>
        <p:spPr>
          <a:xfrm>
            <a:off x="2271699" y="10723172"/>
            <a:ext cx="71551" cy="576243"/>
          </a:xfrm>
          <a:custGeom>
            <a:avLst/>
            <a:gdLst>
              <a:gd name="connsiteX0" fmla="*/ 44464 w 71551"/>
              <a:gd name="connsiteY0" fmla="*/ 1978 h 576243"/>
              <a:gd name="connsiteX1" fmla="*/ 63514 w 71551"/>
              <a:gd name="connsiteY1" fmla="*/ 190891 h 576243"/>
              <a:gd name="connsiteX2" fmla="*/ 14 w 71551"/>
              <a:gd name="connsiteY2" fmla="*/ 575066 h 576243"/>
              <a:gd name="connsiteX3" fmla="*/ 69864 w 71551"/>
              <a:gd name="connsiteY3" fmla="*/ 300428 h 576243"/>
              <a:gd name="connsiteX4" fmla="*/ 44464 w 71551"/>
              <a:gd name="connsiteY4" fmla="*/ 1978 h 576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551" h="576243">
                <a:moveTo>
                  <a:pt x="44464" y="1978"/>
                </a:moveTo>
                <a:cubicBezTo>
                  <a:pt x="43406" y="-16278"/>
                  <a:pt x="70922" y="95376"/>
                  <a:pt x="63514" y="190891"/>
                </a:cubicBezTo>
                <a:cubicBezTo>
                  <a:pt x="56106" y="286406"/>
                  <a:pt x="-1044" y="556810"/>
                  <a:pt x="14" y="575066"/>
                </a:cubicBezTo>
                <a:cubicBezTo>
                  <a:pt x="1072" y="593322"/>
                  <a:pt x="60339" y="394620"/>
                  <a:pt x="69864" y="300428"/>
                </a:cubicBezTo>
                <a:cubicBezTo>
                  <a:pt x="79389" y="206236"/>
                  <a:pt x="45522" y="20234"/>
                  <a:pt x="44464" y="19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5BA7CB03-E7CE-480F-8056-183461F92F0A}"/>
              </a:ext>
            </a:extLst>
          </p:cNvPr>
          <p:cNvSpPr/>
          <p:nvPr/>
        </p:nvSpPr>
        <p:spPr>
          <a:xfrm>
            <a:off x="1678690" y="2119253"/>
            <a:ext cx="225128" cy="1836678"/>
          </a:xfrm>
          <a:custGeom>
            <a:avLst/>
            <a:gdLst>
              <a:gd name="connsiteX0" fmla="*/ 200910 w 225128"/>
              <a:gd name="connsiteY0" fmla="*/ 122297 h 1836678"/>
              <a:gd name="connsiteX1" fmla="*/ 885 w 225128"/>
              <a:gd name="connsiteY1" fmla="*/ 1824097 h 1836678"/>
              <a:gd name="connsiteX2" fmla="*/ 131060 w 225128"/>
              <a:gd name="connsiteY2" fmla="*/ 862072 h 1836678"/>
              <a:gd name="connsiteX3" fmla="*/ 213610 w 225128"/>
              <a:gd name="connsiteY3" fmla="*/ 214372 h 1836678"/>
              <a:gd name="connsiteX4" fmla="*/ 200910 w 225128"/>
              <a:gd name="connsiteY4" fmla="*/ 122297 h 183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128" h="1836678">
                <a:moveTo>
                  <a:pt x="200910" y="122297"/>
                </a:moveTo>
                <a:cubicBezTo>
                  <a:pt x="165456" y="390585"/>
                  <a:pt x="12527" y="1700801"/>
                  <a:pt x="885" y="1824097"/>
                </a:cubicBezTo>
                <a:cubicBezTo>
                  <a:pt x="-10757" y="1947393"/>
                  <a:pt x="95606" y="1130360"/>
                  <a:pt x="131060" y="862072"/>
                </a:cubicBezTo>
                <a:cubicBezTo>
                  <a:pt x="166514" y="593784"/>
                  <a:pt x="201439" y="335551"/>
                  <a:pt x="213610" y="214372"/>
                </a:cubicBezTo>
                <a:cubicBezTo>
                  <a:pt x="225781" y="93193"/>
                  <a:pt x="236364" y="-145991"/>
                  <a:pt x="200910" y="1222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57C5034A-41A6-414A-88FC-0AB3EE79DC64}"/>
              </a:ext>
            </a:extLst>
          </p:cNvPr>
          <p:cNvSpPr/>
          <p:nvPr/>
        </p:nvSpPr>
        <p:spPr>
          <a:xfrm>
            <a:off x="1831089" y="2212968"/>
            <a:ext cx="632461" cy="38169"/>
          </a:xfrm>
          <a:custGeom>
            <a:avLst/>
            <a:gdLst>
              <a:gd name="connsiteX0" fmla="*/ 19936 w 632461"/>
              <a:gd name="connsiteY0" fmla="*/ 31757 h 38169"/>
              <a:gd name="connsiteX1" fmla="*/ 140586 w 632461"/>
              <a:gd name="connsiteY1" fmla="*/ 25407 h 38169"/>
              <a:gd name="connsiteX2" fmla="*/ 604136 w 632461"/>
              <a:gd name="connsiteY2" fmla="*/ 38107 h 38169"/>
              <a:gd name="connsiteX3" fmla="*/ 572386 w 632461"/>
              <a:gd name="connsiteY3" fmla="*/ 19057 h 38169"/>
              <a:gd name="connsiteX4" fmla="*/ 496186 w 632461"/>
              <a:gd name="connsiteY4" fmla="*/ 7 h 38169"/>
              <a:gd name="connsiteX5" fmla="*/ 19936 w 632461"/>
              <a:gd name="connsiteY5" fmla="*/ 31757 h 38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2461" h="38169">
                <a:moveTo>
                  <a:pt x="19936" y="31757"/>
                </a:moveTo>
                <a:cubicBezTo>
                  <a:pt x="-39331" y="35990"/>
                  <a:pt x="43219" y="24349"/>
                  <a:pt x="140586" y="25407"/>
                </a:cubicBezTo>
                <a:cubicBezTo>
                  <a:pt x="237953" y="26465"/>
                  <a:pt x="532169" y="39165"/>
                  <a:pt x="604136" y="38107"/>
                </a:cubicBezTo>
                <a:cubicBezTo>
                  <a:pt x="676103" y="37049"/>
                  <a:pt x="590378" y="25407"/>
                  <a:pt x="572386" y="19057"/>
                </a:cubicBezTo>
                <a:cubicBezTo>
                  <a:pt x="554394" y="12707"/>
                  <a:pt x="586673" y="536"/>
                  <a:pt x="496186" y="7"/>
                </a:cubicBezTo>
                <a:cubicBezTo>
                  <a:pt x="405699" y="-522"/>
                  <a:pt x="79203" y="27524"/>
                  <a:pt x="19936" y="317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8B7FC2B1-F95D-425B-ABEC-9E6BB9DC3890}"/>
              </a:ext>
            </a:extLst>
          </p:cNvPr>
          <p:cNvSpPr/>
          <p:nvPr/>
        </p:nvSpPr>
        <p:spPr>
          <a:xfrm>
            <a:off x="2403437" y="2217744"/>
            <a:ext cx="278583" cy="1926595"/>
          </a:xfrm>
          <a:custGeom>
            <a:avLst/>
            <a:gdLst>
              <a:gd name="connsiteX0" fmla="*/ 38 w 278583"/>
              <a:gd name="connsiteY0" fmla="*/ 4756 h 1926595"/>
              <a:gd name="connsiteX1" fmla="*/ 130213 w 278583"/>
              <a:gd name="connsiteY1" fmla="*/ 1033456 h 1926595"/>
              <a:gd name="connsiteX2" fmla="*/ 276263 w 278583"/>
              <a:gd name="connsiteY2" fmla="*/ 1871656 h 1926595"/>
              <a:gd name="connsiteX3" fmla="*/ 212763 w 278583"/>
              <a:gd name="connsiteY3" fmla="*/ 1719256 h 1926595"/>
              <a:gd name="connsiteX4" fmla="*/ 117513 w 278583"/>
              <a:gd name="connsiteY4" fmla="*/ 693731 h 1926595"/>
              <a:gd name="connsiteX5" fmla="*/ 38 w 278583"/>
              <a:gd name="connsiteY5" fmla="*/ 4756 h 1926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8583" h="1926595">
                <a:moveTo>
                  <a:pt x="38" y="4756"/>
                </a:moveTo>
                <a:cubicBezTo>
                  <a:pt x="2155" y="61377"/>
                  <a:pt x="84176" y="722306"/>
                  <a:pt x="130213" y="1033456"/>
                </a:cubicBezTo>
                <a:cubicBezTo>
                  <a:pt x="176251" y="1344606"/>
                  <a:pt x="262505" y="1757356"/>
                  <a:pt x="276263" y="1871656"/>
                </a:cubicBezTo>
                <a:cubicBezTo>
                  <a:pt x="290021" y="1985956"/>
                  <a:pt x="239221" y="1915577"/>
                  <a:pt x="212763" y="1719256"/>
                </a:cubicBezTo>
                <a:cubicBezTo>
                  <a:pt x="186305" y="1522935"/>
                  <a:pt x="151909" y="977364"/>
                  <a:pt x="117513" y="693731"/>
                </a:cubicBezTo>
                <a:cubicBezTo>
                  <a:pt x="83117" y="410098"/>
                  <a:pt x="-2079" y="-51865"/>
                  <a:pt x="38" y="47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F31B1CDA-2A83-47E4-A509-7EC019885EC6}"/>
              </a:ext>
            </a:extLst>
          </p:cNvPr>
          <p:cNvSpPr/>
          <p:nvPr/>
        </p:nvSpPr>
        <p:spPr>
          <a:xfrm>
            <a:off x="2083117" y="2577363"/>
            <a:ext cx="53920" cy="819769"/>
          </a:xfrm>
          <a:custGeom>
            <a:avLst/>
            <a:gdLst>
              <a:gd name="connsiteX0" fmla="*/ 53658 w 53920"/>
              <a:gd name="connsiteY0" fmla="*/ 737 h 819769"/>
              <a:gd name="connsiteX1" fmla="*/ 21908 w 53920"/>
              <a:gd name="connsiteY1" fmla="*/ 543662 h 819769"/>
              <a:gd name="connsiteX2" fmla="*/ 2858 w 53920"/>
              <a:gd name="connsiteY2" fmla="*/ 813537 h 819769"/>
              <a:gd name="connsiteX3" fmla="*/ 6033 w 53920"/>
              <a:gd name="connsiteY3" fmla="*/ 708762 h 819769"/>
              <a:gd name="connsiteX4" fmla="*/ 2858 w 53920"/>
              <a:gd name="connsiteY4" fmla="*/ 432537 h 819769"/>
              <a:gd name="connsiteX5" fmla="*/ 53658 w 53920"/>
              <a:gd name="connsiteY5" fmla="*/ 737 h 81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20" h="819769">
                <a:moveTo>
                  <a:pt x="53658" y="737"/>
                </a:moveTo>
                <a:cubicBezTo>
                  <a:pt x="56833" y="19258"/>
                  <a:pt x="30375" y="408195"/>
                  <a:pt x="21908" y="543662"/>
                </a:cubicBezTo>
                <a:cubicBezTo>
                  <a:pt x="13441" y="679129"/>
                  <a:pt x="5504" y="786020"/>
                  <a:pt x="2858" y="813537"/>
                </a:cubicBezTo>
                <a:cubicBezTo>
                  <a:pt x="212" y="841054"/>
                  <a:pt x="6033" y="772262"/>
                  <a:pt x="6033" y="708762"/>
                </a:cubicBezTo>
                <a:cubicBezTo>
                  <a:pt x="6033" y="645262"/>
                  <a:pt x="-5080" y="547366"/>
                  <a:pt x="2858" y="432537"/>
                </a:cubicBezTo>
                <a:cubicBezTo>
                  <a:pt x="10795" y="317708"/>
                  <a:pt x="50483" y="-17784"/>
                  <a:pt x="53658" y="7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3A28A2DD-CA0E-45FC-AD2F-F5910D19DF22}"/>
              </a:ext>
            </a:extLst>
          </p:cNvPr>
          <p:cNvSpPr/>
          <p:nvPr/>
        </p:nvSpPr>
        <p:spPr>
          <a:xfrm>
            <a:off x="2092309" y="2543055"/>
            <a:ext cx="146528" cy="938128"/>
          </a:xfrm>
          <a:custGeom>
            <a:avLst/>
            <a:gdLst>
              <a:gd name="connsiteX0" fmla="*/ 38116 w 146528"/>
              <a:gd name="connsiteY0" fmla="*/ 120 h 938128"/>
              <a:gd name="connsiteX1" fmla="*/ 98441 w 146528"/>
              <a:gd name="connsiteY1" fmla="*/ 482720 h 938128"/>
              <a:gd name="connsiteX2" fmla="*/ 142891 w 146528"/>
              <a:gd name="connsiteY2" fmla="*/ 927220 h 938128"/>
              <a:gd name="connsiteX3" fmla="*/ 16 w 146528"/>
              <a:gd name="connsiteY3" fmla="*/ 809745 h 938128"/>
              <a:gd name="connsiteX4" fmla="*/ 133366 w 146528"/>
              <a:gd name="connsiteY4" fmla="*/ 898645 h 938128"/>
              <a:gd name="connsiteX5" fmla="*/ 120666 w 146528"/>
              <a:gd name="connsiteY5" fmla="*/ 527170 h 938128"/>
              <a:gd name="connsiteX6" fmla="*/ 38116 w 146528"/>
              <a:gd name="connsiteY6" fmla="*/ 120 h 93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528" h="938128">
                <a:moveTo>
                  <a:pt x="38116" y="120"/>
                </a:moveTo>
                <a:cubicBezTo>
                  <a:pt x="34412" y="-7288"/>
                  <a:pt x="80978" y="328203"/>
                  <a:pt x="98441" y="482720"/>
                </a:cubicBezTo>
                <a:cubicBezTo>
                  <a:pt x="115904" y="637237"/>
                  <a:pt x="159295" y="872716"/>
                  <a:pt x="142891" y="927220"/>
                </a:cubicBezTo>
                <a:cubicBezTo>
                  <a:pt x="126487" y="981724"/>
                  <a:pt x="1603" y="814507"/>
                  <a:pt x="16" y="809745"/>
                </a:cubicBezTo>
                <a:cubicBezTo>
                  <a:pt x="-1571" y="804983"/>
                  <a:pt x="113258" y="945741"/>
                  <a:pt x="133366" y="898645"/>
                </a:cubicBezTo>
                <a:cubicBezTo>
                  <a:pt x="153474" y="851549"/>
                  <a:pt x="133895" y="672162"/>
                  <a:pt x="120666" y="527170"/>
                </a:cubicBezTo>
                <a:cubicBezTo>
                  <a:pt x="107437" y="382178"/>
                  <a:pt x="41820" y="7528"/>
                  <a:pt x="38116" y="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6" name="フリーフォーム: 図形 1025">
            <a:extLst>
              <a:ext uri="{FF2B5EF4-FFF2-40B4-BE49-F238E27FC236}">
                <a16:creationId xmlns:a16="http://schemas.microsoft.com/office/drawing/2014/main" id="{88C5470C-CB42-4800-9C88-474D9EA022FE}"/>
              </a:ext>
            </a:extLst>
          </p:cNvPr>
          <p:cNvSpPr/>
          <p:nvPr/>
        </p:nvSpPr>
        <p:spPr>
          <a:xfrm>
            <a:off x="1663317" y="3928377"/>
            <a:ext cx="424802" cy="30319"/>
          </a:xfrm>
          <a:custGeom>
            <a:avLst/>
            <a:gdLst>
              <a:gd name="connsiteX0" fmla="*/ 383 w 424802"/>
              <a:gd name="connsiteY0" fmla="*/ 29790 h 30319"/>
              <a:gd name="connsiteX1" fmla="*/ 400433 w 424802"/>
              <a:gd name="connsiteY1" fmla="*/ 19206 h 30319"/>
              <a:gd name="connsiteX2" fmla="*/ 375033 w 424802"/>
              <a:gd name="connsiteY2" fmla="*/ 4390 h 30319"/>
              <a:gd name="connsiteX3" fmla="*/ 328466 w 424802"/>
              <a:gd name="connsiteY3" fmla="*/ 2273 h 30319"/>
              <a:gd name="connsiteX4" fmla="*/ 383 w 424802"/>
              <a:gd name="connsiteY4" fmla="*/ 29790 h 30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802" h="30319">
                <a:moveTo>
                  <a:pt x="383" y="29790"/>
                </a:moveTo>
                <a:cubicBezTo>
                  <a:pt x="12378" y="32612"/>
                  <a:pt x="337991" y="23439"/>
                  <a:pt x="400433" y="19206"/>
                </a:cubicBezTo>
                <a:cubicBezTo>
                  <a:pt x="462875" y="14973"/>
                  <a:pt x="387028" y="7212"/>
                  <a:pt x="375033" y="4390"/>
                </a:cubicBezTo>
                <a:cubicBezTo>
                  <a:pt x="363039" y="1568"/>
                  <a:pt x="395494" y="-2666"/>
                  <a:pt x="328466" y="2273"/>
                </a:cubicBezTo>
                <a:cubicBezTo>
                  <a:pt x="261438" y="7212"/>
                  <a:pt x="-11612" y="26968"/>
                  <a:pt x="383" y="297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: 図形 1072">
            <a:extLst>
              <a:ext uri="{FF2B5EF4-FFF2-40B4-BE49-F238E27FC236}">
                <a16:creationId xmlns:a16="http://schemas.microsoft.com/office/drawing/2014/main" id="{471168EB-F7D3-40AB-AE2B-BD5863CC8E66}"/>
              </a:ext>
            </a:extLst>
          </p:cNvPr>
          <p:cNvSpPr/>
          <p:nvPr/>
        </p:nvSpPr>
        <p:spPr>
          <a:xfrm>
            <a:off x="2020704" y="3690831"/>
            <a:ext cx="684666" cy="420256"/>
          </a:xfrm>
          <a:custGeom>
            <a:avLst/>
            <a:gdLst>
              <a:gd name="connsiteX0" fmla="*/ 28229 w 684666"/>
              <a:gd name="connsiteY0" fmla="*/ 260986 h 420256"/>
              <a:gd name="connsiteX1" fmla="*/ 28229 w 684666"/>
              <a:gd name="connsiteY1" fmla="*/ 11219 h 420256"/>
              <a:gd name="connsiteX2" fmla="*/ 89613 w 684666"/>
              <a:gd name="connsiteY2" fmla="*/ 76836 h 420256"/>
              <a:gd name="connsiteX3" fmla="*/ 212379 w 684666"/>
              <a:gd name="connsiteY3" fmla="*/ 131869 h 420256"/>
              <a:gd name="connsiteX4" fmla="*/ 671696 w 684666"/>
              <a:gd name="connsiteY4" fmla="*/ 411269 h 420256"/>
              <a:gd name="connsiteX5" fmla="*/ 553163 w 684666"/>
              <a:gd name="connsiteY5" fmla="*/ 347769 h 420256"/>
              <a:gd name="connsiteX6" fmla="*/ 498129 w 684666"/>
              <a:gd name="connsiteY6" fmla="*/ 309669 h 420256"/>
              <a:gd name="connsiteX7" fmla="*/ 235663 w 684666"/>
              <a:gd name="connsiteY7" fmla="*/ 119169 h 420256"/>
              <a:gd name="connsiteX8" fmla="*/ 19763 w 684666"/>
              <a:gd name="connsiteY8" fmla="*/ 636 h 420256"/>
              <a:gd name="connsiteX9" fmla="*/ 13413 w 684666"/>
              <a:gd name="connsiteY9" fmla="*/ 76836 h 420256"/>
              <a:gd name="connsiteX10" fmla="*/ 51513 w 684666"/>
              <a:gd name="connsiteY10" fmla="*/ 180552 h 420256"/>
              <a:gd name="connsiteX11" fmla="*/ 28229 w 684666"/>
              <a:gd name="connsiteY11" fmla="*/ 260986 h 42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4666" h="420256">
                <a:moveTo>
                  <a:pt x="28229" y="260986"/>
                </a:moveTo>
                <a:cubicBezTo>
                  <a:pt x="24348" y="232764"/>
                  <a:pt x="17998" y="41911"/>
                  <a:pt x="28229" y="11219"/>
                </a:cubicBezTo>
                <a:cubicBezTo>
                  <a:pt x="38460" y="-19473"/>
                  <a:pt x="58921" y="56728"/>
                  <a:pt x="89613" y="76836"/>
                </a:cubicBezTo>
                <a:cubicBezTo>
                  <a:pt x="120305" y="96944"/>
                  <a:pt x="115365" y="76130"/>
                  <a:pt x="212379" y="131869"/>
                </a:cubicBezTo>
                <a:cubicBezTo>
                  <a:pt x="309393" y="187608"/>
                  <a:pt x="614899" y="375286"/>
                  <a:pt x="671696" y="411269"/>
                </a:cubicBezTo>
                <a:cubicBezTo>
                  <a:pt x="728493" y="447252"/>
                  <a:pt x="582091" y="364702"/>
                  <a:pt x="553163" y="347769"/>
                </a:cubicBezTo>
                <a:cubicBezTo>
                  <a:pt x="524235" y="330836"/>
                  <a:pt x="498129" y="309669"/>
                  <a:pt x="498129" y="309669"/>
                </a:cubicBezTo>
                <a:cubicBezTo>
                  <a:pt x="445212" y="271569"/>
                  <a:pt x="315391" y="170674"/>
                  <a:pt x="235663" y="119169"/>
                </a:cubicBezTo>
                <a:cubicBezTo>
                  <a:pt x="155935" y="67664"/>
                  <a:pt x="56805" y="7691"/>
                  <a:pt x="19763" y="636"/>
                </a:cubicBezTo>
                <a:cubicBezTo>
                  <a:pt x="-17279" y="-6420"/>
                  <a:pt x="8121" y="46850"/>
                  <a:pt x="13413" y="76836"/>
                </a:cubicBezTo>
                <a:cubicBezTo>
                  <a:pt x="18705" y="106822"/>
                  <a:pt x="48691" y="151624"/>
                  <a:pt x="51513" y="180552"/>
                </a:cubicBezTo>
                <a:cubicBezTo>
                  <a:pt x="54335" y="209480"/>
                  <a:pt x="32110" y="289208"/>
                  <a:pt x="28229" y="2609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: 図形 1073">
            <a:extLst>
              <a:ext uri="{FF2B5EF4-FFF2-40B4-BE49-F238E27FC236}">
                <a16:creationId xmlns:a16="http://schemas.microsoft.com/office/drawing/2014/main" id="{22A87479-54E9-47D3-A3BD-56981AD82CF5}"/>
              </a:ext>
            </a:extLst>
          </p:cNvPr>
          <p:cNvSpPr/>
          <p:nvPr/>
        </p:nvSpPr>
        <p:spPr>
          <a:xfrm>
            <a:off x="3463512" y="2207411"/>
            <a:ext cx="829445" cy="27754"/>
          </a:xfrm>
          <a:custGeom>
            <a:avLst/>
            <a:gdLst>
              <a:gd name="connsiteX0" fmla="*/ 16288 w 829445"/>
              <a:gd name="connsiteY0" fmla="*/ 25672 h 27754"/>
              <a:gd name="connsiteX1" fmla="*/ 488305 w 829445"/>
              <a:gd name="connsiteY1" fmla="*/ 25672 h 27754"/>
              <a:gd name="connsiteX2" fmla="*/ 812155 w 829445"/>
              <a:gd name="connsiteY2" fmla="*/ 17206 h 27754"/>
              <a:gd name="connsiteX3" fmla="*/ 774055 w 829445"/>
              <a:gd name="connsiteY3" fmla="*/ 10856 h 27754"/>
              <a:gd name="connsiteX4" fmla="*/ 678805 w 829445"/>
              <a:gd name="connsiteY4" fmla="*/ 2389 h 27754"/>
              <a:gd name="connsiteX5" fmla="*/ 162338 w 829445"/>
              <a:gd name="connsiteY5" fmla="*/ 2389 h 27754"/>
              <a:gd name="connsiteX6" fmla="*/ 16288 w 829445"/>
              <a:gd name="connsiteY6" fmla="*/ 25672 h 27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9445" h="27754">
                <a:moveTo>
                  <a:pt x="16288" y="25672"/>
                </a:moveTo>
                <a:cubicBezTo>
                  <a:pt x="70616" y="29552"/>
                  <a:pt x="355661" y="27083"/>
                  <a:pt x="488305" y="25672"/>
                </a:cubicBezTo>
                <a:cubicBezTo>
                  <a:pt x="620949" y="24261"/>
                  <a:pt x="764530" y="19675"/>
                  <a:pt x="812155" y="17206"/>
                </a:cubicBezTo>
                <a:cubicBezTo>
                  <a:pt x="859780" y="14737"/>
                  <a:pt x="796280" y="13325"/>
                  <a:pt x="774055" y="10856"/>
                </a:cubicBezTo>
                <a:cubicBezTo>
                  <a:pt x="751830" y="8387"/>
                  <a:pt x="780758" y="3800"/>
                  <a:pt x="678805" y="2389"/>
                </a:cubicBezTo>
                <a:cubicBezTo>
                  <a:pt x="576852" y="978"/>
                  <a:pt x="272757" y="-2197"/>
                  <a:pt x="162338" y="2389"/>
                </a:cubicBezTo>
                <a:cubicBezTo>
                  <a:pt x="51919" y="6975"/>
                  <a:pt x="-38040" y="21792"/>
                  <a:pt x="16288" y="256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: 図形 1076">
            <a:extLst>
              <a:ext uri="{FF2B5EF4-FFF2-40B4-BE49-F238E27FC236}">
                <a16:creationId xmlns:a16="http://schemas.microsoft.com/office/drawing/2014/main" id="{350C6285-616A-43C7-B18C-9301849BDF9C}"/>
              </a:ext>
            </a:extLst>
          </p:cNvPr>
          <p:cNvSpPr/>
          <p:nvPr/>
        </p:nvSpPr>
        <p:spPr>
          <a:xfrm>
            <a:off x="3788050" y="2209984"/>
            <a:ext cx="517613" cy="311122"/>
          </a:xfrm>
          <a:custGeom>
            <a:avLst/>
            <a:gdLst>
              <a:gd name="connsiteX0" fmla="*/ 491850 w 517613"/>
              <a:gd name="connsiteY0" fmla="*/ 1933 h 311122"/>
              <a:gd name="connsiteX1" fmla="*/ 506667 w 517613"/>
              <a:gd name="connsiteY1" fmla="*/ 289799 h 311122"/>
              <a:gd name="connsiteX2" fmla="*/ 470683 w 517613"/>
              <a:gd name="connsiteY2" fmla="*/ 289799 h 311122"/>
              <a:gd name="connsiteX3" fmla="*/ 30417 w 517613"/>
              <a:gd name="connsiteY3" fmla="*/ 308849 h 311122"/>
              <a:gd name="connsiteX4" fmla="*/ 87567 w 517613"/>
              <a:gd name="connsiteY4" fmla="*/ 291916 h 311122"/>
              <a:gd name="connsiteX5" fmla="*/ 485500 w 517613"/>
              <a:gd name="connsiteY5" fmla="*/ 277099 h 311122"/>
              <a:gd name="connsiteX6" fmla="*/ 493967 w 517613"/>
              <a:gd name="connsiteY6" fmla="*/ 241116 h 311122"/>
              <a:gd name="connsiteX7" fmla="*/ 493967 w 517613"/>
              <a:gd name="connsiteY7" fmla="*/ 167033 h 311122"/>
              <a:gd name="connsiteX8" fmla="*/ 491850 w 517613"/>
              <a:gd name="connsiteY8" fmla="*/ 1933 h 311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613" h="311122">
                <a:moveTo>
                  <a:pt x="491850" y="1933"/>
                </a:moveTo>
                <a:cubicBezTo>
                  <a:pt x="493967" y="22394"/>
                  <a:pt x="510195" y="241821"/>
                  <a:pt x="506667" y="289799"/>
                </a:cubicBezTo>
                <a:cubicBezTo>
                  <a:pt x="503139" y="337777"/>
                  <a:pt x="470683" y="289799"/>
                  <a:pt x="470683" y="289799"/>
                </a:cubicBezTo>
                <a:lnTo>
                  <a:pt x="30417" y="308849"/>
                </a:lnTo>
                <a:cubicBezTo>
                  <a:pt x="-33436" y="309202"/>
                  <a:pt x="11720" y="297208"/>
                  <a:pt x="87567" y="291916"/>
                </a:cubicBezTo>
                <a:cubicBezTo>
                  <a:pt x="163414" y="286624"/>
                  <a:pt x="417767" y="285566"/>
                  <a:pt x="485500" y="277099"/>
                </a:cubicBezTo>
                <a:cubicBezTo>
                  <a:pt x="553233" y="268632"/>
                  <a:pt x="492556" y="259460"/>
                  <a:pt x="493967" y="241116"/>
                </a:cubicBezTo>
                <a:cubicBezTo>
                  <a:pt x="495378" y="222772"/>
                  <a:pt x="489381" y="204780"/>
                  <a:pt x="493967" y="167033"/>
                </a:cubicBezTo>
                <a:cubicBezTo>
                  <a:pt x="498553" y="129286"/>
                  <a:pt x="489733" y="-18528"/>
                  <a:pt x="491850" y="19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: 図形 1093">
            <a:extLst>
              <a:ext uri="{FF2B5EF4-FFF2-40B4-BE49-F238E27FC236}">
                <a16:creationId xmlns:a16="http://schemas.microsoft.com/office/drawing/2014/main" id="{E1BACA0F-5FBE-41DF-8C6A-641BB2BBA0C2}"/>
              </a:ext>
            </a:extLst>
          </p:cNvPr>
          <p:cNvSpPr/>
          <p:nvPr/>
        </p:nvSpPr>
        <p:spPr>
          <a:xfrm>
            <a:off x="3473843" y="2172299"/>
            <a:ext cx="25688" cy="1524150"/>
          </a:xfrm>
          <a:custGeom>
            <a:avLst/>
            <a:gdLst>
              <a:gd name="connsiteX0" fmla="*/ 1724 w 25688"/>
              <a:gd name="connsiteY0" fmla="*/ 71368 h 1524150"/>
              <a:gd name="connsiteX1" fmla="*/ 1724 w 25688"/>
              <a:gd name="connsiteY1" fmla="*/ 1438734 h 1524150"/>
              <a:gd name="connsiteX2" fmla="*/ 1724 w 25688"/>
              <a:gd name="connsiteY2" fmla="*/ 1332901 h 1524150"/>
              <a:gd name="connsiteX3" fmla="*/ 25007 w 25688"/>
              <a:gd name="connsiteY3" fmla="*/ 945551 h 1524150"/>
              <a:gd name="connsiteX4" fmla="*/ 18657 w 25688"/>
              <a:gd name="connsiteY4" fmla="*/ 270334 h 1524150"/>
              <a:gd name="connsiteX5" fmla="*/ 1724 w 25688"/>
              <a:gd name="connsiteY5" fmla="*/ 71368 h 152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688" h="1524150">
                <a:moveTo>
                  <a:pt x="1724" y="71368"/>
                </a:moveTo>
                <a:cubicBezTo>
                  <a:pt x="-1098" y="266101"/>
                  <a:pt x="1724" y="1438734"/>
                  <a:pt x="1724" y="1438734"/>
                </a:cubicBezTo>
                <a:cubicBezTo>
                  <a:pt x="1724" y="1648989"/>
                  <a:pt x="-2157" y="1415098"/>
                  <a:pt x="1724" y="1332901"/>
                </a:cubicBezTo>
                <a:cubicBezTo>
                  <a:pt x="5605" y="1250704"/>
                  <a:pt x="22185" y="1122645"/>
                  <a:pt x="25007" y="945551"/>
                </a:cubicBezTo>
                <a:cubicBezTo>
                  <a:pt x="27829" y="768457"/>
                  <a:pt x="21126" y="413914"/>
                  <a:pt x="18657" y="270334"/>
                </a:cubicBezTo>
                <a:cubicBezTo>
                  <a:pt x="16188" y="126754"/>
                  <a:pt x="4546" y="-123365"/>
                  <a:pt x="1724" y="713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: 図形 1094">
            <a:extLst>
              <a:ext uri="{FF2B5EF4-FFF2-40B4-BE49-F238E27FC236}">
                <a16:creationId xmlns:a16="http://schemas.microsoft.com/office/drawing/2014/main" id="{8A927AB5-3FC1-4185-A3C7-705F6918C1FC}"/>
              </a:ext>
            </a:extLst>
          </p:cNvPr>
          <p:cNvSpPr/>
          <p:nvPr/>
        </p:nvSpPr>
        <p:spPr>
          <a:xfrm>
            <a:off x="3751730" y="2455440"/>
            <a:ext cx="541861" cy="483177"/>
          </a:xfrm>
          <a:custGeom>
            <a:avLst/>
            <a:gdLst>
              <a:gd name="connsiteX0" fmla="*/ 102720 w 541861"/>
              <a:gd name="connsiteY0" fmla="*/ 2010 h 483177"/>
              <a:gd name="connsiteX1" fmla="*/ 87903 w 541861"/>
              <a:gd name="connsiteY1" fmla="*/ 425343 h 483177"/>
              <a:gd name="connsiteX2" fmla="*/ 22287 w 541861"/>
              <a:gd name="connsiteY2" fmla="*/ 438043 h 483177"/>
              <a:gd name="connsiteX3" fmla="*/ 519703 w 541861"/>
              <a:gd name="connsiteY3" fmla="*/ 446510 h 483177"/>
              <a:gd name="connsiteX4" fmla="*/ 413870 w 541861"/>
              <a:gd name="connsiteY4" fmla="*/ 457093 h 483177"/>
              <a:gd name="connsiteX5" fmla="*/ 45570 w 541861"/>
              <a:gd name="connsiteY5" fmla="*/ 471910 h 483177"/>
              <a:gd name="connsiteX6" fmla="*/ 96370 w 541861"/>
              <a:gd name="connsiteY6" fmla="*/ 272943 h 483177"/>
              <a:gd name="connsiteX7" fmla="*/ 102720 w 541861"/>
              <a:gd name="connsiteY7" fmla="*/ 2010 h 483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1861" h="483177">
                <a:moveTo>
                  <a:pt x="102720" y="2010"/>
                </a:moveTo>
                <a:cubicBezTo>
                  <a:pt x="101309" y="27410"/>
                  <a:pt x="101308" y="352671"/>
                  <a:pt x="87903" y="425343"/>
                </a:cubicBezTo>
                <a:cubicBezTo>
                  <a:pt x="74497" y="498015"/>
                  <a:pt x="-49680" y="434515"/>
                  <a:pt x="22287" y="438043"/>
                </a:cubicBezTo>
                <a:cubicBezTo>
                  <a:pt x="94254" y="441571"/>
                  <a:pt x="454439" y="443335"/>
                  <a:pt x="519703" y="446510"/>
                </a:cubicBezTo>
                <a:cubicBezTo>
                  <a:pt x="584967" y="449685"/>
                  <a:pt x="492892" y="452860"/>
                  <a:pt x="413870" y="457093"/>
                </a:cubicBezTo>
                <a:cubicBezTo>
                  <a:pt x="334848" y="461326"/>
                  <a:pt x="98487" y="502602"/>
                  <a:pt x="45570" y="471910"/>
                </a:cubicBezTo>
                <a:cubicBezTo>
                  <a:pt x="-7347" y="441218"/>
                  <a:pt x="85081" y="347026"/>
                  <a:pt x="96370" y="272943"/>
                </a:cubicBezTo>
                <a:cubicBezTo>
                  <a:pt x="107659" y="198860"/>
                  <a:pt x="104131" y="-23390"/>
                  <a:pt x="102720" y="20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: 図形 1186">
            <a:extLst>
              <a:ext uri="{FF2B5EF4-FFF2-40B4-BE49-F238E27FC236}">
                <a16:creationId xmlns:a16="http://schemas.microsoft.com/office/drawing/2014/main" id="{1099DD67-BB0B-4BF8-9D30-8992F19F77D1}"/>
              </a:ext>
            </a:extLst>
          </p:cNvPr>
          <p:cNvSpPr/>
          <p:nvPr/>
        </p:nvSpPr>
        <p:spPr>
          <a:xfrm>
            <a:off x="5206914" y="2223520"/>
            <a:ext cx="31896" cy="741748"/>
          </a:xfrm>
          <a:custGeom>
            <a:avLst/>
            <a:gdLst>
              <a:gd name="connsiteX0" fmla="*/ 4319 w 31896"/>
              <a:gd name="connsiteY0" fmla="*/ 1097 h 741748"/>
              <a:gd name="connsiteX1" fmla="*/ 86 w 31896"/>
              <a:gd name="connsiteY1" fmla="*/ 278380 h 741748"/>
              <a:gd name="connsiteX2" fmla="*/ 4319 w 31896"/>
              <a:gd name="connsiteY2" fmla="*/ 714413 h 741748"/>
              <a:gd name="connsiteX3" fmla="*/ 6436 w 31896"/>
              <a:gd name="connsiteY3" fmla="*/ 661497 h 741748"/>
              <a:gd name="connsiteX4" fmla="*/ 31836 w 31896"/>
              <a:gd name="connsiteY4" fmla="*/ 377863 h 741748"/>
              <a:gd name="connsiteX5" fmla="*/ 4319 w 31896"/>
              <a:gd name="connsiteY5" fmla="*/ 1097 h 74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896" h="741748">
                <a:moveTo>
                  <a:pt x="4319" y="1097"/>
                </a:moveTo>
                <a:cubicBezTo>
                  <a:pt x="-973" y="-15483"/>
                  <a:pt x="86" y="159494"/>
                  <a:pt x="86" y="278380"/>
                </a:cubicBezTo>
                <a:cubicBezTo>
                  <a:pt x="86" y="397266"/>
                  <a:pt x="3261" y="650560"/>
                  <a:pt x="4319" y="714413"/>
                </a:cubicBezTo>
                <a:cubicBezTo>
                  <a:pt x="5377" y="778266"/>
                  <a:pt x="1850" y="717589"/>
                  <a:pt x="6436" y="661497"/>
                </a:cubicBezTo>
                <a:cubicBezTo>
                  <a:pt x="11022" y="605405"/>
                  <a:pt x="30425" y="484755"/>
                  <a:pt x="31836" y="377863"/>
                </a:cubicBezTo>
                <a:cubicBezTo>
                  <a:pt x="33247" y="270971"/>
                  <a:pt x="9611" y="17677"/>
                  <a:pt x="4319" y="10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: 図形 1200">
            <a:extLst>
              <a:ext uri="{FF2B5EF4-FFF2-40B4-BE49-F238E27FC236}">
                <a16:creationId xmlns:a16="http://schemas.microsoft.com/office/drawing/2014/main" id="{262D8D9A-2246-49F3-889D-F4536473E38F}"/>
              </a:ext>
            </a:extLst>
          </p:cNvPr>
          <p:cNvSpPr/>
          <p:nvPr/>
        </p:nvSpPr>
        <p:spPr>
          <a:xfrm>
            <a:off x="5209321" y="2211284"/>
            <a:ext cx="884601" cy="159598"/>
          </a:xfrm>
          <a:custGeom>
            <a:avLst/>
            <a:gdLst>
              <a:gd name="connsiteX0" fmla="*/ 4029 w 884601"/>
              <a:gd name="connsiteY0" fmla="*/ 19683 h 159598"/>
              <a:gd name="connsiteX1" fmla="*/ 719462 w 884601"/>
              <a:gd name="connsiteY1" fmla="*/ 30266 h 159598"/>
              <a:gd name="connsiteX2" fmla="*/ 768146 w 884601"/>
              <a:gd name="connsiteY2" fmla="*/ 49316 h 159598"/>
              <a:gd name="connsiteX3" fmla="*/ 884562 w 884601"/>
              <a:gd name="connsiteY3" fmla="*/ 159383 h 159598"/>
              <a:gd name="connsiteX4" fmla="*/ 776612 w 884601"/>
              <a:gd name="connsiteY4" fmla="*/ 17566 h 159598"/>
              <a:gd name="connsiteX5" fmla="*/ 444296 w 884601"/>
              <a:gd name="connsiteY5" fmla="*/ 633 h 159598"/>
              <a:gd name="connsiteX6" fmla="*/ 4029 w 884601"/>
              <a:gd name="connsiteY6" fmla="*/ 19683 h 159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4601" h="159598">
                <a:moveTo>
                  <a:pt x="4029" y="19683"/>
                </a:moveTo>
                <a:cubicBezTo>
                  <a:pt x="49890" y="24622"/>
                  <a:pt x="592109" y="25327"/>
                  <a:pt x="719462" y="30266"/>
                </a:cubicBezTo>
                <a:cubicBezTo>
                  <a:pt x="846815" y="35205"/>
                  <a:pt x="740629" y="27797"/>
                  <a:pt x="768146" y="49316"/>
                </a:cubicBezTo>
                <a:cubicBezTo>
                  <a:pt x="795663" y="70836"/>
                  <a:pt x="883151" y="164675"/>
                  <a:pt x="884562" y="159383"/>
                </a:cubicBezTo>
                <a:cubicBezTo>
                  <a:pt x="885973" y="154091"/>
                  <a:pt x="849990" y="44024"/>
                  <a:pt x="776612" y="17566"/>
                </a:cubicBezTo>
                <a:cubicBezTo>
                  <a:pt x="703234" y="-8892"/>
                  <a:pt x="572354" y="3102"/>
                  <a:pt x="444296" y="633"/>
                </a:cubicBezTo>
                <a:cubicBezTo>
                  <a:pt x="316238" y="-1837"/>
                  <a:pt x="-41832" y="14744"/>
                  <a:pt x="4029" y="196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: 図形 1222">
            <a:extLst>
              <a:ext uri="{FF2B5EF4-FFF2-40B4-BE49-F238E27FC236}">
                <a16:creationId xmlns:a16="http://schemas.microsoft.com/office/drawing/2014/main" id="{88B2E123-B482-4FE8-AD6F-F140692E4F4A}"/>
              </a:ext>
            </a:extLst>
          </p:cNvPr>
          <p:cNvSpPr/>
          <p:nvPr/>
        </p:nvSpPr>
        <p:spPr>
          <a:xfrm>
            <a:off x="5977375" y="2360238"/>
            <a:ext cx="121596" cy="683577"/>
          </a:xfrm>
          <a:custGeom>
            <a:avLst/>
            <a:gdLst>
              <a:gd name="connsiteX0" fmla="*/ 105925 w 121596"/>
              <a:gd name="connsiteY0" fmla="*/ 14662 h 683577"/>
              <a:gd name="connsiteX1" fmla="*/ 114392 w 121596"/>
              <a:gd name="connsiteY1" fmla="*/ 486679 h 683577"/>
              <a:gd name="connsiteX2" fmla="*/ 112275 w 121596"/>
              <a:gd name="connsiteY2" fmla="*/ 552295 h 683577"/>
              <a:gd name="connsiteX3" fmla="*/ 92 w 121596"/>
              <a:gd name="connsiteY3" fmla="*/ 683529 h 683577"/>
              <a:gd name="connsiteX4" fmla="*/ 93225 w 121596"/>
              <a:gd name="connsiteY4" fmla="*/ 567112 h 683577"/>
              <a:gd name="connsiteX5" fmla="*/ 99575 w 121596"/>
              <a:gd name="connsiteY5" fmla="*/ 531129 h 683577"/>
              <a:gd name="connsiteX6" fmla="*/ 88992 w 121596"/>
              <a:gd name="connsiteY6" fmla="*/ 154362 h 683577"/>
              <a:gd name="connsiteX7" fmla="*/ 105925 w 121596"/>
              <a:gd name="connsiteY7" fmla="*/ 14662 h 683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596" h="683577">
                <a:moveTo>
                  <a:pt x="105925" y="14662"/>
                </a:moveTo>
                <a:cubicBezTo>
                  <a:pt x="110158" y="70048"/>
                  <a:pt x="113334" y="397074"/>
                  <a:pt x="114392" y="486679"/>
                </a:cubicBezTo>
                <a:cubicBezTo>
                  <a:pt x="115450" y="576284"/>
                  <a:pt x="131325" y="519487"/>
                  <a:pt x="112275" y="552295"/>
                </a:cubicBezTo>
                <a:cubicBezTo>
                  <a:pt x="93225" y="585103"/>
                  <a:pt x="3267" y="681060"/>
                  <a:pt x="92" y="683529"/>
                </a:cubicBezTo>
                <a:cubicBezTo>
                  <a:pt x="-3083" y="685999"/>
                  <a:pt x="76645" y="592512"/>
                  <a:pt x="93225" y="567112"/>
                </a:cubicBezTo>
                <a:cubicBezTo>
                  <a:pt x="109805" y="541712"/>
                  <a:pt x="100280" y="599921"/>
                  <a:pt x="99575" y="531129"/>
                </a:cubicBezTo>
                <a:cubicBezTo>
                  <a:pt x="98870" y="462337"/>
                  <a:pt x="87581" y="235854"/>
                  <a:pt x="88992" y="154362"/>
                </a:cubicBezTo>
                <a:cubicBezTo>
                  <a:pt x="90403" y="72870"/>
                  <a:pt x="101692" y="-40724"/>
                  <a:pt x="105925" y="146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: 図形 1223">
            <a:extLst>
              <a:ext uri="{FF2B5EF4-FFF2-40B4-BE49-F238E27FC236}">
                <a16:creationId xmlns:a16="http://schemas.microsoft.com/office/drawing/2014/main" id="{F319D97E-C789-4E92-A561-7CD98493435E}"/>
              </a:ext>
            </a:extLst>
          </p:cNvPr>
          <p:cNvSpPr/>
          <p:nvPr/>
        </p:nvSpPr>
        <p:spPr>
          <a:xfrm>
            <a:off x="5522788" y="2463598"/>
            <a:ext cx="229457" cy="461321"/>
          </a:xfrm>
          <a:custGeom>
            <a:avLst/>
            <a:gdLst>
              <a:gd name="connsiteX0" fmla="*/ 33462 w 229457"/>
              <a:gd name="connsiteY0" fmla="*/ 4435 h 461321"/>
              <a:gd name="connsiteX1" fmla="*/ 46162 w 229457"/>
              <a:gd name="connsiteY1" fmla="*/ 158952 h 461321"/>
              <a:gd name="connsiteX2" fmla="*/ 48279 w 229457"/>
              <a:gd name="connsiteY2" fmla="*/ 440469 h 461321"/>
              <a:gd name="connsiteX3" fmla="*/ 90612 w 229457"/>
              <a:gd name="connsiteY3" fmla="*/ 440469 h 461321"/>
              <a:gd name="connsiteX4" fmla="*/ 215495 w 229457"/>
              <a:gd name="connsiteY4" fmla="*/ 440469 h 461321"/>
              <a:gd name="connsiteX5" fmla="*/ 215495 w 229457"/>
              <a:gd name="connsiteY5" fmla="*/ 425652 h 461321"/>
              <a:gd name="connsiteX6" fmla="*/ 213379 w 229457"/>
              <a:gd name="connsiteY6" fmla="*/ 355802 h 461321"/>
              <a:gd name="connsiteX7" fmla="*/ 200679 w 229457"/>
              <a:gd name="connsiteY7" fmla="*/ 34069 h 461321"/>
              <a:gd name="connsiteX8" fmla="*/ 202795 w 229457"/>
              <a:gd name="connsiteY8" fmla="*/ 112385 h 461321"/>
              <a:gd name="connsiteX9" fmla="*/ 223962 w 229457"/>
              <a:gd name="connsiteY9" fmla="*/ 340985 h 461321"/>
              <a:gd name="connsiteX10" fmla="*/ 221845 w 229457"/>
              <a:gd name="connsiteY10" fmla="*/ 434119 h 461321"/>
              <a:gd name="connsiteX11" fmla="*/ 141412 w 229457"/>
              <a:gd name="connsiteY11" fmla="*/ 427769 h 461321"/>
              <a:gd name="connsiteX12" fmla="*/ 3829 w 229457"/>
              <a:gd name="connsiteY12" fmla="*/ 434119 h 461321"/>
              <a:gd name="connsiteX13" fmla="*/ 37695 w 229457"/>
              <a:gd name="connsiteY13" fmla="*/ 326169 h 461321"/>
              <a:gd name="connsiteX14" fmla="*/ 33462 w 229457"/>
              <a:gd name="connsiteY14" fmla="*/ 4435 h 461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9457" h="461321">
                <a:moveTo>
                  <a:pt x="33462" y="4435"/>
                </a:moveTo>
                <a:cubicBezTo>
                  <a:pt x="34873" y="-23434"/>
                  <a:pt x="43693" y="86280"/>
                  <a:pt x="46162" y="158952"/>
                </a:cubicBezTo>
                <a:cubicBezTo>
                  <a:pt x="48632" y="231624"/>
                  <a:pt x="40871" y="393550"/>
                  <a:pt x="48279" y="440469"/>
                </a:cubicBezTo>
                <a:cubicBezTo>
                  <a:pt x="55687" y="487388"/>
                  <a:pt x="90612" y="440469"/>
                  <a:pt x="90612" y="440469"/>
                </a:cubicBezTo>
                <a:lnTo>
                  <a:pt x="215495" y="440469"/>
                </a:lnTo>
                <a:cubicBezTo>
                  <a:pt x="236309" y="438000"/>
                  <a:pt x="215848" y="439763"/>
                  <a:pt x="215495" y="425652"/>
                </a:cubicBezTo>
                <a:cubicBezTo>
                  <a:pt x="215142" y="411541"/>
                  <a:pt x="215848" y="421066"/>
                  <a:pt x="213379" y="355802"/>
                </a:cubicBezTo>
                <a:cubicBezTo>
                  <a:pt x="210910" y="290538"/>
                  <a:pt x="202443" y="74638"/>
                  <a:pt x="200679" y="34069"/>
                </a:cubicBezTo>
                <a:cubicBezTo>
                  <a:pt x="198915" y="-6500"/>
                  <a:pt x="198915" y="61232"/>
                  <a:pt x="202795" y="112385"/>
                </a:cubicBezTo>
                <a:cubicBezTo>
                  <a:pt x="206675" y="163538"/>
                  <a:pt x="220787" y="287363"/>
                  <a:pt x="223962" y="340985"/>
                </a:cubicBezTo>
                <a:cubicBezTo>
                  <a:pt x="227137" y="394607"/>
                  <a:pt x="235603" y="419655"/>
                  <a:pt x="221845" y="434119"/>
                </a:cubicBezTo>
                <a:cubicBezTo>
                  <a:pt x="208087" y="448583"/>
                  <a:pt x="177748" y="427769"/>
                  <a:pt x="141412" y="427769"/>
                </a:cubicBezTo>
                <a:cubicBezTo>
                  <a:pt x="105076" y="427769"/>
                  <a:pt x="21115" y="451052"/>
                  <a:pt x="3829" y="434119"/>
                </a:cubicBezTo>
                <a:cubicBezTo>
                  <a:pt x="-13457" y="417186"/>
                  <a:pt x="33109" y="392844"/>
                  <a:pt x="37695" y="326169"/>
                </a:cubicBezTo>
                <a:cubicBezTo>
                  <a:pt x="42281" y="259494"/>
                  <a:pt x="32051" y="32304"/>
                  <a:pt x="33462" y="44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: 図形 1224">
            <a:extLst>
              <a:ext uri="{FF2B5EF4-FFF2-40B4-BE49-F238E27FC236}">
                <a16:creationId xmlns:a16="http://schemas.microsoft.com/office/drawing/2014/main" id="{D1449032-D4F6-45F7-8565-2A63DAED5A0F}"/>
              </a:ext>
            </a:extLst>
          </p:cNvPr>
          <p:cNvSpPr/>
          <p:nvPr/>
        </p:nvSpPr>
        <p:spPr>
          <a:xfrm>
            <a:off x="5530208" y="2488217"/>
            <a:ext cx="246316" cy="163523"/>
          </a:xfrm>
          <a:custGeom>
            <a:avLst/>
            <a:gdLst>
              <a:gd name="connsiteX0" fmla="*/ 2759 w 246316"/>
              <a:gd name="connsiteY0" fmla="*/ 13683 h 163523"/>
              <a:gd name="connsiteX1" fmla="*/ 231359 w 246316"/>
              <a:gd name="connsiteY1" fmla="*/ 5216 h 163523"/>
              <a:gd name="connsiteX2" fmla="*/ 193259 w 246316"/>
              <a:gd name="connsiteY2" fmla="*/ 17916 h 163523"/>
              <a:gd name="connsiteX3" fmla="*/ 220775 w 246316"/>
              <a:gd name="connsiteY3" fmla="*/ 161850 h 163523"/>
              <a:gd name="connsiteX4" fmla="*/ 180559 w 246316"/>
              <a:gd name="connsiteY4" fmla="*/ 92000 h 163523"/>
              <a:gd name="connsiteX5" fmla="*/ 246175 w 246316"/>
              <a:gd name="connsiteY5" fmla="*/ 24266 h 163523"/>
              <a:gd name="connsiteX6" fmla="*/ 195375 w 246316"/>
              <a:gd name="connsiteY6" fmla="*/ 3100 h 163523"/>
              <a:gd name="connsiteX7" fmla="*/ 108592 w 246316"/>
              <a:gd name="connsiteY7" fmla="*/ 983 h 163523"/>
              <a:gd name="connsiteX8" fmla="*/ 2759 w 246316"/>
              <a:gd name="connsiteY8" fmla="*/ 13683 h 163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316" h="163523">
                <a:moveTo>
                  <a:pt x="2759" y="13683"/>
                </a:moveTo>
                <a:lnTo>
                  <a:pt x="231359" y="5216"/>
                </a:lnTo>
                <a:cubicBezTo>
                  <a:pt x="263109" y="5921"/>
                  <a:pt x="195023" y="-8190"/>
                  <a:pt x="193259" y="17916"/>
                </a:cubicBezTo>
                <a:cubicBezTo>
                  <a:pt x="191495" y="44022"/>
                  <a:pt x="222892" y="149503"/>
                  <a:pt x="220775" y="161850"/>
                </a:cubicBezTo>
                <a:cubicBezTo>
                  <a:pt x="218658" y="174197"/>
                  <a:pt x="176326" y="114931"/>
                  <a:pt x="180559" y="92000"/>
                </a:cubicBezTo>
                <a:cubicBezTo>
                  <a:pt x="184792" y="69069"/>
                  <a:pt x="243706" y="39083"/>
                  <a:pt x="246175" y="24266"/>
                </a:cubicBezTo>
                <a:cubicBezTo>
                  <a:pt x="248644" y="9449"/>
                  <a:pt x="218306" y="6980"/>
                  <a:pt x="195375" y="3100"/>
                </a:cubicBezTo>
                <a:cubicBezTo>
                  <a:pt x="172445" y="-781"/>
                  <a:pt x="135756" y="-428"/>
                  <a:pt x="108592" y="983"/>
                </a:cubicBezTo>
                <a:cubicBezTo>
                  <a:pt x="81428" y="2394"/>
                  <a:pt x="-17702" y="12978"/>
                  <a:pt x="2759" y="136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: 図形 1225">
            <a:extLst>
              <a:ext uri="{FF2B5EF4-FFF2-40B4-BE49-F238E27FC236}">
                <a16:creationId xmlns:a16="http://schemas.microsoft.com/office/drawing/2014/main" id="{83EF7204-53C5-4856-85D3-E3DF7CBBCA0B}"/>
              </a:ext>
            </a:extLst>
          </p:cNvPr>
          <p:cNvSpPr/>
          <p:nvPr/>
        </p:nvSpPr>
        <p:spPr>
          <a:xfrm>
            <a:off x="5951943" y="2999279"/>
            <a:ext cx="153308" cy="619070"/>
          </a:xfrm>
          <a:custGeom>
            <a:avLst/>
            <a:gdLst>
              <a:gd name="connsiteX0" fmla="*/ 124 w 153308"/>
              <a:gd name="connsiteY0" fmla="*/ 38 h 619070"/>
              <a:gd name="connsiteX1" fmla="*/ 120774 w 153308"/>
              <a:gd name="connsiteY1" fmla="*/ 118571 h 619070"/>
              <a:gd name="connsiteX2" fmla="*/ 120774 w 153308"/>
              <a:gd name="connsiteY2" fmla="*/ 203238 h 619070"/>
              <a:gd name="connsiteX3" fmla="*/ 133474 w 153308"/>
              <a:gd name="connsiteY3" fmla="*/ 601171 h 619070"/>
              <a:gd name="connsiteX4" fmla="*/ 139824 w 153308"/>
              <a:gd name="connsiteY4" fmla="*/ 508038 h 619070"/>
              <a:gd name="connsiteX5" fmla="*/ 146174 w 153308"/>
              <a:gd name="connsiteY5" fmla="*/ 131271 h 619070"/>
              <a:gd name="connsiteX6" fmla="*/ 124 w 153308"/>
              <a:gd name="connsiteY6" fmla="*/ 38 h 61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308" h="619070">
                <a:moveTo>
                  <a:pt x="124" y="38"/>
                </a:moveTo>
                <a:cubicBezTo>
                  <a:pt x="-4109" y="-2079"/>
                  <a:pt x="100666" y="84704"/>
                  <a:pt x="120774" y="118571"/>
                </a:cubicBezTo>
                <a:cubicBezTo>
                  <a:pt x="140882" y="152438"/>
                  <a:pt x="118657" y="122805"/>
                  <a:pt x="120774" y="203238"/>
                </a:cubicBezTo>
                <a:cubicBezTo>
                  <a:pt x="122891" y="283671"/>
                  <a:pt x="130299" y="550371"/>
                  <a:pt x="133474" y="601171"/>
                </a:cubicBezTo>
                <a:cubicBezTo>
                  <a:pt x="136649" y="651971"/>
                  <a:pt x="137707" y="586355"/>
                  <a:pt x="139824" y="508038"/>
                </a:cubicBezTo>
                <a:cubicBezTo>
                  <a:pt x="141941" y="429721"/>
                  <a:pt x="164519" y="213821"/>
                  <a:pt x="146174" y="131271"/>
                </a:cubicBezTo>
                <a:cubicBezTo>
                  <a:pt x="127830" y="48721"/>
                  <a:pt x="4357" y="2155"/>
                  <a:pt x="124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: 図形 1226">
            <a:extLst>
              <a:ext uri="{FF2B5EF4-FFF2-40B4-BE49-F238E27FC236}">
                <a16:creationId xmlns:a16="http://schemas.microsoft.com/office/drawing/2014/main" id="{5FFA788E-82A1-4ED4-A788-ABA7326B65B0}"/>
              </a:ext>
            </a:extLst>
          </p:cNvPr>
          <p:cNvSpPr/>
          <p:nvPr/>
        </p:nvSpPr>
        <p:spPr>
          <a:xfrm>
            <a:off x="7123673" y="2215302"/>
            <a:ext cx="560456" cy="28507"/>
          </a:xfrm>
          <a:custGeom>
            <a:avLst/>
            <a:gdLst>
              <a:gd name="connsiteX0" fmla="*/ 1027 w 560456"/>
              <a:gd name="connsiteY0" fmla="*/ 26248 h 28507"/>
              <a:gd name="connsiteX1" fmla="*/ 269844 w 560456"/>
              <a:gd name="connsiteY1" fmla="*/ 19898 h 28507"/>
              <a:gd name="connsiteX2" fmla="*/ 540777 w 560456"/>
              <a:gd name="connsiteY2" fmla="*/ 28365 h 28507"/>
              <a:gd name="connsiteX3" fmla="*/ 523844 w 560456"/>
              <a:gd name="connsiteY3" fmla="*/ 11431 h 28507"/>
              <a:gd name="connsiteX4" fmla="*/ 398960 w 560456"/>
              <a:gd name="connsiteY4" fmla="*/ 9315 h 28507"/>
              <a:gd name="connsiteX5" fmla="*/ 185177 w 560456"/>
              <a:gd name="connsiteY5" fmla="*/ 848 h 28507"/>
              <a:gd name="connsiteX6" fmla="*/ 1027 w 560456"/>
              <a:gd name="connsiteY6" fmla="*/ 26248 h 2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456" h="28507">
                <a:moveTo>
                  <a:pt x="1027" y="26248"/>
                </a:moveTo>
                <a:cubicBezTo>
                  <a:pt x="15138" y="29423"/>
                  <a:pt x="179886" y="19545"/>
                  <a:pt x="269844" y="19898"/>
                </a:cubicBezTo>
                <a:cubicBezTo>
                  <a:pt x="359802" y="20251"/>
                  <a:pt x="498444" y="29776"/>
                  <a:pt x="540777" y="28365"/>
                </a:cubicBezTo>
                <a:cubicBezTo>
                  <a:pt x="583110" y="26954"/>
                  <a:pt x="547480" y="14606"/>
                  <a:pt x="523844" y="11431"/>
                </a:cubicBezTo>
                <a:cubicBezTo>
                  <a:pt x="500208" y="8256"/>
                  <a:pt x="398960" y="9315"/>
                  <a:pt x="398960" y="9315"/>
                </a:cubicBezTo>
                <a:cubicBezTo>
                  <a:pt x="342516" y="7551"/>
                  <a:pt x="248677" y="-3032"/>
                  <a:pt x="185177" y="848"/>
                </a:cubicBezTo>
                <a:cubicBezTo>
                  <a:pt x="121677" y="4728"/>
                  <a:pt x="-13084" y="23073"/>
                  <a:pt x="1027" y="262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: 図形 1227">
            <a:extLst>
              <a:ext uri="{FF2B5EF4-FFF2-40B4-BE49-F238E27FC236}">
                <a16:creationId xmlns:a16="http://schemas.microsoft.com/office/drawing/2014/main" id="{856EDF50-6663-44CB-A27E-F658D4EAC198}"/>
              </a:ext>
            </a:extLst>
          </p:cNvPr>
          <p:cNvSpPr/>
          <p:nvPr/>
        </p:nvSpPr>
        <p:spPr>
          <a:xfrm>
            <a:off x="6984011" y="2215593"/>
            <a:ext cx="147218" cy="1202284"/>
          </a:xfrm>
          <a:custGeom>
            <a:avLst/>
            <a:gdLst>
              <a:gd name="connsiteX0" fmla="*/ 144922 w 147218"/>
              <a:gd name="connsiteY0" fmla="*/ 6907 h 1202284"/>
              <a:gd name="connsiteX1" fmla="*/ 11572 w 147218"/>
              <a:gd name="connsiteY1" fmla="*/ 1128740 h 1202284"/>
              <a:gd name="connsiteX2" fmla="*/ 15806 w 147218"/>
              <a:gd name="connsiteY2" fmla="*/ 1048307 h 1202284"/>
              <a:gd name="connsiteX3" fmla="*/ 89889 w 147218"/>
              <a:gd name="connsiteY3" fmla="*/ 673657 h 1202284"/>
              <a:gd name="connsiteX4" fmla="*/ 144922 w 147218"/>
              <a:gd name="connsiteY4" fmla="*/ 6907 h 1202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218" h="1202284">
                <a:moveTo>
                  <a:pt x="144922" y="6907"/>
                </a:moveTo>
                <a:cubicBezTo>
                  <a:pt x="131869" y="82754"/>
                  <a:pt x="33091" y="955173"/>
                  <a:pt x="11572" y="1128740"/>
                </a:cubicBezTo>
                <a:cubicBezTo>
                  <a:pt x="-9947" y="1302307"/>
                  <a:pt x="2753" y="1124154"/>
                  <a:pt x="15806" y="1048307"/>
                </a:cubicBezTo>
                <a:cubicBezTo>
                  <a:pt x="28859" y="972460"/>
                  <a:pt x="67664" y="846165"/>
                  <a:pt x="89889" y="673657"/>
                </a:cubicBezTo>
                <a:cubicBezTo>
                  <a:pt x="112114" y="501149"/>
                  <a:pt x="157975" y="-68940"/>
                  <a:pt x="144922" y="69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: 図形 1228">
            <a:extLst>
              <a:ext uri="{FF2B5EF4-FFF2-40B4-BE49-F238E27FC236}">
                <a16:creationId xmlns:a16="http://schemas.microsoft.com/office/drawing/2014/main" id="{4C76853F-7C4C-467A-B7DD-0267F630888F}"/>
              </a:ext>
            </a:extLst>
          </p:cNvPr>
          <p:cNvSpPr/>
          <p:nvPr/>
        </p:nvSpPr>
        <p:spPr>
          <a:xfrm>
            <a:off x="6927053" y="3197678"/>
            <a:ext cx="1044786" cy="899206"/>
          </a:xfrm>
          <a:custGeom>
            <a:avLst/>
            <a:gdLst>
              <a:gd name="connsiteX0" fmla="*/ 91814 w 1044786"/>
              <a:gd name="connsiteY0" fmla="*/ 605 h 899206"/>
              <a:gd name="connsiteX1" fmla="*/ 30430 w 1044786"/>
              <a:gd name="connsiteY1" fmla="*/ 540355 h 899206"/>
              <a:gd name="connsiteX2" fmla="*/ 5030 w 1044786"/>
              <a:gd name="connsiteY2" fmla="*/ 739322 h 899206"/>
              <a:gd name="connsiteX3" fmla="*/ 115097 w 1044786"/>
              <a:gd name="connsiteY3" fmla="*/ 735089 h 899206"/>
              <a:gd name="connsiteX4" fmla="*/ 350047 w 1044786"/>
              <a:gd name="connsiteY4" fmla="*/ 730855 h 899206"/>
              <a:gd name="connsiteX5" fmla="*/ 364864 w 1044786"/>
              <a:gd name="connsiteY5" fmla="*/ 663122 h 899206"/>
              <a:gd name="connsiteX6" fmla="*/ 360630 w 1044786"/>
              <a:gd name="connsiteY6" fmla="*/ 510722 h 899206"/>
              <a:gd name="connsiteX7" fmla="*/ 441064 w 1044786"/>
              <a:gd name="connsiteY7" fmla="*/ 567872 h 899206"/>
              <a:gd name="connsiteX8" fmla="*/ 1006214 w 1044786"/>
              <a:gd name="connsiteY8" fmla="*/ 883255 h 899206"/>
              <a:gd name="connsiteX9" fmla="*/ 927897 w 1044786"/>
              <a:gd name="connsiteY9" fmla="*/ 813405 h 899206"/>
              <a:gd name="connsiteX10" fmla="*/ 390264 w 1044786"/>
              <a:gd name="connsiteY10" fmla="*/ 476855 h 899206"/>
              <a:gd name="connsiteX11" fmla="*/ 383914 w 1044786"/>
              <a:gd name="connsiteY11" fmla="*/ 544589 h 899206"/>
              <a:gd name="connsiteX12" fmla="*/ 362747 w 1044786"/>
              <a:gd name="connsiteY12" fmla="*/ 743555 h 899206"/>
              <a:gd name="connsiteX13" fmla="*/ 144730 w 1044786"/>
              <a:gd name="connsiteY13" fmla="*/ 762605 h 899206"/>
              <a:gd name="connsiteX14" fmla="*/ 5030 w 1044786"/>
              <a:gd name="connsiteY14" fmla="*/ 762605 h 899206"/>
              <a:gd name="connsiteX15" fmla="*/ 36780 w 1044786"/>
              <a:gd name="connsiteY15" fmla="*/ 654655 h 899206"/>
              <a:gd name="connsiteX16" fmla="*/ 91814 w 1044786"/>
              <a:gd name="connsiteY16" fmla="*/ 605 h 899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44786" h="899206">
                <a:moveTo>
                  <a:pt x="91814" y="605"/>
                </a:moveTo>
                <a:cubicBezTo>
                  <a:pt x="90756" y="-18445"/>
                  <a:pt x="44894" y="417236"/>
                  <a:pt x="30430" y="540355"/>
                </a:cubicBezTo>
                <a:cubicBezTo>
                  <a:pt x="15966" y="663474"/>
                  <a:pt x="-9081" y="706866"/>
                  <a:pt x="5030" y="739322"/>
                </a:cubicBezTo>
                <a:cubicBezTo>
                  <a:pt x="19141" y="771778"/>
                  <a:pt x="115097" y="735089"/>
                  <a:pt x="115097" y="735089"/>
                </a:cubicBezTo>
                <a:cubicBezTo>
                  <a:pt x="172600" y="733678"/>
                  <a:pt x="308419" y="742849"/>
                  <a:pt x="350047" y="730855"/>
                </a:cubicBezTo>
                <a:cubicBezTo>
                  <a:pt x="391675" y="718861"/>
                  <a:pt x="363100" y="699811"/>
                  <a:pt x="364864" y="663122"/>
                </a:cubicBezTo>
                <a:cubicBezTo>
                  <a:pt x="366628" y="626433"/>
                  <a:pt x="347930" y="526597"/>
                  <a:pt x="360630" y="510722"/>
                </a:cubicBezTo>
                <a:cubicBezTo>
                  <a:pt x="373330" y="494847"/>
                  <a:pt x="333467" y="505783"/>
                  <a:pt x="441064" y="567872"/>
                </a:cubicBezTo>
                <a:cubicBezTo>
                  <a:pt x="548661" y="629961"/>
                  <a:pt x="925075" y="842333"/>
                  <a:pt x="1006214" y="883255"/>
                </a:cubicBezTo>
                <a:cubicBezTo>
                  <a:pt x="1087353" y="924177"/>
                  <a:pt x="1030555" y="881138"/>
                  <a:pt x="927897" y="813405"/>
                </a:cubicBezTo>
                <a:cubicBezTo>
                  <a:pt x="825239" y="745672"/>
                  <a:pt x="480928" y="521658"/>
                  <a:pt x="390264" y="476855"/>
                </a:cubicBezTo>
                <a:cubicBezTo>
                  <a:pt x="299600" y="432052"/>
                  <a:pt x="388500" y="500139"/>
                  <a:pt x="383914" y="544589"/>
                </a:cubicBezTo>
                <a:cubicBezTo>
                  <a:pt x="379328" y="589039"/>
                  <a:pt x="402611" y="707219"/>
                  <a:pt x="362747" y="743555"/>
                </a:cubicBezTo>
                <a:cubicBezTo>
                  <a:pt x="322883" y="779891"/>
                  <a:pt x="204349" y="759430"/>
                  <a:pt x="144730" y="762605"/>
                </a:cubicBezTo>
                <a:cubicBezTo>
                  <a:pt x="85111" y="765780"/>
                  <a:pt x="23022" y="780597"/>
                  <a:pt x="5030" y="762605"/>
                </a:cubicBezTo>
                <a:cubicBezTo>
                  <a:pt x="-12962" y="744613"/>
                  <a:pt x="21963" y="780949"/>
                  <a:pt x="36780" y="654655"/>
                </a:cubicBezTo>
                <a:cubicBezTo>
                  <a:pt x="51597" y="528361"/>
                  <a:pt x="92872" y="19655"/>
                  <a:pt x="91814" y="6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: 図形 1229">
            <a:extLst>
              <a:ext uri="{FF2B5EF4-FFF2-40B4-BE49-F238E27FC236}">
                <a16:creationId xmlns:a16="http://schemas.microsoft.com/office/drawing/2014/main" id="{B152718E-565E-4FA9-964C-6D285245053D}"/>
              </a:ext>
            </a:extLst>
          </p:cNvPr>
          <p:cNvSpPr/>
          <p:nvPr/>
        </p:nvSpPr>
        <p:spPr>
          <a:xfrm>
            <a:off x="7287399" y="2569684"/>
            <a:ext cx="239145" cy="944890"/>
          </a:xfrm>
          <a:custGeom>
            <a:avLst/>
            <a:gdLst>
              <a:gd name="connsiteX0" fmla="*/ 97651 w 239145"/>
              <a:gd name="connsiteY0" fmla="*/ 2066 h 944890"/>
              <a:gd name="connsiteX1" fmla="*/ 70134 w 239145"/>
              <a:gd name="connsiteY1" fmla="*/ 476199 h 944890"/>
              <a:gd name="connsiteX2" fmla="*/ 42618 w 239145"/>
              <a:gd name="connsiteY2" fmla="*/ 795816 h 944890"/>
              <a:gd name="connsiteX3" fmla="*/ 42618 w 239145"/>
              <a:gd name="connsiteY3" fmla="*/ 806399 h 944890"/>
              <a:gd name="connsiteX4" fmla="*/ 235234 w 239145"/>
              <a:gd name="connsiteY4" fmla="*/ 941866 h 944890"/>
              <a:gd name="connsiteX5" fmla="*/ 165384 w 239145"/>
              <a:gd name="connsiteY5" fmla="*/ 893183 h 944890"/>
              <a:gd name="connsiteX6" fmla="*/ 84951 w 239145"/>
              <a:gd name="connsiteY6" fmla="*/ 808516 h 944890"/>
              <a:gd name="connsiteX7" fmla="*/ 2401 w 239145"/>
              <a:gd name="connsiteY7" fmla="*/ 783116 h 944890"/>
              <a:gd name="connsiteX8" fmla="*/ 23568 w 239145"/>
              <a:gd name="connsiteY8" fmla="*/ 770416 h 944890"/>
              <a:gd name="connsiteX9" fmla="*/ 38384 w 239145"/>
              <a:gd name="connsiteY9" fmla="*/ 675166 h 944890"/>
              <a:gd name="connsiteX10" fmla="*/ 97651 w 239145"/>
              <a:gd name="connsiteY10" fmla="*/ 2066 h 944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9145" h="944890">
                <a:moveTo>
                  <a:pt x="97651" y="2066"/>
                </a:moveTo>
                <a:cubicBezTo>
                  <a:pt x="102943" y="-31095"/>
                  <a:pt x="79306" y="343907"/>
                  <a:pt x="70134" y="476199"/>
                </a:cubicBezTo>
                <a:cubicBezTo>
                  <a:pt x="60962" y="608491"/>
                  <a:pt x="47204" y="740783"/>
                  <a:pt x="42618" y="795816"/>
                </a:cubicBezTo>
                <a:cubicBezTo>
                  <a:pt x="38032" y="850849"/>
                  <a:pt x="10515" y="782057"/>
                  <a:pt x="42618" y="806399"/>
                </a:cubicBezTo>
                <a:cubicBezTo>
                  <a:pt x="74721" y="830741"/>
                  <a:pt x="235234" y="941866"/>
                  <a:pt x="235234" y="941866"/>
                </a:cubicBezTo>
                <a:cubicBezTo>
                  <a:pt x="255695" y="956330"/>
                  <a:pt x="190431" y="915408"/>
                  <a:pt x="165384" y="893183"/>
                </a:cubicBezTo>
                <a:cubicBezTo>
                  <a:pt x="140337" y="870958"/>
                  <a:pt x="112115" y="826860"/>
                  <a:pt x="84951" y="808516"/>
                </a:cubicBezTo>
                <a:cubicBezTo>
                  <a:pt x="57787" y="790172"/>
                  <a:pt x="12631" y="789466"/>
                  <a:pt x="2401" y="783116"/>
                </a:cubicBezTo>
                <a:cubicBezTo>
                  <a:pt x="-7829" y="776766"/>
                  <a:pt x="17571" y="788408"/>
                  <a:pt x="23568" y="770416"/>
                </a:cubicBezTo>
                <a:cubicBezTo>
                  <a:pt x="29565" y="752424"/>
                  <a:pt x="25331" y="797580"/>
                  <a:pt x="38384" y="675166"/>
                </a:cubicBezTo>
                <a:cubicBezTo>
                  <a:pt x="51437" y="552752"/>
                  <a:pt x="92359" y="35227"/>
                  <a:pt x="97651" y="20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: 図形 1230">
            <a:extLst>
              <a:ext uri="{FF2B5EF4-FFF2-40B4-BE49-F238E27FC236}">
                <a16:creationId xmlns:a16="http://schemas.microsoft.com/office/drawing/2014/main" id="{202B486C-D451-4059-8B8F-705BC4E12790}"/>
              </a:ext>
            </a:extLst>
          </p:cNvPr>
          <p:cNvSpPr/>
          <p:nvPr/>
        </p:nvSpPr>
        <p:spPr>
          <a:xfrm>
            <a:off x="7398267" y="2540087"/>
            <a:ext cx="106916" cy="969027"/>
          </a:xfrm>
          <a:custGeom>
            <a:avLst/>
            <a:gdLst>
              <a:gd name="connsiteX0" fmla="*/ 1600 w 106916"/>
              <a:gd name="connsiteY0" fmla="*/ 8380 h 969027"/>
              <a:gd name="connsiteX1" fmla="*/ 31233 w 106916"/>
              <a:gd name="connsiteY1" fmla="*/ 258146 h 969027"/>
              <a:gd name="connsiteX2" fmla="*/ 105316 w 106916"/>
              <a:gd name="connsiteY2" fmla="*/ 965113 h 969027"/>
              <a:gd name="connsiteX3" fmla="*/ 75683 w 106916"/>
              <a:gd name="connsiteY3" fmla="*/ 520613 h 969027"/>
              <a:gd name="connsiteX4" fmla="*/ 1600 w 106916"/>
              <a:gd name="connsiteY4" fmla="*/ 8380 h 969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16" h="969027">
                <a:moveTo>
                  <a:pt x="1600" y="8380"/>
                </a:moveTo>
                <a:cubicBezTo>
                  <a:pt x="-5808" y="-35364"/>
                  <a:pt x="13947" y="98691"/>
                  <a:pt x="31233" y="258146"/>
                </a:cubicBezTo>
                <a:cubicBezTo>
                  <a:pt x="48519" y="417602"/>
                  <a:pt x="97908" y="921369"/>
                  <a:pt x="105316" y="965113"/>
                </a:cubicBezTo>
                <a:cubicBezTo>
                  <a:pt x="112724" y="1008857"/>
                  <a:pt x="92969" y="674777"/>
                  <a:pt x="75683" y="520613"/>
                </a:cubicBezTo>
                <a:cubicBezTo>
                  <a:pt x="58397" y="366449"/>
                  <a:pt x="9008" y="52124"/>
                  <a:pt x="1600" y="83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: 図形 1231">
            <a:extLst>
              <a:ext uri="{FF2B5EF4-FFF2-40B4-BE49-F238E27FC236}">
                <a16:creationId xmlns:a16="http://schemas.microsoft.com/office/drawing/2014/main" id="{247FDCDB-1BAA-4F2C-95C6-15B3CB79ACAF}"/>
              </a:ext>
            </a:extLst>
          </p:cNvPr>
          <p:cNvSpPr/>
          <p:nvPr/>
        </p:nvSpPr>
        <p:spPr>
          <a:xfrm>
            <a:off x="7645559" y="2225379"/>
            <a:ext cx="148808" cy="958046"/>
          </a:xfrm>
          <a:custGeom>
            <a:avLst/>
            <a:gdLst>
              <a:gd name="connsiteX0" fmla="*/ 1958 w 148808"/>
              <a:gd name="connsiteY0" fmla="*/ 28871 h 958046"/>
              <a:gd name="connsiteX1" fmla="*/ 143774 w 148808"/>
              <a:gd name="connsiteY1" fmla="*/ 943271 h 958046"/>
              <a:gd name="connsiteX2" fmla="*/ 112024 w 148808"/>
              <a:gd name="connsiteY2" fmla="*/ 570738 h 958046"/>
              <a:gd name="connsiteX3" fmla="*/ 63341 w 148808"/>
              <a:gd name="connsiteY3" fmla="*/ 257471 h 958046"/>
              <a:gd name="connsiteX4" fmla="*/ 1958 w 148808"/>
              <a:gd name="connsiteY4" fmla="*/ 28871 h 958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808" h="958046">
                <a:moveTo>
                  <a:pt x="1958" y="28871"/>
                </a:moveTo>
                <a:cubicBezTo>
                  <a:pt x="15364" y="143171"/>
                  <a:pt x="125430" y="852960"/>
                  <a:pt x="143774" y="943271"/>
                </a:cubicBezTo>
                <a:cubicBezTo>
                  <a:pt x="162118" y="1033582"/>
                  <a:pt x="125430" y="685038"/>
                  <a:pt x="112024" y="570738"/>
                </a:cubicBezTo>
                <a:cubicBezTo>
                  <a:pt x="98619" y="456438"/>
                  <a:pt x="78863" y="344254"/>
                  <a:pt x="63341" y="257471"/>
                </a:cubicBezTo>
                <a:cubicBezTo>
                  <a:pt x="47819" y="170688"/>
                  <a:pt x="-11448" y="-85429"/>
                  <a:pt x="1958" y="288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: 図形 1232">
            <a:extLst>
              <a:ext uri="{FF2B5EF4-FFF2-40B4-BE49-F238E27FC236}">
                <a16:creationId xmlns:a16="http://schemas.microsoft.com/office/drawing/2014/main" id="{08BADB7B-D92E-488F-811D-4F87BA7BF86B}"/>
              </a:ext>
            </a:extLst>
          </p:cNvPr>
          <p:cNvSpPr/>
          <p:nvPr/>
        </p:nvSpPr>
        <p:spPr>
          <a:xfrm>
            <a:off x="7791913" y="3145258"/>
            <a:ext cx="141688" cy="945452"/>
          </a:xfrm>
          <a:custGeom>
            <a:avLst/>
            <a:gdLst>
              <a:gd name="connsiteX0" fmla="*/ 1654 w 141688"/>
              <a:gd name="connsiteY0" fmla="*/ 2225 h 945452"/>
              <a:gd name="connsiteX1" fmla="*/ 132887 w 141688"/>
              <a:gd name="connsiteY1" fmla="*/ 891225 h 945452"/>
              <a:gd name="connsiteX2" fmla="*/ 122304 w 141688"/>
              <a:gd name="connsiteY2" fmla="*/ 825609 h 945452"/>
              <a:gd name="connsiteX3" fmla="*/ 63037 w 141688"/>
              <a:gd name="connsiteY3" fmla="*/ 643575 h 945452"/>
              <a:gd name="connsiteX4" fmla="*/ 1654 w 141688"/>
              <a:gd name="connsiteY4" fmla="*/ 2225 h 945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688" h="945452">
                <a:moveTo>
                  <a:pt x="1654" y="2225"/>
                </a:moveTo>
                <a:cubicBezTo>
                  <a:pt x="13296" y="43500"/>
                  <a:pt x="112779" y="753994"/>
                  <a:pt x="132887" y="891225"/>
                </a:cubicBezTo>
                <a:cubicBezTo>
                  <a:pt x="152995" y="1028456"/>
                  <a:pt x="133946" y="866884"/>
                  <a:pt x="122304" y="825609"/>
                </a:cubicBezTo>
                <a:cubicBezTo>
                  <a:pt x="110662" y="784334"/>
                  <a:pt x="83145" y="781511"/>
                  <a:pt x="63037" y="643575"/>
                </a:cubicBezTo>
                <a:cubicBezTo>
                  <a:pt x="42929" y="505639"/>
                  <a:pt x="-9988" y="-39050"/>
                  <a:pt x="1654" y="2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: 図形 1233">
            <a:extLst>
              <a:ext uri="{FF2B5EF4-FFF2-40B4-BE49-F238E27FC236}">
                <a16:creationId xmlns:a16="http://schemas.microsoft.com/office/drawing/2014/main" id="{8C9FFC3E-E936-4CC4-B490-B07E01C08F7D}"/>
              </a:ext>
            </a:extLst>
          </p:cNvPr>
          <p:cNvSpPr/>
          <p:nvPr/>
        </p:nvSpPr>
        <p:spPr>
          <a:xfrm>
            <a:off x="3302791" y="3670298"/>
            <a:ext cx="555922" cy="1013492"/>
          </a:xfrm>
          <a:custGeom>
            <a:avLst/>
            <a:gdLst>
              <a:gd name="connsiteX0" fmla="*/ 555892 w 555922"/>
              <a:gd name="connsiteY0" fmla="*/ 2 h 1013492"/>
              <a:gd name="connsiteX1" fmla="*/ 212992 w 555922"/>
              <a:gd name="connsiteY1" fmla="*/ 302685 h 1013492"/>
              <a:gd name="connsiteX2" fmla="*/ 11909 w 555922"/>
              <a:gd name="connsiteY2" fmla="*/ 971552 h 1013492"/>
              <a:gd name="connsiteX3" fmla="*/ 45776 w 555922"/>
              <a:gd name="connsiteY3" fmla="*/ 874185 h 1013492"/>
              <a:gd name="connsiteX4" fmla="*/ 232042 w 555922"/>
              <a:gd name="connsiteY4" fmla="*/ 306919 h 1013492"/>
              <a:gd name="connsiteX5" fmla="*/ 555892 w 555922"/>
              <a:gd name="connsiteY5" fmla="*/ 2 h 1013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5922" h="1013492">
                <a:moveTo>
                  <a:pt x="555892" y="2"/>
                </a:moveTo>
                <a:cubicBezTo>
                  <a:pt x="552717" y="-704"/>
                  <a:pt x="303656" y="140760"/>
                  <a:pt x="212992" y="302685"/>
                </a:cubicBezTo>
                <a:cubicBezTo>
                  <a:pt x="122328" y="464610"/>
                  <a:pt x="39778" y="876302"/>
                  <a:pt x="11909" y="971552"/>
                </a:cubicBezTo>
                <a:cubicBezTo>
                  <a:pt x="-15960" y="1066802"/>
                  <a:pt x="9087" y="984957"/>
                  <a:pt x="45776" y="874185"/>
                </a:cubicBezTo>
                <a:cubicBezTo>
                  <a:pt x="82465" y="763413"/>
                  <a:pt x="150198" y="448736"/>
                  <a:pt x="232042" y="306919"/>
                </a:cubicBezTo>
                <a:cubicBezTo>
                  <a:pt x="313886" y="165102"/>
                  <a:pt x="559067" y="708"/>
                  <a:pt x="555892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: 図形 1234">
            <a:extLst>
              <a:ext uri="{FF2B5EF4-FFF2-40B4-BE49-F238E27FC236}">
                <a16:creationId xmlns:a16="http://schemas.microsoft.com/office/drawing/2014/main" id="{B26B932A-0BB8-4D4F-A6A0-31CBEE25088C}"/>
              </a:ext>
            </a:extLst>
          </p:cNvPr>
          <p:cNvSpPr/>
          <p:nvPr/>
        </p:nvSpPr>
        <p:spPr>
          <a:xfrm>
            <a:off x="3608999" y="3480316"/>
            <a:ext cx="1557943" cy="737117"/>
          </a:xfrm>
          <a:custGeom>
            <a:avLst/>
            <a:gdLst>
              <a:gd name="connsiteX0" fmla="*/ 446534 w 1557943"/>
              <a:gd name="connsiteY0" fmla="*/ 441867 h 737117"/>
              <a:gd name="connsiteX1" fmla="*/ 1049784 w 1557943"/>
              <a:gd name="connsiteY1" fmla="*/ 221734 h 737117"/>
              <a:gd name="connsiteX2" fmla="*/ 776734 w 1557943"/>
              <a:gd name="connsiteY2" fmla="*/ 259834 h 737117"/>
              <a:gd name="connsiteX3" fmla="*/ 1267801 w 1557943"/>
              <a:gd name="connsiteY3" fmla="*/ 154001 h 737117"/>
              <a:gd name="connsiteX4" fmla="*/ 960884 w 1557943"/>
              <a:gd name="connsiteY4" fmla="*/ 247134 h 737117"/>
              <a:gd name="connsiteX5" fmla="*/ 1475234 w 1557943"/>
              <a:gd name="connsiteY5" fmla="*/ 115901 h 737117"/>
              <a:gd name="connsiteX6" fmla="*/ 1102701 w 1557943"/>
              <a:gd name="connsiteY6" fmla="*/ 255601 h 737117"/>
              <a:gd name="connsiteX7" fmla="*/ 1557784 w 1557943"/>
              <a:gd name="connsiteY7" fmla="*/ 1601 h 737117"/>
              <a:gd name="connsiteX8" fmla="*/ 1157734 w 1557943"/>
              <a:gd name="connsiteY8" fmla="*/ 143417 h 737117"/>
              <a:gd name="connsiteX9" fmla="*/ 1437134 w 1557943"/>
              <a:gd name="connsiteY9" fmla="*/ 58751 h 737117"/>
              <a:gd name="connsiteX10" fmla="*/ 1153501 w 1557943"/>
              <a:gd name="connsiteY10" fmla="*/ 149767 h 737117"/>
              <a:gd name="connsiteX11" fmla="*/ 596818 w 1557943"/>
              <a:gd name="connsiteY11" fmla="*/ 141301 h 737117"/>
              <a:gd name="connsiteX12" fmla="*/ 791551 w 1557943"/>
              <a:gd name="connsiteY12" fmla="*/ 143417 h 737117"/>
              <a:gd name="connsiteX13" fmla="*/ 1064601 w 1557943"/>
              <a:gd name="connsiteY13" fmla="*/ 198451 h 737117"/>
              <a:gd name="connsiteX14" fmla="*/ 905851 w 1557943"/>
              <a:gd name="connsiteY14" fmla="*/ 198451 h 737117"/>
              <a:gd name="connsiteX15" fmla="*/ 713234 w 1557943"/>
              <a:gd name="connsiteY15" fmla="*/ 192101 h 737117"/>
              <a:gd name="connsiteX16" fmla="*/ 154434 w 1557943"/>
              <a:gd name="connsiteY16" fmla="*/ 488434 h 737117"/>
              <a:gd name="connsiteX17" fmla="*/ 446534 w 1557943"/>
              <a:gd name="connsiteY17" fmla="*/ 316984 h 737117"/>
              <a:gd name="connsiteX18" fmla="*/ 399968 w 1557943"/>
              <a:gd name="connsiteY18" fmla="*/ 338151 h 737117"/>
              <a:gd name="connsiteX19" fmla="*/ 14734 w 1557943"/>
              <a:gd name="connsiteY19" fmla="*/ 727617 h 737117"/>
              <a:gd name="connsiteX20" fmla="*/ 145968 w 1557943"/>
              <a:gd name="connsiteY20" fmla="*/ 587917 h 737117"/>
              <a:gd name="connsiteX21" fmla="*/ 753451 w 1557943"/>
              <a:gd name="connsiteY21" fmla="*/ 264067 h 737117"/>
              <a:gd name="connsiteX22" fmla="*/ 446534 w 1557943"/>
              <a:gd name="connsiteY22" fmla="*/ 441867 h 737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557943" h="737117">
                <a:moveTo>
                  <a:pt x="446534" y="441867"/>
                </a:moveTo>
                <a:cubicBezTo>
                  <a:pt x="495923" y="434811"/>
                  <a:pt x="994751" y="252073"/>
                  <a:pt x="1049784" y="221734"/>
                </a:cubicBezTo>
                <a:cubicBezTo>
                  <a:pt x="1104817" y="191395"/>
                  <a:pt x="740398" y="271123"/>
                  <a:pt x="776734" y="259834"/>
                </a:cubicBezTo>
                <a:cubicBezTo>
                  <a:pt x="813070" y="248545"/>
                  <a:pt x="1237109" y="156118"/>
                  <a:pt x="1267801" y="154001"/>
                </a:cubicBezTo>
                <a:cubicBezTo>
                  <a:pt x="1298493" y="151884"/>
                  <a:pt x="926312" y="253484"/>
                  <a:pt x="960884" y="247134"/>
                </a:cubicBezTo>
                <a:cubicBezTo>
                  <a:pt x="995456" y="240784"/>
                  <a:pt x="1451598" y="114490"/>
                  <a:pt x="1475234" y="115901"/>
                </a:cubicBezTo>
                <a:cubicBezTo>
                  <a:pt x="1498870" y="117312"/>
                  <a:pt x="1088943" y="274651"/>
                  <a:pt x="1102701" y="255601"/>
                </a:cubicBezTo>
                <a:cubicBezTo>
                  <a:pt x="1116459" y="236551"/>
                  <a:pt x="1548612" y="20298"/>
                  <a:pt x="1557784" y="1601"/>
                </a:cubicBezTo>
                <a:cubicBezTo>
                  <a:pt x="1566956" y="-17096"/>
                  <a:pt x="1177842" y="133892"/>
                  <a:pt x="1157734" y="143417"/>
                </a:cubicBezTo>
                <a:cubicBezTo>
                  <a:pt x="1137626" y="152942"/>
                  <a:pt x="1437839" y="57693"/>
                  <a:pt x="1437134" y="58751"/>
                </a:cubicBezTo>
                <a:cubicBezTo>
                  <a:pt x="1436429" y="59809"/>
                  <a:pt x="1293554" y="136009"/>
                  <a:pt x="1153501" y="149767"/>
                </a:cubicBezTo>
                <a:cubicBezTo>
                  <a:pt x="1013448" y="163525"/>
                  <a:pt x="596818" y="141301"/>
                  <a:pt x="596818" y="141301"/>
                </a:cubicBezTo>
                <a:cubicBezTo>
                  <a:pt x="536493" y="140243"/>
                  <a:pt x="713587" y="133892"/>
                  <a:pt x="791551" y="143417"/>
                </a:cubicBezTo>
                <a:cubicBezTo>
                  <a:pt x="869515" y="152942"/>
                  <a:pt x="1045551" y="189279"/>
                  <a:pt x="1064601" y="198451"/>
                </a:cubicBezTo>
                <a:cubicBezTo>
                  <a:pt x="1083651" y="207623"/>
                  <a:pt x="964412" y="199509"/>
                  <a:pt x="905851" y="198451"/>
                </a:cubicBezTo>
                <a:cubicBezTo>
                  <a:pt x="847290" y="197393"/>
                  <a:pt x="838470" y="143770"/>
                  <a:pt x="713234" y="192101"/>
                </a:cubicBezTo>
                <a:cubicBezTo>
                  <a:pt x="587998" y="240431"/>
                  <a:pt x="198884" y="467620"/>
                  <a:pt x="154434" y="488434"/>
                </a:cubicBezTo>
                <a:cubicBezTo>
                  <a:pt x="109984" y="509248"/>
                  <a:pt x="405612" y="342031"/>
                  <a:pt x="446534" y="316984"/>
                </a:cubicBezTo>
                <a:cubicBezTo>
                  <a:pt x="487456" y="291937"/>
                  <a:pt x="471935" y="269712"/>
                  <a:pt x="399968" y="338151"/>
                </a:cubicBezTo>
                <a:cubicBezTo>
                  <a:pt x="328001" y="406590"/>
                  <a:pt x="57067" y="685989"/>
                  <a:pt x="14734" y="727617"/>
                </a:cubicBezTo>
                <a:cubicBezTo>
                  <a:pt x="-27599" y="769245"/>
                  <a:pt x="22848" y="665175"/>
                  <a:pt x="145968" y="587917"/>
                </a:cubicBezTo>
                <a:cubicBezTo>
                  <a:pt x="269087" y="510659"/>
                  <a:pt x="699123" y="291231"/>
                  <a:pt x="753451" y="264067"/>
                </a:cubicBezTo>
                <a:cubicBezTo>
                  <a:pt x="807779" y="236903"/>
                  <a:pt x="397145" y="448923"/>
                  <a:pt x="446534" y="44186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: 図形 1236">
            <a:extLst>
              <a:ext uri="{FF2B5EF4-FFF2-40B4-BE49-F238E27FC236}">
                <a16:creationId xmlns:a16="http://schemas.microsoft.com/office/drawing/2014/main" id="{D2C52D19-4420-49E8-91A2-BE80523850D6}"/>
              </a:ext>
            </a:extLst>
          </p:cNvPr>
          <p:cNvSpPr/>
          <p:nvPr/>
        </p:nvSpPr>
        <p:spPr>
          <a:xfrm>
            <a:off x="3629846" y="3660654"/>
            <a:ext cx="1122060" cy="1133823"/>
          </a:xfrm>
          <a:custGeom>
            <a:avLst/>
            <a:gdLst>
              <a:gd name="connsiteX0" fmla="*/ 165337 w 1122060"/>
              <a:gd name="connsiteY0" fmla="*/ 291163 h 1133823"/>
              <a:gd name="connsiteX1" fmla="*/ 584437 w 1122060"/>
              <a:gd name="connsiteY1" fmla="*/ 49863 h 1133823"/>
              <a:gd name="connsiteX2" fmla="*/ 1096671 w 1122060"/>
              <a:gd name="connsiteY2" fmla="*/ 1179 h 1133823"/>
              <a:gd name="connsiteX3" fmla="*/ 1037404 w 1122060"/>
              <a:gd name="connsiteY3" fmla="*/ 15996 h 1133823"/>
              <a:gd name="connsiteX4" fmla="*/ 978137 w 1122060"/>
              <a:gd name="connsiteY4" fmla="*/ 26579 h 1133823"/>
              <a:gd name="connsiteX5" fmla="*/ 904054 w 1122060"/>
              <a:gd name="connsiteY5" fmla="*/ 41396 h 1133823"/>
              <a:gd name="connsiteX6" fmla="*/ 383354 w 1122060"/>
              <a:gd name="connsiteY6" fmla="*/ 352546 h 1133823"/>
              <a:gd name="connsiteX7" fmla="*/ 705087 w 1122060"/>
              <a:gd name="connsiteY7" fmla="*/ 136646 h 1133823"/>
              <a:gd name="connsiteX8" fmla="*/ 262704 w 1122060"/>
              <a:gd name="connsiteY8" fmla="*/ 422396 h 1133823"/>
              <a:gd name="connsiteX9" fmla="*/ 575971 w 1122060"/>
              <a:gd name="connsiteY9" fmla="*/ 183213 h 1133823"/>
              <a:gd name="connsiteX10" fmla="*/ 336787 w 1122060"/>
              <a:gd name="connsiteY10" fmla="*/ 350429 h 1133823"/>
              <a:gd name="connsiteX11" fmla="*/ 129354 w 1122060"/>
              <a:gd name="connsiteY11" fmla="*/ 750479 h 1133823"/>
              <a:gd name="connsiteX12" fmla="*/ 211904 w 1122060"/>
              <a:gd name="connsiteY12" fmla="*/ 500713 h 1133823"/>
              <a:gd name="connsiteX13" fmla="*/ 197087 w 1122060"/>
              <a:gd name="connsiteY13" fmla="*/ 691213 h 1133823"/>
              <a:gd name="connsiteX14" fmla="*/ 163221 w 1122060"/>
              <a:gd name="connsiteY14" fmla="*/ 860546 h 1133823"/>
              <a:gd name="connsiteX15" fmla="*/ 285987 w 1122060"/>
              <a:gd name="connsiteY15" fmla="*/ 617129 h 1133823"/>
              <a:gd name="connsiteX16" fmla="*/ 89137 w 1122060"/>
              <a:gd name="connsiteY16" fmla="*/ 974846 h 1133823"/>
              <a:gd name="connsiteX17" fmla="*/ 150521 w 1122060"/>
              <a:gd name="connsiteY17" fmla="*/ 1133596 h 1133823"/>
              <a:gd name="connsiteX18" fmla="*/ 99721 w 1122060"/>
              <a:gd name="connsiteY18" fmla="*/ 1006596 h 1133823"/>
              <a:gd name="connsiteX19" fmla="*/ 12937 w 1122060"/>
              <a:gd name="connsiteY19" fmla="*/ 869013 h 1133823"/>
              <a:gd name="connsiteX20" fmla="*/ 237 w 1122060"/>
              <a:gd name="connsiteY20" fmla="*/ 938863 h 1133823"/>
              <a:gd name="connsiteX21" fmla="*/ 10821 w 1122060"/>
              <a:gd name="connsiteY21" fmla="*/ 589613 h 1133823"/>
              <a:gd name="connsiteX22" fmla="*/ 8704 w 1122060"/>
              <a:gd name="connsiteY22" fmla="*/ 712379 h 1133823"/>
              <a:gd name="connsiteX23" fmla="*/ 65854 w 1122060"/>
              <a:gd name="connsiteY23" fmla="*/ 830913 h 1133823"/>
              <a:gd name="connsiteX24" fmla="*/ 89137 w 1122060"/>
              <a:gd name="connsiteY24" fmla="*/ 640413 h 1133823"/>
              <a:gd name="connsiteX25" fmla="*/ 188621 w 1122060"/>
              <a:gd name="connsiteY25" fmla="*/ 396996 h 1133823"/>
              <a:gd name="connsiteX26" fmla="*/ 258471 w 1122060"/>
              <a:gd name="connsiteY26" fmla="*/ 329263 h 1133823"/>
              <a:gd name="connsiteX27" fmla="*/ 46804 w 1122060"/>
              <a:gd name="connsiteY27" fmla="*/ 553629 h 1133823"/>
              <a:gd name="connsiteX28" fmla="*/ 180154 w 1122060"/>
              <a:gd name="connsiteY28" fmla="*/ 363129 h 1133823"/>
              <a:gd name="connsiteX29" fmla="*/ 423571 w 1122060"/>
              <a:gd name="connsiteY29" fmla="*/ 159929 h 1133823"/>
              <a:gd name="connsiteX30" fmla="*/ 165337 w 1122060"/>
              <a:gd name="connsiteY30" fmla="*/ 291163 h 1133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122060" h="1133823">
                <a:moveTo>
                  <a:pt x="165337" y="291163"/>
                </a:moveTo>
                <a:cubicBezTo>
                  <a:pt x="192148" y="272819"/>
                  <a:pt x="429215" y="98194"/>
                  <a:pt x="584437" y="49863"/>
                </a:cubicBezTo>
                <a:cubicBezTo>
                  <a:pt x="739659" y="1532"/>
                  <a:pt x="1021177" y="6823"/>
                  <a:pt x="1096671" y="1179"/>
                </a:cubicBezTo>
                <a:cubicBezTo>
                  <a:pt x="1172166" y="-4466"/>
                  <a:pt x="1057160" y="11763"/>
                  <a:pt x="1037404" y="15996"/>
                </a:cubicBezTo>
                <a:cubicBezTo>
                  <a:pt x="1017648" y="20229"/>
                  <a:pt x="1000362" y="22346"/>
                  <a:pt x="978137" y="26579"/>
                </a:cubicBezTo>
                <a:cubicBezTo>
                  <a:pt x="955912" y="30812"/>
                  <a:pt x="1003184" y="-12932"/>
                  <a:pt x="904054" y="41396"/>
                </a:cubicBezTo>
                <a:cubicBezTo>
                  <a:pt x="804924" y="95724"/>
                  <a:pt x="416515" y="336671"/>
                  <a:pt x="383354" y="352546"/>
                </a:cubicBezTo>
                <a:cubicBezTo>
                  <a:pt x="350193" y="368421"/>
                  <a:pt x="725195" y="125004"/>
                  <a:pt x="705087" y="136646"/>
                </a:cubicBezTo>
                <a:cubicBezTo>
                  <a:pt x="684979" y="148288"/>
                  <a:pt x="284223" y="414635"/>
                  <a:pt x="262704" y="422396"/>
                </a:cubicBezTo>
                <a:cubicBezTo>
                  <a:pt x="241185" y="430157"/>
                  <a:pt x="563624" y="195207"/>
                  <a:pt x="575971" y="183213"/>
                </a:cubicBezTo>
                <a:cubicBezTo>
                  <a:pt x="588318" y="171218"/>
                  <a:pt x="411223" y="255885"/>
                  <a:pt x="336787" y="350429"/>
                </a:cubicBezTo>
                <a:cubicBezTo>
                  <a:pt x="262351" y="444973"/>
                  <a:pt x="150168" y="725432"/>
                  <a:pt x="129354" y="750479"/>
                </a:cubicBezTo>
                <a:cubicBezTo>
                  <a:pt x="108540" y="775526"/>
                  <a:pt x="200615" y="510591"/>
                  <a:pt x="211904" y="500713"/>
                </a:cubicBezTo>
                <a:cubicBezTo>
                  <a:pt x="223193" y="490835"/>
                  <a:pt x="205201" y="631241"/>
                  <a:pt x="197087" y="691213"/>
                </a:cubicBezTo>
                <a:cubicBezTo>
                  <a:pt x="188973" y="751185"/>
                  <a:pt x="148404" y="872893"/>
                  <a:pt x="163221" y="860546"/>
                </a:cubicBezTo>
                <a:cubicBezTo>
                  <a:pt x="178038" y="848199"/>
                  <a:pt x="298334" y="598079"/>
                  <a:pt x="285987" y="617129"/>
                </a:cubicBezTo>
                <a:cubicBezTo>
                  <a:pt x="273640" y="636179"/>
                  <a:pt x="111715" y="888768"/>
                  <a:pt x="89137" y="974846"/>
                </a:cubicBezTo>
                <a:cubicBezTo>
                  <a:pt x="66559" y="1060924"/>
                  <a:pt x="148757" y="1128304"/>
                  <a:pt x="150521" y="1133596"/>
                </a:cubicBezTo>
                <a:cubicBezTo>
                  <a:pt x="152285" y="1138888"/>
                  <a:pt x="122652" y="1050693"/>
                  <a:pt x="99721" y="1006596"/>
                </a:cubicBezTo>
                <a:cubicBezTo>
                  <a:pt x="76790" y="962499"/>
                  <a:pt x="29518" y="880302"/>
                  <a:pt x="12937" y="869013"/>
                </a:cubicBezTo>
                <a:cubicBezTo>
                  <a:pt x="-3644" y="857724"/>
                  <a:pt x="590" y="985430"/>
                  <a:pt x="237" y="938863"/>
                </a:cubicBezTo>
                <a:cubicBezTo>
                  <a:pt x="-116" y="892296"/>
                  <a:pt x="9410" y="627360"/>
                  <a:pt x="10821" y="589613"/>
                </a:cubicBezTo>
                <a:cubicBezTo>
                  <a:pt x="12232" y="551866"/>
                  <a:pt x="-468" y="672162"/>
                  <a:pt x="8704" y="712379"/>
                </a:cubicBezTo>
                <a:cubicBezTo>
                  <a:pt x="17876" y="752596"/>
                  <a:pt x="52449" y="842907"/>
                  <a:pt x="65854" y="830913"/>
                </a:cubicBezTo>
                <a:cubicBezTo>
                  <a:pt x="79259" y="818919"/>
                  <a:pt x="68676" y="712732"/>
                  <a:pt x="89137" y="640413"/>
                </a:cubicBezTo>
                <a:cubicBezTo>
                  <a:pt x="109598" y="568094"/>
                  <a:pt x="160399" y="448854"/>
                  <a:pt x="188621" y="396996"/>
                </a:cubicBezTo>
                <a:cubicBezTo>
                  <a:pt x="216843" y="345138"/>
                  <a:pt x="282107" y="303158"/>
                  <a:pt x="258471" y="329263"/>
                </a:cubicBezTo>
                <a:cubicBezTo>
                  <a:pt x="234835" y="355368"/>
                  <a:pt x="59857" y="547985"/>
                  <a:pt x="46804" y="553629"/>
                </a:cubicBezTo>
                <a:cubicBezTo>
                  <a:pt x="33751" y="559273"/>
                  <a:pt x="117360" y="428746"/>
                  <a:pt x="180154" y="363129"/>
                </a:cubicBezTo>
                <a:cubicBezTo>
                  <a:pt x="242948" y="297512"/>
                  <a:pt x="423924" y="172629"/>
                  <a:pt x="423571" y="159929"/>
                </a:cubicBezTo>
                <a:cubicBezTo>
                  <a:pt x="423218" y="147229"/>
                  <a:pt x="138526" y="309507"/>
                  <a:pt x="165337" y="29116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: 図形 1237">
            <a:extLst>
              <a:ext uri="{FF2B5EF4-FFF2-40B4-BE49-F238E27FC236}">
                <a16:creationId xmlns:a16="http://schemas.microsoft.com/office/drawing/2014/main" id="{AA579882-E166-4FFF-B2F7-897836E77467}"/>
              </a:ext>
            </a:extLst>
          </p:cNvPr>
          <p:cNvSpPr/>
          <p:nvPr/>
        </p:nvSpPr>
        <p:spPr>
          <a:xfrm>
            <a:off x="3537787" y="4226456"/>
            <a:ext cx="412603" cy="1313372"/>
          </a:xfrm>
          <a:custGeom>
            <a:avLst/>
            <a:gdLst>
              <a:gd name="connsiteX0" fmla="*/ 289146 w 412603"/>
              <a:gd name="connsiteY0" fmla="*/ 220661 h 1313372"/>
              <a:gd name="connsiteX1" fmla="*/ 208713 w 412603"/>
              <a:gd name="connsiteY1" fmla="*/ 461961 h 1313372"/>
              <a:gd name="connsiteX2" fmla="*/ 187546 w 412603"/>
              <a:gd name="connsiteY2" fmla="*/ 749827 h 1313372"/>
              <a:gd name="connsiteX3" fmla="*/ 191780 w 412603"/>
              <a:gd name="connsiteY3" fmla="*/ 660927 h 1313372"/>
              <a:gd name="connsiteX4" fmla="*/ 187546 w 412603"/>
              <a:gd name="connsiteY4" fmla="*/ 451377 h 1313372"/>
              <a:gd name="connsiteX5" fmla="*/ 153680 w 412603"/>
              <a:gd name="connsiteY5" fmla="*/ 673627 h 1313372"/>
              <a:gd name="connsiteX6" fmla="*/ 109230 w 412603"/>
              <a:gd name="connsiteY6" fmla="*/ 874711 h 1313372"/>
              <a:gd name="connsiteX7" fmla="*/ 255280 w 412603"/>
              <a:gd name="connsiteY7" fmla="*/ 1156227 h 1313372"/>
              <a:gd name="connsiteX8" fmla="*/ 166380 w 412603"/>
              <a:gd name="connsiteY8" fmla="*/ 1044044 h 1313372"/>
              <a:gd name="connsiteX9" fmla="*/ 153680 w 412603"/>
              <a:gd name="connsiteY9" fmla="*/ 688444 h 1313372"/>
              <a:gd name="connsiteX10" fmla="*/ 164263 w 412603"/>
              <a:gd name="connsiteY10" fmla="*/ 811211 h 1313372"/>
              <a:gd name="connsiteX11" fmla="*/ 280680 w 412603"/>
              <a:gd name="connsiteY11" fmla="*/ 1289577 h 1313372"/>
              <a:gd name="connsiteX12" fmla="*/ 219296 w 412603"/>
              <a:gd name="connsiteY12" fmla="*/ 1190094 h 1313372"/>
              <a:gd name="connsiteX13" fmla="*/ 9746 w 412603"/>
              <a:gd name="connsiteY13" fmla="*/ 749827 h 1313372"/>
              <a:gd name="connsiteX14" fmla="*/ 33030 w 412603"/>
              <a:gd name="connsiteY14" fmla="*/ 866244 h 1313372"/>
              <a:gd name="connsiteX15" fmla="*/ 18213 w 412603"/>
              <a:gd name="connsiteY15" fmla="*/ 1128711 h 1313372"/>
              <a:gd name="connsiteX16" fmla="*/ 24563 w 412603"/>
              <a:gd name="connsiteY16" fmla="*/ 908577 h 1313372"/>
              <a:gd name="connsiteX17" fmla="*/ 83830 w 412603"/>
              <a:gd name="connsiteY17" fmla="*/ 508527 h 1313372"/>
              <a:gd name="connsiteX18" fmla="*/ 109230 w 412603"/>
              <a:gd name="connsiteY18" fmla="*/ 339194 h 1313372"/>
              <a:gd name="connsiteX19" fmla="*/ 143096 w 412603"/>
              <a:gd name="connsiteY19" fmla="*/ 165627 h 1313372"/>
              <a:gd name="connsiteX20" fmla="*/ 375930 w 412603"/>
              <a:gd name="connsiteY20" fmla="*/ 4761 h 1313372"/>
              <a:gd name="connsiteX21" fmla="*/ 320896 w 412603"/>
              <a:gd name="connsiteY21" fmla="*/ 55561 h 1313372"/>
              <a:gd name="connsiteX22" fmla="*/ 234113 w 412603"/>
              <a:gd name="connsiteY22" fmla="*/ 188911 h 1313372"/>
              <a:gd name="connsiteX23" fmla="*/ 411913 w 412603"/>
              <a:gd name="connsiteY23" fmla="*/ 72494 h 1313372"/>
              <a:gd name="connsiteX24" fmla="*/ 289146 w 412603"/>
              <a:gd name="connsiteY24" fmla="*/ 220661 h 1313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12603" h="1313372">
                <a:moveTo>
                  <a:pt x="289146" y="220661"/>
                </a:moveTo>
                <a:cubicBezTo>
                  <a:pt x="255279" y="285572"/>
                  <a:pt x="225646" y="373767"/>
                  <a:pt x="208713" y="461961"/>
                </a:cubicBezTo>
                <a:cubicBezTo>
                  <a:pt x="191780" y="550155"/>
                  <a:pt x="190368" y="716666"/>
                  <a:pt x="187546" y="749827"/>
                </a:cubicBezTo>
                <a:cubicBezTo>
                  <a:pt x="184724" y="782988"/>
                  <a:pt x="191780" y="710669"/>
                  <a:pt x="191780" y="660927"/>
                </a:cubicBezTo>
                <a:cubicBezTo>
                  <a:pt x="191780" y="611185"/>
                  <a:pt x="193896" y="449260"/>
                  <a:pt x="187546" y="451377"/>
                </a:cubicBezTo>
                <a:cubicBezTo>
                  <a:pt x="181196" y="453494"/>
                  <a:pt x="166733" y="603071"/>
                  <a:pt x="153680" y="673627"/>
                </a:cubicBezTo>
                <a:cubicBezTo>
                  <a:pt x="140627" y="744183"/>
                  <a:pt x="92297" y="794278"/>
                  <a:pt x="109230" y="874711"/>
                </a:cubicBezTo>
                <a:cubicBezTo>
                  <a:pt x="126163" y="955144"/>
                  <a:pt x="245755" y="1128005"/>
                  <a:pt x="255280" y="1156227"/>
                </a:cubicBezTo>
                <a:cubicBezTo>
                  <a:pt x="264805" y="1184449"/>
                  <a:pt x="183313" y="1122008"/>
                  <a:pt x="166380" y="1044044"/>
                </a:cubicBezTo>
                <a:cubicBezTo>
                  <a:pt x="149447" y="966080"/>
                  <a:pt x="154033" y="727249"/>
                  <a:pt x="153680" y="688444"/>
                </a:cubicBezTo>
                <a:cubicBezTo>
                  <a:pt x="153327" y="649639"/>
                  <a:pt x="143096" y="711022"/>
                  <a:pt x="164263" y="811211"/>
                </a:cubicBezTo>
                <a:cubicBezTo>
                  <a:pt x="185430" y="911400"/>
                  <a:pt x="271508" y="1226430"/>
                  <a:pt x="280680" y="1289577"/>
                </a:cubicBezTo>
                <a:cubicBezTo>
                  <a:pt x="289852" y="1352724"/>
                  <a:pt x="264452" y="1280052"/>
                  <a:pt x="219296" y="1190094"/>
                </a:cubicBezTo>
                <a:cubicBezTo>
                  <a:pt x="174140" y="1100136"/>
                  <a:pt x="40790" y="803802"/>
                  <a:pt x="9746" y="749827"/>
                </a:cubicBezTo>
                <a:cubicBezTo>
                  <a:pt x="-21298" y="695852"/>
                  <a:pt x="31619" y="803097"/>
                  <a:pt x="33030" y="866244"/>
                </a:cubicBezTo>
                <a:cubicBezTo>
                  <a:pt x="34441" y="929391"/>
                  <a:pt x="19624" y="1121656"/>
                  <a:pt x="18213" y="1128711"/>
                </a:cubicBezTo>
                <a:cubicBezTo>
                  <a:pt x="16802" y="1135767"/>
                  <a:pt x="13627" y="1011941"/>
                  <a:pt x="24563" y="908577"/>
                </a:cubicBezTo>
                <a:cubicBezTo>
                  <a:pt x="35499" y="805213"/>
                  <a:pt x="69719" y="603424"/>
                  <a:pt x="83830" y="508527"/>
                </a:cubicBezTo>
                <a:cubicBezTo>
                  <a:pt x="97941" y="413630"/>
                  <a:pt x="99352" y="396344"/>
                  <a:pt x="109230" y="339194"/>
                </a:cubicBezTo>
                <a:cubicBezTo>
                  <a:pt x="119108" y="282044"/>
                  <a:pt x="98646" y="221366"/>
                  <a:pt x="143096" y="165627"/>
                </a:cubicBezTo>
                <a:cubicBezTo>
                  <a:pt x="187546" y="109888"/>
                  <a:pt x="346297" y="23105"/>
                  <a:pt x="375930" y="4761"/>
                </a:cubicBezTo>
                <a:cubicBezTo>
                  <a:pt x="405563" y="-13583"/>
                  <a:pt x="344532" y="24869"/>
                  <a:pt x="320896" y="55561"/>
                </a:cubicBezTo>
                <a:cubicBezTo>
                  <a:pt x="297260" y="86253"/>
                  <a:pt x="218944" y="186089"/>
                  <a:pt x="234113" y="188911"/>
                </a:cubicBezTo>
                <a:cubicBezTo>
                  <a:pt x="249282" y="191733"/>
                  <a:pt x="402035" y="70730"/>
                  <a:pt x="411913" y="72494"/>
                </a:cubicBezTo>
                <a:cubicBezTo>
                  <a:pt x="421791" y="74258"/>
                  <a:pt x="323013" y="155750"/>
                  <a:pt x="289146" y="22066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: 図形 1238">
            <a:extLst>
              <a:ext uri="{FF2B5EF4-FFF2-40B4-BE49-F238E27FC236}">
                <a16:creationId xmlns:a16="http://schemas.microsoft.com/office/drawing/2014/main" id="{ADBA75A9-2DC6-4A01-A58F-24DEAAAF5DDC}"/>
              </a:ext>
            </a:extLst>
          </p:cNvPr>
          <p:cNvSpPr/>
          <p:nvPr/>
        </p:nvSpPr>
        <p:spPr>
          <a:xfrm>
            <a:off x="3447847" y="4764549"/>
            <a:ext cx="440878" cy="1297649"/>
          </a:xfrm>
          <a:custGeom>
            <a:avLst/>
            <a:gdLst>
              <a:gd name="connsiteX0" fmla="*/ 101803 w 440878"/>
              <a:gd name="connsiteY0" fmla="*/ 249834 h 1297649"/>
              <a:gd name="connsiteX1" fmla="*/ 321936 w 440878"/>
              <a:gd name="connsiteY1" fmla="*/ 563101 h 1297649"/>
              <a:gd name="connsiteX2" fmla="*/ 197053 w 440878"/>
              <a:gd name="connsiteY2" fmla="*/ 421284 h 1297649"/>
              <a:gd name="connsiteX3" fmla="*/ 311353 w 440878"/>
              <a:gd name="connsiteY3" fmla="*/ 580034 h 1297649"/>
              <a:gd name="connsiteX4" fmla="*/ 362153 w 440878"/>
              <a:gd name="connsiteY4" fmla="*/ 834034 h 1297649"/>
              <a:gd name="connsiteX5" fmla="*/ 332520 w 440878"/>
              <a:gd name="connsiteY5" fmla="*/ 679518 h 1297649"/>
              <a:gd name="connsiteX6" fmla="*/ 343103 w 440878"/>
              <a:gd name="connsiteY6" fmla="*/ 757834 h 1297649"/>
              <a:gd name="connsiteX7" fmla="*/ 440470 w 440878"/>
              <a:gd name="connsiteY7" fmla="*/ 889068 h 1297649"/>
              <a:gd name="connsiteX8" fmla="*/ 300770 w 440878"/>
              <a:gd name="connsiteY8" fmla="*/ 677401 h 1297649"/>
              <a:gd name="connsiteX9" fmla="*/ 364270 w 440878"/>
              <a:gd name="connsiteY9" fmla="*/ 842501 h 1297649"/>
              <a:gd name="connsiteX10" fmla="*/ 381203 w 440878"/>
              <a:gd name="connsiteY10" fmla="*/ 1109201 h 1297649"/>
              <a:gd name="connsiteX11" fmla="*/ 374853 w 440878"/>
              <a:gd name="connsiteY11" fmla="*/ 882718 h 1297649"/>
              <a:gd name="connsiteX12" fmla="*/ 351570 w 440878"/>
              <a:gd name="connsiteY12" fmla="*/ 1077451 h 1297649"/>
              <a:gd name="connsiteX13" fmla="*/ 410836 w 440878"/>
              <a:gd name="connsiteY13" fmla="*/ 1295468 h 1297649"/>
              <a:gd name="connsiteX14" fmla="*/ 349453 w 440878"/>
              <a:gd name="connsiteY14" fmla="*/ 1179051 h 1297649"/>
              <a:gd name="connsiteX15" fmla="*/ 205520 w 440878"/>
              <a:gd name="connsiteY15" fmla="*/ 1009718 h 1297649"/>
              <a:gd name="connsiteX16" fmla="*/ 110270 w 440878"/>
              <a:gd name="connsiteY16" fmla="*/ 961034 h 1297649"/>
              <a:gd name="connsiteX17" fmla="*/ 260553 w 440878"/>
              <a:gd name="connsiteY17" fmla="*/ 1088034 h 1297649"/>
              <a:gd name="connsiteX18" fmla="*/ 230920 w 440878"/>
              <a:gd name="connsiteY18" fmla="*/ 948334 h 1297649"/>
              <a:gd name="connsiteX19" fmla="*/ 203 w 440878"/>
              <a:gd name="connsiteY19" fmla="*/ 571568 h 1297649"/>
              <a:gd name="connsiteX20" fmla="*/ 188586 w 440878"/>
              <a:gd name="connsiteY20" fmla="*/ 776884 h 1297649"/>
              <a:gd name="connsiteX21" fmla="*/ 101803 w 440878"/>
              <a:gd name="connsiteY21" fmla="*/ 592734 h 1297649"/>
              <a:gd name="connsiteX22" fmla="*/ 55236 w 440878"/>
              <a:gd name="connsiteY22" fmla="*/ 482668 h 1297649"/>
              <a:gd name="connsiteX23" fmla="*/ 82753 w 440878"/>
              <a:gd name="connsiteY23" fmla="*/ 368368 h 1297649"/>
              <a:gd name="connsiteX24" fmla="*/ 108153 w 440878"/>
              <a:gd name="connsiteY24" fmla="*/ 48751 h 1297649"/>
              <a:gd name="connsiteX25" fmla="*/ 260553 w 440878"/>
              <a:gd name="connsiteY25" fmla="*/ 12768 h 1297649"/>
              <a:gd name="connsiteX26" fmla="*/ 165303 w 440878"/>
              <a:gd name="connsiteY26" fmla="*/ 21234 h 1297649"/>
              <a:gd name="connsiteX27" fmla="*/ 101803 w 440878"/>
              <a:gd name="connsiteY27" fmla="*/ 249834 h 129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40878" h="1297649">
                <a:moveTo>
                  <a:pt x="101803" y="249834"/>
                </a:moveTo>
                <a:cubicBezTo>
                  <a:pt x="127908" y="340145"/>
                  <a:pt x="306061" y="534526"/>
                  <a:pt x="321936" y="563101"/>
                </a:cubicBezTo>
                <a:cubicBezTo>
                  <a:pt x="337811" y="591676"/>
                  <a:pt x="198817" y="418462"/>
                  <a:pt x="197053" y="421284"/>
                </a:cubicBezTo>
                <a:cubicBezTo>
                  <a:pt x="195289" y="424106"/>
                  <a:pt x="283836" y="511242"/>
                  <a:pt x="311353" y="580034"/>
                </a:cubicBezTo>
                <a:cubicBezTo>
                  <a:pt x="338870" y="648826"/>
                  <a:pt x="358625" y="817453"/>
                  <a:pt x="362153" y="834034"/>
                </a:cubicBezTo>
                <a:cubicBezTo>
                  <a:pt x="365681" y="850615"/>
                  <a:pt x="335695" y="692218"/>
                  <a:pt x="332520" y="679518"/>
                </a:cubicBezTo>
                <a:cubicBezTo>
                  <a:pt x="329345" y="666818"/>
                  <a:pt x="325111" y="722909"/>
                  <a:pt x="343103" y="757834"/>
                </a:cubicBezTo>
                <a:cubicBezTo>
                  <a:pt x="361095" y="792759"/>
                  <a:pt x="447525" y="902473"/>
                  <a:pt x="440470" y="889068"/>
                </a:cubicBezTo>
                <a:cubicBezTo>
                  <a:pt x="433415" y="875663"/>
                  <a:pt x="313470" y="685162"/>
                  <a:pt x="300770" y="677401"/>
                </a:cubicBezTo>
                <a:cubicBezTo>
                  <a:pt x="288070" y="669640"/>
                  <a:pt x="350865" y="770534"/>
                  <a:pt x="364270" y="842501"/>
                </a:cubicBezTo>
                <a:cubicBezTo>
                  <a:pt x="377675" y="914468"/>
                  <a:pt x="379439" y="1102498"/>
                  <a:pt x="381203" y="1109201"/>
                </a:cubicBezTo>
                <a:cubicBezTo>
                  <a:pt x="382967" y="1115904"/>
                  <a:pt x="379792" y="888010"/>
                  <a:pt x="374853" y="882718"/>
                </a:cubicBezTo>
                <a:cubicBezTo>
                  <a:pt x="369914" y="877426"/>
                  <a:pt x="345573" y="1008659"/>
                  <a:pt x="351570" y="1077451"/>
                </a:cubicBezTo>
                <a:cubicBezTo>
                  <a:pt x="357567" y="1146243"/>
                  <a:pt x="411189" y="1278535"/>
                  <a:pt x="410836" y="1295468"/>
                </a:cubicBezTo>
                <a:cubicBezTo>
                  <a:pt x="410483" y="1312401"/>
                  <a:pt x="383672" y="1226676"/>
                  <a:pt x="349453" y="1179051"/>
                </a:cubicBezTo>
                <a:cubicBezTo>
                  <a:pt x="315234" y="1131426"/>
                  <a:pt x="245384" y="1046054"/>
                  <a:pt x="205520" y="1009718"/>
                </a:cubicBezTo>
                <a:cubicBezTo>
                  <a:pt x="165656" y="973382"/>
                  <a:pt x="101098" y="947981"/>
                  <a:pt x="110270" y="961034"/>
                </a:cubicBezTo>
                <a:cubicBezTo>
                  <a:pt x="119442" y="974087"/>
                  <a:pt x="240445" y="1090151"/>
                  <a:pt x="260553" y="1088034"/>
                </a:cubicBezTo>
                <a:cubicBezTo>
                  <a:pt x="280661" y="1085917"/>
                  <a:pt x="274312" y="1034412"/>
                  <a:pt x="230920" y="948334"/>
                </a:cubicBezTo>
                <a:cubicBezTo>
                  <a:pt x="187528" y="862256"/>
                  <a:pt x="7259" y="600143"/>
                  <a:pt x="203" y="571568"/>
                </a:cubicBezTo>
                <a:cubicBezTo>
                  <a:pt x="-6853" y="542993"/>
                  <a:pt x="171653" y="773356"/>
                  <a:pt x="188586" y="776884"/>
                </a:cubicBezTo>
                <a:cubicBezTo>
                  <a:pt x="205519" y="780412"/>
                  <a:pt x="124028" y="641770"/>
                  <a:pt x="101803" y="592734"/>
                </a:cubicBezTo>
                <a:cubicBezTo>
                  <a:pt x="79578" y="543698"/>
                  <a:pt x="58411" y="520062"/>
                  <a:pt x="55236" y="482668"/>
                </a:cubicBezTo>
                <a:cubicBezTo>
                  <a:pt x="52061" y="445274"/>
                  <a:pt x="73933" y="440688"/>
                  <a:pt x="82753" y="368368"/>
                </a:cubicBezTo>
                <a:cubicBezTo>
                  <a:pt x="91573" y="296048"/>
                  <a:pt x="78520" y="108018"/>
                  <a:pt x="108153" y="48751"/>
                </a:cubicBezTo>
                <a:cubicBezTo>
                  <a:pt x="137786" y="-10516"/>
                  <a:pt x="251028" y="17354"/>
                  <a:pt x="260553" y="12768"/>
                </a:cubicBezTo>
                <a:cubicBezTo>
                  <a:pt x="270078" y="8182"/>
                  <a:pt x="192467" y="-17924"/>
                  <a:pt x="165303" y="21234"/>
                </a:cubicBezTo>
                <a:cubicBezTo>
                  <a:pt x="138139" y="60392"/>
                  <a:pt x="75698" y="159523"/>
                  <a:pt x="101803" y="24983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: 図形 1239">
            <a:extLst>
              <a:ext uri="{FF2B5EF4-FFF2-40B4-BE49-F238E27FC236}">
                <a16:creationId xmlns:a16="http://schemas.microsoft.com/office/drawing/2014/main" id="{2AA72D4A-0589-4CD3-80C2-5F3687AE1BFC}"/>
              </a:ext>
            </a:extLst>
          </p:cNvPr>
          <p:cNvSpPr/>
          <p:nvPr/>
        </p:nvSpPr>
        <p:spPr>
          <a:xfrm>
            <a:off x="3544232" y="5357024"/>
            <a:ext cx="606837" cy="1023886"/>
          </a:xfrm>
          <a:custGeom>
            <a:avLst/>
            <a:gdLst>
              <a:gd name="connsiteX0" fmla="*/ 369485 w 606837"/>
              <a:gd name="connsiteY0" fmla="*/ 192876 h 1023886"/>
              <a:gd name="connsiteX1" fmla="*/ 422401 w 606837"/>
              <a:gd name="connsiteY1" fmla="*/ 461693 h 1023886"/>
              <a:gd name="connsiteX2" fmla="*/ 606551 w 606837"/>
              <a:gd name="connsiteY2" fmla="*/ 751676 h 1023886"/>
              <a:gd name="connsiteX3" fmla="*/ 375835 w 606837"/>
              <a:gd name="connsiteY3" fmla="*/ 491326 h 1023886"/>
              <a:gd name="connsiteX4" fmla="*/ 437218 w 606837"/>
              <a:gd name="connsiteY4" fmla="*/ 635259 h 1023886"/>
              <a:gd name="connsiteX5" fmla="*/ 557868 w 606837"/>
              <a:gd name="connsiteY5" fmla="*/ 956993 h 1023886"/>
              <a:gd name="connsiteX6" fmla="*/ 494368 w 606837"/>
              <a:gd name="connsiteY6" fmla="*/ 859626 h 1023886"/>
              <a:gd name="connsiteX7" fmla="*/ 276351 w 606837"/>
              <a:gd name="connsiteY7" fmla="*/ 556943 h 1023886"/>
              <a:gd name="connsiteX8" fmla="*/ 475318 w 606837"/>
              <a:gd name="connsiteY8" fmla="*/ 1003559 h 1023886"/>
              <a:gd name="connsiteX9" fmla="*/ 350435 w 606837"/>
              <a:gd name="connsiteY9" fmla="*/ 857509 h 1023886"/>
              <a:gd name="connsiteX10" fmla="*/ 13885 w 606837"/>
              <a:gd name="connsiteY10" fmla="*/ 67993 h 1023886"/>
              <a:gd name="connsiteX11" fmla="*/ 77385 w 606837"/>
              <a:gd name="connsiteY11" fmla="*/ 203459 h 1023886"/>
              <a:gd name="connsiteX12" fmla="*/ 198035 w 606837"/>
              <a:gd name="connsiteY12" fmla="*/ 334693 h 1023886"/>
              <a:gd name="connsiteX13" fmla="*/ 200151 w 606837"/>
              <a:gd name="connsiteY13" fmla="*/ 273309 h 1023886"/>
              <a:gd name="connsiteX14" fmla="*/ 416051 w 606837"/>
              <a:gd name="connsiteY14" fmla="*/ 8726 h 1023886"/>
              <a:gd name="connsiteX15" fmla="*/ 344085 w 606837"/>
              <a:gd name="connsiteY15" fmla="*/ 80693 h 1023886"/>
              <a:gd name="connsiteX16" fmla="*/ 314451 w 606837"/>
              <a:gd name="connsiteY16" fmla="*/ 250026 h 1023886"/>
              <a:gd name="connsiteX17" fmla="*/ 390651 w 606837"/>
              <a:gd name="connsiteY17" fmla="*/ 442643 h 1023886"/>
              <a:gd name="connsiteX18" fmla="*/ 371601 w 606837"/>
              <a:gd name="connsiteY18" fmla="*/ 353743 h 1023886"/>
              <a:gd name="connsiteX19" fmla="*/ 369485 w 606837"/>
              <a:gd name="connsiteY19" fmla="*/ 192876 h 102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6837" h="1023886">
                <a:moveTo>
                  <a:pt x="369485" y="192876"/>
                </a:moveTo>
                <a:cubicBezTo>
                  <a:pt x="377952" y="210868"/>
                  <a:pt x="382890" y="368560"/>
                  <a:pt x="422401" y="461693"/>
                </a:cubicBezTo>
                <a:cubicBezTo>
                  <a:pt x="461912" y="554826"/>
                  <a:pt x="614312" y="746737"/>
                  <a:pt x="606551" y="751676"/>
                </a:cubicBezTo>
                <a:cubicBezTo>
                  <a:pt x="598790" y="756615"/>
                  <a:pt x="404057" y="510729"/>
                  <a:pt x="375835" y="491326"/>
                </a:cubicBezTo>
                <a:cubicBezTo>
                  <a:pt x="347613" y="471923"/>
                  <a:pt x="406879" y="557648"/>
                  <a:pt x="437218" y="635259"/>
                </a:cubicBezTo>
                <a:cubicBezTo>
                  <a:pt x="467557" y="712870"/>
                  <a:pt x="548343" y="919598"/>
                  <a:pt x="557868" y="956993"/>
                </a:cubicBezTo>
                <a:cubicBezTo>
                  <a:pt x="567393" y="994388"/>
                  <a:pt x="541288" y="926301"/>
                  <a:pt x="494368" y="859626"/>
                </a:cubicBezTo>
                <a:cubicBezTo>
                  <a:pt x="447448" y="792951"/>
                  <a:pt x="279526" y="532954"/>
                  <a:pt x="276351" y="556943"/>
                </a:cubicBezTo>
                <a:cubicBezTo>
                  <a:pt x="273176" y="580932"/>
                  <a:pt x="462971" y="953465"/>
                  <a:pt x="475318" y="1003559"/>
                </a:cubicBezTo>
                <a:cubicBezTo>
                  <a:pt x="487665" y="1053653"/>
                  <a:pt x="427341" y="1013437"/>
                  <a:pt x="350435" y="857509"/>
                </a:cubicBezTo>
                <a:cubicBezTo>
                  <a:pt x="273529" y="701581"/>
                  <a:pt x="59393" y="177001"/>
                  <a:pt x="13885" y="67993"/>
                </a:cubicBezTo>
                <a:cubicBezTo>
                  <a:pt x="-31623" y="-41015"/>
                  <a:pt x="46693" y="159009"/>
                  <a:pt x="77385" y="203459"/>
                </a:cubicBezTo>
                <a:cubicBezTo>
                  <a:pt x="108077" y="247909"/>
                  <a:pt x="177574" y="323051"/>
                  <a:pt x="198035" y="334693"/>
                </a:cubicBezTo>
                <a:cubicBezTo>
                  <a:pt x="218496" y="346335"/>
                  <a:pt x="163815" y="327637"/>
                  <a:pt x="200151" y="273309"/>
                </a:cubicBezTo>
                <a:cubicBezTo>
                  <a:pt x="236487" y="218981"/>
                  <a:pt x="392062" y="40829"/>
                  <a:pt x="416051" y="8726"/>
                </a:cubicBezTo>
                <a:cubicBezTo>
                  <a:pt x="440040" y="-23377"/>
                  <a:pt x="361018" y="40476"/>
                  <a:pt x="344085" y="80693"/>
                </a:cubicBezTo>
                <a:cubicBezTo>
                  <a:pt x="327152" y="120910"/>
                  <a:pt x="306690" y="189701"/>
                  <a:pt x="314451" y="250026"/>
                </a:cubicBezTo>
                <a:cubicBezTo>
                  <a:pt x="322212" y="310351"/>
                  <a:pt x="381126" y="425357"/>
                  <a:pt x="390651" y="442643"/>
                </a:cubicBezTo>
                <a:cubicBezTo>
                  <a:pt x="400176" y="459929"/>
                  <a:pt x="374776" y="389726"/>
                  <a:pt x="371601" y="353743"/>
                </a:cubicBezTo>
                <a:cubicBezTo>
                  <a:pt x="368426" y="317760"/>
                  <a:pt x="361018" y="174884"/>
                  <a:pt x="369485" y="19287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: 図形 1240">
            <a:extLst>
              <a:ext uri="{FF2B5EF4-FFF2-40B4-BE49-F238E27FC236}">
                <a16:creationId xmlns:a16="http://schemas.microsoft.com/office/drawing/2014/main" id="{05FD8A8F-059D-4F43-B952-7F52DE5659AE}"/>
              </a:ext>
            </a:extLst>
          </p:cNvPr>
          <p:cNvSpPr/>
          <p:nvPr/>
        </p:nvSpPr>
        <p:spPr>
          <a:xfrm>
            <a:off x="3896608" y="6009003"/>
            <a:ext cx="1717774" cy="772805"/>
          </a:xfrm>
          <a:custGeom>
            <a:avLst/>
            <a:gdLst>
              <a:gd name="connsiteX0" fmla="*/ 113417 w 1717774"/>
              <a:gd name="connsiteY0" fmla="*/ 147322 h 772805"/>
              <a:gd name="connsiteX1" fmla="*/ 143580 w 1717774"/>
              <a:gd name="connsiteY1" fmla="*/ 226697 h 772805"/>
              <a:gd name="connsiteX2" fmla="*/ 429330 w 1717774"/>
              <a:gd name="connsiteY2" fmla="*/ 491810 h 772805"/>
              <a:gd name="connsiteX3" fmla="*/ 359480 w 1717774"/>
              <a:gd name="connsiteY3" fmla="*/ 467997 h 772805"/>
              <a:gd name="connsiteX4" fmla="*/ 527755 w 1717774"/>
              <a:gd name="connsiteY4" fmla="*/ 560072 h 772805"/>
              <a:gd name="connsiteX5" fmla="*/ 994480 w 1717774"/>
              <a:gd name="connsiteY5" fmla="*/ 491810 h 772805"/>
              <a:gd name="connsiteX6" fmla="*/ 813505 w 1717774"/>
              <a:gd name="connsiteY6" fmla="*/ 523560 h 772805"/>
              <a:gd name="connsiteX7" fmla="*/ 602367 w 1717774"/>
              <a:gd name="connsiteY7" fmla="*/ 614047 h 772805"/>
              <a:gd name="connsiteX8" fmla="*/ 734130 w 1717774"/>
              <a:gd name="connsiteY8" fmla="*/ 599760 h 772805"/>
              <a:gd name="connsiteX9" fmla="*/ 1099255 w 1717774"/>
              <a:gd name="connsiteY9" fmla="*/ 626747 h 772805"/>
              <a:gd name="connsiteX10" fmla="*/ 675392 w 1717774"/>
              <a:gd name="connsiteY10" fmla="*/ 726760 h 772805"/>
              <a:gd name="connsiteX11" fmla="*/ 889705 w 1717774"/>
              <a:gd name="connsiteY11" fmla="*/ 710885 h 772805"/>
              <a:gd name="connsiteX12" fmla="*/ 1070680 w 1717774"/>
              <a:gd name="connsiteY12" fmla="*/ 629922 h 772805"/>
              <a:gd name="connsiteX13" fmla="*/ 1678692 w 1717774"/>
              <a:gd name="connsiteY13" fmla="*/ 209235 h 772805"/>
              <a:gd name="connsiteX14" fmla="*/ 1635830 w 1717774"/>
              <a:gd name="connsiteY14" fmla="*/ 240985 h 772805"/>
              <a:gd name="connsiteX15" fmla="*/ 1462792 w 1717774"/>
              <a:gd name="connsiteY15" fmla="*/ 410847 h 772805"/>
              <a:gd name="connsiteX16" fmla="*/ 1250067 w 1717774"/>
              <a:gd name="connsiteY16" fmla="*/ 660085 h 772805"/>
              <a:gd name="connsiteX17" fmla="*/ 838905 w 1717774"/>
              <a:gd name="connsiteY17" fmla="*/ 772797 h 772805"/>
              <a:gd name="connsiteX18" fmla="*/ 430917 w 1717774"/>
              <a:gd name="connsiteY18" fmla="*/ 655322 h 772805"/>
              <a:gd name="connsiteX19" fmla="*/ 819855 w 1717774"/>
              <a:gd name="connsiteY19" fmla="*/ 698185 h 772805"/>
              <a:gd name="connsiteX20" fmla="*/ 611892 w 1717774"/>
              <a:gd name="connsiteY20" fmla="*/ 648972 h 772805"/>
              <a:gd name="connsiteX21" fmla="*/ 346780 w 1717774"/>
              <a:gd name="connsiteY21" fmla="*/ 572772 h 772805"/>
              <a:gd name="connsiteX22" fmla="*/ 240417 w 1717774"/>
              <a:gd name="connsiteY22" fmla="*/ 507685 h 772805"/>
              <a:gd name="connsiteX23" fmla="*/ 16580 w 1717774"/>
              <a:gd name="connsiteY23" fmla="*/ 137797 h 772805"/>
              <a:gd name="connsiteX24" fmla="*/ 16580 w 1717774"/>
              <a:gd name="connsiteY24" fmla="*/ 10797 h 772805"/>
              <a:gd name="connsiteX25" fmla="*/ 16580 w 1717774"/>
              <a:gd name="connsiteY25" fmla="*/ 45722 h 772805"/>
              <a:gd name="connsiteX26" fmla="*/ 195967 w 1717774"/>
              <a:gd name="connsiteY26" fmla="*/ 353697 h 772805"/>
              <a:gd name="connsiteX27" fmla="*/ 113417 w 1717774"/>
              <a:gd name="connsiteY27" fmla="*/ 147322 h 772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17774" h="772805">
                <a:moveTo>
                  <a:pt x="113417" y="147322"/>
                </a:moveTo>
                <a:cubicBezTo>
                  <a:pt x="104686" y="126155"/>
                  <a:pt x="90928" y="169282"/>
                  <a:pt x="143580" y="226697"/>
                </a:cubicBezTo>
                <a:cubicBezTo>
                  <a:pt x="196232" y="284112"/>
                  <a:pt x="393347" y="451593"/>
                  <a:pt x="429330" y="491810"/>
                </a:cubicBezTo>
                <a:cubicBezTo>
                  <a:pt x="465313" y="532027"/>
                  <a:pt x="343076" y="456620"/>
                  <a:pt x="359480" y="467997"/>
                </a:cubicBezTo>
                <a:cubicBezTo>
                  <a:pt x="375884" y="479374"/>
                  <a:pt x="421922" y="556103"/>
                  <a:pt x="527755" y="560072"/>
                </a:cubicBezTo>
                <a:cubicBezTo>
                  <a:pt x="633588" y="564041"/>
                  <a:pt x="946855" y="497895"/>
                  <a:pt x="994480" y="491810"/>
                </a:cubicBezTo>
                <a:cubicBezTo>
                  <a:pt x="1042105" y="485725"/>
                  <a:pt x="878857" y="503187"/>
                  <a:pt x="813505" y="523560"/>
                </a:cubicBezTo>
                <a:cubicBezTo>
                  <a:pt x="748153" y="543933"/>
                  <a:pt x="615596" y="601347"/>
                  <a:pt x="602367" y="614047"/>
                </a:cubicBezTo>
                <a:cubicBezTo>
                  <a:pt x="589138" y="626747"/>
                  <a:pt x="651315" y="597643"/>
                  <a:pt x="734130" y="599760"/>
                </a:cubicBezTo>
                <a:cubicBezTo>
                  <a:pt x="816945" y="601877"/>
                  <a:pt x="1109045" y="605580"/>
                  <a:pt x="1099255" y="626747"/>
                </a:cubicBezTo>
                <a:cubicBezTo>
                  <a:pt x="1089465" y="647914"/>
                  <a:pt x="710317" y="712737"/>
                  <a:pt x="675392" y="726760"/>
                </a:cubicBezTo>
                <a:cubicBezTo>
                  <a:pt x="640467" y="740783"/>
                  <a:pt x="823824" y="727025"/>
                  <a:pt x="889705" y="710885"/>
                </a:cubicBezTo>
                <a:cubicBezTo>
                  <a:pt x="955586" y="694745"/>
                  <a:pt x="939182" y="713530"/>
                  <a:pt x="1070680" y="629922"/>
                </a:cubicBezTo>
                <a:cubicBezTo>
                  <a:pt x="1202178" y="546314"/>
                  <a:pt x="1584500" y="274058"/>
                  <a:pt x="1678692" y="209235"/>
                </a:cubicBezTo>
                <a:cubicBezTo>
                  <a:pt x="1772884" y="144412"/>
                  <a:pt x="1671813" y="207383"/>
                  <a:pt x="1635830" y="240985"/>
                </a:cubicBezTo>
                <a:cubicBezTo>
                  <a:pt x="1599847" y="274587"/>
                  <a:pt x="1527086" y="340997"/>
                  <a:pt x="1462792" y="410847"/>
                </a:cubicBezTo>
                <a:cubicBezTo>
                  <a:pt x="1398498" y="480697"/>
                  <a:pt x="1354048" y="599760"/>
                  <a:pt x="1250067" y="660085"/>
                </a:cubicBezTo>
                <a:cubicBezTo>
                  <a:pt x="1146086" y="720410"/>
                  <a:pt x="975430" y="773591"/>
                  <a:pt x="838905" y="772797"/>
                </a:cubicBezTo>
                <a:cubicBezTo>
                  <a:pt x="702380" y="772003"/>
                  <a:pt x="434092" y="667757"/>
                  <a:pt x="430917" y="655322"/>
                </a:cubicBezTo>
                <a:cubicBezTo>
                  <a:pt x="427742" y="642887"/>
                  <a:pt x="789693" y="699243"/>
                  <a:pt x="819855" y="698185"/>
                </a:cubicBezTo>
                <a:cubicBezTo>
                  <a:pt x="850017" y="697127"/>
                  <a:pt x="690738" y="669874"/>
                  <a:pt x="611892" y="648972"/>
                </a:cubicBezTo>
                <a:cubicBezTo>
                  <a:pt x="533046" y="628070"/>
                  <a:pt x="408693" y="596320"/>
                  <a:pt x="346780" y="572772"/>
                </a:cubicBezTo>
                <a:cubicBezTo>
                  <a:pt x="284868" y="549224"/>
                  <a:pt x="295450" y="580181"/>
                  <a:pt x="240417" y="507685"/>
                </a:cubicBezTo>
                <a:cubicBezTo>
                  <a:pt x="185384" y="435189"/>
                  <a:pt x="53886" y="220611"/>
                  <a:pt x="16580" y="137797"/>
                </a:cubicBezTo>
                <a:cubicBezTo>
                  <a:pt x="-20726" y="54983"/>
                  <a:pt x="16580" y="10797"/>
                  <a:pt x="16580" y="10797"/>
                </a:cubicBezTo>
                <a:cubicBezTo>
                  <a:pt x="16580" y="-4549"/>
                  <a:pt x="-13318" y="-11428"/>
                  <a:pt x="16580" y="45722"/>
                </a:cubicBezTo>
                <a:cubicBezTo>
                  <a:pt x="46478" y="102872"/>
                  <a:pt x="178769" y="333853"/>
                  <a:pt x="195967" y="353697"/>
                </a:cubicBezTo>
                <a:cubicBezTo>
                  <a:pt x="213165" y="373541"/>
                  <a:pt x="122148" y="168489"/>
                  <a:pt x="113417" y="14732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: 図形 1241">
            <a:extLst>
              <a:ext uri="{FF2B5EF4-FFF2-40B4-BE49-F238E27FC236}">
                <a16:creationId xmlns:a16="http://schemas.microsoft.com/office/drawing/2014/main" id="{C1371BB0-6F56-4B56-8B42-FAC86ADFEA0B}"/>
              </a:ext>
            </a:extLst>
          </p:cNvPr>
          <p:cNvSpPr/>
          <p:nvPr/>
        </p:nvSpPr>
        <p:spPr>
          <a:xfrm>
            <a:off x="4531982" y="6121789"/>
            <a:ext cx="1160022" cy="663186"/>
          </a:xfrm>
          <a:custGeom>
            <a:avLst/>
            <a:gdLst>
              <a:gd name="connsiteX0" fmla="*/ 157493 w 1160022"/>
              <a:gd name="connsiteY0" fmla="*/ 663186 h 663186"/>
              <a:gd name="connsiteX1" fmla="*/ 748043 w 1160022"/>
              <a:gd name="connsiteY1" fmla="*/ 493324 h 663186"/>
              <a:gd name="connsiteX2" fmla="*/ 306718 w 1160022"/>
              <a:gd name="connsiteY2" fmla="*/ 660011 h 663186"/>
              <a:gd name="connsiteX3" fmla="*/ 855993 w 1160022"/>
              <a:gd name="connsiteY3" fmla="*/ 426649 h 663186"/>
              <a:gd name="connsiteX4" fmla="*/ 1154443 w 1160022"/>
              <a:gd name="connsiteY4" fmla="*/ 10724 h 663186"/>
              <a:gd name="connsiteX5" fmla="*/ 1029031 w 1160022"/>
              <a:gd name="connsiteY5" fmla="*/ 142486 h 663186"/>
              <a:gd name="connsiteX6" fmla="*/ 763918 w 1160022"/>
              <a:gd name="connsiteY6" fmla="*/ 356799 h 663186"/>
              <a:gd name="connsiteX7" fmla="*/ 1133806 w 1160022"/>
              <a:gd name="connsiteY7" fmla="*/ 40886 h 663186"/>
              <a:gd name="connsiteX8" fmla="*/ 800431 w 1160022"/>
              <a:gd name="connsiteY8" fmla="*/ 193286 h 663186"/>
              <a:gd name="connsiteX9" fmla="*/ 1130631 w 1160022"/>
              <a:gd name="connsiteY9" fmla="*/ 61524 h 663186"/>
              <a:gd name="connsiteX10" fmla="*/ 881393 w 1160022"/>
              <a:gd name="connsiteY10" fmla="*/ 212336 h 663186"/>
              <a:gd name="connsiteX11" fmla="*/ 808368 w 1160022"/>
              <a:gd name="connsiteY11" fmla="*/ 337749 h 663186"/>
              <a:gd name="connsiteX12" fmla="*/ 727406 w 1160022"/>
              <a:gd name="connsiteY12" fmla="*/ 425061 h 663186"/>
              <a:gd name="connsiteX13" fmla="*/ 627393 w 1160022"/>
              <a:gd name="connsiteY13" fmla="*/ 472686 h 663186"/>
              <a:gd name="connsiteX14" fmla="*/ 331 w 1160022"/>
              <a:gd name="connsiteY14" fmla="*/ 612386 h 663186"/>
              <a:gd name="connsiteX15" fmla="*/ 535318 w 1160022"/>
              <a:gd name="connsiteY15" fmla="*/ 493324 h 663186"/>
              <a:gd name="connsiteX16" fmla="*/ 157493 w 1160022"/>
              <a:gd name="connsiteY16" fmla="*/ 663186 h 663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60022" h="663186">
                <a:moveTo>
                  <a:pt x="157493" y="663186"/>
                </a:moveTo>
                <a:cubicBezTo>
                  <a:pt x="192947" y="663186"/>
                  <a:pt x="723172" y="493853"/>
                  <a:pt x="748043" y="493324"/>
                </a:cubicBezTo>
                <a:cubicBezTo>
                  <a:pt x="772914" y="492795"/>
                  <a:pt x="288727" y="671123"/>
                  <a:pt x="306718" y="660011"/>
                </a:cubicBezTo>
                <a:cubicBezTo>
                  <a:pt x="324709" y="648899"/>
                  <a:pt x="714706" y="534863"/>
                  <a:pt x="855993" y="426649"/>
                </a:cubicBezTo>
                <a:cubicBezTo>
                  <a:pt x="997281" y="318434"/>
                  <a:pt x="1125603" y="58084"/>
                  <a:pt x="1154443" y="10724"/>
                </a:cubicBezTo>
                <a:cubicBezTo>
                  <a:pt x="1183283" y="-36636"/>
                  <a:pt x="1094119" y="84807"/>
                  <a:pt x="1029031" y="142486"/>
                </a:cubicBezTo>
                <a:cubicBezTo>
                  <a:pt x="963943" y="200165"/>
                  <a:pt x="746456" y="373732"/>
                  <a:pt x="763918" y="356799"/>
                </a:cubicBezTo>
                <a:cubicBezTo>
                  <a:pt x="781380" y="339866"/>
                  <a:pt x="1127721" y="68138"/>
                  <a:pt x="1133806" y="40886"/>
                </a:cubicBezTo>
                <a:cubicBezTo>
                  <a:pt x="1139891" y="13634"/>
                  <a:pt x="800960" y="189846"/>
                  <a:pt x="800431" y="193286"/>
                </a:cubicBezTo>
                <a:cubicBezTo>
                  <a:pt x="799902" y="196726"/>
                  <a:pt x="1117137" y="58349"/>
                  <a:pt x="1130631" y="61524"/>
                </a:cubicBezTo>
                <a:cubicBezTo>
                  <a:pt x="1144125" y="64699"/>
                  <a:pt x="935104" y="166298"/>
                  <a:pt x="881393" y="212336"/>
                </a:cubicBezTo>
                <a:cubicBezTo>
                  <a:pt x="827683" y="258373"/>
                  <a:pt x="834032" y="302295"/>
                  <a:pt x="808368" y="337749"/>
                </a:cubicBezTo>
                <a:cubicBezTo>
                  <a:pt x="782704" y="373203"/>
                  <a:pt x="757568" y="402572"/>
                  <a:pt x="727406" y="425061"/>
                </a:cubicBezTo>
                <a:cubicBezTo>
                  <a:pt x="697244" y="447550"/>
                  <a:pt x="748572" y="441465"/>
                  <a:pt x="627393" y="472686"/>
                </a:cubicBezTo>
                <a:cubicBezTo>
                  <a:pt x="506214" y="503907"/>
                  <a:pt x="331" y="612386"/>
                  <a:pt x="331" y="612386"/>
                </a:cubicBezTo>
                <a:cubicBezTo>
                  <a:pt x="-15015" y="615826"/>
                  <a:pt x="507272" y="486180"/>
                  <a:pt x="535318" y="493324"/>
                </a:cubicBezTo>
                <a:cubicBezTo>
                  <a:pt x="563364" y="500468"/>
                  <a:pt x="122039" y="663186"/>
                  <a:pt x="157493" y="66318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: 図形 1242">
            <a:extLst>
              <a:ext uri="{FF2B5EF4-FFF2-40B4-BE49-F238E27FC236}">
                <a16:creationId xmlns:a16="http://schemas.microsoft.com/office/drawing/2014/main" id="{F48A6602-83C2-4EE7-9E3B-12F1C77198F3}"/>
              </a:ext>
            </a:extLst>
          </p:cNvPr>
          <p:cNvSpPr/>
          <p:nvPr/>
        </p:nvSpPr>
        <p:spPr>
          <a:xfrm>
            <a:off x="5451184" y="5069409"/>
            <a:ext cx="562053" cy="1315605"/>
          </a:xfrm>
          <a:custGeom>
            <a:avLst/>
            <a:gdLst>
              <a:gd name="connsiteX0" fmla="*/ 424683 w 562053"/>
              <a:gd name="connsiteY0" fmla="*/ 38108 h 1315605"/>
              <a:gd name="connsiteX1" fmla="*/ 369649 w 562053"/>
              <a:gd name="connsiteY1" fmla="*/ 226491 h 1315605"/>
              <a:gd name="connsiteX2" fmla="*/ 168566 w 562053"/>
              <a:gd name="connsiteY2" fmla="*/ 450858 h 1315605"/>
              <a:gd name="connsiteX3" fmla="*/ 323083 w 562053"/>
              <a:gd name="connsiteY3" fmla="*/ 330208 h 1315605"/>
              <a:gd name="connsiteX4" fmla="*/ 246883 w 562053"/>
              <a:gd name="connsiteY4" fmla="*/ 395824 h 1315605"/>
              <a:gd name="connsiteX5" fmla="*/ 248999 w 562053"/>
              <a:gd name="connsiteY5" fmla="*/ 601141 h 1315605"/>
              <a:gd name="connsiteX6" fmla="*/ 255349 w 562053"/>
              <a:gd name="connsiteY6" fmla="*/ 524941 h 1315605"/>
              <a:gd name="connsiteX7" fmla="*/ 295566 w 562053"/>
              <a:gd name="connsiteY7" fmla="*/ 814924 h 1315605"/>
              <a:gd name="connsiteX8" fmla="*/ 293449 w 562053"/>
              <a:gd name="connsiteY8" fmla="*/ 681574 h 1315605"/>
              <a:gd name="connsiteX9" fmla="*/ 244766 w 562053"/>
              <a:gd name="connsiteY9" fmla="*/ 872074 h 1315605"/>
              <a:gd name="connsiteX10" fmla="*/ 88133 w 562053"/>
              <a:gd name="connsiteY10" fmla="*/ 1187458 h 1315605"/>
              <a:gd name="connsiteX11" fmla="*/ 261699 w 562053"/>
              <a:gd name="connsiteY11" fmla="*/ 899591 h 1315605"/>
              <a:gd name="connsiteX12" fmla="*/ 3466 w 562053"/>
              <a:gd name="connsiteY12" fmla="*/ 1305991 h 1315605"/>
              <a:gd name="connsiteX13" fmla="*/ 126233 w 562053"/>
              <a:gd name="connsiteY13" fmla="*/ 1172641 h 1315605"/>
              <a:gd name="connsiteX14" fmla="*/ 316733 w 562053"/>
              <a:gd name="connsiteY14" fmla="*/ 1001191 h 1315605"/>
              <a:gd name="connsiteX15" fmla="*/ 359066 w 562053"/>
              <a:gd name="connsiteY15" fmla="*/ 679458 h 1315605"/>
              <a:gd name="connsiteX16" fmla="*/ 356949 w 562053"/>
              <a:gd name="connsiteY16" fmla="*/ 810691 h 1315605"/>
              <a:gd name="connsiteX17" fmla="*/ 447966 w 562053"/>
              <a:gd name="connsiteY17" fmla="*/ 552458 h 1315605"/>
              <a:gd name="connsiteX18" fmla="*/ 553799 w 562053"/>
              <a:gd name="connsiteY18" fmla="*/ 243424 h 1315605"/>
              <a:gd name="connsiteX19" fmla="*/ 433149 w 562053"/>
              <a:gd name="connsiteY19" fmla="*/ 488958 h 1315605"/>
              <a:gd name="connsiteX20" fmla="*/ 558033 w 562053"/>
              <a:gd name="connsiteY20" fmla="*/ 198974 h 1315605"/>
              <a:gd name="connsiteX21" fmla="*/ 530516 w 562053"/>
              <a:gd name="connsiteY21" fmla="*/ 14824 h 1315605"/>
              <a:gd name="connsiteX22" fmla="*/ 522049 w 562053"/>
              <a:gd name="connsiteY22" fmla="*/ 194741 h 1315605"/>
              <a:gd name="connsiteX23" fmla="*/ 511466 w 562053"/>
              <a:gd name="connsiteY23" fmla="*/ 8 h 1315605"/>
              <a:gd name="connsiteX24" fmla="*/ 428916 w 562053"/>
              <a:gd name="connsiteY24" fmla="*/ 186274 h 1315605"/>
              <a:gd name="connsiteX25" fmla="*/ 464899 w 562053"/>
              <a:gd name="connsiteY25" fmla="*/ 133358 h 1315605"/>
              <a:gd name="connsiteX26" fmla="*/ 424683 w 562053"/>
              <a:gd name="connsiteY26" fmla="*/ 38108 h 1315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62053" h="1315605">
                <a:moveTo>
                  <a:pt x="424683" y="38108"/>
                </a:moveTo>
                <a:cubicBezTo>
                  <a:pt x="408808" y="53630"/>
                  <a:pt x="412335" y="157699"/>
                  <a:pt x="369649" y="226491"/>
                </a:cubicBezTo>
                <a:cubicBezTo>
                  <a:pt x="326963" y="295283"/>
                  <a:pt x="176327" y="433572"/>
                  <a:pt x="168566" y="450858"/>
                </a:cubicBezTo>
                <a:cubicBezTo>
                  <a:pt x="160805" y="468144"/>
                  <a:pt x="310030" y="339380"/>
                  <a:pt x="323083" y="330208"/>
                </a:cubicBezTo>
                <a:cubicBezTo>
                  <a:pt x="336136" y="321036"/>
                  <a:pt x="259230" y="350668"/>
                  <a:pt x="246883" y="395824"/>
                </a:cubicBezTo>
                <a:cubicBezTo>
                  <a:pt x="234536" y="440980"/>
                  <a:pt x="247588" y="579622"/>
                  <a:pt x="248999" y="601141"/>
                </a:cubicBezTo>
                <a:cubicBezTo>
                  <a:pt x="250410" y="622661"/>
                  <a:pt x="247588" y="489311"/>
                  <a:pt x="255349" y="524941"/>
                </a:cubicBezTo>
                <a:cubicBezTo>
                  <a:pt x="263110" y="560571"/>
                  <a:pt x="289216" y="788819"/>
                  <a:pt x="295566" y="814924"/>
                </a:cubicBezTo>
                <a:cubicBezTo>
                  <a:pt x="301916" y="841029"/>
                  <a:pt x="301916" y="672049"/>
                  <a:pt x="293449" y="681574"/>
                </a:cubicBezTo>
                <a:cubicBezTo>
                  <a:pt x="284982" y="691099"/>
                  <a:pt x="278985" y="787760"/>
                  <a:pt x="244766" y="872074"/>
                </a:cubicBezTo>
                <a:cubicBezTo>
                  <a:pt x="210547" y="956388"/>
                  <a:pt x="85311" y="1182872"/>
                  <a:pt x="88133" y="1187458"/>
                </a:cubicBezTo>
                <a:cubicBezTo>
                  <a:pt x="90955" y="1192044"/>
                  <a:pt x="275810" y="879835"/>
                  <a:pt x="261699" y="899591"/>
                </a:cubicBezTo>
                <a:cubicBezTo>
                  <a:pt x="247588" y="919347"/>
                  <a:pt x="26044" y="1260483"/>
                  <a:pt x="3466" y="1305991"/>
                </a:cubicBezTo>
                <a:cubicBezTo>
                  <a:pt x="-19112" y="1351499"/>
                  <a:pt x="74022" y="1223441"/>
                  <a:pt x="126233" y="1172641"/>
                </a:cubicBezTo>
                <a:cubicBezTo>
                  <a:pt x="178444" y="1121841"/>
                  <a:pt x="277927" y="1083388"/>
                  <a:pt x="316733" y="1001191"/>
                </a:cubicBezTo>
                <a:cubicBezTo>
                  <a:pt x="355539" y="918994"/>
                  <a:pt x="352363" y="711208"/>
                  <a:pt x="359066" y="679458"/>
                </a:cubicBezTo>
                <a:cubicBezTo>
                  <a:pt x="365769" y="647708"/>
                  <a:pt x="342132" y="831858"/>
                  <a:pt x="356949" y="810691"/>
                </a:cubicBezTo>
                <a:cubicBezTo>
                  <a:pt x="371766" y="789524"/>
                  <a:pt x="415158" y="647002"/>
                  <a:pt x="447966" y="552458"/>
                </a:cubicBezTo>
                <a:cubicBezTo>
                  <a:pt x="480774" y="457914"/>
                  <a:pt x="556269" y="254007"/>
                  <a:pt x="553799" y="243424"/>
                </a:cubicBezTo>
                <a:cubicBezTo>
                  <a:pt x="551329" y="232841"/>
                  <a:pt x="432443" y="496366"/>
                  <a:pt x="433149" y="488958"/>
                </a:cubicBezTo>
                <a:cubicBezTo>
                  <a:pt x="433855" y="481550"/>
                  <a:pt x="541805" y="277996"/>
                  <a:pt x="558033" y="198974"/>
                </a:cubicBezTo>
                <a:cubicBezTo>
                  <a:pt x="574261" y="119952"/>
                  <a:pt x="536513" y="15529"/>
                  <a:pt x="530516" y="14824"/>
                </a:cubicBezTo>
                <a:cubicBezTo>
                  <a:pt x="524519" y="14119"/>
                  <a:pt x="525224" y="197210"/>
                  <a:pt x="522049" y="194741"/>
                </a:cubicBezTo>
                <a:cubicBezTo>
                  <a:pt x="518874" y="192272"/>
                  <a:pt x="526988" y="1419"/>
                  <a:pt x="511466" y="8"/>
                </a:cubicBezTo>
                <a:cubicBezTo>
                  <a:pt x="495944" y="-1403"/>
                  <a:pt x="436677" y="164049"/>
                  <a:pt x="428916" y="186274"/>
                </a:cubicBezTo>
                <a:cubicBezTo>
                  <a:pt x="421155" y="208499"/>
                  <a:pt x="464194" y="151350"/>
                  <a:pt x="464899" y="133358"/>
                </a:cubicBezTo>
                <a:cubicBezTo>
                  <a:pt x="465604" y="115366"/>
                  <a:pt x="440558" y="22586"/>
                  <a:pt x="424683" y="3810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: 図形 1243">
            <a:extLst>
              <a:ext uri="{FF2B5EF4-FFF2-40B4-BE49-F238E27FC236}">
                <a16:creationId xmlns:a16="http://schemas.microsoft.com/office/drawing/2014/main" id="{3DCF42BC-1CF6-4D7B-B11C-8CA639DD7235}"/>
              </a:ext>
            </a:extLst>
          </p:cNvPr>
          <p:cNvSpPr/>
          <p:nvPr/>
        </p:nvSpPr>
        <p:spPr>
          <a:xfrm>
            <a:off x="5214027" y="4270346"/>
            <a:ext cx="798710" cy="882824"/>
          </a:xfrm>
          <a:custGeom>
            <a:avLst/>
            <a:gdLst>
              <a:gd name="connsiteX0" fmla="*/ 380323 w 798710"/>
              <a:gd name="connsiteY0" fmla="*/ 122267 h 882824"/>
              <a:gd name="connsiteX1" fmla="*/ 589873 w 798710"/>
              <a:gd name="connsiteY1" fmla="*/ 269904 h 882824"/>
              <a:gd name="connsiteX2" fmla="*/ 662898 w 798710"/>
              <a:gd name="connsiteY2" fmla="*/ 500092 h 882824"/>
              <a:gd name="connsiteX3" fmla="*/ 637498 w 798710"/>
              <a:gd name="connsiteY3" fmla="*/ 360392 h 882824"/>
              <a:gd name="connsiteX4" fmla="*/ 699411 w 798710"/>
              <a:gd name="connsiteY4" fmla="*/ 679479 h 882824"/>
              <a:gd name="connsiteX5" fmla="*/ 702586 w 798710"/>
              <a:gd name="connsiteY5" fmla="*/ 584229 h 882824"/>
              <a:gd name="connsiteX6" fmla="*/ 664486 w 798710"/>
              <a:gd name="connsiteY6" fmla="*/ 757267 h 882824"/>
              <a:gd name="connsiteX7" fmla="*/ 669248 w 798710"/>
              <a:gd name="connsiteY7" fmla="*/ 581054 h 882824"/>
              <a:gd name="connsiteX8" fmla="*/ 693061 w 798710"/>
              <a:gd name="connsiteY8" fmla="*/ 881092 h 882824"/>
              <a:gd name="connsiteX9" fmla="*/ 743861 w 798710"/>
              <a:gd name="connsiteY9" fmla="*/ 711229 h 882824"/>
              <a:gd name="connsiteX10" fmla="*/ 740686 w 798710"/>
              <a:gd name="connsiteY10" fmla="*/ 866804 h 882824"/>
              <a:gd name="connsiteX11" fmla="*/ 734336 w 798710"/>
              <a:gd name="connsiteY11" fmla="*/ 750917 h 882824"/>
              <a:gd name="connsiteX12" fmla="*/ 713698 w 798710"/>
              <a:gd name="connsiteY12" fmla="*/ 357217 h 882824"/>
              <a:gd name="connsiteX13" fmla="*/ 786723 w 798710"/>
              <a:gd name="connsiteY13" fmla="*/ 819179 h 882824"/>
              <a:gd name="connsiteX14" fmla="*/ 781961 w 798710"/>
              <a:gd name="connsiteY14" fmla="*/ 531842 h 882824"/>
              <a:gd name="connsiteX15" fmla="*/ 626386 w 798710"/>
              <a:gd name="connsiteY15" fmla="*/ 36542 h 882824"/>
              <a:gd name="connsiteX16" fmla="*/ 675598 w 798710"/>
              <a:gd name="connsiteY16" fmla="*/ 146079 h 882824"/>
              <a:gd name="connsiteX17" fmla="*/ 375561 w 798710"/>
              <a:gd name="connsiteY17" fmla="*/ 3204 h 882824"/>
              <a:gd name="connsiteX18" fmla="*/ 2498 w 798710"/>
              <a:gd name="connsiteY18" fmla="*/ 44479 h 882824"/>
              <a:gd name="connsiteX19" fmla="*/ 219986 w 798710"/>
              <a:gd name="connsiteY19" fmla="*/ 19079 h 882824"/>
              <a:gd name="connsiteX20" fmla="*/ 364448 w 798710"/>
              <a:gd name="connsiteY20" fmla="*/ 30192 h 882824"/>
              <a:gd name="connsiteX21" fmla="*/ 518436 w 798710"/>
              <a:gd name="connsiteY21" fmla="*/ 77817 h 882824"/>
              <a:gd name="connsiteX22" fmla="*/ 175536 w 798710"/>
              <a:gd name="connsiteY22" fmla="*/ 88929 h 882824"/>
              <a:gd name="connsiteX23" fmla="*/ 380323 w 798710"/>
              <a:gd name="connsiteY23" fmla="*/ 122267 h 882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98710" h="882824">
                <a:moveTo>
                  <a:pt x="380323" y="122267"/>
                </a:moveTo>
                <a:cubicBezTo>
                  <a:pt x="449379" y="152429"/>
                  <a:pt x="542777" y="206933"/>
                  <a:pt x="589873" y="269904"/>
                </a:cubicBezTo>
                <a:cubicBezTo>
                  <a:pt x="636969" y="332875"/>
                  <a:pt x="654961" y="485011"/>
                  <a:pt x="662898" y="500092"/>
                </a:cubicBezTo>
                <a:cubicBezTo>
                  <a:pt x="670836" y="515173"/>
                  <a:pt x="631413" y="330494"/>
                  <a:pt x="637498" y="360392"/>
                </a:cubicBezTo>
                <a:cubicBezTo>
                  <a:pt x="643583" y="390290"/>
                  <a:pt x="688563" y="642173"/>
                  <a:pt x="699411" y="679479"/>
                </a:cubicBezTo>
                <a:cubicBezTo>
                  <a:pt x="710259" y="716785"/>
                  <a:pt x="708407" y="571264"/>
                  <a:pt x="702586" y="584229"/>
                </a:cubicBezTo>
                <a:cubicBezTo>
                  <a:pt x="696765" y="597194"/>
                  <a:pt x="670042" y="757796"/>
                  <a:pt x="664486" y="757267"/>
                </a:cubicBezTo>
                <a:cubicBezTo>
                  <a:pt x="658930" y="756738"/>
                  <a:pt x="664486" y="560417"/>
                  <a:pt x="669248" y="581054"/>
                </a:cubicBezTo>
                <a:cubicBezTo>
                  <a:pt x="674010" y="601691"/>
                  <a:pt x="680626" y="859396"/>
                  <a:pt x="693061" y="881092"/>
                </a:cubicBezTo>
                <a:cubicBezTo>
                  <a:pt x="705496" y="902788"/>
                  <a:pt x="735924" y="713610"/>
                  <a:pt x="743861" y="711229"/>
                </a:cubicBezTo>
                <a:cubicBezTo>
                  <a:pt x="751798" y="708848"/>
                  <a:pt x="742273" y="860189"/>
                  <a:pt x="740686" y="866804"/>
                </a:cubicBezTo>
                <a:cubicBezTo>
                  <a:pt x="739099" y="873419"/>
                  <a:pt x="738834" y="835848"/>
                  <a:pt x="734336" y="750917"/>
                </a:cubicBezTo>
                <a:cubicBezTo>
                  <a:pt x="729838" y="665986"/>
                  <a:pt x="704967" y="345840"/>
                  <a:pt x="713698" y="357217"/>
                </a:cubicBezTo>
                <a:cubicBezTo>
                  <a:pt x="722429" y="368594"/>
                  <a:pt x="775346" y="790075"/>
                  <a:pt x="786723" y="819179"/>
                </a:cubicBezTo>
                <a:cubicBezTo>
                  <a:pt x="798100" y="848283"/>
                  <a:pt x="808684" y="662282"/>
                  <a:pt x="781961" y="531842"/>
                </a:cubicBezTo>
                <a:cubicBezTo>
                  <a:pt x="755238" y="401402"/>
                  <a:pt x="644113" y="100836"/>
                  <a:pt x="626386" y="36542"/>
                </a:cubicBezTo>
                <a:cubicBezTo>
                  <a:pt x="608659" y="-27752"/>
                  <a:pt x="717402" y="151635"/>
                  <a:pt x="675598" y="146079"/>
                </a:cubicBezTo>
                <a:cubicBezTo>
                  <a:pt x="633794" y="140523"/>
                  <a:pt x="487744" y="20137"/>
                  <a:pt x="375561" y="3204"/>
                </a:cubicBezTo>
                <a:cubicBezTo>
                  <a:pt x="263378" y="-13729"/>
                  <a:pt x="28427" y="41833"/>
                  <a:pt x="2498" y="44479"/>
                </a:cubicBezTo>
                <a:cubicBezTo>
                  <a:pt x="-23431" y="47125"/>
                  <a:pt x="159661" y="21460"/>
                  <a:pt x="219986" y="19079"/>
                </a:cubicBezTo>
                <a:cubicBezTo>
                  <a:pt x="280311" y="16698"/>
                  <a:pt x="314706" y="20402"/>
                  <a:pt x="364448" y="30192"/>
                </a:cubicBezTo>
                <a:cubicBezTo>
                  <a:pt x="414190" y="39982"/>
                  <a:pt x="549921" y="68028"/>
                  <a:pt x="518436" y="77817"/>
                </a:cubicBezTo>
                <a:cubicBezTo>
                  <a:pt x="486951" y="87606"/>
                  <a:pt x="199084" y="85490"/>
                  <a:pt x="175536" y="88929"/>
                </a:cubicBezTo>
                <a:cubicBezTo>
                  <a:pt x="151988" y="92368"/>
                  <a:pt x="311267" y="92105"/>
                  <a:pt x="380323" y="12226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: 図形 1244">
            <a:extLst>
              <a:ext uri="{FF2B5EF4-FFF2-40B4-BE49-F238E27FC236}">
                <a16:creationId xmlns:a16="http://schemas.microsoft.com/office/drawing/2014/main" id="{8AE2CC1B-1429-47B2-AF81-19A76EBB4BBC}"/>
              </a:ext>
            </a:extLst>
          </p:cNvPr>
          <p:cNvSpPr/>
          <p:nvPr/>
        </p:nvSpPr>
        <p:spPr>
          <a:xfrm>
            <a:off x="5047454" y="3683405"/>
            <a:ext cx="899086" cy="864786"/>
          </a:xfrm>
          <a:custGeom>
            <a:avLst/>
            <a:gdLst>
              <a:gd name="connsiteX0" fmla="*/ 165896 w 899086"/>
              <a:gd name="connsiteY0" fmla="*/ 48808 h 864786"/>
              <a:gd name="connsiteX1" fmla="*/ 396084 w 899086"/>
              <a:gd name="connsiteY1" fmla="*/ 188508 h 864786"/>
              <a:gd name="connsiteX2" fmla="*/ 156371 w 899086"/>
              <a:gd name="connsiteY2" fmla="*/ 148820 h 864786"/>
              <a:gd name="connsiteX3" fmla="*/ 324646 w 899086"/>
              <a:gd name="connsiteY3" fmla="*/ 193270 h 864786"/>
              <a:gd name="connsiteX4" fmla="*/ 353221 w 899086"/>
              <a:gd name="connsiteY4" fmla="*/ 413933 h 864786"/>
              <a:gd name="connsiteX5" fmla="*/ 337346 w 899086"/>
              <a:gd name="connsiteY5" fmla="*/ 334558 h 864786"/>
              <a:gd name="connsiteX6" fmla="*/ 426246 w 899086"/>
              <a:gd name="connsiteY6" fmla="*/ 323445 h 864786"/>
              <a:gd name="connsiteX7" fmla="*/ 380209 w 899086"/>
              <a:gd name="connsiteY7" fmla="*/ 358370 h 864786"/>
              <a:gd name="connsiteX8" fmla="*/ 473871 w 899086"/>
              <a:gd name="connsiteY8" fmla="*/ 361545 h 864786"/>
              <a:gd name="connsiteX9" fmla="*/ 638971 w 899086"/>
              <a:gd name="connsiteY9" fmla="*/ 521883 h 864786"/>
              <a:gd name="connsiteX10" fmla="*/ 551659 w 899086"/>
              <a:gd name="connsiteY10" fmla="*/ 380595 h 864786"/>
              <a:gd name="connsiteX11" fmla="*/ 640559 w 899086"/>
              <a:gd name="connsiteY11" fmla="*/ 482195 h 864786"/>
              <a:gd name="connsiteX12" fmla="*/ 769146 w 899086"/>
              <a:gd name="connsiteY12" fmla="*/ 744133 h 864786"/>
              <a:gd name="connsiteX13" fmla="*/ 575471 w 899086"/>
              <a:gd name="connsiteY13" fmla="*/ 534583 h 864786"/>
              <a:gd name="connsiteX14" fmla="*/ 575471 w 899086"/>
              <a:gd name="connsiteY14" fmla="*/ 644120 h 864786"/>
              <a:gd name="connsiteX15" fmla="*/ 426246 w 899086"/>
              <a:gd name="connsiteY15" fmla="*/ 710795 h 864786"/>
              <a:gd name="connsiteX16" fmla="*/ 669134 w 899086"/>
              <a:gd name="connsiteY16" fmla="*/ 623483 h 864786"/>
              <a:gd name="connsiteX17" fmla="*/ 896146 w 899086"/>
              <a:gd name="connsiteY17" fmla="*/ 864783 h 864786"/>
              <a:gd name="connsiteX18" fmla="*/ 797721 w 899086"/>
              <a:gd name="connsiteY18" fmla="*/ 617133 h 864786"/>
              <a:gd name="connsiteX19" fmla="*/ 789784 w 899086"/>
              <a:gd name="connsiteY19" fmla="*/ 339320 h 864786"/>
              <a:gd name="connsiteX20" fmla="*/ 837409 w 899086"/>
              <a:gd name="connsiteY20" fmla="*/ 499658 h 864786"/>
              <a:gd name="connsiteX21" fmla="*/ 723109 w 899086"/>
              <a:gd name="connsiteY21" fmla="*/ 250420 h 864786"/>
              <a:gd name="connsiteX22" fmla="*/ 518321 w 899086"/>
              <a:gd name="connsiteY22" fmla="*/ 93258 h 864786"/>
              <a:gd name="connsiteX23" fmla="*/ 792959 w 899086"/>
              <a:gd name="connsiteY23" fmla="*/ 156758 h 864786"/>
              <a:gd name="connsiteX24" fmla="*/ 475459 w 899086"/>
              <a:gd name="connsiteY24" fmla="*/ 34520 h 864786"/>
              <a:gd name="connsiteX25" fmla="*/ 796 w 899086"/>
              <a:gd name="connsiteY25" fmla="*/ 1183 h 864786"/>
              <a:gd name="connsiteX26" fmla="*/ 365921 w 899086"/>
              <a:gd name="connsiteY26" fmla="*/ 66270 h 864786"/>
              <a:gd name="connsiteX27" fmla="*/ 496096 w 899086"/>
              <a:gd name="connsiteY27" fmla="*/ 101195 h 864786"/>
              <a:gd name="connsiteX28" fmla="*/ 165896 w 899086"/>
              <a:gd name="connsiteY28" fmla="*/ 48808 h 864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99086" h="864786">
                <a:moveTo>
                  <a:pt x="165896" y="48808"/>
                </a:moveTo>
                <a:cubicBezTo>
                  <a:pt x="149227" y="63360"/>
                  <a:pt x="397671" y="171839"/>
                  <a:pt x="396084" y="188508"/>
                </a:cubicBezTo>
                <a:cubicBezTo>
                  <a:pt x="394497" y="205177"/>
                  <a:pt x="168277" y="148026"/>
                  <a:pt x="156371" y="148820"/>
                </a:cubicBezTo>
                <a:cubicBezTo>
                  <a:pt x="144465" y="149614"/>
                  <a:pt x="291838" y="149085"/>
                  <a:pt x="324646" y="193270"/>
                </a:cubicBezTo>
                <a:cubicBezTo>
                  <a:pt x="357454" y="237456"/>
                  <a:pt x="351104" y="390385"/>
                  <a:pt x="353221" y="413933"/>
                </a:cubicBezTo>
                <a:cubicBezTo>
                  <a:pt x="355338" y="437481"/>
                  <a:pt x="325175" y="349639"/>
                  <a:pt x="337346" y="334558"/>
                </a:cubicBezTo>
                <a:cubicBezTo>
                  <a:pt x="349517" y="319477"/>
                  <a:pt x="419102" y="319476"/>
                  <a:pt x="426246" y="323445"/>
                </a:cubicBezTo>
                <a:cubicBezTo>
                  <a:pt x="433390" y="327414"/>
                  <a:pt x="372272" y="352020"/>
                  <a:pt x="380209" y="358370"/>
                </a:cubicBezTo>
                <a:cubicBezTo>
                  <a:pt x="388146" y="364720"/>
                  <a:pt x="430744" y="334293"/>
                  <a:pt x="473871" y="361545"/>
                </a:cubicBezTo>
                <a:cubicBezTo>
                  <a:pt x="516998" y="388797"/>
                  <a:pt x="626006" y="518708"/>
                  <a:pt x="638971" y="521883"/>
                </a:cubicBezTo>
                <a:cubicBezTo>
                  <a:pt x="651936" y="525058"/>
                  <a:pt x="551394" y="387210"/>
                  <a:pt x="551659" y="380595"/>
                </a:cubicBezTo>
                <a:cubicBezTo>
                  <a:pt x="551924" y="373980"/>
                  <a:pt x="604311" y="421605"/>
                  <a:pt x="640559" y="482195"/>
                </a:cubicBezTo>
                <a:cubicBezTo>
                  <a:pt x="676807" y="542785"/>
                  <a:pt x="779994" y="735402"/>
                  <a:pt x="769146" y="744133"/>
                </a:cubicBezTo>
                <a:cubicBezTo>
                  <a:pt x="758298" y="752864"/>
                  <a:pt x="607750" y="551252"/>
                  <a:pt x="575471" y="534583"/>
                </a:cubicBezTo>
                <a:cubicBezTo>
                  <a:pt x="543192" y="517914"/>
                  <a:pt x="600342" y="614751"/>
                  <a:pt x="575471" y="644120"/>
                </a:cubicBezTo>
                <a:cubicBezTo>
                  <a:pt x="550600" y="673489"/>
                  <a:pt x="410636" y="714234"/>
                  <a:pt x="426246" y="710795"/>
                </a:cubicBezTo>
                <a:cubicBezTo>
                  <a:pt x="441856" y="707356"/>
                  <a:pt x="590817" y="597818"/>
                  <a:pt x="669134" y="623483"/>
                </a:cubicBezTo>
                <a:cubicBezTo>
                  <a:pt x="747451" y="649148"/>
                  <a:pt x="874715" y="865841"/>
                  <a:pt x="896146" y="864783"/>
                </a:cubicBezTo>
                <a:cubicBezTo>
                  <a:pt x="917577" y="863725"/>
                  <a:pt x="815448" y="704710"/>
                  <a:pt x="797721" y="617133"/>
                </a:cubicBezTo>
                <a:cubicBezTo>
                  <a:pt x="779994" y="529556"/>
                  <a:pt x="783169" y="358899"/>
                  <a:pt x="789784" y="339320"/>
                </a:cubicBezTo>
                <a:cubicBezTo>
                  <a:pt x="796399" y="319741"/>
                  <a:pt x="848521" y="514474"/>
                  <a:pt x="837409" y="499658"/>
                </a:cubicBezTo>
                <a:cubicBezTo>
                  <a:pt x="826297" y="484842"/>
                  <a:pt x="776290" y="318153"/>
                  <a:pt x="723109" y="250420"/>
                </a:cubicBezTo>
                <a:cubicBezTo>
                  <a:pt x="669928" y="182687"/>
                  <a:pt x="506679" y="108868"/>
                  <a:pt x="518321" y="93258"/>
                </a:cubicBezTo>
                <a:cubicBezTo>
                  <a:pt x="529963" y="77648"/>
                  <a:pt x="800103" y="166548"/>
                  <a:pt x="792959" y="156758"/>
                </a:cubicBezTo>
                <a:cubicBezTo>
                  <a:pt x="785815" y="146968"/>
                  <a:pt x="607486" y="60449"/>
                  <a:pt x="475459" y="34520"/>
                </a:cubicBezTo>
                <a:cubicBezTo>
                  <a:pt x="343432" y="8591"/>
                  <a:pt x="19052" y="-4109"/>
                  <a:pt x="796" y="1183"/>
                </a:cubicBezTo>
                <a:cubicBezTo>
                  <a:pt x="-17460" y="6475"/>
                  <a:pt x="283371" y="49601"/>
                  <a:pt x="365921" y="66270"/>
                </a:cubicBezTo>
                <a:cubicBezTo>
                  <a:pt x="448471" y="82939"/>
                  <a:pt x="525200" y="102782"/>
                  <a:pt x="496096" y="101195"/>
                </a:cubicBezTo>
                <a:cubicBezTo>
                  <a:pt x="466992" y="99608"/>
                  <a:pt x="182565" y="34256"/>
                  <a:pt x="165896" y="4880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: 図形 1245">
            <a:extLst>
              <a:ext uri="{FF2B5EF4-FFF2-40B4-BE49-F238E27FC236}">
                <a16:creationId xmlns:a16="http://schemas.microsoft.com/office/drawing/2014/main" id="{9444DD42-9542-4B2D-979E-D9363012C147}"/>
              </a:ext>
            </a:extLst>
          </p:cNvPr>
          <p:cNvSpPr/>
          <p:nvPr/>
        </p:nvSpPr>
        <p:spPr>
          <a:xfrm>
            <a:off x="3866004" y="3679062"/>
            <a:ext cx="794118" cy="561151"/>
          </a:xfrm>
          <a:custGeom>
            <a:avLst/>
            <a:gdLst>
              <a:gd name="connsiteX0" fmla="*/ 20196 w 794118"/>
              <a:gd name="connsiteY0" fmla="*/ 561151 h 561151"/>
              <a:gd name="connsiteX1" fmla="*/ 537721 w 794118"/>
              <a:gd name="connsiteY1" fmla="*/ 434151 h 561151"/>
              <a:gd name="connsiteX2" fmla="*/ 159896 w 794118"/>
              <a:gd name="connsiteY2" fmla="*/ 502413 h 561151"/>
              <a:gd name="connsiteX3" fmla="*/ 437709 w 794118"/>
              <a:gd name="connsiteY3" fmla="*/ 400813 h 561151"/>
              <a:gd name="connsiteX4" fmla="*/ 418659 w 794118"/>
              <a:gd name="connsiteY4" fmla="*/ 281751 h 561151"/>
              <a:gd name="connsiteX5" fmla="*/ 461521 w 794118"/>
              <a:gd name="connsiteY5" fmla="*/ 227776 h 561151"/>
              <a:gd name="connsiteX6" fmla="*/ 793309 w 794118"/>
              <a:gd name="connsiteY6" fmla="*/ 2351 h 561151"/>
              <a:gd name="connsiteX7" fmla="*/ 353571 w 794118"/>
              <a:gd name="connsiteY7" fmla="*/ 119826 h 561151"/>
              <a:gd name="connsiteX8" fmla="*/ 194821 w 794118"/>
              <a:gd name="connsiteY8" fmla="*/ 276988 h 561151"/>
              <a:gd name="connsiteX9" fmla="*/ 467871 w 794118"/>
              <a:gd name="connsiteY9" fmla="*/ 132526 h 561151"/>
              <a:gd name="connsiteX10" fmla="*/ 204346 w 794118"/>
              <a:gd name="connsiteY10" fmla="*/ 280163 h 561151"/>
              <a:gd name="connsiteX11" fmla="*/ 34484 w 794118"/>
              <a:gd name="connsiteY11" fmla="*/ 370651 h 561151"/>
              <a:gd name="connsiteX12" fmla="*/ 210696 w 794118"/>
              <a:gd name="connsiteY12" fmla="*/ 251588 h 561151"/>
              <a:gd name="connsiteX13" fmla="*/ 48771 w 794118"/>
              <a:gd name="connsiteY13" fmla="*/ 488126 h 561151"/>
              <a:gd name="connsiteX14" fmla="*/ 99571 w 794118"/>
              <a:gd name="connsiteY14" fmla="*/ 327788 h 561151"/>
              <a:gd name="connsiteX15" fmla="*/ 20196 w 794118"/>
              <a:gd name="connsiteY15" fmla="*/ 561151 h 561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4118" h="561151">
                <a:moveTo>
                  <a:pt x="20196" y="561151"/>
                </a:moveTo>
                <a:lnTo>
                  <a:pt x="537721" y="434151"/>
                </a:lnTo>
                <a:cubicBezTo>
                  <a:pt x="561004" y="424361"/>
                  <a:pt x="176565" y="507969"/>
                  <a:pt x="159896" y="502413"/>
                </a:cubicBezTo>
                <a:cubicBezTo>
                  <a:pt x="143227" y="496857"/>
                  <a:pt x="394582" y="437590"/>
                  <a:pt x="437709" y="400813"/>
                </a:cubicBezTo>
                <a:cubicBezTo>
                  <a:pt x="480836" y="364036"/>
                  <a:pt x="414690" y="310590"/>
                  <a:pt x="418659" y="281751"/>
                </a:cubicBezTo>
                <a:cubicBezTo>
                  <a:pt x="422628" y="252912"/>
                  <a:pt x="399079" y="274343"/>
                  <a:pt x="461521" y="227776"/>
                </a:cubicBezTo>
                <a:cubicBezTo>
                  <a:pt x="523963" y="181209"/>
                  <a:pt x="811301" y="20343"/>
                  <a:pt x="793309" y="2351"/>
                </a:cubicBezTo>
                <a:cubicBezTo>
                  <a:pt x="775317" y="-15641"/>
                  <a:pt x="453319" y="74053"/>
                  <a:pt x="353571" y="119826"/>
                </a:cubicBezTo>
                <a:cubicBezTo>
                  <a:pt x="253823" y="165599"/>
                  <a:pt x="175771" y="274871"/>
                  <a:pt x="194821" y="276988"/>
                </a:cubicBezTo>
                <a:cubicBezTo>
                  <a:pt x="213871" y="279105"/>
                  <a:pt x="466284" y="131997"/>
                  <a:pt x="467871" y="132526"/>
                </a:cubicBezTo>
                <a:cubicBezTo>
                  <a:pt x="469458" y="133055"/>
                  <a:pt x="276577" y="240476"/>
                  <a:pt x="204346" y="280163"/>
                </a:cubicBezTo>
                <a:cubicBezTo>
                  <a:pt x="132115" y="319850"/>
                  <a:pt x="33426" y="375413"/>
                  <a:pt x="34484" y="370651"/>
                </a:cubicBezTo>
                <a:cubicBezTo>
                  <a:pt x="35542" y="365889"/>
                  <a:pt x="208315" y="232009"/>
                  <a:pt x="210696" y="251588"/>
                </a:cubicBezTo>
                <a:cubicBezTo>
                  <a:pt x="213077" y="271167"/>
                  <a:pt x="67292" y="475426"/>
                  <a:pt x="48771" y="488126"/>
                </a:cubicBezTo>
                <a:cubicBezTo>
                  <a:pt x="30250" y="500826"/>
                  <a:pt x="103804" y="320115"/>
                  <a:pt x="99571" y="327788"/>
                </a:cubicBezTo>
                <a:cubicBezTo>
                  <a:pt x="95338" y="335461"/>
                  <a:pt x="-52829" y="543424"/>
                  <a:pt x="20196" y="56115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: 図形 1246">
            <a:extLst>
              <a:ext uri="{FF2B5EF4-FFF2-40B4-BE49-F238E27FC236}">
                <a16:creationId xmlns:a16="http://schemas.microsoft.com/office/drawing/2014/main" id="{C076196D-0BC0-4560-80E6-4B3EA0C39467}"/>
              </a:ext>
            </a:extLst>
          </p:cNvPr>
          <p:cNvSpPr/>
          <p:nvPr/>
        </p:nvSpPr>
        <p:spPr>
          <a:xfrm>
            <a:off x="4173531" y="3481261"/>
            <a:ext cx="1039170" cy="382778"/>
          </a:xfrm>
          <a:custGeom>
            <a:avLst/>
            <a:gdLst>
              <a:gd name="connsiteX0" fmla="*/ 1038232 w 1039170"/>
              <a:gd name="connsiteY0" fmla="*/ 123952 h 382778"/>
              <a:gd name="connsiteX1" fmla="*/ 779469 w 1039170"/>
              <a:gd name="connsiteY1" fmla="*/ 187452 h 382778"/>
              <a:gd name="connsiteX2" fmla="*/ 490544 w 1039170"/>
              <a:gd name="connsiteY2" fmla="*/ 382714 h 382778"/>
              <a:gd name="connsiteX3" fmla="*/ 793757 w 1039170"/>
              <a:gd name="connsiteY3" fmla="*/ 165227 h 382778"/>
              <a:gd name="connsiteX4" fmla="*/ 517532 w 1039170"/>
              <a:gd name="connsiteY4" fmla="*/ 230314 h 382778"/>
              <a:gd name="connsiteX5" fmla="*/ 12707 w 1039170"/>
              <a:gd name="connsiteY5" fmla="*/ 374777 h 382778"/>
              <a:gd name="connsiteX6" fmla="*/ 496894 w 1039170"/>
              <a:gd name="connsiteY6" fmla="*/ 193802 h 382778"/>
              <a:gd name="connsiteX7" fmla="*/ 7 w 1039170"/>
              <a:gd name="connsiteY7" fmla="*/ 198564 h 382778"/>
              <a:gd name="connsiteX8" fmla="*/ 485782 w 1039170"/>
              <a:gd name="connsiteY8" fmla="*/ 150939 h 382778"/>
              <a:gd name="connsiteX9" fmla="*/ 758832 w 1039170"/>
              <a:gd name="connsiteY9" fmla="*/ 127 h 382778"/>
              <a:gd name="connsiteX10" fmla="*/ 538169 w 1039170"/>
              <a:gd name="connsiteY10" fmla="*/ 123952 h 382778"/>
              <a:gd name="connsiteX11" fmla="*/ 685807 w 1039170"/>
              <a:gd name="connsiteY11" fmla="*/ 74739 h 382778"/>
              <a:gd name="connsiteX12" fmla="*/ 1038232 w 1039170"/>
              <a:gd name="connsiteY12" fmla="*/ 123952 h 382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39170" h="382778">
                <a:moveTo>
                  <a:pt x="1038232" y="123952"/>
                </a:moveTo>
                <a:cubicBezTo>
                  <a:pt x="1053842" y="142738"/>
                  <a:pt x="870750" y="144325"/>
                  <a:pt x="779469" y="187452"/>
                </a:cubicBezTo>
                <a:cubicBezTo>
                  <a:pt x="688188" y="230579"/>
                  <a:pt x="488163" y="386418"/>
                  <a:pt x="490544" y="382714"/>
                </a:cubicBezTo>
                <a:cubicBezTo>
                  <a:pt x="492925" y="379010"/>
                  <a:pt x="789259" y="190627"/>
                  <a:pt x="793757" y="165227"/>
                </a:cubicBezTo>
                <a:cubicBezTo>
                  <a:pt x="798255" y="139827"/>
                  <a:pt x="647707" y="195389"/>
                  <a:pt x="517532" y="230314"/>
                </a:cubicBezTo>
                <a:cubicBezTo>
                  <a:pt x="387357" y="265239"/>
                  <a:pt x="16147" y="380862"/>
                  <a:pt x="12707" y="374777"/>
                </a:cubicBezTo>
                <a:cubicBezTo>
                  <a:pt x="9267" y="368692"/>
                  <a:pt x="499011" y="223171"/>
                  <a:pt x="496894" y="193802"/>
                </a:cubicBezTo>
                <a:cubicBezTo>
                  <a:pt x="494777" y="164433"/>
                  <a:pt x="1859" y="205708"/>
                  <a:pt x="7" y="198564"/>
                </a:cubicBezTo>
                <a:cubicBezTo>
                  <a:pt x="-1845" y="191420"/>
                  <a:pt x="359311" y="184012"/>
                  <a:pt x="485782" y="150939"/>
                </a:cubicBezTo>
                <a:cubicBezTo>
                  <a:pt x="612253" y="117866"/>
                  <a:pt x="750101" y="4625"/>
                  <a:pt x="758832" y="127"/>
                </a:cubicBezTo>
                <a:cubicBezTo>
                  <a:pt x="767563" y="-4371"/>
                  <a:pt x="550340" y="111517"/>
                  <a:pt x="538169" y="123952"/>
                </a:cubicBezTo>
                <a:cubicBezTo>
                  <a:pt x="525998" y="136387"/>
                  <a:pt x="601140" y="77385"/>
                  <a:pt x="685807" y="74739"/>
                </a:cubicBezTo>
                <a:cubicBezTo>
                  <a:pt x="770474" y="72093"/>
                  <a:pt x="1022622" y="105166"/>
                  <a:pt x="1038232" y="12395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: 図形 1247">
            <a:extLst>
              <a:ext uri="{FF2B5EF4-FFF2-40B4-BE49-F238E27FC236}">
                <a16:creationId xmlns:a16="http://schemas.microsoft.com/office/drawing/2014/main" id="{61275B38-39C4-4D50-9C43-D20F085CB16D}"/>
              </a:ext>
            </a:extLst>
          </p:cNvPr>
          <p:cNvSpPr/>
          <p:nvPr/>
        </p:nvSpPr>
        <p:spPr>
          <a:xfrm>
            <a:off x="4806317" y="3377380"/>
            <a:ext cx="783932" cy="370278"/>
          </a:xfrm>
          <a:custGeom>
            <a:avLst/>
            <a:gdLst>
              <a:gd name="connsiteX0" fmla="*/ 353058 w 783932"/>
              <a:gd name="connsiteY0" fmla="*/ 820 h 370278"/>
              <a:gd name="connsiteX1" fmla="*/ 362583 w 783932"/>
              <a:gd name="connsiteY1" fmla="*/ 81783 h 370278"/>
              <a:gd name="connsiteX2" fmla="*/ 651508 w 783932"/>
              <a:gd name="connsiteY2" fmla="*/ 226245 h 370278"/>
              <a:gd name="connsiteX3" fmla="*/ 591183 w 783932"/>
              <a:gd name="connsiteY3" fmla="*/ 218308 h 370278"/>
              <a:gd name="connsiteX4" fmla="*/ 495933 w 783932"/>
              <a:gd name="connsiteY4" fmla="*/ 183383 h 370278"/>
              <a:gd name="connsiteX5" fmla="*/ 676908 w 783932"/>
              <a:gd name="connsiteY5" fmla="*/ 226245 h 370278"/>
              <a:gd name="connsiteX6" fmla="*/ 783271 w 783932"/>
              <a:gd name="connsiteY6" fmla="*/ 369120 h 370278"/>
              <a:gd name="connsiteX7" fmla="*/ 702308 w 783932"/>
              <a:gd name="connsiteY7" fmla="*/ 294508 h 370278"/>
              <a:gd name="connsiteX8" fmla="*/ 360996 w 783932"/>
              <a:gd name="connsiteY8" fmla="*/ 308795 h 370278"/>
              <a:gd name="connsiteX9" fmla="*/ 588008 w 783932"/>
              <a:gd name="connsiteY9" fmla="*/ 281808 h 370278"/>
              <a:gd name="connsiteX10" fmla="*/ 668971 w 783932"/>
              <a:gd name="connsiteY10" fmla="*/ 272283 h 370278"/>
              <a:gd name="connsiteX11" fmla="*/ 341946 w 783932"/>
              <a:gd name="connsiteY11" fmla="*/ 343720 h 370278"/>
              <a:gd name="connsiteX12" fmla="*/ 537208 w 783932"/>
              <a:gd name="connsiteY12" fmla="*/ 321495 h 370278"/>
              <a:gd name="connsiteX13" fmla="*/ 345121 w 783932"/>
              <a:gd name="connsiteY13" fmla="*/ 250058 h 370278"/>
              <a:gd name="connsiteX14" fmla="*/ 633 w 783932"/>
              <a:gd name="connsiteY14" fmla="*/ 262758 h 370278"/>
              <a:gd name="connsiteX15" fmla="*/ 260983 w 783932"/>
              <a:gd name="connsiteY15" fmla="*/ 215133 h 370278"/>
              <a:gd name="connsiteX16" fmla="*/ 308608 w 783932"/>
              <a:gd name="connsiteY16" fmla="*/ 192908 h 370278"/>
              <a:gd name="connsiteX17" fmla="*/ 254633 w 783932"/>
              <a:gd name="connsiteY17" fmla="*/ 129408 h 370278"/>
              <a:gd name="connsiteX18" fmla="*/ 353058 w 783932"/>
              <a:gd name="connsiteY18" fmla="*/ 820 h 37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83932" h="370278">
                <a:moveTo>
                  <a:pt x="353058" y="820"/>
                </a:moveTo>
                <a:cubicBezTo>
                  <a:pt x="371050" y="-7118"/>
                  <a:pt x="312841" y="44212"/>
                  <a:pt x="362583" y="81783"/>
                </a:cubicBezTo>
                <a:cubicBezTo>
                  <a:pt x="412325" y="119354"/>
                  <a:pt x="613408" y="203491"/>
                  <a:pt x="651508" y="226245"/>
                </a:cubicBezTo>
                <a:cubicBezTo>
                  <a:pt x="689608" y="248999"/>
                  <a:pt x="617112" y="225452"/>
                  <a:pt x="591183" y="218308"/>
                </a:cubicBezTo>
                <a:cubicBezTo>
                  <a:pt x="565254" y="211164"/>
                  <a:pt x="481646" y="182060"/>
                  <a:pt x="495933" y="183383"/>
                </a:cubicBezTo>
                <a:cubicBezTo>
                  <a:pt x="510221" y="184706"/>
                  <a:pt x="629018" y="195289"/>
                  <a:pt x="676908" y="226245"/>
                </a:cubicBezTo>
                <a:cubicBezTo>
                  <a:pt x="724798" y="257201"/>
                  <a:pt x="779038" y="357743"/>
                  <a:pt x="783271" y="369120"/>
                </a:cubicBezTo>
                <a:cubicBezTo>
                  <a:pt x="787504" y="380497"/>
                  <a:pt x="772687" y="304562"/>
                  <a:pt x="702308" y="294508"/>
                </a:cubicBezTo>
                <a:cubicBezTo>
                  <a:pt x="631929" y="284454"/>
                  <a:pt x="380046" y="310912"/>
                  <a:pt x="360996" y="308795"/>
                </a:cubicBezTo>
                <a:lnTo>
                  <a:pt x="588008" y="281808"/>
                </a:lnTo>
                <a:cubicBezTo>
                  <a:pt x="639337" y="275723"/>
                  <a:pt x="709981" y="261964"/>
                  <a:pt x="668971" y="272283"/>
                </a:cubicBezTo>
                <a:cubicBezTo>
                  <a:pt x="627961" y="282602"/>
                  <a:pt x="363906" y="335518"/>
                  <a:pt x="341946" y="343720"/>
                </a:cubicBezTo>
                <a:cubicBezTo>
                  <a:pt x="319986" y="351922"/>
                  <a:pt x="536679" y="337105"/>
                  <a:pt x="537208" y="321495"/>
                </a:cubicBezTo>
                <a:cubicBezTo>
                  <a:pt x="537737" y="305885"/>
                  <a:pt x="434550" y="259847"/>
                  <a:pt x="345121" y="250058"/>
                </a:cubicBezTo>
                <a:cubicBezTo>
                  <a:pt x="255692" y="240269"/>
                  <a:pt x="14656" y="268579"/>
                  <a:pt x="633" y="262758"/>
                </a:cubicBezTo>
                <a:cubicBezTo>
                  <a:pt x="-13390" y="256937"/>
                  <a:pt x="209654" y="226775"/>
                  <a:pt x="260983" y="215133"/>
                </a:cubicBezTo>
                <a:cubicBezTo>
                  <a:pt x="312312" y="203491"/>
                  <a:pt x="309666" y="207195"/>
                  <a:pt x="308608" y="192908"/>
                </a:cubicBezTo>
                <a:cubicBezTo>
                  <a:pt x="307550" y="178621"/>
                  <a:pt x="246695" y="157983"/>
                  <a:pt x="254633" y="129408"/>
                </a:cubicBezTo>
                <a:cubicBezTo>
                  <a:pt x="262571" y="100833"/>
                  <a:pt x="335066" y="8758"/>
                  <a:pt x="353058" y="82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: 図形 1248">
            <a:extLst>
              <a:ext uri="{FF2B5EF4-FFF2-40B4-BE49-F238E27FC236}">
                <a16:creationId xmlns:a16="http://schemas.microsoft.com/office/drawing/2014/main" id="{DF2E813A-51A5-48B8-BC99-36E3006F45A8}"/>
              </a:ext>
            </a:extLst>
          </p:cNvPr>
          <p:cNvSpPr/>
          <p:nvPr/>
        </p:nvSpPr>
        <p:spPr>
          <a:xfrm>
            <a:off x="4512768" y="5541962"/>
            <a:ext cx="141782" cy="63070"/>
          </a:xfrm>
          <a:custGeom>
            <a:avLst/>
            <a:gdLst>
              <a:gd name="connsiteX0" fmla="*/ 495 w 141782"/>
              <a:gd name="connsiteY0" fmla="*/ 1 h 63070"/>
              <a:gd name="connsiteX1" fmla="*/ 54470 w 141782"/>
              <a:gd name="connsiteY1" fmla="*/ 60326 h 63070"/>
              <a:gd name="connsiteX2" fmla="*/ 141782 w 141782"/>
              <a:gd name="connsiteY2" fmla="*/ 52388 h 63070"/>
              <a:gd name="connsiteX3" fmla="*/ 33832 w 141782"/>
              <a:gd name="connsiteY3" fmla="*/ 61913 h 63070"/>
              <a:gd name="connsiteX4" fmla="*/ 495 w 141782"/>
              <a:gd name="connsiteY4" fmla="*/ 1 h 63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782" h="63070">
                <a:moveTo>
                  <a:pt x="495" y="1"/>
                </a:moveTo>
                <a:cubicBezTo>
                  <a:pt x="3935" y="-263"/>
                  <a:pt x="30922" y="51595"/>
                  <a:pt x="54470" y="60326"/>
                </a:cubicBezTo>
                <a:cubicBezTo>
                  <a:pt x="78018" y="69057"/>
                  <a:pt x="141782" y="52388"/>
                  <a:pt x="141782" y="52388"/>
                </a:cubicBezTo>
                <a:cubicBezTo>
                  <a:pt x="138342" y="52652"/>
                  <a:pt x="55792" y="67205"/>
                  <a:pt x="33832" y="61913"/>
                </a:cubicBezTo>
                <a:cubicBezTo>
                  <a:pt x="11872" y="56621"/>
                  <a:pt x="-2945" y="265"/>
                  <a:pt x="495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: 図形 1249">
            <a:extLst>
              <a:ext uri="{FF2B5EF4-FFF2-40B4-BE49-F238E27FC236}">
                <a16:creationId xmlns:a16="http://schemas.microsoft.com/office/drawing/2014/main" id="{DD1AF616-D217-4E27-9074-97C069EC231F}"/>
              </a:ext>
            </a:extLst>
          </p:cNvPr>
          <p:cNvSpPr/>
          <p:nvPr/>
        </p:nvSpPr>
        <p:spPr>
          <a:xfrm>
            <a:off x="4589217" y="5466971"/>
            <a:ext cx="63786" cy="70409"/>
          </a:xfrm>
          <a:custGeom>
            <a:avLst/>
            <a:gdLst>
              <a:gd name="connsiteX0" fmla="*/ 63746 w 63786"/>
              <a:gd name="connsiteY0" fmla="*/ 379 h 70409"/>
              <a:gd name="connsiteX1" fmla="*/ 11358 w 63786"/>
              <a:gd name="connsiteY1" fmla="*/ 21017 h 70409"/>
              <a:gd name="connsiteX2" fmla="*/ 14533 w 63786"/>
              <a:gd name="connsiteY2" fmla="*/ 70229 h 70409"/>
              <a:gd name="connsiteX3" fmla="*/ 1833 w 63786"/>
              <a:gd name="connsiteY3" fmla="*/ 36892 h 70409"/>
              <a:gd name="connsiteX4" fmla="*/ 63746 w 63786"/>
              <a:gd name="connsiteY4" fmla="*/ 379 h 70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6" h="70409">
                <a:moveTo>
                  <a:pt x="63746" y="379"/>
                </a:moveTo>
                <a:cubicBezTo>
                  <a:pt x="65334" y="-2267"/>
                  <a:pt x="19560" y="9375"/>
                  <a:pt x="11358" y="21017"/>
                </a:cubicBezTo>
                <a:cubicBezTo>
                  <a:pt x="3156" y="32659"/>
                  <a:pt x="16120" y="67583"/>
                  <a:pt x="14533" y="70229"/>
                </a:cubicBezTo>
                <a:cubicBezTo>
                  <a:pt x="12945" y="72875"/>
                  <a:pt x="-5840" y="45623"/>
                  <a:pt x="1833" y="36892"/>
                </a:cubicBezTo>
                <a:cubicBezTo>
                  <a:pt x="9506" y="28161"/>
                  <a:pt x="62158" y="3025"/>
                  <a:pt x="63746" y="3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: 図形 1250">
            <a:extLst>
              <a:ext uri="{FF2B5EF4-FFF2-40B4-BE49-F238E27FC236}">
                <a16:creationId xmlns:a16="http://schemas.microsoft.com/office/drawing/2014/main" id="{D0941C1E-E2FF-44AE-AE7B-A37447BE1E6F}"/>
              </a:ext>
            </a:extLst>
          </p:cNvPr>
          <p:cNvSpPr/>
          <p:nvPr/>
        </p:nvSpPr>
        <p:spPr>
          <a:xfrm>
            <a:off x="4376145" y="6100617"/>
            <a:ext cx="772410" cy="295660"/>
          </a:xfrm>
          <a:custGeom>
            <a:avLst/>
            <a:gdLst>
              <a:gd name="connsiteX0" fmla="*/ 103780 w 772410"/>
              <a:gd name="connsiteY0" fmla="*/ 39833 h 295660"/>
              <a:gd name="connsiteX1" fmla="*/ 503830 w 772410"/>
              <a:gd name="connsiteY1" fmla="*/ 58883 h 295660"/>
              <a:gd name="connsiteX2" fmla="*/ 356193 w 772410"/>
              <a:gd name="connsiteY2" fmla="*/ 76346 h 295660"/>
              <a:gd name="connsiteX3" fmla="*/ 726080 w 772410"/>
              <a:gd name="connsiteY3" fmla="*/ 146 h 295660"/>
              <a:gd name="connsiteX4" fmla="*/ 516530 w 772410"/>
              <a:gd name="connsiteY4" fmla="*/ 57296 h 295660"/>
              <a:gd name="connsiteX5" fmla="*/ 500655 w 772410"/>
              <a:gd name="connsiteY5" fmla="*/ 65233 h 295660"/>
              <a:gd name="connsiteX6" fmla="*/ 768943 w 772410"/>
              <a:gd name="connsiteY6" fmla="*/ 63646 h 295660"/>
              <a:gd name="connsiteX7" fmla="*/ 643530 w 772410"/>
              <a:gd name="connsiteY7" fmla="*/ 82696 h 295660"/>
              <a:gd name="connsiteX8" fmla="*/ 503830 w 772410"/>
              <a:gd name="connsiteY8" fmla="*/ 139846 h 295660"/>
              <a:gd name="connsiteX9" fmla="*/ 314918 w 772410"/>
              <a:gd name="connsiteY9" fmla="*/ 238271 h 295660"/>
              <a:gd name="connsiteX10" fmla="*/ 494305 w 772410"/>
              <a:gd name="connsiteY10" fmla="*/ 127146 h 295660"/>
              <a:gd name="connsiteX11" fmla="*/ 314918 w 772410"/>
              <a:gd name="connsiteY11" fmla="*/ 204933 h 295660"/>
              <a:gd name="connsiteX12" fmla="*/ 300630 w 772410"/>
              <a:gd name="connsiteY12" fmla="*/ 295421 h 295660"/>
              <a:gd name="connsiteX13" fmla="*/ 295868 w 772410"/>
              <a:gd name="connsiteY13" fmla="*/ 230333 h 295660"/>
              <a:gd name="connsiteX14" fmla="*/ 248243 w 772410"/>
              <a:gd name="connsiteY14" fmla="*/ 198583 h 295660"/>
              <a:gd name="connsiteX15" fmla="*/ 593 w 772410"/>
              <a:gd name="connsiteY15" fmla="*/ 208108 h 295660"/>
              <a:gd name="connsiteX16" fmla="*/ 327618 w 772410"/>
              <a:gd name="connsiteY16" fmla="*/ 179533 h 295660"/>
              <a:gd name="connsiteX17" fmla="*/ 295868 w 772410"/>
              <a:gd name="connsiteY17" fmla="*/ 174771 h 295660"/>
              <a:gd name="connsiteX18" fmla="*/ 227605 w 772410"/>
              <a:gd name="connsiteY18" fmla="*/ 128733 h 295660"/>
              <a:gd name="connsiteX19" fmla="*/ 337143 w 772410"/>
              <a:gd name="connsiteY19" fmla="*/ 128733 h 295660"/>
              <a:gd name="connsiteX20" fmla="*/ 210143 w 772410"/>
              <a:gd name="connsiteY20" fmla="*/ 141433 h 295660"/>
              <a:gd name="connsiteX21" fmla="*/ 245068 w 772410"/>
              <a:gd name="connsiteY21" fmla="*/ 131908 h 295660"/>
              <a:gd name="connsiteX22" fmla="*/ 232368 w 772410"/>
              <a:gd name="connsiteY22" fmla="*/ 103333 h 295660"/>
              <a:gd name="connsiteX23" fmla="*/ 230780 w 772410"/>
              <a:gd name="connsiteY23" fmla="*/ 71583 h 295660"/>
              <a:gd name="connsiteX24" fmla="*/ 103780 w 772410"/>
              <a:gd name="connsiteY24" fmla="*/ 39833 h 295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72410" h="295660">
                <a:moveTo>
                  <a:pt x="103780" y="39833"/>
                </a:moveTo>
                <a:cubicBezTo>
                  <a:pt x="149288" y="37716"/>
                  <a:pt x="461761" y="52798"/>
                  <a:pt x="503830" y="58883"/>
                </a:cubicBezTo>
                <a:cubicBezTo>
                  <a:pt x="545899" y="64968"/>
                  <a:pt x="319151" y="86135"/>
                  <a:pt x="356193" y="76346"/>
                </a:cubicBezTo>
                <a:cubicBezTo>
                  <a:pt x="393235" y="66557"/>
                  <a:pt x="699357" y="3321"/>
                  <a:pt x="726080" y="146"/>
                </a:cubicBezTo>
                <a:cubicBezTo>
                  <a:pt x="752803" y="-3029"/>
                  <a:pt x="554101" y="46448"/>
                  <a:pt x="516530" y="57296"/>
                </a:cubicBezTo>
                <a:cubicBezTo>
                  <a:pt x="478959" y="68144"/>
                  <a:pt x="458586" y="64175"/>
                  <a:pt x="500655" y="65233"/>
                </a:cubicBezTo>
                <a:cubicBezTo>
                  <a:pt x="542724" y="66291"/>
                  <a:pt x="745131" y="60736"/>
                  <a:pt x="768943" y="63646"/>
                </a:cubicBezTo>
                <a:cubicBezTo>
                  <a:pt x="792755" y="66556"/>
                  <a:pt x="687715" y="69996"/>
                  <a:pt x="643530" y="82696"/>
                </a:cubicBezTo>
                <a:cubicBezTo>
                  <a:pt x="599345" y="95396"/>
                  <a:pt x="558599" y="113917"/>
                  <a:pt x="503830" y="139846"/>
                </a:cubicBezTo>
                <a:cubicBezTo>
                  <a:pt x="449061" y="165775"/>
                  <a:pt x="316506" y="240388"/>
                  <a:pt x="314918" y="238271"/>
                </a:cubicBezTo>
                <a:cubicBezTo>
                  <a:pt x="313330" y="236154"/>
                  <a:pt x="494305" y="132702"/>
                  <a:pt x="494305" y="127146"/>
                </a:cubicBezTo>
                <a:cubicBezTo>
                  <a:pt x="494305" y="121590"/>
                  <a:pt x="347197" y="176887"/>
                  <a:pt x="314918" y="204933"/>
                </a:cubicBezTo>
                <a:cubicBezTo>
                  <a:pt x="282639" y="232979"/>
                  <a:pt x="303805" y="291188"/>
                  <a:pt x="300630" y="295421"/>
                </a:cubicBezTo>
                <a:cubicBezTo>
                  <a:pt x="297455" y="299654"/>
                  <a:pt x="304599" y="246473"/>
                  <a:pt x="295868" y="230333"/>
                </a:cubicBezTo>
                <a:cubicBezTo>
                  <a:pt x="287137" y="214193"/>
                  <a:pt x="297456" y="202287"/>
                  <a:pt x="248243" y="198583"/>
                </a:cubicBezTo>
                <a:cubicBezTo>
                  <a:pt x="199031" y="194879"/>
                  <a:pt x="-12636" y="211283"/>
                  <a:pt x="593" y="208108"/>
                </a:cubicBezTo>
                <a:cubicBezTo>
                  <a:pt x="13822" y="204933"/>
                  <a:pt x="278406" y="185089"/>
                  <a:pt x="327618" y="179533"/>
                </a:cubicBezTo>
                <a:cubicBezTo>
                  <a:pt x="376831" y="173977"/>
                  <a:pt x="312537" y="183238"/>
                  <a:pt x="295868" y="174771"/>
                </a:cubicBezTo>
                <a:cubicBezTo>
                  <a:pt x="279199" y="166304"/>
                  <a:pt x="220726" y="136406"/>
                  <a:pt x="227605" y="128733"/>
                </a:cubicBezTo>
                <a:cubicBezTo>
                  <a:pt x="234484" y="121060"/>
                  <a:pt x="340053" y="126616"/>
                  <a:pt x="337143" y="128733"/>
                </a:cubicBezTo>
                <a:cubicBezTo>
                  <a:pt x="334233" y="130850"/>
                  <a:pt x="225489" y="140904"/>
                  <a:pt x="210143" y="141433"/>
                </a:cubicBezTo>
                <a:cubicBezTo>
                  <a:pt x="194797" y="141962"/>
                  <a:pt x="241364" y="138258"/>
                  <a:pt x="245068" y="131908"/>
                </a:cubicBezTo>
                <a:cubicBezTo>
                  <a:pt x="248772" y="125558"/>
                  <a:pt x="234749" y="113387"/>
                  <a:pt x="232368" y="103333"/>
                </a:cubicBezTo>
                <a:cubicBezTo>
                  <a:pt x="229987" y="93279"/>
                  <a:pt x="246655" y="80314"/>
                  <a:pt x="230780" y="71583"/>
                </a:cubicBezTo>
                <a:cubicBezTo>
                  <a:pt x="214905" y="62852"/>
                  <a:pt x="58272" y="41950"/>
                  <a:pt x="103780" y="3983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: 図形 1251">
            <a:extLst>
              <a:ext uri="{FF2B5EF4-FFF2-40B4-BE49-F238E27FC236}">
                <a16:creationId xmlns:a16="http://schemas.microsoft.com/office/drawing/2014/main" id="{1661743B-0840-4737-9D9B-CD28CA65A8FC}"/>
              </a:ext>
            </a:extLst>
          </p:cNvPr>
          <p:cNvSpPr/>
          <p:nvPr/>
        </p:nvSpPr>
        <p:spPr>
          <a:xfrm>
            <a:off x="4726486" y="6052888"/>
            <a:ext cx="561804" cy="174113"/>
          </a:xfrm>
          <a:custGeom>
            <a:avLst/>
            <a:gdLst>
              <a:gd name="connsiteX0" fmla="*/ 245564 w 561804"/>
              <a:gd name="connsiteY0" fmla="*/ 87562 h 174113"/>
              <a:gd name="connsiteX1" fmla="*/ 378914 w 561804"/>
              <a:gd name="connsiteY1" fmla="*/ 44700 h 174113"/>
              <a:gd name="connsiteX2" fmla="*/ 426539 w 561804"/>
              <a:gd name="connsiteY2" fmla="*/ 19300 h 174113"/>
              <a:gd name="connsiteX3" fmla="*/ 561477 w 561804"/>
              <a:gd name="connsiteY3" fmla="*/ 8187 h 174113"/>
              <a:gd name="connsiteX4" fmla="*/ 383677 w 561804"/>
              <a:gd name="connsiteY4" fmla="*/ 250 h 174113"/>
              <a:gd name="connsiteX5" fmla="*/ 505914 w 561804"/>
              <a:gd name="connsiteY5" fmla="*/ 17712 h 174113"/>
              <a:gd name="connsiteX6" fmla="*/ 415427 w 561804"/>
              <a:gd name="connsiteY6" fmla="*/ 47875 h 174113"/>
              <a:gd name="connsiteX7" fmla="*/ 340814 w 561804"/>
              <a:gd name="connsiteY7" fmla="*/ 95500 h 174113"/>
              <a:gd name="connsiteX8" fmla="*/ 444002 w 561804"/>
              <a:gd name="connsiteY8" fmla="*/ 66925 h 174113"/>
              <a:gd name="connsiteX9" fmla="*/ 413839 w 561804"/>
              <a:gd name="connsiteY9" fmla="*/ 87562 h 174113"/>
              <a:gd name="connsiteX10" fmla="*/ 493214 w 561804"/>
              <a:gd name="connsiteY10" fmla="*/ 173287 h 174113"/>
              <a:gd name="connsiteX11" fmla="*/ 472577 w 561804"/>
              <a:gd name="connsiteY11" fmla="*/ 132012 h 174113"/>
              <a:gd name="connsiteX12" fmla="*/ 197939 w 561804"/>
              <a:gd name="connsiteY12" fmla="*/ 149475 h 174113"/>
              <a:gd name="connsiteX13" fmla="*/ 2677 w 561804"/>
              <a:gd name="connsiteY13" fmla="*/ 163762 h 174113"/>
              <a:gd name="connsiteX14" fmla="*/ 340814 w 561804"/>
              <a:gd name="connsiteY14" fmla="*/ 82800 h 174113"/>
              <a:gd name="connsiteX15" fmla="*/ 245564 w 561804"/>
              <a:gd name="connsiteY15" fmla="*/ 87562 h 174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61804" h="174113">
                <a:moveTo>
                  <a:pt x="245564" y="87562"/>
                </a:moveTo>
                <a:cubicBezTo>
                  <a:pt x="251914" y="81212"/>
                  <a:pt x="348752" y="56077"/>
                  <a:pt x="378914" y="44700"/>
                </a:cubicBezTo>
                <a:cubicBezTo>
                  <a:pt x="409076" y="33323"/>
                  <a:pt x="396112" y="25385"/>
                  <a:pt x="426539" y="19300"/>
                </a:cubicBezTo>
                <a:cubicBezTo>
                  <a:pt x="456966" y="13214"/>
                  <a:pt x="568621" y="11362"/>
                  <a:pt x="561477" y="8187"/>
                </a:cubicBezTo>
                <a:cubicBezTo>
                  <a:pt x="554333" y="5012"/>
                  <a:pt x="392938" y="-1338"/>
                  <a:pt x="383677" y="250"/>
                </a:cubicBezTo>
                <a:cubicBezTo>
                  <a:pt x="374417" y="1837"/>
                  <a:pt x="500622" y="9775"/>
                  <a:pt x="505914" y="17712"/>
                </a:cubicBezTo>
                <a:cubicBezTo>
                  <a:pt x="511206" y="25649"/>
                  <a:pt x="442944" y="34910"/>
                  <a:pt x="415427" y="47875"/>
                </a:cubicBezTo>
                <a:cubicBezTo>
                  <a:pt x="387910" y="60840"/>
                  <a:pt x="336052" y="92325"/>
                  <a:pt x="340814" y="95500"/>
                </a:cubicBezTo>
                <a:cubicBezTo>
                  <a:pt x="345576" y="98675"/>
                  <a:pt x="431831" y="68248"/>
                  <a:pt x="444002" y="66925"/>
                </a:cubicBezTo>
                <a:cubicBezTo>
                  <a:pt x="456173" y="65602"/>
                  <a:pt x="405637" y="69835"/>
                  <a:pt x="413839" y="87562"/>
                </a:cubicBezTo>
                <a:cubicBezTo>
                  <a:pt x="422041" y="105289"/>
                  <a:pt x="483424" y="165879"/>
                  <a:pt x="493214" y="173287"/>
                </a:cubicBezTo>
                <a:cubicBezTo>
                  <a:pt x="503004" y="180695"/>
                  <a:pt x="521789" y="135981"/>
                  <a:pt x="472577" y="132012"/>
                </a:cubicBezTo>
                <a:cubicBezTo>
                  <a:pt x="423365" y="128043"/>
                  <a:pt x="197939" y="149475"/>
                  <a:pt x="197939" y="149475"/>
                </a:cubicBezTo>
                <a:cubicBezTo>
                  <a:pt x="119622" y="154767"/>
                  <a:pt x="-21136" y="174875"/>
                  <a:pt x="2677" y="163762"/>
                </a:cubicBezTo>
                <a:cubicBezTo>
                  <a:pt x="26489" y="152650"/>
                  <a:pt x="294776" y="96029"/>
                  <a:pt x="340814" y="82800"/>
                </a:cubicBezTo>
                <a:cubicBezTo>
                  <a:pt x="386852" y="69571"/>
                  <a:pt x="239214" y="93912"/>
                  <a:pt x="245564" y="8756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: 図形 1252">
            <a:extLst>
              <a:ext uri="{FF2B5EF4-FFF2-40B4-BE49-F238E27FC236}">
                <a16:creationId xmlns:a16="http://schemas.microsoft.com/office/drawing/2014/main" id="{89FBA3E6-8747-45CB-8CC5-35C4C3D74A30}"/>
              </a:ext>
            </a:extLst>
          </p:cNvPr>
          <p:cNvSpPr/>
          <p:nvPr/>
        </p:nvSpPr>
        <p:spPr>
          <a:xfrm>
            <a:off x="4254007" y="5839000"/>
            <a:ext cx="422851" cy="269918"/>
          </a:xfrm>
          <a:custGeom>
            <a:avLst/>
            <a:gdLst>
              <a:gd name="connsiteX0" fmla="*/ 421181 w 422851"/>
              <a:gd name="connsiteY0" fmla="*/ 1413 h 269918"/>
              <a:gd name="connsiteX1" fmla="*/ 203693 w 422851"/>
              <a:gd name="connsiteY1" fmla="*/ 112538 h 269918"/>
              <a:gd name="connsiteX2" fmla="*/ 27481 w 422851"/>
              <a:gd name="connsiteY2" fmla="*/ 126825 h 269918"/>
              <a:gd name="connsiteX3" fmla="*/ 133843 w 422851"/>
              <a:gd name="connsiteY3" fmla="*/ 125238 h 269918"/>
              <a:gd name="connsiteX4" fmla="*/ 190993 w 422851"/>
              <a:gd name="connsiteY4" fmla="*/ 125238 h 269918"/>
              <a:gd name="connsiteX5" fmla="*/ 60818 w 422851"/>
              <a:gd name="connsiteY5" fmla="*/ 188738 h 269918"/>
              <a:gd name="connsiteX6" fmla="*/ 157656 w 422851"/>
              <a:gd name="connsiteY6" fmla="*/ 168100 h 269918"/>
              <a:gd name="connsiteX7" fmla="*/ 493 w 422851"/>
              <a:gd name="connsiteY7" fmla="*/ 263350 h 269918"/>
              <a:gd name="connsiteX8" fmla="*/ 111618 w 422851"/>
              <a:gd name="connsiteY8" fmla="*/ 214138 h 269918"/>
              <a:gd name="connsiteX9" fmla="*/ 210043 w 422851"/>
              <a:gd name="connsiteY9" fmla="*/ 269700 h 269918"/>
              <a:gd name="connsiteX10" fmla="*/ 149718 w 422851"/>
              <a:gd name="connsiteY10" fmla="*/ 188738 h 269918"/>
              <a:gd name="connsiteX11" fmla="*/ 256081 w 422851"/>
              <a:gd name="connsiteY11" fmla="*/ 107775 h 269918"/>
              <a:gd name="connsiteX12" fmla="*/ 162418 w 422851"/>
              <a:gd name="connsiteY12" fmla="*/ 123650 h 269918"/>
              <a:gd name="connsiteX13" fmla="*/ 286243 w 422851"/>
              <a:gd name="connsiteY13" fmla="*/ 77613 h 269918"/>
              <a:gd name="connsiteX14" fmla="*/ 164006 w 422851"/>
              <a:gd name="connsiteY14" fmla="*/ 74438 h 269918"/>
              <a:gd name="connsiteX15" fmla="*/ 297356 w 422851"/>
              <a:gd name="connsiteY15" fmla="*/ 50625 h 269918"/>
              <a:gd name="connsiteX16" fmla="*/ 421181 w 422851"/>
              <a:gd name="connsiteY16" fmla="*/ 1413 h 269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2851" h="269918">
                <a:moveTo>
                  <a:pt x="421181" y="1413"/>
                </a:moveTo>
                <a:cubicBezTo>
                  <a:pt x="405570" y="11732"/>
                  <a:pt x="269310" y="91636"/>
                  <a:pt x="203693" y="112538"/>
                </a:cubicBezTo>
                <a:cubicBezTo>
                  <a:pt x="138076" y="133440"/>
                  <a:pt x="39123" y="124708"/>
                  <a:pt x="27481" y="126825"/>
                </a:cubicBezTo>
                <a:cubicBezTo>
                  <a:pt x="15839" y="128942"/>
                  <a:pt x="106591" y="125502"/>
                  <a:pt x="133843" y="125238"/>
                </a:cubicBezTo>
                <a:cubicBezTo>
                  <a:pt x="161095" y="124974"/>
                  <a:pt x="203164" y="114655"/>
                  <a:pt x="190993" y="125238"/>
                </a:cubicBezTo>
                <a:cubicBezTo>
                  <a:pt x="178822" y="135821"/>
                  <a:pt x="66374" y="181594"/>
                  <a:pt x="60818" y="188738"/>
                </a:cubicBezTo>
                <a:cubicBezTo>
                  <a:pt x="55262" y="195882"/>
                  <a:pt x="167710" y="155665"/>
                  <a:pt x="157656" y="168100"/>
                </a:cubicBezTo>
                <a:cubicBezTo>
                  <a:pt x="147602" y="180535"/>
                  <a:pt x="8166" y="255677"/>
                  <a:pt x="493" y="263350"/>
                </a:cubicBezTo>
                <a:cubicBezTo>
                  <a:pt x="-7180" y="271023"/>
                  <a:pt x="76693" y="213080"/>
                  <a:pt x="111618" y="214138"/>
                </a:cubicBezTo>
                <a:cubicBezTo>
                  <a:pt x="146543" y="215196"/>
                  <a:pt x="203693" y="273933"/>
                  <a:pt x="210043" y="269700"/>
                </a:cubicBezTo>
                <a:cubicBezTo>
                  <a:pt x="216393" y="265467"/>
                  <a:pt x="142045" y="215726"/>
                  <a:pt x="149718" y="188738"/>
                </a:cubicBezTo>
                <a:cubicBezTo>
                  <a:pt x="157391" y="161751"/>
                  <a:pt x="253964" y="118623"/>
                  <a:pt x="256081" y="107775"/>
                </a:cubicBezTo>
                <a:cubicBezTo>
                  <a:pt x="258198" y="96927"/>
                  <a:pt x="157391" y="128677"/>
                  <a:pt x="162418" y="123650"/>
                </a:cubicBezTo>
                <a:cubicBezTo>
                  <a:pt x="167445" y="118623"/>
                  <a:pt x="285978" y="85815"/>
                  <a:pt x="286243" y="77613"/>
                </a:cubicBezTo>
                <a:cubicBezTo>
                  <a:pt x="286508" y="69411"/>
                  <a:pt x="162154" y="78936"/>
                  <a:pt x="164006" y="74438"/>
                </a:cubicBezTo>
                <a:cubicBezTo>
                  <a:pt x="165858" y="69940"/>
                  <a:pt x="255816" y="60944"/>
                  <a:pt x="297356" y="50625"/>
                </a:cubicBezTo>
                <a:cubicBezTo>
                  <a:pt x="338896" y="40306"/>
                  <a:pt x="436792" y="-8906"/>
                  <a:pt x="421181" y="141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: 図形 1253">
            <a:extLst>
              <a:ext uri="{FF2B5EF4-FFF2-40B4-BE49-F238E27FC236}">
                <a16:creationId xmlns:a16="http://schemas.microsoft.com/office/drawing/2014/main" id="{EE883964-685E-433D-915C-4116DB0294ED}"/>
              </a:ext>
            </a:extLst>
          </p:cNvPr>
          <p:cNvSpPr/>
          <p:nvPr/>
        </p:nvSpPr>
        <p:spPr>
          <a:xfrm>
            <a:off x="4877414" y="5844805"/>
            <a:ext cx="451302" cy="178177"/>
          </a:xfrm>
          <a:custGeom>
            <a:avLst/>
            <a:gdLst>
              <a:gd name="connsiteX0" fmla="*/ 150199 w 451302"/>
              <a:gd name="connsiteY0" fmla="*/ 47995 h 178177"/>
              <a:gd name="connsiteX1" fmla="*/ 264499 w 451302"/>
              <a:gd name="connsiteY1" fmla="*/ 124195 h 178177"/>
              <a:gd name="connsiteX2" fmla="*/ 339111 w 451302"/>
              <a:gd name="connsiteY2" fmla="*/ 114670 h 178177"/>
              <a:gd name="connsiteX3" fmla="*/ 272436 w 451302"/>
              <a:gd name="connsiteY3" fmla="*/ 133720 h 178177"/>
              <a:gd name="connsiteX4" fmla="*/ 450236 w 451302"/>
              <a:gd name="connsiteY4" fmla="*/ 173408 h 178177"/>
              <a:gd name="connsiteX5" fmla="*/ 340699 w 451302"/>
              <a:gd name="connsiteY5" fmla="*/ 171820 h 178177"/>
              <a:gd name="connsiteX6" fmla="*/ 220049 w 451302"/>
              <a:gd name="connsiteY6" fmla="*/ 122608 h 178177"/>
              <a:gd name="connsiteX7" fmla="*/ 7324 w 451302"/>
              <a:gd name="connsiteY7" fmla="*/ 9895 h 178177"/>
              <a:gd name="connsiteX8" fmla="*/ 56536 w 451302"/>
              <a:gd name="connsiteY8" fmla="*/ 13070 h 178177"/>
              <a:gd name="connsiteX9" fmla="*/ 150199 w 451302"/>
              <a:gd name="connsiteY9" fmla="*/ 47995 h 178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302" h="178177">
                <a:moveTo>
                  <a:pt x="150199" y="47995"/>
                </a:moveTo>
                <a:cubicBezTo>
                  <a:pt x="184860" y="66516"/>
                  <a:pt x="233014" y="113083"/>
                  <a:pt x="264499" y="124195"/>
                </a:cubicBezTo>
                <a:cubicBezTo>
                  <a:pt x="295984" y="135308"/>
                  <a:pt x="337788" y="113083"/>
                  <a:pt x="339111" y="114670"/>
                </a:cubicBezTo>
                <a:cubicBezTo>
                  <a:pt x="340434" y="116257"/>
                  <a:pt x="253915" y="123930"/>
                  <a:pt x="272436" y="133720"/>
                </a:cubicBezTo>
                <a:cubicBezTo>
                  <a:pt x="290957" y="143510"/>
                  <a:pt x="438859" y="167058"/>
                  <a:pt x="450236" y="173408"/>
                </a:cubicBezTo>
                <a:cubicBezTo>
                  <a:pt x="461613" y="179758"/>
                  <a:pt x="379063" y="180287"/>
                  <a:pt x="340699" y="171820"/>
                </a:cubicBezTo>
                <a:cubicBezTo>
                  <a:pt x="302335" y="163353"/>
                  <a:pt x="275611" y="149595"/>
                  <a:pt x="220049" y="122608"/>
                </a:cubicBezTo>
                <a:cubicBezTo>
                  <a:pt x="164487" y="95621"/>
                  <a:pt x="34576" y="28151"/>
                  <a:pt x="7324" y="9895"/>
                </a:cubicBezTo>
                <a:cubicBezTo>
                  <a:pt x="-19928" y="-8361"/>
                  <a:pt x="36163" y="2222"/>
                  <a:pt x="56536" y="13070"/>
                </a:cubicBezTo>
                <a:cubicBezTo>
                  <a:pt x="76909" y="23918"/>
                  <a:pt x="115538" y="29474"/>
                  <a:pt x="150199" y="4799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: 図形 1254">
            <a:extLst>
              <a:ext uri="{FF2B5EF4-FFF2-40B4-BE49-F238E27FC236}">
                <a16:creationId xmlns:a16="http://schemas.microsoft.com/office/drawing/2014/main" id="{B7515291-2E91-4893-8F38-03F81D8B1564}"/>
              </a:ext>
            </a:extLst>
          </p:cNvPr>
          <p:cNvSpPr/>
          <p:nvPr/>
        </p:nvSpPr>
        <p:spPr>
          <a:xfrm>
            <a:off x="4724179" y="5659438"/>
            <a:ext cx="176820" cy="202765"/>
          </a:xfrm>
          <a:custGeom>
            <a:avLst/>
            <a:gdLst>
              <a:gd name="connsiteX0" fmla="*/ 73246 w 176820"/>
              <a:gd name="connsiteY0" fmla="*/ 0 h 202765"/>
              <a:gd name="connsiteX1" fmla="*/ 97059 w 176820"/>
              <a:gd name="connsiteY1" fmla="*/ 80962 h 202765"/>
              <a:gd name="connsiteX2" fmla="*/ 176434 w 176820"/>
              <a:gd name="connsiteY2" fmla="*/ 146050 h 202765"/>
              <a:gd name="connsiteX3" fmla="*/ 125634 w 176820"/>
              <a:gd name="connsiteY3" fmla="*/ 109537 h 202765"/>
              <a:gd name="connsiteX4" fmla="*/ 85946 w 176820"/>
              <a:gd name="connsiteY4" fmla="*/ 200025 h 202765"/>
              <a:gd name="connsiteX5" fmla="*/ 89121 w 176820"/>
              <a:gd name="connsiteY5" fmla="*/ 176212 h 202765"/>
              <a:gd name="connsiteX6" fmla="*/ 44671 w 176820"/>
              <a:gd name="connsiteY6" fmla="*/ 144462 h 202765"/>
              <a:gd name="connsiteX7" fmla="*/ 221 w 176820"/>
              <a:gd name="connsiteY7" fmla="*/ 119062 h 202765"/>
              <a:gd name="connsiteX8" fmla="*/ 27209 w 176820"/>
              <a:gd name="connsiteY8" fmla="*/ 25400 h 202765"/>
              <a:gd name="connsiteX9" fmla="*/ 19271 w 176820"/>
              <a:gd name="connsiteY9" fmla="*/ 90487 h 202765"/>
              <a:gd name="connsiteX10" fmla="*/ 55784 w 176820"/>
              <a:gd name="connsiteY10" fmla="*/ 122237 h 202765"/>
              <a:gd name="connsiteX11" fmla="*/ 41496 w 176820"/>
              <a:gd name="connsiteY11" fmla="*/ 101600 h 202765"/>
              <a:gd name="connsiteX12" fmla="*/ 36734 w 176820"/>
              <a:gd name="connsiteY12" fmla="*/ 82550 h 202765"/>
              <a:gd name="connsiteX13" fmla="*/ 73246 w 176820"/>
              <a:gd name="connsiteY13" fmla="*/ 0 h 202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6820" h="202765">
                <a:moveTo>
                  <a:pt x="73246" y="0"/>
                </a:moveTo>
                <a:cubicBezTo>
                  <a:pt x="83300" y="-265"/>
                  <a:pt x="79861" y="56620"/>
                  <a:pt x="97059" y="80962"/>
                </a:cubicBezTo>
                <a:cubicBezTo>
                  <a:pt x="114257" y="105304"/>
                  <a:pt x="171672" y="141288"/>
                  <a:pt x="176434" y="146050"/>
                </a:cubicBezTo>
                <a:cubicBezTo>
                  <a:pt x="181196" y="150812"/>
                  <a:pt x="140715" y="100541"/>
                  <a:pt x="125634" y="109537"/>
                </a:cubicBezTo>
                <a:cubicBezTo>
                  <a:pt x="110553" y="118533"/>
                  <a:pt x="92031" y="188913"/>
                  <a:pt x="85946" y="200025"/>
                </a:cubicBezTo>
                <a:cubicBezTo>
                  <a:pt x="79861" y="211137"/>
                  <a:pt x="96000" y="185472"/>
                  <a:pt x="89121" y="176212"/>
                </a:cubicBezTo>
                <a:cubicBezTo>
                  <a:pt x="82242" y="166952"/>
                  <a:pt x="59488" y="153987"/>
                  <a:pt x="44671" y="144462"/>
                </a:cubicBezTo>
                <a:cubicBezTo>
                  <a:pt x="29854" y="134937"/>
                  <a:pt x="3131" y="138906"/>
                  <a:pt x="221" y="119062"/>
                </a:cubicBezTo>
                <a:cubicBezTo>
                  <a:pt x="-2689" y="99218"/>
                  <a:pt x="24034" y="30162"/>
                  <a:pt x="27209" y="25400"/>
                </a:cubicBezTo>
                <a:cubicBezTo>
                  <a:pt x="30384" y="20638"/>
                  <a:pt x="14508" y="74348"/>
                  <a:pt x="19271" y="90487"/>
                </a:cubicBezTo>
                <a:cubicBezTo>
                  <a:pt x="24033" y="106627"/>
                  <a:pt x="52080" y="120385"/>
                  <a:pt x="55784" y="122237"/>
                </a:cubicBezTo>
                <a:cubicBezTo>
                  <a:pt x="59488" y="124089"/>
                  <a:pt x="44671" y="108215"/>
                  <a:pt x="41496" y="101600"/>
                </a:cubicBezTo>
                <a:cubicBezTo>
                  <a:pt x="38321" y="94985"/>
                  <a:pt x="32765" y="94192"/>
                  <a:pt x="36734" y="82550"/>
                </a:cubicBezTo>
                <a:cubicBezTo>
                  <a:pt x="40703" y="70908"/>
                  <a:pt x="63192" y="265"/>
                  <a:pt x="73246" y="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: 図形 1255">
            <a:extLst>
              <a:ext uri="{FF2B5EF4-FFF2-40B4-BE49-F238E27FC236}">
                <a16:creationId xmlns:a16="http://schemas.microsoft.com/office/drawing/2014/main" id="{439C032B-1B9B-4A4F-B38A-28C646FC1B06}"/>
              </a:ext>
            </a:extLst>
          </p:cNvPr>
          <p:cNvSpPr/>
          <p:nvPr/>
        </p:nvSpPr>
        <p:spPr>
          <a:xfrm>
            <a:off x="4451102" y="5422899"/>
            <a:ext cx="294594" cy="253282"/>
          </a:xfrm>
          <a:custGeom>
            <a:avLst/>
            <a:gdLst>
              <a:gd name="connsiteX0" fmla="*/ 46286 w 294594"/>
              <a:gd name="connsiteY0" fmla="*/ 109539 h 253282"/>
              <a:gd name="connsiteX1" fmla="*/ 125661 w 294594"/>
              <a:gd name="connsiteY1" fmla="*/ 174626 h 253282"/>
              <a:gd name="connsiteX2" fmla="*/ 292348 w 294594"/>
              <a:gd name="connsiteY2" fmla="*/ 142876 h 253282"/>
              <a:gd name="connsiteX3" fmla="*/ 214561 w 294594"/>
              <a:gd name="connsiteY3" fmla="*/ 166689 h 253282"/>
              <a:gd name="connsiteX4" fmla="*/ 109786 w 294594"/>
              <a:gd name="connsiteY4" fmla="*/ 238126 h 253282"/>
              <a:gd name="connsiteX5" fmla="*/ 274886 w 294594"/>
              <a:gd name="connsiteY5" fmla="*/ 185739 h 253282"/>
              <a:gd name="connsiteX6" fmla="*/ 101848 w 294594"/>
              <a:gd name="connsiteY6" fmla="*/ 252414 h 253282"/>
              <a:gd name="connsiteX7" fmla="*/ 98673 w 294594"/>
              <a:gd name="connsiteY7" fmla="*/ 220664 h 253282"/>
              <a:gd name="connsiteX8" fmla="*/ 57398 w 294594"/>
              <a:gd name="connsiteY8" fmla="*/ 176214 h 253282"/>
              <a:gd name="connsiteX9" fmla="*/ 248 w 294594"/>
              <a:gd name="connsiteY9" fmla="*/ 1 h 253282"/>
              <a:gd name="connsiteX10" fmla="*/ 81211 w 294594"/>
              <a:gd name="connsiteY10" fmla="*/ 179389 h 253282"/>
              <a:gd name="connsiteX11" fmla="*/ 46286 w 294594"/>
              <a:gd name="connsiteY11" fmla="*/ 109539 h 253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4594" h="253282">
                <a:moveTo>
                  <a:pt x="46286" y="109539"/>
                </a:moveTo>
                <a:cubicBezTo>
                  <a:pt x="53694" y="108745"/>
                  <a:pt x="84651" y="169070"/>
                  <a:pt x="125661" y="174626"/>
                </a:cubicBezTo>
                <a:cubicBezTo>
                  <a:pt x="166671" y="180182"/>
                  <a:pt x="277531" y="144199"/>
                  <a:pt x="292348" y="142876"/>
                </a:cubicBezTo>
                <a:cubicBezTo>
                  <a:pt x="307165" y="141553"/>
                  <a:pt x="244988" y="150814"/>
                  <a:pt x="214561" y="166689"/>
                </a:cubicBezTo>
                <a:cubicBezTo>
                  <a:pt x="184134" y="182564"/>
                  <a:pt x="99732" y="234951"/>
                  <a:pt x="109786" y="238126"/>
                </a:cubicBezTo>
                <a:cubicBezTo>
                  <a:pt x="119840" y="241301"/>
                  <a:pt x="276209" y="183358"/>
                  <a:pt x="274886" y="185739"/>
                </a:cubicBezTo>
                <a:cubicBezTo>
                  <a:pt x="273563" y="188120"/>
                  <a:pt x="131217" y="246593"/>
                  <a:pt x="101848" y="252414"/>
                </a:cubicBezTo>
                <a:cubicBezTo>
                  <a:pt x="72479" y="258235"/>
                  <a:pt x="106081" y="233364"/>
                  <a:pt x="98673" y="220664"/>
                </a:cubicBezTo>
                <a:cubicBezTo>
                  <a:pt x="91265" y="207964"/>
                  <a:pt x="73802" y="212991"/>
                  <a:pt x="57398" y="176214"/>
                </a:cubicBezTo>
                <a:cubicBezTo>
                  <a:pt x="40994" y="139437"/>
                  <a:pt x="-3721" y="-528"/>
                  <a:pt x="248" y="1"/>
                </a:cubicBezTo>
                <a:cubicBezTo>
                  <a:pt x="4217" y="530"/>
                  <a:pt x="69569" y="156370"/>
                  <a:pt x="81211" y="179389"/>
                </a:cubicBezTo>
                <a:cubicBezTo>
                  <a:pt x="92853" y="202408"/>
                  <a:pt x="38878" y="110333"/>
                  <a:pt x="46286" y="10953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: 図形 1256">
            <a:extLst>
              <a:ext uri="{FF2B5EF4-FFF2-40B4-BE49-F238E27FC236}">
                <a16:creationId xmlns:a16="http://schemas.microsoft.com/office/drawing/2014/main" id="{89F78847-1131-4826-84E2-D66950B9DCFC}"/>
              </a:ext>
            </a:extLst>
          </p:cNvPr>
          <p:cNvSpPr/>
          <p:nvPr/>
        </p:nvSpPr>
        <p:spPr>
          <a:xfrm>
            <a:off x="4859177" y="5449872"/>
            <a:ext cx="245090" cy="195584"/>
          </a:xfrm>
          <a:custGeom>
            <a:avLst/>
            <a:gdLst>
              <a:gd name="connsiteX0" fmla="*/ 233523 w 245090"/>
              <a:gd name="connsiteY0" fmla="*/ 16 h 195584"/>
              <a:gd name="connsiteX1" fmla="*/ 243048 w 245090"/>
              <a:gd name="connsiteY1" fmla="*/ 136541 h 195584"/>
              <a:gd name="connsiteX2" fmla="*/ 223998 w 245090"/>
              <a:gd name="connsiteY2" fmla="*/ 173053 h 195584"/>
              <a:gd name="connsiteX3" fmla="*/ 49373 w 245090"/>
              <a:gd name="connsiteY3" fmla="*/ 195278 h 195584"/>
              <a:gd name="connsiteX4" fmla="*/ 117636 w 245090"/>
              <a:gd name="connsiteY4" fmla="*/ 157178 h 195584"/>
              <a:gd name="connsiteX5" fmla="*/ 161 w 245090"/>
              <a:gd name="connsiteY5" fmla="*/ 139716 h 195584"/>
              <a:gd name="connsiteX6" fmla="*/ 147798 w 245090"/>
              <a:gd name="connsiteY6" fmla="*/ 165116 h 195584"/>
              <a:gd name="connsiteX7" fmla="*/ 197011 w 245090"/>
              <a:gd name="connsiteY7" fmla="*/ 131778 h 195584"/>
              <a:gd name="connsiteX8" fmla="*/ 220823 w 245090"/>
              <a:gd name="connsiteY8" fmla="*/ 127016 h 195584"/>
              <a:gd name="connsiteX9" fmla="*/ 233523 w 245090"/>
              <a:gd name="connsiteY9" fmla="*/ 16 h 19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5090" h="195584">
                <a:moveTo>
                  <a:pt x="233523" y="16"/>
                </a:moveTo>
                <a:cubicBezTo>
                  <a:pt x="237227" y="1603"/>
                  <a:pt x="244635" y="107702"/>
                  <a:pt x="243048" y="136541"/>
                </a:cubicBezTo>
                <a:cubicBezTo>
                  <a:pt x="241461" y="165380"/>
                  <a:pt x="256277" y="163264"/>
                  <a:pt x="223998" y="173053"/>
                </a:cubicBezTo>
                <a:cubicBezTo>
                  <a:pt x="191719" y="182842"/>
                  <a:pt x="67100" y="197924"/>
                  <a:pt x="49373" y="195278"/>
                </a:cubicBezTo>
                <a:cubicBezTo>
                  <a:pt x="31646" y="192632"/>
                  <a:pt x="125838" y="166438"/>
                  <a:pt x="117636" y="157178"/>
                </a:cubicBezTo>
                <a:cubicBezTo>
                  <a:pt x="109434" y="147918"/>
                  <a:pt x="-4866" y="138393"/>
                  <a:pt x="161" y="139716"/>
                </a:cubicBezTo>
                <a:cubicBezTo>
                  <a:pt x="5188" y="141039"/>
                  <a:pt x="114990" y="166439"/>
                  <a:pt x="147798" y="165116"/>
                </a:cubicBezTo>
                <a:cubicBezTo>
                  <a:pt x="180606" y="163793"/>
                  <a:pt x="184840" y="138128"/>
                  <a:pt x="197011" y="131778"/>
                </a:cubicBezTo>
                <a:cubicBezTo>
                  <a:pt x="209182" y="125428"/>
                  <a:pt x="214473" y="142626"/>
                  <a:pt x="220823" y="127016"/>
                </a:cubicBezTo>
                <a:cubicBezTo>
                  <a:pt x="227173" y="111406"/>
                  <a:pt x="229819" y="-1571"/>
                  <a:pt x="233523" y="1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: 図形 1257">
            <a:extLst>
              <a:ext uri="{FF2B5EF4-FFF2-40B4-BE49-F238E27FC236}">
                <a16:creationId xmlns:a16="http://schemas.microsoft.com/office/drawing/2014/main" id="{D77E1FCF-7790-42C6-BEA2-28BC170045AD}"/>
              </a:ext>
            </a:extLst>
          </p:cNvPr>
          <p:cNvSpPr/>
          <p:nvPr/>
        </p:nvSpPr>
        <p:spPr>
          <a:xfrm>
            <a:off x="4509928" y="5408372"/>
            <a:ext cx="222416" cy="107075"/>
          </a:xfrm>
          <a:custGeom>
            <a:avLst/>
            <a:gdLst>
              <a:gd name="connsiteX0" fmla="*/ 63660 w 222416"/>
              <a:gd name="connsiteY0" fmla="*/ 36753 h 107075"/>
              <a:gd name="connsiteX1" fmla="*/ 163672 w 222416"/>
              <a:gd name="connsiteY1" fmla="*/ 241 h 107075"/>
              <a:gd name="connsiteX2" fmla="*/ 220822 w 222416"/>
              <a:gd name="connsiteY2" fmla="*/ 57391 h 107075"/>
              <a:gd name="connsiteX3" fmla="*/ 190660 w 222416"/>
              <a:gd name="connsiteY3" fmla="*/ 30403 h 107075"/>
              <a:gd name="connsiteX4" fmla="*/ 222410 w 222416"/>
              <a:gd name="connsiteY4" fmla="*/ 90728 h 107075"/>
              <a:gd name="connsiteX5" fmla="*/ 187485 w 222416"/>
              <a:gd name="connsiteY5" fmla="*/ 58978 h 107075"/>
              <a:gd name="connsiteX6" fmla="*/ 209710 w 222416"/>
              <a:gd name="connsiteY6" fmla="*/ 90728 h 107075"/>
              <a:gd name="connsiteX7" fmla="*/ 170022 w 222416"/>
              <a:gd name="connsiteY7" fmla="*/ 71678 h 107075"/>
              <a:gd name="connsiteX8" fmla="*/ 138272 w 222416"/>
              <a:gd name="connsiteY8" fmla="*/ 65328 h 107075"/>
              <a:gd name="connsiteX9" fmla="*/ 160 w 222416"/>
              <a:gd name="connsiteY9" fmla="*/ 106603 h 107075"/>
              <a:gd name="connsiteX10" fmla="*/ 168435 w 222416"/>
              <a:gd name="connsiteY10" fmla="*/ 33578 h 107075"/>
              <a:gd name="connsiteX11" fmla="*/ 63660 w 222416"/>
              <a:gd name="connsiteY11" fmla="*/ 36753 h 107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2416" h="107075">
                <a:moveTo>
                  <a:pt x="63660" y="36753"/>
                </a:moveTo>
                <a:cubicBezTo>
                  <a:pt x="62866" y="31197"/>
                  <a:pt x="137478" y="-3199"/>
                  <a:pt x="163672" y="241"/>
                </a:cubicBezTo>
                <a:cubicBezTo>
                  <a:pt x="189866" y="3681"/>
                  <a:pt x="216324" y="52364"/>
                  <a:pt x="220822" y="57391"/>
                </a:cubicBezTo>
                <a:cubicBezTo>
                  <a:pt x="225320" y="62418"/>
                  <a:pt x="190395" y="24847"/>
                  <a:pt x="190660" y="30403"/>
                </a:cubicBezTo>
                <a:cubicBezTo>
                  <a:pt x="190925" y="35959"/>
                  <a:pt x="222939" y="85966"/>
                  <a:pt x="222410" y="90728"/>
                </a:cubicBezTo>
                <a:cubicBezTo>
                  <a:pt x="221881" y="95491"/>
                  <a:pt x="189602" y="58978"/>
                  <a:pt x="187485" y="58978"/>
                </a:cubicBezTo>
                <a:cubicBezTo>
                  <a:pt x="185368" y="58978"/>
                  <a:pt x="212620" y="88611"/>
                  <a:pt x="209710" y="90728"/>
                </a:cubicBezTo>
                <a:cubicBezTo>
                  <a:pt x="206800" y="92845"/>
                  <a:pt x="181928" y="75911"/>
                  <a:pt x="170022" y="71678"/>
                </a:cubicBezTo>
                <a:cubicBezTo>
                  <a:pt x="158116" y="67445"/>
                  <a:pt x="166582" y="59507"/>
                  <a:pt x="138272" y="65328"/>
                </a:cubicBezTo>
                <a:cubicBezTo>
                  <a:pt x="109962" y="71149"/>
                  <a:pt x="-4867" y="111895"/>
                  <a:pt x="160" y="106603"/>
                </a:cubicBezTo>
                <a:cubicBezTo>
                  <a:pt x="5187" y="101311"/>
                  <a:pt x="154677" y="45749"/>
                  <a:pt x="168435" y="33578"/>
                </a:cubicBezTo>
                <a:cubicBezTo>
                  <a:pt x="182193" y="21407"/>
                  <a:pt x="64454" y="42309"/>
                  <a:pt x="63660" y="3675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: 図形 1258">
            <a:extLst>
              <a:ext uri="{FF2B5EF4-FFF2-40B4-BE49-F238E27FC236}">
                <a16:creationId xmlns:a16="http://schemas.microsoft.com/office/drawing/2014/main" id="{D1E7A010-DAB6-4A8E-B790-80C062A56F56}"/>
              </a:ext>
            </a:extLst>
          </p:cNvPr>
          <p:cNvSpPr/>
          <p:nvPr/>
        </p:nvSpPr>
        <p:spPr>
          <a:xfrm>
            <a:off x="4589583" y="5481638"/>
            <a:ext cx="139665" cy="71673"/>
          </a:xfrm>
          <a:custGeom>
            <a:avLst/>
            <a:gdLst>
              <a:gd name="connsiteX0" fmla="*/ 44330 w 139665"/>
              <a:gd name="connsiteY0" fmla="*/ 0 h 71673"/>
              <a:gd name="connsiteX1" fmla="*/ 136405 w 139665"/>
              <a:gd name="connsiteY1" fmla="*/ 49212 h 71673"/>
              <a:gd name="connsiteX2" fmla="*/ 107830 w 139665"/>
              <a:gd name="connsiteY2" fmla="*/ 44450 h 71673"/>
              <a:gd name="connsiteX3" fmla="*/ 1467 w 139665"/>
              <a:gd name="connsiteY3" fmla="*/ 71437 h 71673"/>
              <a:gd name="connsiteX4" fmla="*/ 44330 w 139665"/>
              <a:gd name="connsiteY4" fmla="*/ 57150 h 71673"/>
              <a:gd name="connsiteX5" fmla="*/ 22105 w 139665"/>
              <a:gd name="connsiteY5" fmla="*/ 49212 h 71673"/>
              <a:gd name="connsiteX6" fmla="*/ 44330 w 139665"/>
              <a:gd name="connsiteY6" fmla="*/ 0 h 7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665" h="71673">
                <a:moveTo>
                  <a:pt x="44330" y="0"/>
                </a:moveTo>
                <a:cubicBezTo>
                  <a:pt x="63380" y="0"/>
                  <a:pt x="125822" y="41804"/>
                  <a:pt x="136405" y="49212"/>
                </a:cubicBezTo>
                <a:cubicBezTo>
                  <a:pt x="146988" y="56620"/>
                  <a:pt x="130320" y="40746"/>
                  <a:pt x="107830" y="44450"/>
                </a:cubicBezTo>
                <a:cubicBezTo>
                  <a:pt x="85340" y="48154"/>
                  <a:pt x="12050" y="69320"/>
                  <a:pt x="1467" y="71437"/>
                </a:cubicBezTo>
                <a:cubicBezTo>
                  <a:pt x="-9116" y="73554"/>
                  <a:pt x="40890" y="60854"/>
                  <a:pt x="44330" y="57150"/>
                </a:cubicBezTo>
                <a:cubicBezTo>
                  <a:pt x="47770" y="53446"/>
                  <a:pt x="24751" y="54239"/>
                  <a:pt x="22105" y="49212"/>
                </a:cubicBezTo>
                <a:cubicBezTo>
                  <a:pt x="19459" y="44185"/>
                  <a:pt x="25280" y="0"/>
                  <a:pt x="44330" y="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: 図形 1259">
            <a:extLst>
              <a:ext uri="{FF2B5EF4-FFF2-40B4-BE49-F238E27FC236}">
                <a16:creationId xmlns:a16="http://schemas.microsoft.com/office/drawing/2014/main" id="{D2D596F9-6C44-4879-8158-91B99D1ECDFA}"/>
              </a:ext>
            </a:extLst>
          </p:cNvPr>
          <p:cNvSpPr/>
          <p:nvPr/>
        </p:nvSpPr>
        <p:spPr>
          <a:xfrm>
            <a:off x="4892032" y="5498834"/>
            <a:ext cx="127175" cy="65453"/>
          </a:xfrm>
          <a:custGeom>
            <a:avLst/>
            <a:gdLst>
              <a:gd name="connsiteX0" fmla="*/ 643 w 127175"/>
              <a:gd name="connsiteY0" fmla="*/ 38366 h 65453"/>
              <a:gd name="connsiteX1" fmla="*/ 78431 w 127175"/>
              <a:gd name="connsiteY1" fmla="*/ 266 h 65453"/>
              <a:gd name="connsiteX2" fmla="*/ 108593 w 127175"/>
              <a:gd name="connsiteY2" fmla="*/ 22491 h 65453"/>
              <a:gd name="connsiteX3" fmla="*/ 94306 w 127175"/>
              <a:gd name="connsiteY3" fmla="*/ 43129 h 65453"/>
              <a:gd name="connsiteX4" fmla="*/ 126056 w 127175"/>
              <a:gd name="connsiteY4" fmla="*/ 65354 h 65453"/>
              <a:gd name="connsiteX5" fmla="*/ 643 w 127175"/>
              <a:gd name="connsiteY5" fmla="*/ 38366 h 65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175" h="65453">
                <a:moveTo>
                  <a:pt x="643" y="38366"/>
                </a:moveTo>
                <a:cubicBezTo>
                  <a:pt x="-7294" y="27518"/>
                  <a:pt x="60439" y="2912"/>
                  <a:pt x="78431" y="266"/>
                </a:cubicBezTo>
                <a:cubicBezTo>
                  <a:pt x="96423" y="-2380"/>
                  <a:pt x="105947" y="15347"/>
                  <a:pt x="108593" y="22491"/>
                </a:cubicBezTo>
                <a:cubicBezTo>
                  <a:pt x="111239" y="29635"/>
                  <a:pt x="91396" y="35985"/>
                  <a:pt x="94306" y="43129"/>
                </a:cubicBezTo>
                <a:cubicBezTo>
                  <a:pt x="97216" y="50273"/>
                  <a:pt x="133994" y="63766"/>
                  <a:pt x="126056" y="65354"/>
                </a:cubicBezTo>
                <a:cubicBezTo>
                  <a:pt x="118118" y="66942"/>
                  <a:pt x="8580" y="49214"/>
                  <a:pt x="643" y="3836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: 図形 1260">
            <a:extLst>
              <a:ext uri="{FF2B5EF4-FFF2-40B4-BE49-F238E27FC236}">
                <a16:creationId xmlns:a16="http://schemas.microsoft.com/office/drawing/2014/main" id="{21A21344-BAB5-4D3F-B99C-E90511FE8C2A}"/>
              </a:ext>
            </a:extLst>
          </p:cNvPr>
          <p:cNvSpPr/>
          <p:nvPr/>
        </p:nvSpPr>
        <p:spPr>
          <a:xfrm>
            <a:off x="4887196" y="5607159"/>
            <a:ext cx="216697" cy="202760"/>
          </a:xfrm>
          <a:custGeom>
            <a:avLst/>
            <a:gdLst>
              <a:gd name="connsiteX0" fmla="*/ 2304 w 216697"/>
              <a:gd name="connsiteY0" fmla="*/ 3066 h 202760"/>
              <a:gd name="connsiteX1" fmla="*/ 210267 w 216697"/>
              <a:gd name="connsiteY1" fmla="*/ 7829 h 202760"/>
              <a:gd name="connsiteX2" fmla="*/ 154704 w 216697"/>
              <a:gd name="connsiteY2" fmla="*/ 17354 h 202760"/>
              <a:gd name="connsiteX3" fmla="*/ 216617 w 216697"/>
              <a:gd name="connsiteY3" fmla="*/ 42754 h 202760"/>
              <a:gd name="connsiteX4" fmla="*/ 138829 w 216697"/>
              <a:gd name="connsiteY4" fmla="*/ 61804 h 202760"/>
              <a:gd name="connsiteX5" fmla="*/ 203917 w 216697"/>
              <a:gd name="connsiteY5" fmla="*/ 66566 h 202760"/>
              <a:gd name="connsiteX6" fmla="*/ 181692 w 216697"/>
              <a:gd name="connsiteY6" fmla="*/ 201504 h 202760"/>
              <a:gd name="connsiteX7" fmla="*/ 188042 w 216697"/>
              <a:gd name="connsiteY7" fmla="*/ 131654 h 202760"/>
              <a:gd name="connsiteX8" fmla="*/ 102317 w 216697"/>
              <a:gd name="connsiteY8" fmla="*/ 91966 h 202760"/>
              <a:gd name="connsiteX9" fmla="*/ 202329 w 216697"/>
              <a:gd name="connsiteY9" fmla="*/ 130066 h 202760"/>
              <a:gd name="connsiteX10" fmla="*/ 103904 w 216697"/>
              <a:gd name="connsiteY10" fmla="*/ 57041 h 202760"/>
              <a:gd name="connsiteX11" fmla="*/ 2304 w 216697"/>
              <a:gd name="connsiteY11" fmla="*/ 3066 h 20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697" h="202760">
                <a:moveTo>
                  <a:pt x="2304" y="3066"/>
                </a:moveTo>
                <a:cubicBezTo>
                  <a:pt x="20031" y="-5136"/>
                  <a:pt x="184867" y="5448"/>
                  <a:pt x="210267" y="7829"/>
                </a:cubicBezTo>
                <a:cubicBezTo>
                  <a:pt x="235667" y="10210"/>
                  <a:pt x="153646" y="11533"/>
                  <a:pt x="154704" y="17354"/>
                </a:cubicBezTo>
                <a:cubicBezTo>
                  <a:pt x="155762" y="23175"/>
                  <a:pt x="219263" y="35346"/>
                  <a:pt x="216617" y="42754"/>
                </a:cubicBezTo>
                <a:cubicBezTo>
                  <a:pt x="213971" y="50162"/>
                  <a:pt x="140946" y="57835"/>
                  <a:pt x="138829" y="61804"/>
                </a:cubicBezTo>
                <a:cubicBezTo>
                  <a:pt x="136712" y="65773"/>
                  <a:pt x="196773" y="43283"/>
                  <a:pt x="203917" y="66566"/>
                </a:cubicBezTo>
                <a:cubicBezTo>
                  <a:pt x="211061" y="89849"/>
                  <a:pt x="184338" y="190656"/>
                  <a:pt x="181692" y="201504"/>
                </a:cubicBezTo>
                <a:cubicBezTo>
                  <a:pt x="179046" y="212352"/>
                  <a:pt x="201271" y="149910"/>
                  <a:pt x="188042" y="131654"/>
                </a:cubicBezTo>
                <a:cubicBezTo>
                  <a:pt x="174813" y="113398"/>
                  <a:pt x="99936" y="92231"/>
                  <a:pt x="102317" y="91966"/>
                </a:cubicBezTo>
                <a:cubicBezTo>
                  <a:pt x="104698" y="91701"/>
                  <a:pt x="202065" y="135887"/>
                  <a:pt x="202329" y="130066"/>
                </a:cubicBezTo>
                <a:cubicBezTo>
                  <a:pt x="202593" y="124245"/>
                  <a:pt x="133802" y="76620"/>
                  <a:pt x="103904" y="57041"/>
                </a:cubicBezTo>
                <a:cubicBezTo>
                  <a:pt x="74006" y="37462"/>
                  <a:pt x="-15423" y="11268"/>
                  <a:pt x="2304" y="306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: 図形 1261">
            <a:extLst>
              <a:ext uri="{FF2B5EF4-FFF2-40B4-BE49-F238E27FC236}">
                <a16:creationId xmlns:a16="http://schemas.microsoft.com/office/drawing/2014/main" id="{B8C6A7B4-63F2-4070-BA8E-CECED6CE3039}"/>
              </a:ext>
            </a:extLst>
          </p:cNvPr>
          <p:cNvSpPr/>
          <p:nvPr/>
        </p:nvSpPr>
        <p:spPr>
          <a:xfrm>
            <a:off x="4488333" y="4933510"/>
            <a:ext cx="230004" cy="533446"/>
          </a:xfrm>
          <a:custGeom>
            <a:avLst/>
            <a:gdLst>
              <a:gd name="connsiteX0" fmla="*/ 229717 w 230004"/>
              <a:gd name="connsiteY0" fmla="*/ 440 h 533446"/>
              <a:gd name="connsiteX1" fmla="*/ 169392 w 230004"/>
              <a:gd name="connsiteY1" fmla="*/ 109978 h 533446"/>
              <a:gd name="connsiteX2" fmla="*/ 174155 w 230004"/>
              <a:gd name="connsiteY2" fmla="*/ 246503 h 533446"/>
              <a:gd name="connsiteX3" fmla="*/ 150342 w 230004"/>
              <a:gd name="connsiteY3" fmla="*/ 197290 h 533446"/>
              <a:gd name="connsiteX4" fmla="*/ 170980 w 230004"/>
              <a:gd name="connsiteY4" fmla="*/ 362390 h 533446"/>
              <a:gd name="connsiteX5" fmla="*/ 159867 w 230004"/>
              <a:gd name="connsiteY5" fmla="*/ 298890 h 533446"/>
              <a:gd name="connsiteX6" fmla="*/ 39217 w 230004"/>
              <a:gd name="connsiteY6" fmla="*/ 425890 h 533446"/>
              <a:gd name="connsiteX7" fmla="*/ 109067 w 230004"/>
              <a:gd name="connsiteY7" fmla="*/ 310003 h 533446"/>
              <a:gd name="connsiteX8" fmla="*/ 7467 w 230004"/>
              <a:gd name="connsiteY8" fmla="*/ 510028 h 533446"/>
              <a:gd name="connsiteX9" fmla="*/ 7467 w 230004"/>
              <a:gd name="connsiteY9" fmla="*/ 525903 h 533446"/>
              <a:gd name="connsiteX10" fmla="*/ 5880 w 230004"/>
              <a:gd name="connsiteY10" fmla="*/ 478278 h 533446"/>
              <a:gd name="connsiteX11" fmla="*/ 31280 w 230004"/>
              <a:gd name="connsiteY11" fmla="*/ 400490 h 533446"/>
              <a:gd name="connsiteX12" fmla="*/ 10642 w 230004"/>
              <a:gd name="connsiteY12" fmla="*/ 219515 h 533446"/>
              <a:gd name="connsiteX13" fmla="*/ 34455 w 230004"/>
              <a:gd name="connsiteY13" fmla="*/ 359215 h 533446"/>
              <a:gd name="connsiteX14" fmla="*/ 139230 w 230004"/>
              <a:gd name="connsiteY14" fmla="*/ 219515 h 533446"/>
              <a:gd name="connsiteX15" fmla="*/ 140817 w 230004"/>
              <a:gd name="connsiteY15" fmla="*/ 265553 h 533446"/>
              <a:gd name="connsiteX16" fmla="*/ 128117 w 230004"/>
              <a:gd name="connsiteY16" fmla="*/ 198878 h 533446"/>
              <a:gd name="connsiteX17" fmla="*/ 140817 w 230004"/>
              <a:gd name="connsiteY17" fmla="*/ 151253 h 533446"/>
              <a:gd name="connsiteX18" fmla="*/ 229717 w 230004"/>
              <a:gd name="connsiteY18" fmla="*/ 440 h 53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0004" h="533446">
                <a:moveTo>
                  <a:pt x="229717" y="440"/>
                </a:moveTo>
                <a:cubicBezTo>
                  <a:pt x="234479" y="-6439"/>
                  <a:pt x="178652" y="68968"/>
                  <a:pt x="169392" y="109978"/>
                </a:cubicBezTo>
                <a:cubicBezTo>
                  <a:pt x="160132" y="150988"/>
                  <a:pt x="177330" y="231951"/>
                  <a:pt x="174155" y="246503"/>
                </a:cubicBezTo>
                <a:cubicBezTo>
                  <a:pt x="170980" y="261055"/>
                  <a:pt x="150871" y="177976"/>
                  <a:pt x="150342" y="197290"/>
                </a:cubicBezTo>
                <a:cubicBezTo>
                  <a:pt x="149813" y="216604"/>
                  <a:pt x="169392" y="345457"/>
                  <a:pt x="170980" y="362390"/>
                </a:cubicBezTo>
                <a:cubicBezTo>
                  <a:pt x="172567" y="379323"/>
                  <a:pt x="181827" y="288307"/>
                  <a:pt x="159867" y="298890"/>
                </a:cubicBezTo>
                <a:cubicBezTo>
                  <a:pt x="137907" y="309473"/>
                  <a:pt x="47684" y="424038"/>
                  <a:pt x="39217" y="425890"/>
                </a:cubicBezTo>
                <a:cubicBezTo>
                  <a:pt x="30750" y="427742"/>
                  <a:pt x="114359" y="295980"/>
                  <a:pt x="109067" y="310003"/>
                </a:cubicBezTo>
                <a:cubicBezTo>
                  <a:pt x="103775" y="324026"/>
                  <a:pt x="24400" y="474045"/>
                  <a:pt x="7467" y="510028"/>
                </a:cubicBezTo>
                <a:cubicBezTo>
                  <a:pt x="-9466" y="546011"/>
                  <a:pt x="7731" y="531195"/>
                  <a:pt x="7467" y="525903"/>
                </a:cubicBezTo>
                <a:cubicBezTo>
                  <a:pt x="7203" y="520611"/>
                  <a:pt x="1911" y="499180"/>
                  <a:pt x="5880" y="478278"/>
                </a:cubicBezTo>
                <a:cubicBezTo>
                  <a:pt x="9849" y="457376"/>
                  <a:pt x="30486" y="443617"/>
                  <a:pt x="31280" y="400490"/>
                </a:cubicBezTo>
                <a:cubicBezTo>
                  <a:pt x="32074" y="357363"/>
                  <a:pt x="10113" y="226394"/>
                  <a:pt x="10642" y="219515"/>
                </a:cubicBezTo>
                <a:cubicBezTo>
                  <a:pt x="11171" y="212636"/>
                  <a:pt x="13024" y="359215"/>
                  <a:pt x="34455" y="359215"/>
                </a:cubicBezTo>
                <a:cubicBezTo>
                  <a:pt x="55886" y="359215"/>
                  <a:pt x="121503" y="235125"/>
                  <a:pt x="139230" y="219515"/>
                </a:cubicBezTo>
                <a:cubicBezTo>
                  <a:pt x="156957" y="203905"/>
                  <a:pt x="142669" y="268992"/>
                  <a:pt x="140817" y="265553"/>
                </a:cubicBezTo>
                <a:cubicBezTo>
                  <a:pt x="138965" y="262114"/>
                  <a:pt x="128117" y="217928"/>
                  <a:pt x="128117" y="198878"/>
                </a:cubicBezTo>
                <a:cubicBezTo>
                  <a:pt x="128117" y="179828"/>
                  <a:pt x="124677" y="180622"/>
                  <a:pt x="140817" y="151253"/>
                </a:cubicBezTo>
                <a:cubicBezTo>
                  <a:pt x="156957" y="121884"/>
                  <a:pt x="224955" y="7319"/>
                  <a:pt x="229717" y="44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: 図形 1262">
            <a:extLst>
              <a:ext uri="{FF2B5EF4-FFF2-40B4-BE49-F238E27FC236}">
                <a16:creationId xmlns:a16="http://schemas.microsoft.com/office/drawing/2014/main" id="{071F5149-DBCB-4034-B3F1-6A126C891E6A}"/>
              </a:ext>
            </a:extLst>
          </p:cNvPr>
          <p:cNvSpPr/>
          <p:nvPr/>
        </p:nvSpPr>
        <p:spPr>
          <a:xfrm>
            <a:off x="4856222" y="5396968"/>
            <a:ext cx="192088" cy="121658"/>
          </a:xfrm>
          <a:custGeom>
            <a:avLst/>
            <a:gdLst>
              <a:gd name="connsiteX0" fmla="*/ 1528 w 192088"/>
              <a:gd name="connsiteY0" fmla="*/ 106895 h 121658"/>
              <a:gd name="connsiteX1" fmla="*/ 82491 w 192088"/>
              <a:gd name="connsiteY1" fmla="*/ 64032 h 121658"/>
              <a:gd name="connsiteX2" fmla="*/ 69791 w 192088"/>
              <a:gd name="connsiteY2" fmla="*/ 2120 h 121658"/>
              <a:gd name="connsiteX3" fmla="*/ 87253 w 192088"/>
              <a:gd name="connsiteY3" fmla="*/ 24345 h 121658"/>
              <a:gd name="connsiteX4" fmla="*/ 185678 w 192088"/>
              <a:gd name="connsiteY4" fmla="*/ 119595 h 121658"/>
              <a:gd name="connsiteX5" fmla="*/ 165041 w 192088"/>
              <a:gd name="connsiteY5" fmla="*/ 92607 h 121658"/>
              <a:gd name="connsiteX6" fmla="*/ 1528 w 192088"/>
              <a:gd name="connsiteY6" fmla="*/ 106895 h 121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088" h="121658">
                <a:moveTo>
                  <a:pt x="1528" y="106895"/>
                </a:moveTo>
                <a:cubicBezTo>
                  <a:pt x="-12230" y="102133"/>
                  <a:pt x="71114" y="81494"/>
                  <a:pt x="82491" y="64032"/>
                </a:cubicBezTo>
                <a:cubicBezTo>
                  <a:pt x="93868" y="46570"/>
                  <a:pt x="68997" y="8734"/>
                  <a:pt x="69791" y="2120"/>
                </a:cubicBezTo>
                <a:cubicBezTo>
                  <a:pt x="70585" y="-4494"/>
                  <a:pt x="67939" y="4766"/>
                  <a:pt x="87253" y="24345"/>
                </a:cubicBezTo>
                <a:cubicBezTo>
                  <a:pt x="106567" y="43924"/>
                  <a:pt x="172713" y="108218"/>
                  <a:pt x="185678" y="119595"/>
                </a:cubicBezTo>
                <a:cubicBezTo>
                  <a:pt x="198643" y="130972"/>
                  <a:pt x="192028" y="91549"/>
                  <a:pt x="165041" y="92607"/>
                </a:cubicBezTo>
                <a:cubicBezTo>
                  <a:pt x="138054" y="93665"/>
                  <a:pt x="15286" y="111657"/>
                  <a:pt x="1528" y="10689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: 図形 1263">
            <a:extLst>
              <a:ext uri="{FF2B5EF4-FFF2-40B4-BE49-F238E27FC236}">
                <a16:creationId xmlns:a16="http://schemas.microsoft.com/office/drawing/2014/main" id="{E55481E3-4795-40C7-AFAF-FBA5ADF59DD1}"/>
              </a:ext>
            </a:extLst>
          </p:cNvPr>
          <p:cNvSpPr/>
          <p:nvPr/>
        </p:nvSpPr>
        <p:spPr>
          <a:xfrm>
            <a:off x="4876736" y="5029075"/>
            <a:ext cx="248136" cy="487311"/>
          </a:xfrm>
          <a:custGeom>
            <a:avLst/>
            <a:gdLst>
              <a:gd name="connsiteX0" fmla="*/ 108014 w 248136"/>
              <a:gd name="connsiteY0" fmla="*/ 1713 h 487311"/>
              <a:gd name="connsiteX1" fmla="*/ 111189 w 248136"/>
              <a:gd name="connsiteY1" fmla="*/ 162050 h 487311"/>
              <a:gd name="connsiteX2" fmla="*/ 169927 w 248136"/>
              <a:gd name="connsiteY2" fmla="*/ 266825 h 487311"/>
              <a:gd name="connsiteX3" fmla="*/ 247714 w 248136"/>
              <a:gd name="connsiteY3" fmla="*/ 416050 h 487311"/>
              <a:gd name="connsiteX4" fmla="*/ 200089 w 248136"/>
              <a:gd name="connsiteY4" fmla="*/ 343025 h 487311"/>
              <a:gd name="connsiteX5" fmla="*/ 179452 w 248136"/>
              <a:gd name="connsiteY5" fmla="*/ 312863 h 487311"/>
              <a:gd name="connsiteX6" fmla="*/ 223902 w 248136"/>
              <a:gd name="connsiteY6" fmla="*/ 485900 h 487311"/>
              <a:gd name="connsiteX7" fmla="*/ 188977 w 248136"/>
              <a:gd name="connsiteY7" fmla="*/ 385888 h 487311"/>
              <a:gd name="connsiteX8" fmla="*/ 95314 w 248136"/>
              <a:gd name="connsiteY8" fmla="*/ 228725 h 487311"/>
              <a:gd name="connsiteX9" fmla="*/ 64 w 248136"/>
              <a:gd name="connsiteY9" fmla="*/ 203325 h 487311"/>
              <a:gd name="connsiteX10" fmla="*/ 92139 w 248136"/>
              <a:gd name="connsiteY10" fmla="*/ 211263 h 487311"/>
              <a:gd name="connsiteX11" fmla="*/ 66739 w 248136"/>
              <a:gd name="connsiteY11" fmla="*/ 165225 h 487311"/>
              <a:gd name="connsiteX12" fmla="*/ 73089 w 248136"/>
              <a:gd name="connsiteY12" fmla="*/ 116013 h 487311"/>
              <a:gd name="connsiteX13" fmla="*/ 64 w 248136"/>
              <a:gd name="connsiteY13" fmla="*/ 125 h 487311"/>
              <a:gd name="connsiteX14" fmla="*/ 87377 w 248136"/>
              <a:gd name="connsiteY14" fmla="*/ 92200 h 487311"/>
              <a:gd name="connsiteX15" fmla="*/ 108014 w 248136"/>
              <a:gd name="connsiteY15" fmla="*/ 1713 h 487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8136" h="487311">
                <a:moveTo>
                  <a:pt x="108014" y="1713"/>
                </a:moveTo>
                <a:cubicBezTo>
                  <a:pt x="111983" y="13355"/>
                  <a:pt x="100870" y="117865"/>
                  <a:pt x="111189" y="162050"/>
                </a:cubicBezTo>
                <a:cubicBezTo>
                  <a:pt x="121508" y="206235"/>
                  <a:pt x="147173" y="224492"/>
                  <a:pt x="169927" y="266825"/>
                </a:cubicBezTo>
                <a:cubicBezTo>
                  <a:pt x="192681" y="309158"/>
                  <a:pt x="242687" y="403350"/>
                  <a:pt x="247714" y="416050"/>
                </a:cubicBezTo>
                <a:cubicBezTo>
                  <a:pt x="252741" y="428750"/>
                  <a:pt x="211466" y="360223"/>
                  <a:pt x="200089" y="343025"/>
                </a:cubicBezTo>
                <a:cubicBezTo>
                  <a:pt x="188712" y="325827"/>
                  <a:pt x="175483" y="289051"/>
                  <a:pt x="179452" y="312863"/>
                </a:cubicBezTo>
                <a:cubicBezTo>
                  <a:pt x="183421" y="336676"/>
                  <a:pt x="222315" y="473729"/>
                  <a:pt x="223902" y="485900"/>
                </a:cubicBezTo>
                <a:cubicBezTo>
                  <a:pt x="225489" y="498071"/>
                  <a:pt x="210408" y="428750"/>
                  <a:pt x="188977" y="385888"/>
                </a:cubicBezTo>
                <a:cubicBezTo>
                  <a:pt x="167546" y="343026"/>
                  <a:pt x="126800" y="259152"/>
                  <a:pt x="95314" y="228725"/>
                </a:cubicBezTo>
                <a:cubicBezTo>
                  <a:pt x="63828" y="198298"/>
                  <a:pt x="593" y="206235"/>
                  <a:pt x="64" y="203325"/>
                </a:cubicBezTo>
                <a:cubicBezTo>
                  <a:pt x="-465" y="200415"/>
                  <a:pt x="81027" y="217613"/>
                  <a:pt x="92139" y="211263"/>
                </a:cubicBezTo>
                <a:cubicBezTo>
                  <a:pt x="103251" y="204913"/>
                  <a:pt x="69914" y="181100"/>
                  <a:pt x="66739" y="165225"/>
                </a:cubicBezTo>
                <a:cubicBezTo>
                  <a:pt x="63564" y="149350"/>
                  <a:pt x="84201" y="143530"/>
                  <a:pt x="73089" y="116013"/>
                </a:cubicBezTo>
                <a:cubicBezTo>
                  <a:pt x="61977" y="88496"/>
                  <a:pt x="-2317" y="4094"/>
                  <a:pt x="64" y="125"/>
                </a:cubicBezTo>
                <a:cubicBezTo>
                  <a:pt x="2445" y="-3844"/>
                  <a:pt x="70179" y="87967"/>
                  <a:pt x="87377" y="92200"/>
                </a:cubicBezTo>
                <a:cubicBezTo>
                  <a:pt x="104575" y="96433"/>
                  <a:pt x="104045" y="-9929"/>
                  <a:pt x="108014" y="171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: 図形 1264">
            <a:extLst>
              <a:ext uri="{FF2B5EF4-FFF2-40B4-BE49-F238E27FC236}">
                <a16:creationId xmlns:a16="http://schemas.microsoft.com/office/drawing/2014/main" id="{B8DCB508-FA28-4D69-B58E-A643C65BCE94}"/>
              </a:ext>
            </a:extLst>
          </p:cNvPr>
          <p:cNvSpPr/>
          <p:nvPr/>
        </p:nvSpPr>
        <p:spPr>
          <a:xfrm>
            <a:off x="4848142" y="4473563"/>
            <a:ext cx="90625" cy="177817"/>
          </a:xfrm>
          <a:custGeom>
            <a:avLst/>
            <a:gdLst>
              <a:gd name="connsiteX0" fmla="*/ 90571 w 90625"/>
              <a:gd name="connsiteY0" fmla="*/ 12 h 177817"/>
              <a:gd name="connsiteX1" fmla="*/ 35008 w 90625"/>
              <a:gd name="connsiteY1" fmla="*/ 65100 h 177817"/>
              <a:gd name="connsiteX2" fmla="*/ 83 w 90625"/>
              <a:gd name="connsiteY2" fmla="*/ 177812 h 177817"/>
              <a:gd name="connsiteX3" fmla="*/ 44533 w 90625"/>
              <a:gd name="connsiteY3" fmla="*/ 69862 h 177817"/>
              <a:gd name="connsiteX4" fmla="*/ 90571 w 90625"/>
              <a:gd name="connsiteY4" fmla="*/ 12 h 177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625" h="177817">
                <a:moveTo>
                  <a:pt x="90571" y="12"/>
                </a:moveTo>
                <a:cubicBezTo>
                  <a:pt x="88983" y="-782"/>
                  <a:pt x="50089" y="35467"/>
                  <a:pt x="35008" y="65100"/>
                </a:cubicBezTo>
                <a:cubicBezTo>
                  <a:pt x="19927" y="94733"/>
                  <a:pt x="-1505" y="177018"/>
                  <a:pt x="83" y="177812"/>
                </a:cubicBezTo>
                <a:cubicBezTo>
                  <a:pt x="1670" y="178606"/>
                  <a:pt x="30246" y="94204"/>
                  <a:pt x="44533" y="69862"/>
                </a:cubicBezTo>
                <a:cubicBezTo>
                  <a:pt x="58820" y="45520"/>
                  <a:pt x="92159" y="806"/>
                  <a:pt x="90571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: 図形 1265">
            <a:extLst>
              <a:ext uri="{FF2B5EF4-FFF2-40B4-BE49-F238E27FC236}">
                <a16:creationId xmlns:a16="http://schemas.microsoft.com/office/drawing/2014/main" id="{5337ABD5-79C2-466B-A527-E5B35DEF6A13}"/>
              </a:ext>
            </a:extLst>
          </p:cNvPr>
          <p:cNvSpPr/>
          <p:nvPr/>
        </p:nvSpPr>
        <p:spPr>
          <a:xfrm>
            <a:off x="4895552" y="4449291"/>
            <a:ext cx="525771" cy="477953"/>
          </a:xfrm>
          <a:custGeom>
            <a:avLst/>
            <a:gdLst>
              <a:gd name="connsiteX0" fmla="*/ 49511 w 525771"/>
              <a:gd name="connsiteY0" fmla="*/ 472 h 477953"/>
              <a:gd name="connsiteX1" fmla="*/ 57448 w 525771"/>
              <a:gd name="connsiteY1" fmla="*/ 111597 h 477953"/>
              <a:gd name="connsiteX2" fmla="*/ 298 w 525771"/>
              <a:gd name="connsiteY2" fmla="*/ 224309 h 477953"/>
              <a:gd name="connsiteX3" fmla="*/ 86023 w 525771"/>
              <a:gd name="connsiteY3" fmla="*/ 465609 h 477953"/>
              <a:gd name="connsiteX4" fmla="*/ 76498 w 525771"/>
              <a:gd name="connsiteY4" fmla="*/ 425922 h 477953"/>
              <a:gd name="connsiteX5" fmla="*/ 25698 w 525771"/>
              <a:gd name="connsiteY5" fmla="*/ 279872 h 477953"/>
              <a:gd name="connsiteX6" fmla="*/ 105073 w 525771"/>
              <a:gd name="connsiteY6" fmla="*/ 459259 h 477953"/>
              <a:gd name="connsiteX7" fmla="*/ 78086 w 525771"/>
              <a:gd name="connsiteY7" fmla="*/ 297334 h 477953"/>
              <a:gd name="connsiteX8" fmla="*/ 86023 w 525771"/>
              <a:gd name="connsiteY8" fmla="*/ 186209 h 477953"/>
              <a:gd name="connsiteX9" fmla="*/ 190798 w 525771"/>
              <a:gd name="connsiteY9" fmla="*/ 170334 h 477953"/>
              <a:gd name="connsiteX10" fmla="*/ 392411 w 525771"/>
              <a:gd name="connsiteY10" fmla="*/ 119534 h 477953"/>
              <a:gd name="connsiteX11" fmla="*/ 525761 w 525771"/>
              <a:gd name="connsiteY11" fmla="*/ 102072 h 477953"/>
              <a:gd name="connsiteX12" fmla="*/ 386061 w 525771"/>
              <a:gd name="connsiteY12" fmla="*/ 114772 h 477953"/>
              <a:gd name="connsiteX13" fmla="*/ 136823 w 525771"/>
              <a:gd name="connsiteY13" fmla="*/ 140172 h 477953"/>
              <a:gd name="connsiteX14" fmla="*/ 352723 w 525771"/>
              <a:gd name="connsiteY14" fmla="*/ 121122 h 477953"/>
              <a:gd name="connsiteX15" fmla="*/ 66973 w 525771"/>
              <a:gd name="connsiteY15" fmla="*/ 140172 h 477953"/>
              <a:gd name="connsiteX16" fmla="*/ 105073 w 525771"/>
              <a:gd name="connsiteY16" fmla="*/ 157634 h 477953"/>
              <a:gd name="connsiteX17" fmla="*/ 86023 w 525771"/>
              <a:gd name="connsiteY17" fmla="*/ 132234 h 477953"/>
              <a:gd name="connsiteX18" fmla="*/ 89198 w 525771"/>
              <a:gd name="connsiteY18" fmla="*/ 95722 h 477953"/>
              <a:gd name="connsiteX19" fmla="*/ 95548 w 525771"/>
              <a:gd name="connsiteY19" fmla="*/ 71909 h 477953"/>
              <a:gd name="connsiteX20" fmla="*/ 49511 w 525771"/>
              <a:gd name="connsiteY20" fmla="*/ 472 h 477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25771" h="477953">
                <a:moveTo>
                  <a:pt x="49511" y="472"/>
                </a:moveTo>
                <a:cubicBezTo>
                  <a:pt x="43161" y="7087"/>
                  <a:pt x="65650" y="74291"/>
                  <a:pt x="57448" y="111597"/>
                </a:cubicBezTo>
                <a:cubicBezTo>
                  <a:pt x="49246" y="148903"/>
                  <a:pt x="-4464" y="165307"/>
                  <a:pt x="298" y="224309"/>
                </a:cubicBezTo>
                <a:cubicBezTo>
                  <a:pt x="5060" y="283311"/>
                  <a:pt x="73323" y="432007"/>
                  <a:pt x="86023" y="465609"/>
                </a:cubicBezTo>
                <a:cubicBezTo>
                  <a:pt x="98723" y="499211"/>
                  <a:pt x="86552" y="456878"/>
                  <a:pt x="76498" y="425922"/>
                </a:cubicBezTo>
                <a:cubicBezTo>
                  <a:pt x="66444" y="394966"/>
                  <a:pt x="20936" y="274316"/>
                  <a:pt x="25698" y="279872"/>
                </a:cubicBezTo>
                <a:cubicBezTo>
                  <a:pt x="30460" y="285428"/>
                  <a:pt x="96342" y="456349"/>
                  <a:pt x="105073" y="459259"/>
                </a:cubicBezTo>
                <a:cubicBezTo>
                  <a:pt x="113804" y="462169"/>
                  <a:pt x="81261" y="342842"/>
                  <a:pt x="78086" y="297334"/>
                </a:cubicBezTo>
                <a:cubicBezTo>
                  <a:pt x="74911" y="251826"/>
                  <a:pt x="67238" y="207376"/>
                  <a:pt x="86023" y="186209"/>
                </a:cubicBezTo>
                <a:cubicBezTo>
                  <a:pt x="104808" y="165042"/>
                  <a:pt x="139733" y="181446"/>
                  <a:pt x="190798" y="170334"/>
                </a:cubicBezTo>
                <a:cubicBezTo>
                  <a:pt x="241863" y="159222"/>
                  <a:pt x="336584" y="130911"/>
                  <a:pt x="392411" y="119534"/>
                </a:cubicBezTo>
                <a:cubicBezTo>
                  <a:pt x="448238" y="108157"/>
                  <a:pt x="526819" y="102866"/>
                  <a:pt x="525761" y="102072"/>
                </a:cubicBezTo>
                <a:cubicBezTo>
                  <a:pt x="524703" y="101278"/>
                  <a:pt x="386061" y="114772"/>
                  <a:pt x="386061" y="114772"/>
                </a:cubicBezTo>
                <a:lnTo>
                  <a:pt x="136823" y="140172"/>
                </a:lnTo>
                <a:cubicBezTo>
                  <a:pt x="131267" y="141230"/>
                  <a:pt x="364365" y="121122"/>
                  <a:pt x="352723" y="121122"/>
                </a:cubicBezTo>
                <a:cubicBezTo>
                  <a:pt x="341081" y="121122"/>
                  <a:pt x="108248" y="134087"/>
                  <a:pt x="66973" y="140172"/>
                </a:cubicBezTo>
                <a:cubicBezTo>
                  <a:pt x="25698" y="146257"/>
                  <a:pt x="101898" y="158957"/>
                  <a:pt x="105073" y="157634"/>
                </a:cubicBezTo>
                <a:cubicBezTo>
                  <a:pt x="108248" y="156311"/>
                  <a:pt x="88669" y="142553"/>
                  <a:pt x="86023" y="132234"/>
                </a:cubicBezTo>
                <a:cubicBezTo>
                  <a:pt x="83377" y="121915"/>
                  <a:pt x="87611" y="105776"/>
                  <a:pt x="89198" y="95722"/>
                </a:cubicBezTo>
                <a:cubicBezTo>
                  <a:pt x="90785" y="85668"/>
                  <a:pt x="95283" y="85138"/>
                  <a:pt x="95548" y="71909"/>
                </a:cubicBezTo>
                <a:cubicBezTo>
                  <a:pt x="95813" y="58680"/>
                  <a:pt x="55861" y="-6143"/>
                  <a:pt x="49511" y="47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: 図形 1266">
            <a:extLst>
              <a:ext uri="{FF2B5EF4-FFF2-40B4-BE49-F238E27FC236}">
                <a16:creationId xmlns:a16="http://schemas.microsoft.com/office/drawing/2014/main" id="{EA196234-3F75-44E8-8CA5-BC11DD2F54BF}"/>
              </a:ext>
            </a:extLst>
          </p:cNvPr>
          <p:cNvSpPr/>
          <p:nvPr/>
        </p:nvSpPr>
        <p:spPr>
          <a:xfrm>
            <a:off x="4255310" y="4421090"/>
            <a:ext cx="508318" cy="701557"/>
          </a:xfrm>
          <a:custGeom>
            <a:avLst/>
            <a:gdLst>
              <a:gd name="connsiteX0" fmla="*/ 359553 w 508318"/>
              <a:gd name="connsiteY0" fmla="*/ 98 h 701557"/>
              <a:gd name="connsiteX1" fmla="*/ 443690 w 508318"/>
              <a:gd name="connsiteY1" fmla="*/ 141385 h 701557"/>
              <a:gd name="connsiteX2" fmla="*/ 505603 w 508318"/>
              <a:gd name="connsiteY2" fmla="*/ 255685 h 701557"/>
              <a:gd name="connsiteX3" fmla="*/ 496078 w 508318"/>
              <a:gd name="connsiteY3" fmla="*/ 228698 h 701557"/>
              <a:gd name="connsiteX4" fmla="*/ 484965 w 508318"/>
              <a:gd name="connsiteY4" fmla="*/ 335060 h 701557"/>
              <a:gd name="connsiteX5" fmla="*/ 443690 w 508318"/>
              <a:gd name="connsiteY5" fmla="*/ 411260 h 701557"/>
              <a:gd name="connsiteX6" fmla="*/ 342090 w 508318"/>
              <a:gd name="connsiteY6" fmla="*/ 504923 h 701557"/>
              <a:gd name="connsiteX7" fmla="*/ 284940 w 508318"/>
              <a:gd name="connsiteY7" fmla="*/ 698598 h 701557"/>
              <a:gd name="connsiteX8" fmla="*/ 296053 w 508318"/>
              <a:gd name="connsiteY8" fmla="*/ 614460 h 701557"/>
              <a:gd name="connsiteX9" fmla="*/ 305578 w 508318"/>
              <a:gd name="connsiteY9" fmla="*/ 509685 h 701557"/>
              <a:gd name="connsiteX10" fmla="*/ 303990 w 508318"/>
              <a:gd name="connsiteY10" fmla="*/ 384273 h 701557"/>
              <a:gd name="connsiteX11" fmla="*/ 183340 w 508318"/>
              <a:gd name="connsiteY11" fmla="*/ 249335 h 701557"/>
              <a:gd name="connsiteX12" fmla="*/ 243665 w 508318"/>
              <a:gd name="connsiteY12" fmla="*/ 292198 h 701557"/>
              <a:gd name="connsiteX13" fmla="*/ 332565 w 508318"/>
              <a:gd name="connsiteY13" fmla="*/ 316010 h 701557"/>
              <a:gd name="connsiteX14" fmla="*/ 283353 w 508318"/>
              <a:gd name="connsiteY14" fmla="*/ 271560 h 701557"/>
              <a:gd name="connsiteX15" fmla="*/ 197628 w 508318"/>
              <a:gd name="connsiteY15" fmla="*/ 211235 h 701557"/>
              <a:gd name="connsiteX16" fmla="*/ 337328 w 508318"/>
              <a:gd name="connsiteY16" fmla="*/ 222348 h 701557"/>
              <a:gd name="connsiteX17" fmla="*/ 216678 w 508318"/>
              <a:gd name="connsiteY17" fmla="*/ 177898 h 701557"/>
              <a:gd name="connsiteX18" fmla="*/ 3953 w 508318"/>
              <a:gd name="connsiteY18" fmla="*/ 136623 h 701557"/>
              <a:gd name="connsiteX19" fmla="*/ 81740 w 508318"/>
              <a:gd name="connsiteY19" fmla="*/ 136623 h 701557"/>
              <a:gd name="connsiteX20" fmla="*/ 126190 w 508318"/>
              <a:gd name="connsiteY20" fmla="*/ 120748 h 701557"/>
              <a:gd name="connsiteX21" fmla="*/ 350028 w 508318"/>
              <a:gd name="connsiteY21" fmla="*/ 190598 h 701557"/>
              <a:gd name="connsiteX22" fmla="*/ 308753 w 508318"/>
              <a:gd name="connsiteY22" fmla="*/ 141385 h 701557"/>
              <a:gd name="connsiteX23" fmla="*/ 408765 w 508318"/>
              <a:gd name="connsiteY23" fmla="*/ 220760 h 701557"/>
              <a:gd name="connsiteX24" fmla="*/ 280178 w 508318"/>
              <a:gd name="connsiteY24" fmla="*/ 33435 h 701557"/>
              <a:gd name="connsiteX25" fmla="*/ 307165 w 508318"/>
              <a:gd name="connsiteY25" fmla="*/ 62010 h 701557"/>
              <a:gd name="connsiteX26" fmla="*/ 405590 w 508318"/>
              <a:gd name="connsiteY26" fmla="*/ 150910 h 701557"/>
              <a:gd name="connsiteX27" fmla="*/ 421465 w 508318"/>
              <a:gd name="connsiteY27" fmla="*/ 119160 h 701557"/>
              <a:gd name="connsiteX28" fmla="*/ 359553 w 508318"/>
              <a:gd name="connsiteY28" fmla="*/ 98 h 70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08318" h="701557">
                <a:moveTo>
                  <a:pt x="359553" y="98"/>
                </a:moveTo>
                <a:cubicBezTo>
                  <a:pt x="363257" y="3802"/>
                  <a:pt x="419348" y="98787"/>
                  <a:pt x="443690" y="141385"/>
                </a:cubicBezTo>
                <a:cubicBezTo>
                  <a:pt x="468032" y="183983"/>
                  <a:pt x="496872" y="241133"/>
                  <a:pt x="505603" y="255685"/>
                </a:cubicBezTo>
                <a:cubicBezTo>
                  <a:pt x="514334" y="270237"/>
                  <a:pt x="499518" y="215469"/>
                  <a:pt x="496078" y="228698"/>
                </a:cubicBezTo>
                <a:cubicBezTo>
                  <a:pt x="492638" y="241927"/>
                  <a:pt x="493696" y="304633"/>
                  <a:pt x="484965" y="335060"/>
                </a:cubicBezTo>
                <a:cubicBezTo>
                  <a:pt x="476234" y="365487"/>
                  <a:pt x="467503" y="382950"/>
                  <a:pt x="443690" y="411260"/>
                </a:cubicBezTo>
                <a:cubicBezTo>
                  <a:pt x="419878" y="439571"/>
                  <a:pt x="368548" y="457033"/>
                  <a:pt x="342090" y="504923"/>
                </a:cubicBezTo>
                <a:cubicBezTo>
                  <a:pt x="315632" y="552813"/>
                  <a:pt x="292613" y="680342"/>
                  <a:pt x="284940" y="698598"/>
                </a:cubicBezTo>
                <a:cubicBezTo>
                  <a:pt x="277267" y="716854"/>
                  <a:pt x="292613" y="645945"/>
                  <a:pt x="296053" y="614460"/>
                </a:cubicBezTo>
                <a:cubicBezTo>
                  <a:pt x="299493" y="582975"/>
                  <a:pt x="304255" y="548050"/>
                  <a:pt x="305578" y="509685"/>
                </a:cubicBezTo>
                <a:cubicBezTo>
                  <a:pt x="306901" y="471321"/>
                  <a:pt x="324363" y="427665"/>
                  <a:pt x="303990" y="384273"/>
                </a:cubicBezTo>
                <a:cubicBezTo>
                  <a:pt x="283617" y="340881"/>
                  <a:pt x="193394" y="264681"/>
                  <a:pt x="183340" y="249335"/>
                </a:cubicBezTo>
                <a:cubicBezTo>
                  <a:pt x="173286" y="233989"/>
                  <a:pt x="218794" y="281086"/>
                  <a:pt x="243665" y="292198"/>
                </a:cubicBezTo>
                <a:cubicBezTo>
                  <a:pt x="268536" y="303310"/>
                  <a:pt x="325950" y="319450"/>
                  <a:pt x="332565" y="316010"/>
                </a:cubicBezTo>
                <a:cubicBezTo>
                  <a:pt x="339180" y="312570"/>
                  <a:pt x="305842" y="289022"/>
                  <a:pt x="283353" y="271560"/>
                </a:cubicBezTo>
                <a:cubicBezTo>
                  <a:pt x="260864" y="254098"/>
                  <a:pt x="188632" y="219437"/>
                  <a:pt x="197628" y="211235"/>
                </a:cubicBezTo>
                <a:cubicBezTo>
                  <a:pt x="206624" y="203033"/>
                  <a:pt x="334153" y="227904"/>
                  <a:pt x="337328" y="222348"/>
                </a:cubicBezTo>
                <a:cubicBezTo>
                  <a:pt x="340503" y="216792"/>
                  <a:pt x="272240" y="192186"/>
                  <a:pt x="216678" y="177898"/>
                </a:cubicBezTo>
                <a:cubicBezTo>
                  <a:pt x="161115" y="163611"/>
                  <a:pt x="26443" y="143502"/>
                  <a:pt x="3953" y="136623"/>
                </a:cubicBezTo>
                <a:cubicBezTo>
                  <a:pt x="-18537" y="129744"/>
                  <a:pt x="61367" y="139269"/>
                  <a:pt x="81740" y="136623"/>
                </a:cubicBezTo>
                <a:cubicBezTo>
                  <a:pt x="102113" y="133977"/>
                  <a:pt x="81475" y="111752"/>
                  <a:pt x="126190" y="120748"/>
                </a:cubicBezTo>
                <a:cubicBezTo>
                  <a:pt x="170905" y="129744"/>
                  <a:pt x="319601" y="187159"/>
                  <a:pt x="350028" y="190598"/>
                </a:cubicBezTo>
                <a:cubicBezTo>
                  <a:pt x="380455" y="194037"/>
                  <a:pt x="298963" y="136358"/>
                  <a:pt x="308753" y="141385"/>
                </a:cubicBezTo>
                <a:cubicBezTo>
                  <a:pt x="318542" y="146412"/>
                  <a:pt x="413528" y="238752"/>
                  <a:pt x="408765" y="220760"/>
                </a:cubicBezTo>
                <a:cubicBezTo>
                  <a:pt x="404003" y="202768"/>
                  <a:pt x="297111" y="59893"/>
                  <a:pt x="280178" y="33435"/>
                </a:cubicBezTo>
                <a:cubicBezTo>
                  <a:pt x="263245" y="6977"/>
                  <a:pt x="286263" y="42431"/>
                  <a:pt x="307165" y="62010"/>
                </a:cubicBezTo>
                <a:cubicBezTo>
                  <a:pt x="328067" y="81589"/>
                  <a:pt x="386540" y="141385"/>
                  <a:pt x="405590" y="150910"/>
                </a:cubicBezTo>
                <a:cubicBezTo>
                  <a:pt x="424640" y="160435"/>
                  <a:pt x="428079" y="140062"/>
                  <a:pt x="421465" y="119160"/>
                </a:cubicBezTo>
                <a:cubicBezTo>
                  <a:pt x="414851" y="98258"/>
                  <a:pt x="355849" y="-3606"/>
                  <a:pt x="359553" y="9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: 図形 1267">
            <a:extLst>
              <a:ext uri="{FF2B5EF4-FFF2-40B4-BE49-F238E27FC236}">
                <a16:creationId xmlns:a16="http://schemas.microsoft.com/office/drawing/2014/main" id="{65E82E80-DDA7-4925-BA30-6F59A8D8E2EB}"/>
              </a:ext>
            </a:extLst>
          </p:cNvPr>
          <p:cNvSpPr/>
          <p:nvPr/>
        </p:nvSpPr>
        <p:spPr>
          <a:xfrm>
            <a:off x="3768363" y="4504610"/>
            <a:ext cx="758164" cy="238227"/>
          </a:xfrm>
          <a:custGeom>
            <a:avLst/>
            <a:gdLst>
              <a:gd name="connsiteX0" fmla="*/ 592500 w 758164"/>
              <a:gd name="connsiteY0" fmla="*/ 35640 h 238227"/>
              <a:gd name="connsiteX1" fmla="*/ 297225 w 758164"/>
              <a:gd name="connsiteY1" fmla="*/ 18178 h 238227"/>
              <a:gd name="connsiteX2" fmla="*/ 506775 w 758164"/>
              <a:gd name="connsiteY2" fmla="*/ 18178 h 238227"/>
              <a:gd name="connsiteX3" fmla="*/ 305162 w 758164"/>
              <a:gd name="connsiteY3" fmla="*/ 34053 h 238227"/>
              <a:gd name="connsiteX4" fmla="*/ 97200 w 758164"/>
              <a:gd name="connsiteY4" fmla="*/ 84853 h 238227"/>
              <a:gd name="connsiteX5" fmla="*/ 243250 w 758164"/>
              <a:gd name="connsiteY5" fmla="*/ 51515 h 238227"/>
              <a:gd name="connsiteX6" fmla="*/ 43225 w 758164"/>
              <a:gd name="connsiteY6" fmla="*/ 122953 h 238227"/>
              <a:gd name="connsiteX7" fmla="*/ 27350 w 758164"/>
              <a:gd name="connsiteY7" fmla="*/ 235665 h 238227"/>
              <a:gd name="connsiteX8" fmla="*/ 35287 w 758164"/>
              <a:gd name="connsiteY8" fmla="*/ 202328 h 238227"/>
              <a:gd name="connsiteX9" fmla="*/ 92437 w 758164"/>
              <a:gd name="connsiteY9" fmla="*/ 208678 h 238227"/>
              <a:gd name="connsiteX10" fmla="*/ 362 w 758164"/>
              <a:gd name="connsiteY10" fmla="*/ 208678 h 238227"/>
              <a:gd name="connsiteX11" fmla="*/ 133712 w 758164"/>
              <a:gd name="connsiteY11" fmla="*/ 148353 h 238227"/>
              <a:gd name="connsiteX12" fmla="*/ 51162 w 758164"/>
              <a:gd name="connsiteY12" fmla="*/ 170578 h 238227"/>
              <a:gd name="connsiteX13" fmla="*/ 100375 w 758164"/>
              <a:gd name="connsiteY13" fmla="*/ 91203 h 238227"/>
              <a:gd name="connsiteX14" fmla="*/ 425812 w 758164"/>
              <a:gd name="connsiteY14" fmla="*/ 715 h 238227"/>
              <a:gd name="connsiteX15" fmla="*/ 435337 w 758164"/>
              <a:gd name="connsiteY15" fmla="*/ 51515 h 238227"/>
              <a:gd name="connsiteX16" fmla="*/ 148000 w 758164"/>
              <a:gd name="connsiteY16" fmla="*/ 99140 h 238227"/>
              <a:gd name="connsiteX17" fmla="*/ 330562 w 758164"/>
              <a:gd name="connsiteY17" fmla="*/ 61040 h 238227"/>
              <a:gd name="connsiteX18" fmla="*/ 749662 w 758164"/>
              <a:gd name="connsiteY18" fmla="*/ 80090 h 238227"/>
              <a:gd name="connsiteX19" fmla="*/ 592500 w 758164"/>
              <a:gd name="connsiteY19" fmla="*/ 35640 h 23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58164" h="238227">
                <a:moveTo>
                  <a:pt x="592500" y="35640"/>
                </a:moveTo>
                <a:cubicBezTo>
                  <a:pt x="517094" y="25321"/>
                  <a:pt x="311513" y="21088"/>
                  <a:pt x="297225" y="18178"/>
                </a:cubicBezTo>
                <a:cubicBezTo>
                  <a:pt x="282937" y="15268"/>
                  <a:pt x="505452" y="15532"/>
                  <a:pt x="506775" y="18178"/>
                </a:cubicBezTo>
                <a:cubicBezTo>
                  <a:pt x="508098" y="20824"/>
                  <a:pt x="373424" y="22941"/>
                  <a:pt x="305162" y="34053"/>
                </a:cubicBezTo>
                <a:cubicBezTo>
                  <a:pt x="236900" y="45165"/>
                  <a:pt x="107519" y="81943"/>
                  <a:pt x="97200" y="84853"/>
                </a:cubicBezTo>
                <a:cubicBezTo>
                  <a:pt x="86881" y="87763"/>
                  <a:pt x="252246" y="45165"/>
                  <a:pt x="243250" y="51515"/>
                </a:cubicBezTo>
                <a:cubicBezTo>
                  <a:pt x="234254" y="57865"/>
                  <a:pt x="79208" y="92261"/>
                  <a:pt x="43225" y="122953"/>
                </a:cubicBezTo>
                <a:cubicBezTo>
                  <a:pt x="7242" y="153645"/>
                  <a:pt x="28673" y="222436"/>
                  <a:pt x="27350" y="235665"/>
                </a:cubicBezTo>
                <a:cubicBezTo>
                  <a:pt x="26027" y="248894"/>
                  <a:pt x="24439" y="206826"/>
                  <a:pt x="35287" y="202328"/>
                </a:cubicBezTo>
                <a:cubicBezTo>
                  <a:pt x="46135" y="197830"/>
                  <a:pt x="98258" y="207620"/>
                  <a:pt x="92437" y="208678"/>
                </a:cubicBezTo>
                <a:cubicBezTo>
                  <a:pt x="86616" y="209736"/>
                  <a:pt x="-6517" y="218732"/>
                  <a:pt x="362" y="208678"/>
                </a:cubicBezTo>
                <a:cubicBezTo>
                  <a:pt x="7241" y="198624"/>
                  <a:pt x="125245" y="154703"/>
                  <a:pt x="133712" y="148353"/>
                </a:cubicBezTo>
                <a:cubicBezTo>
                  <a:pt x="142179" y="142003"/>
                  <a:pt x="56718" y="180103"/>
                  <a:pt x="51162" y="170578"/>
                </a:cubicBezTo>
                <a:cubicBezTo>
                  <a:pt x="45606" y="161053"/>
                  <a:pt x="37933" y="119513"/>
                  <a:pt x="100375" y="91203"/>
                </a:cubicBezTo>
                <a:cubicBezTo>
                  <a:pt x="162817" y="62893"/>
                  <a:pt x="369985" y="7330"/>
                  <a:pt x="425812" y="715"/>
                </a:cubicBezTo>
                <a:cubicBezTo>
                  <a:pt x="481639" y="-5900"/>
                  <a:pt x="481639" y="35111"/>
                  <a:pt x="435337" y="51515"/>
                </a:cubicBezTo>
                <a:cubicBezTo>
                  <a:pt x="389035" y="67919"/>
                  <a:pt x="165462" y="97553"/>
                  <a:pt x="148000" y="99140"/>
                </a:cubicBezTo>
                <a:cubicBezTo>
                  <a:pt x="130538" y="100727"/>
                  <a:pt x="230285" y="64215"/>
                  <a:pt x="330562" y="61040"/>
                </a:cubicBezTo>
                <a:cubicBezTo>
                  <a:pt x="430839" y="57865"/>
                  <a:pt x="707593" y="83530"/>
                  <a:pt x="749662" y="80090"/>
                </a:cubicBezTo>
                <a:cubicBezTo>
                  <a:pt x="791731" y="76650"/>
                  <a:pt x="667906" y="45959"/>
                  <a:pt x="592500" y="3564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: 図形 1268">
            <a:extLst>
              <a:ext uri="{FF2B5EF4-FFF2-40B4-BE49-F238E27FC236}">
                <a16:creationId xmlns:a16="http://schemas.microsoft.com/office/drawing/2014/main" id="{073DD957-BAE4-482F-A11E-E96AA14B89E5}"/>
              </a:ext>
            </a:extLst>
          </p:cNvPr>
          <p:cNvSpPr/>
          <p:nvPr/>
        </p:nvSpPr>
        <p:spPr>
          <a:xfrm>
            <a:off x="5064399" y="4568386"/>
            <a:ext cx="814114" cy="287836"/>
          </a:xfrm>
          <a:custGeom>
            <a:avLst/>
            <a:gdLst>
              <a:gd name="connsiteX0" fmla="*/ 245789 w 814114"/>
              <a:gd name="connsiteY0" fmla="*/ 22664 h 287836"/>
              <a:gd name="connsiteX1" fmla="*/ 534714 w 814114"/>
              <a:gd name="connsiteY1" fmla="*/ 14727 h 287836"/>
              <a:gd name="connsiteX2" fmla="*/ 404539 w 814114"/>
              <a:gd name="connsiteY2" fmla="*/ 54414 h 287836"/>
              <a:gd name="connsiteX3" fmla="*/ 601389 w 814114"/>
              <a:gd name="connsiteY3" fmla="*/ 49652 h 287836"/>
              <a:gd name="connsiteX4" fmla="*/ 520426 w 814114"/>
              <a:gd name="connsiteY4" fmla="*/ 76639 h 287836"/>
              <a:gd name="connsiteX5" fmla="*/ 655364 w 814114"/>
              <a:gd name="connsiteY5" fmla="*/ 81402 h 287836"/>
              <a:gd name="connsiteX6" fmla="*/ 585514 w 814114"/>
              <a:gd name="connsiteY6" fmla="*/ 106802 h 287836"/>
              <a:gd name="connsiteX7" fmla="*/ 753789 w 814114"/>
              <a:gd name="connsiteY7" fmla="*/ 130614 h 287836"/>
              <a:gd name="connsiteX8" fmla="*/ 814114 w 814114"/>
              <a:gd name="connsiteY8" fmla="*/ 159189 h 287836"/>
              <a:gd name="connsiteX9" fmla="*/ 712514 w 814114"/>
              <a:gd name="connsiteY9" fmla="*/ 109977 h 287836"/>
              <a:gd name="connsiteX10" fmla="*/ 726801 w 814114"/>
              <a:gd name="connsiteY10" fmla="*/ 179827 h 287836"/>
              <a:gd name="connsiteX11" fmla="*/ 758551 w 814114"/>
              <a:gd name="connsiteY11" fmla="*/ 235389 h 287836"/>
              <a:gd name="connsiteX12" fmla="*/ 749026 w 814114"/>
              <a:gd name="connsiteY12" fmla="*/ 208402 h 287836"/>
              <a:gd name="connsiteX13" fmla="*/ 725214 w 814114"/>
              <a:gd name="connsiteY13" fmla="*/ 287777 h 287836"/>
              <a:gd name="connsiteX14" fmla="*/ 718864 w 814114"/>
              <a:gd name="connsiteY14" fmla="*/ 217927 h 287836"/>
              <a:gd name="connsiteX15" fmla="*/ 588689 w 814114"/>
              <a:gd name="connsiteY15" fmla="*/ 40127 h 287836"/>
              <a:gd name="connsiteX16" fmla="*/ 677589 w 814114"/>
              <a:gd name="connsiteY16" fmla="*/ 59177 h 287836"/>
              <a:gd name="connsiteX17" fmla="*/ 420414 w 814114"/>
              <a:gd name="connsiteY17" fmla="*/ 2027 h 287836"/>
              <a:gd name="connsiteX18" fmla="*/ 2901 w 814114"/>
              <a:gd name="connsiteY18" fmla="*/ 13139 h 287836"/>
              <a:gd name="connsiteX19" fmla="*/ 245789 w 814114"/>
              <a:gd name="connsiteY19" fmla="*/ 22664 h 287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14114" h="287836">
                <a:moveTo>
                  <a:pt x="245789" y="22664"/>
                </a:moveTo>
                <a:cubicBezTo>
                  <a:pt x="334424" y="22929"/>
                  <a:pt x="508256" y="9435"/>
                  <a:pt x="534714" y="14727"/>
                </a:cubicBezTo>
                <a:cubicBezTo>
                  <a:pt x="561172" y="20019"/>
                  <a:pt x="393427" y="48593"/>
                  <a:pt x="404539" y="54414"/>
                </a:cubicBezTo>
                <a:cubicBezTo>
                  <a:pt x="415651" y="60235"/>
                  <a:pt x="582075" y="45948"/>
                  <a:pt x="601389" y="49652"/>
                </a:cubicBezTo>
                <a:cubicBezTo>
                  <a:pt x="620703" y="53356"/>
                  <a:pt x="511430" y="71347"/>
                  <a:pt x="520426" y="76639"/>
                </a:cubicBezTo>
                <a:cubicBezTo>
                  <a:pt x="529422" y="81931"/>
                  <a:pt x="644516" y="76375"/>
                  <a:pt x="655364" y="81402"/>
                </a:cubicBezTo>
                <a:cubicBezTo>
                  <a:pt x="666212" y="86429"/>
                  <a:pt x="569110" y="98600"/>
                  <a:pt x="585514" y="106802"/>
                </a:cubicBezTo>
                <a:cubicBezTo>
                  <a:pt x="601918" y="115004"/>
                  <a:pt x="715689" y="121883"/>
                  <a:pt x="753789" y="130614"/>
                </a:cubicBezTo>
                <a:cubicBezTo>
                  <a:pt x="791889" y="139345"/>
                  <a:pt x="814114" y="159189"/>
                  <a:pt x="814114" y="159189"/>
                </a:cubicBezTo>
                <a:cubicBezTo>
                  <a:pt x="807235" y="155750"/>
                  <a:pt x="727066" y="106537"/>
                  <a:pt x="712514" y="109977"/>
                </a:cubicBezTo>
                <a:cubicBezTo>
                  <a:pt x="697962" y="113417"/>
                  <a:pt x="719128" y="158925"/>
                  <a:pt x="726801" y="179827"/>
                </a:cubicBezTo>
                <a:cubicBezTo>
                  <a:pt x="734474" y="200729"/>
                  <a:pt x="754847" y="230627"/>
                  <a:pt x="758551" y="235389"/>
                </a:cubicBezTo>
                <a:cubicBezTo>
                  <a:pt x="762255" y="240151"/>
                  <a:pt x="754582" y="199671"/>
                  <a:pt x="749026" y="208402"/>
                </a:cubicBezTo>
                <a:cubicBezTo>
                  <a:pt x="743470" y="217133"/>
                  <a:pt x="730241" y="286190"/>
                  <a:pt x="725214" y="287777"/>
                </a:cubicBezTo>
                <a:cubicBezTo>
                  <a:pt x="720187" y="289364"/>
                  <a:pt x="741618" y="259202"/>
                  <a:pt x="718864" y="217927"/>
                </a:cubicBezTo>
                <a:cubicBezTo>
                  <a:pt x="696110" y="176652"/>
                  <a:pt x="595568" y="66585"/>
                  <a:pt x="588689" y="40127"/>
                </a:cubicBezTo>
                <a:cubicBezTo>
                  <a:pt x="581810" y="13669"/>
                  <a:pt x="677589" y="59177"/>
                  <a:pt x="677589" y="59177"/>
                </a:cubicBezTo>
                <a:cubicBezTo>
                  <a:pt x="649543" y="52827"/>
                  <a:pt x="532862" y="9700"/>
                  <a:pt x="420414" y="2027"/>
                </a:cubicBezTo>
                <a:cubicBezTo>
                  <a:pt x="307966" y="-5646"/>
                  <a:pt x="30947" y="10758"/>
                  <a:pt x="2901" y="13139"/>
                </a:cubicBezTo>
                <a:cubicBezTo>
                  <a:pt x="-25145" y="15520"/>
                  <a:pt x="157154" y="22399"/>
                  <a:pt x="245789" y="2266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: 図形 1269">
            <a:extLst>
              <a:ext uri="{FF2B5EF4-FFF2-40B4-BE49-F238E27FC236}">
                <a16:creationId xmlns:a16="http://schemas.microsoft.com/office/drawing/2014/main" id="{AA3EC14A-CA56-4699-947F-0D8BF77CAB1F}"/>
              </a:ext>
            </a:extLst>
          </p:cNvPr>
          <p:cNvSpPr/>
          <p:nvPr/>
        </p:nvSpPr>
        <p:spPr>
          <a:xfrm>
            <a:off x="3712613" y="4513247"/>
            <a:ext cx="743143" cy="206397"/>
          </a:xfrm>
          <a:custGeom>
            <a:avLst/>
            <a:gdLst>
              <a:gd name="connsiteX0" fmla="*/ 508550 w 743143"/>
              <a:gd name="connsiteY0" fmla="*/ 52403 h 206397"/>
              <a:gd name="connsiteX1" fmla="*/ 281537 w 743143"/>
              <a:gd name="connsiteY1" fmla="*/ 85741 h 206397"/>
              <a:gd name="connsiteX2" fmla="*/ 98975 w 743143"/>
              <a:gd name="connsiteY2" fmla="*/ 157178 h 206397"/>
              <a:gd name="connsiteX3" fmla="*/ 273600 w 743143"/>
              <a:gd name="connsiteY3" fmla="*/ 76216 h 206397"/>
              <a:gd name="connsiteX4" fmla="*/ 130725 w 743143"/>
              <a:gd name="connsiteY4" fmla="*/ 134953 h 206397"/>
              <a:gd name="connsiteX5" fmla="*/ 54525 w 743143"/>
              <a:gd name="connsiteY5" fmla="*/ 187341 h 206397"/>
              <a:gd name="connsiteX6" fmla="*/ 550 w 743143"/>
              <a:gd name="connsiteY6" fmla="*/ 206391 h 206397"/>
              <a:gd name="connsiteX7" fmla="*/ 87862 w 743143"/>
              <a:gd name="connsiteY7" fmla="*/ 188928 h 206397"/>
              <a:gd name="connsiteX8" fmla="*/ 86275 w 743143"/>
              <a:gd name="connsiteY8" fmla="*/ 149241 h 206397"/>
              <a:gd name="connsiteX9" fmla="*/ 221212 w 743143"/>
              <a:gd name="connsiteY9" fmla="*/ 69866 h 206397"/>
              <a:gd name="connsiteX10" fmla="*/ 141837 w 743143"/>
              <a:gd name="connsiteY10" fmla="*/ 87328 h 206397"/>
              <a:gd name="connsiteX11" fmla="*/ 365675 w 743143"/>
              <a:gd name="connsiteY11" fmla="*/ 11128 h 206397"/>
              <a:gd name="connsiteX12" fmla="*/ 210100 w 743143"/>
              <a:gd name="connsiteY12" fmla="*/ 36528 h 206397"/>
              <a:gd name="connsiteX13" fmla="*/ 348212 w 743143"/>
              <a:gd name="connsiteY13" fmla="*/ 16 h 206397"/>
              <a:gd name="connsiteX14" fmla="*/ 735562 w 743143"/>
              <a:gd name="connsiteY14" fmla="*/ 31766 h 206397"/>
              <a:gd name="connsiteX15" fmla="*/ 613325 w 743143"/>
              <a:gd name="connsiteY15" fmla="*/ 23828 h 206397"/>
              <a:gd name="connsiteX16" fmla="*/ 716512 w 743143"/>
              <a:gd name="connsiteY16" fmla="*/ 76216 h 206397"/>
              <a:gd name="connsiteX17" fmla="*/ 370437 w 743143"/>
              <a:gd name="connsiteY17" fmla="*/ 41291 h 206397"/>
              <a:gd name="connsiteX18" fmla="*/ 508550 w 743143"/>
              <a:gd name="connsiteY18" fmla="*/ 52403 h 20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43143" h="206397">
                <a:moveTo>
                  <a:pt x="508550" y="52403"/>
                </a:moveTo>
                <a:cubicBezTo>
                  <a:pt x="493733" y="59811"/>
                  <a:pt x="349800" y="68278"/>
                  <a:pt x="281537" y="85741"/>
                </a:cubicBezTo>
                <a:cubicBezTo>
                  <a:pt x="213274" y="103204"/>
                  <a:pt x="100298" y="158765"/>
                  <a:pt x="98975" y="157178"/>
                </a:cubicBezTo>
                <a:cubicBezTo>
                  <a:pt x="97652" y="155591"/>
                  <a:pt x="268308" y="79920"/>
                  <a:pt x="273600" y="76216"/>
                </a:cubicBezTo>
                <a:cubicBezTo>
                  <a:pt x="278892" y="72512"/>
                  <a:pt x="167237" y="116432"/>
                  <a:pt x="130725" y="134953"/>
                </a:cubicBezTo>
                <a:cubicBezTo>
                  <a:pt x="94212" y="153474"/>
                  <a:pt x="76221" y="175435"/>
                  <a:pt x="54525" y="187341"/>
                </a:cubicBezTo>
                <a:cubicBezTo>
                  <a:pt x="32829" y="199247"/>
                  <a:pt x="-5006" y="206127"/>
                  <a:pt x="550" y="206391"/>
                </a:cubicBezTo>
                <a:cubicBezTo>
                  <a:pt x="6106" y="206656"/>
                  <a:pt x="73575" y="198453"/>
                  <a:pt x="87862" y="188928"/>
                </a:cubicBezTo>
                <a:cubicBezTo>
                  <a:pt x="102149" y="179403"/>
                  <a:pt x="64050" y="169085"/>
                  <a:pt x="86275" y="149241"/>
                </a:cubicBezTo>
                <a:cubicBezTo>
                  <a:pt x="108500" y="129397"/>
                  <a:pt x="211952" y="80185"/>
                  <a:pt x="221212" y="69866"/>
                </a:cubicBezTo>
                <a:cubicBezTo>
                  <a:pt x="230472" y="59547"/>
                  <a:pt x="117760" y="97118"/>
                  <a:pt x="141837" y="87328"/>
                </a:cubicBezTo>
                <a:cubicBezTo>
                  <a:pt x="165914" y="77538"/>
                  <a:pt x="354298" y="19595"/>
                  <a:pt x="365675" y="11128"/>
                </a:cubicBezTo>
                <a:cubicBezTo>
                  <a:pt x="377052" y="2661"/>
                  <a:pt x="213010" y="38380"/>
                  <a:pt x="210100" y="36528"/>
                </a:cubicBezTo>
                <a:cubicBezTo>
                  <a:pt x="207190" y="34676"/>
                  <a:pt x="260635" y="810"/>
                  <a:pt x="348212" y="16"/>
                </a:cubicBezTo>
                <a:cubicBezTo>
                  <a:pt x="435789" y="-778"/>
                  <a:pt x="691377" y="27797"/>
                  <a:pt x="735562" y="31766"/>
                </a:cubicBezTo>
                <a:cubicBezTo>
                  <a:pt x="779747" y="35735"/>
                  <a:pt x="616500" y="16420"/>
                  <a:pt x="613325" y="23828"/>
                </a:cubicBezTo>
                <a:cubicBezTo>
                  <a:pt x="610150" y="31236"/>
                  <a:pt x="756993" y="73305"/>
                  <a:pt x="716512" y="76216"/>
                </a:cubicBezTo>
                <a:cubicBezTo>
                  <a:pt x="676031" y="79127"/>
                  <a:pt x="410124" y="46318"/>
                  <a:pt x="370437" y="41291"/>
                </a:cubicBezTo>
                <a:cubicBezTo>
                  <a:pt x="330750" y="36264"/>
                  <a:pt x="523367" y="44995"/>
                  <a:pt x="508550" y="5240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楕円 311">
            <a:extLst>
              <a:ext uri="{FF2B5EF4-FFF2-40B4-BE49-F238E27FC236}">
                <a16:creationId xmlns:a16="http://schemas.microsoft.com/office/drawing/2014/main" id="{F22EF8CD-A2A3-4402-BCCF-0789335D2762}"/>
              </a:ext>
            </a:extLst>
          </p:cNvPr>
          <p:cNvSpPr/>
          <p:nvPr/>
        </p:nvSpPr>
        <p:spPr>
          <a:xfrm>
            <a:off x="3884612" y="4640263"/>
            <a:ext cx="45719" cy="45719"/>
          </a:xfrm>
          <a:prstGeom prst="ellipse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: 図形 1271">
            <a:extLst>
              <a:ext uri="{FF2B5EF4-FFF2-40B4-BE49-F238E27FC236}">
                <a16:creationId xmlns:a16="http://schemas.microsoft.com/office/drawing/2014/main" id="{44BF41C5-8D33-4733-8150-A9D3F29630E0}"/>
              </a:ext>
            </a:extLst>
          </p:cNvPr>
          <p:cNvSpPr/>
          <p:nvPr/>
        </p:nvSpPr>
        <p:spPr>
          <a:xfrm>
            <a:off x="4437792" y="4544275"/>
            <a:ext cx="259226" cy="529375"/>
          </a:xfrm>
          <a:custGeom>
            <a:avLst/>
            <a:gdLst>
              <a:gd name="connsiteX0" fmla="*/ 162783 w 259226"/>
              <a:gd name="connsiteY0" fmla="*/ 2325 h 529375"/>
              <a:gd name="connsiteX1" fmla="*/ 248508 w 259226"/>
              <a:gd name="connsiteY1" fmla="*/ 210288 h 529375"/>
              <a:gd name="connsiteX2" fmla="*/ 245333 w 259226"/>
              <a:gd name="connsiteY2" fmla="*/ 183300 h 529375"/>
              <a:gd name="connsiteX3" fmla="*/ 134208 w 259226"/>
              <a:gd name="connsiteY3" fmla="*/ 440475 h 529375"/>
              <a:gd name="connsiteX4" fmla="*/ 148496 w 259226"/>
              <a:gd name="connsiteY4" fmla="*/ 315063 h 529375"/>
              <a:gd name="connsiteX5" fmla="*/ 119921 w 259226"/>
              <a:gd name="connsiteY5" fmla="*/ 529375 h 529375"/>
              <a:gd name="connsiteX6" fmla="*/ 153258 w 259226"/>
              <a:gd name="connsiteY6" fmla="*/ 316650 h 529375"/>
              <a:gd name="connsiteX7" fmla="*/ 4033 w 259226"/>
              <a:gd name="connsiteY7" fmla="*/ 111863 h 529375"/>
              <a:gd name="connsiteX8" fmla="*/ 50071 w 259226"/>
              <a:gd name="connsiteY8" fmla="*/ 151550 h 529375"/>
              <a:gd name="connsiteX9" fmla="*/ 131033 w 259226"/>
              <a:gd name="connsiteY9" fmla="*/ 234100 h 529375"/>
              <a:gd name="connsiteX10" fmla="*/ 158021 w 259226"/>
              <a:gd name="connsiteY10" fmla="*/ 170600 h 529375"/>
              <a:gd name="connsiteX11" fmla="*/ 104046 w 259226"/>
              <a:gd name="connsiteY11" fmla="*/ 43600 h 529375"/>
              <a:gd name="connsiteX12" fmla="*/ 138971 w 259226"/>
              <a:gd name="connsiteY12" fmla="*/ 99163 h 529375"/>
              <a:gd name="connsiteX13" fmla="*/ 204058 w 259226"/>
              <a:gd name="connsiteY13" fmla="*/ 200763 h 529375"/>
              <a:gd name="connsiteX14" fmla="*/ 197708 w 259226"/>
              <a:gd name="connsiteY14" fmla="*/ 137263 h 529375"/>
              <a:gd name="connsiteX15" fmla="*/ 170721 w 259226"/>
              <a:gd name="connsiteY15" fmla="*/ 99163 h 529375"/>
              <a:gd name="connsiteX16" fmla="*/ 162783 w 259226"/>
              <a:gd name="connsiteY16" fmla="*/ 2325 h 529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9226" h="529375">
                <a:moveTo>
                  <a:pt x="162783" y="2325"/>
                </a:moveTo>
                <a:cubicBezTo>
                  <a:pt x="175748" y="20846"/>
                  <a:pt x="234750" y="180126"/>
                  <a:pt x="248508" y="210288"/>
                </a:cubicBezTo>
                <a:cubicBezTo>
                  <a:pt x="262266" y="240450"/>
                  <a:pt x="264383" y="144936"/>
                  <a:pt x="245333" y="183300"/>
                </a:cubicBezTo>
                <a:cubicBezTo>
                  <a:pt x="226283" y="221664"/>
                  <a:pt x="150348" y="418514"/>
                  <a:pt x="134208" y="440475"/>
                </a:cubicBezTo>
                <a:cubicBezTo>
                  <a:pt x="118068" y="462436"/>
                  <a:pt x="150877" y="300246"/>
                  <a:pt x="148496" y="315063"/>
                </a:cubicBezTo>
                <a:cubicBezTo>
                  <a:pt x="146115" y="329880"/>
                  <a:pt x="119127" y="529111"/>
                  <a:pt x="119921" y="529375"/>
                </a:cubicBezTo>
                <a:cubicBezTo>
                  <a:pt x="120715" y="529640"/>
                  <a:pt x="172573" y="386235"/>
                  <a:pt x="153258" y="316650"/>
                </a:cubicBezTo>
                <a:cubicBezTo>
                  <a:pt x="133943" y="247065"/>
                  <a:pt x="21231" y="139380"/>
                  <a:pt x="4033" y="111863"/>
                </a:cubicBezTo>
                <a:cubicBezTo>
                  <a:pt x="-13165" y="84346"/>
                  <a:pt x="28904" y="131177"/>
                  <a:pt x="50071" y="151550"/>
                </a:cubicBezTo>
                <a:cubicBezTo>
                  <a:pt x="71238" y="171923"/>
                  <a:pt x="113041" y="230925"/>
                  <a:pt x="131033" y="234100"/>
                </a:cubicBezTo>
                <a:cubicBezTo>
                  <a:pt x="149025" y="237275"/>
                  <a:pt x="162519" y="202350"/>
                  <a:pt x="158021" y="170600"/>
                </a:cubicBezTo>
                <a:cubicBezTo>
                  <a:pt x="153523" y="138850"/>
                  <a:pt x="107221" y="55506"/>
                  <a:pt x="104046" y="43600"/>
                </a:cubicBezTo>
                <a:cubicBezTo>
                  <a:pt x="100871" y="31694"/>
                  <a:pt x="138971" y="99163"/>
                  <a:pt x="138971" y="99163"/>
                </a:cubicBezTo>
                <a:cubicBezTo>
                  <a:pt x="155640" y="125357"/>
                  <a:pt x="194269" y="194413"/>
                  <a:pt x="204058" y="200763"/>
                </a:cubicBezTo>
                <a:cubicBezTo>
                  <a:pt x="213847" y="207113"/>
                  <a:pt x="203264" y="154196"/>
                  <a:pt x="197708" y="137263"/>
                </a:cubicBezTo>
                <a:cubicBezTo>
                  <a:pt x="192152" y="120330"/>
                  <a:pt x="175484" y="116890"/>
                  <a:pt x="170721" y="99163"/>
                </a:cubicBezTo>
                <a:cubicBezTo>
                  <a:pt x="165958" y="81436"/>
                  <a:pt x="149818" y="-16196"/>
                  <a:pt x="162783" y="2325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: 図形 1272">
            <a:extLst>
              <a:ext uri="{FF2B5EF4-FFF2-40B4-BE49-F238E27FC236}">
                <a16:creationId xmlns:a16="http://schemas.microsoft.com/office/drawing/2014/main" id="{FE29FEB9-9D39-4D90-B911-2576728E352A}"/>
              </a:ext>
            </a:extLst>
          </p:cNvPr>
          <p:cNvSpPr/>
          <p:nvPr/>
        </p:nvSpPr>
        <p:spPr>
          <a:xfrm>
            <a:off x="3795410" y="4651379"/>
            <a:ext cx="435606" cy="231099"/>
          </a:xfrm>
          <a:custGeom>
            <a:avLst/>
            <a:gdLst>
              <a:gd name="connsiteX0" fmla="*/ 159053 w 435606"/>
              <a:gd name="connsiteY0" fmla="*/ 42859 h 231099"/>
              <a:gd name="connsiteX1" fmla="*/ 82853 w 435606"/>
              <a:gd name="connsiteY1" fmla="*/ 150809 h 231099"/>
              <a:gd name="connsiteX2" fmla="*/ 3478 w 435606"/>
              <a:gd name="connsiteY2" fmla="*/ 173034 h 231099"/>
              <a:gd name="connsiteX3" fmla="*/ 76503 w 435606"/>
              <a:gd name="connsiteY3" fmla="*/ 153984 h 231099"/>
              <a:gd name="connsiteX4" fmla="*/ 303 w 435606"/>
              <a:gd name="connsiteY4" fmla="*/ 179384 h 231099"/>
              <a:gd name="connsiteX5" fmla="*/ 54278 w 435606"/>
              <a:gd name="connsiteY5" fmla="*/ 176209 h 231099"/>
              <a:gd name="connsiteX6" fmla="*/ 160640 w 435606"/>
              <a:gd name="connsiteY6" fmla="*/ 227009 h 231099"/>
              <a:gd name="connsiteX7" fmla="*/ 25703 w 435606"/>
              <a:gd name="connsiteY7" fmla="*/ 225421 h 231099"/>
              <a:gd name="connsiteX8" fmla="*/ 189215 w 435606"/>
              <a:gd name="connsiteY8" fmla="*/ 227009 h 231099"/>
              <a:gd name="connsiteX9" fmla="*/ 133653 w 435606"/>
              <a:gd name="connsiteY9" fmla="*/ 165096 h 231099"/>
              <a:gd name="connsiteX10" fmla="*/ 130478 w 435606"/>
              <a:gd name="connsiteY10" fmla="*/ 157159 h 231099"/>
              <a:gd name="connsiteX11" fmla="*/ 166990 w 435606"/>
              <a:gd name="connsiteY11" fmla="*/ 168271 h 231099"/>
              <a:gd name="connsiteX12" fmla="*/ 163815 w 435606"/>
              <a:gd name="connsiteY12" fmla="*/ 141284 h 231099"/>
              <a:gd name="connsiteX13" fmla="*/ 300340 w 435606"/>
              <a:gd name="connsiteY13" fmla="*/ 80959 h 231099"/>
              <a:gd name="connsiteX14" fmla="*/ 171753 w 435606"/>
              <a:gd name="connsiteY14" fmla="*/ 120646 h 231099"/>
              <a:gd name="connsiteX15" fmla="*/ 343203 w 435606"/>
              <a:gd name="connsiteY15" fmla="*/ 28571 h 231099"/>
              <a:gd name="connsiteX16" fmla="*/ 430515 w 435606"/>
              <a:gd name="connsiteY16" fmla="*/ 1584 h 231099"/>
              <a:gd name="connsiteX17" fmla="*/ 159053 w 435606"/>
              <a:gd name="connsiteY17" fmla="*/ 42859 h 231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5606" h="231099">
                <a:moveTo>
                  <a:pt x="159053" y="42859"/>
                </a:moveTo>
                <a:cubicBezTo>
                  <a:pt x="101109" y="67730"/>
                  <a:pt x="108782" y="129113"/>
                  <a:pt x="82853" y="150809"/>
                </a:cubicBezTo>
                <a:cubicBezTo>
                  <a:pt x="56924" y="172505"/>
                  <a:pt x="4536" y="172505"/>
                  <a:pt x="3478" y="173034"/>
                </a:cubicBezTo>
                <a:cubicBezTo>
                  <a:pt x="2420" y="173563"/>
                  <a:pt x="77032" y="152926"/>
                  <a:pt x="76503" y="153984"/>
                </a:cubicBezTo>
                <a:cubicBezTo>
                  <a:pt x="75974" y="155042"/>
                  <a:pt x="4007" y="175680"/>
                  <a:pt x="303" y="179384"/>
                </a:cubicBezTo>
                <a:cubicBezTo>
                  <a:pt x="-3401" y="183088"/>
                  <a:pt x="27555" y="168272"/>
                  <a:pt x="54278" y="176209"/>
                </a:cubicBezTo>
                <a:cubicBezTo>
                  <a:pt x="81001" y="184146"/>
                  <a:pt x="165402" y="218807"/>
                  <a:pt x="160640" y="227009"/>
                </a:cubicBezTo>
                <a:cubicBezTo>
                  <a:pt x="155878" y="235211"/>
                  <a:pt x="25703" y="225421"/>
                  <a:pt x="25703" y="225421"/>
                </a:cubicBezTo>
                <a:cubicBezTo>
                  <a:pt x="30465" y="225421"/>
                  <a:pt x="171223" y="237063"/>
                  <a:pt x="189215" y="227009"/>
                </a:cubicBezTo>
                <a:cubicBezTo>
                  <a:pt x="207207" y="216955"/>
                  <a:pt x="143442" y="176738"/>
                  <a:pt x="133653" y="165096"/>
                </a:cubicBezTo>
                <a:cubicBezTo>
                  <a:pt x="123863" y="153454"/>
                  <a:pt x="124922" y="156630"/>
                  <a:pt x="130478" y="157159"/>
                </a:cubicBezTo>
                <a:cubicBezTo>
                  <a:pt x="136034" y="157688"/>
                  <a:pt x="161434" y="170917"/>
                  <a:pt x="166990" y="168271"/>
                </a:cubicBezTo>
                <a:cubicBezTo>
                  <a:pt x="172546" y="165625"/>
                  <a:pt x="141590" y="155836"/>
                  <a:pt x="163815" y="141284"/>
                </a:cubicBezTo>
                <a:cubicBezTo>
                  <a:pt x="186040" y="126732"/>
                  <a:pt x="299017" y="84399"/>
                  <a:pt x="300340" y="80959"/>
                </a:cubicBezTo>
                <a:cubicBezTo>
                  <a:pt x="301663" y="77519"/>
                  <a:pt x="164609" y="129377"/>
                  <a:pt x="171753" y="120646"/>
                </a:cubicBezTo>
                <a:cubicBezTo>
                  <a:pt x="178897" y="111915"/>
                  <a:pt x="300076" y="48415"/>
                  <a:pt x="343203" y="28571"/>
                </a:cubicBezTo>
                <a:cubicBezTo>
                  <a:pt x="386330" y="8727"/>
                  <a:pt x="454857" y="-4766"/>
                  <a:pt x="430515" y="1584"/>
                </a:cubicBezTo>
                <a:cubicBezTo>
                  <a:pt x="406173" y="7934"/>
                  <a:pt x="216997" y="17988"/>
                  <a:pt x="159053" y="4285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: 図形 1273">
            <a:extLst>
              <a:ext uri="{FF2B5EF4-FFF2-40B4-BE49-F238E27FC236}">
                <a16:creationId xmlns:a16="http://schemas.microsoft.com/office/drawing/2014/main" id="{F9127776-1D56-46F2-B71C-576C9DA9215B}"/>
              </a:ext>
            </a:extLst>
          </p:cNvPr>
          <p:cNvSpPr/>
          <p:nvPr/>
        </p:nvSpPr>
        <p:spPr>
          <a:xfrm>
            <a:off x="4205411" y="4641787"/>
            <a:ext cx="252531" cy="196913"/>
          </a:xfrm>
          <a:custGeom>
            <a:avLst/>
            <a:gdLst>
              <a:gd name="connsiteX0" fmla="*/ 37977 w 252531"/>
              <a:gd name="connsiteY0" fmla="*/ 69913 h 196913"/>
              <a:gd name="connsiteX1" fmla="*/ 196727 w 252531"/>
              <a:gd name="connsiteY1" fmla="*/ 122301 h 196913"/>
              <a:gd name="connsiteX2" fmla="*/ 137989 w 252531"/>
              <a:gd name="connsiteY2" fmla="*/ 71501 h 196913"/>
              <a:gd name="connsiteX3" fmla="*/ 252289 w 252531"/>
              <a:gd name="connsiteY3" fmla="*/ 196913 h 196913"/>
              <a:gd name="connsiteX4" fmla="*/ 163389 w 252531"/>
              <a:gd name="connsiteY4" fmla="*/ 71501 h 196913"/>
              <a:gd name="connsiteX5" fmla="*/ 6227 w 252531"/>
              <a:gd name="connsiteY5" fmla="*/ 63 h 196913"/>
              <a:gd name="connsiteX6" fmla="*/ 37977 w 252531"/>
              <a:gd name="connsiteY6" fmla="*/ 69913 h 19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531" h="196913">
                <a:moveTo>
                  <a:pt x="37977" y="69913"/>
                </a:moveTo>
                <a:cubicBezTo>
                  <a:pt x="69727" y="90286"/>
                  <a:pt x="180058" y="122036"/>
                  <a:pt x="196727" y="122301"/>
                </a:cubicBezTo>
                <a:cubicBezTo>
                  <a:pt x="213396" y="122566"/>
                  <a:pt x="128729" y="59066"/>
                  <a:pt x="137989" y="71501"/>
                </a:cubicBezTo>
                <a:cubicBezTo>
                  <a:pt x="147249" y="83936"/>
                  <a:pt x="248056" y="196913"/>
                  <a:pt x="252289" y="196913"/>
                </a:cubicBezTo>
                <a:cubicBezTo>
                  <a:pt x="256522" y="196913"/>
                  <a:pt x="204399" y="104309"/>
                  <a:pt x="163389" y="71501"/>
                </a:cubicBezTo>
                <a:cubicBezTo>
                  <a:pt x="122379" y="38693"/>
                  <a:pt x="22102" y="2180"/>
                  <a:pt x="6227" y="63"/>
                </a:cubicBezTo>
                <a:cubicBezTo>
                  <a:pt x="-9648" y="-2054"/>
                  <a:pt x="6227" y="49540"/>
                  <a:pt x="37977" y="6991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: 図形 1274">
            <a:extLst>
              <a:ext uri="{FF2B5EF4-FFF2-40B4-BE49-F238E27FC236}">
                <a16:creationId xmlns:a16="http://schemas.microsoft.com/office/drawing/2014/main" id="{5613C72D-C1E9-450F-8411-99058ABB8E5D}"/>
              </a:ext>
            </a:extLst>
          </p:cNvPr>
          <p:cNvSpPr/>
          <p:nvPr/>
        </p:nvSpPr>
        <p:spPr>
          <a:xfrm>
            <a:off x="3775514" y="4728556"/>
            <a:ext cx="766248" cy="332394"/>
          </a:xfrm>
          <a:custGeom>
            <a:avLst/>
            <a:gdLst>
              <a:gd name="connsiteX0" fmla="*/ 210699 w 766248"/>
              <a:gd name="connsiteY0" fmla="*/ 87919 h 332394"/>
              <a:gd name="connsiteX1" fmla="*/ 420249 w 766248"/>
              <a:gd name="connsiteY1" fmla="*/ 195869 h 332394"/>
              <a:gd name="connsiteX2" fmla="*/ 382149 w 766248"/>
              <a:gd name="connsiteY2" fmla="*/ 203807 h 332394"/>
              <a:gd name="connsiteX3" fmla="*/ 758386 w 766248"/>
              <a:gd name="connsiteY3" fmla="*/ 127607 h 332394"/>
              <a:gd name="connsiteX4" fmla="*/ 615511 w 766248"/>
              <a:gd name="connsiteY4" fmla="*/ 179994 h 332394"/>
              <a:gd name="connsiteX5" fmla="*/ 355161 w 766248"/>
              <a:gd name="connsiteY5" fmla="*/ 332394 h 332394"/>
              <a:gd name="connsiteX6" fmla="*/ 693299 w 766248"/>
              <a:gd name="connsiteY6" fmla="*/ 181582 h 332394"/>
              <a:gd name="connsiteX7" fmla="*/ 301186 w 766248"/>
              <a:gd name="connsiteY7" fmla="*/ 314932 h 332394"/>
              <a:gd name="connsiteX8" fmla="*/ 197999 w 766248"/>
              <a:gd name="connsiteY8" fmla="*/ 202219 h 332394"/>
              <a:gd name="connsiteX9" fmla="*/ 266261 w 766248"/>
              <a:gd name="connsiteY9" fmla="*/ 194282 h 332394"/>
              <a:gd name="connsiteX10" fmla="*/ 204349 w 766248"/>
              <a:gd name="connsiteY10" fmla="*/ 172057 h 332394"/>
              <a:gd name="connsiteX11" fmla="*/ 15436 w 766248"/>
              <a:gd name="connsiteY11" fmla="*/ 110144 h 332394"/>
              <a:gd name="connsiteX12" fmla="*/ 26549 w 766248"/>
              <a:gd name="connsiteY12" fmla="*/ 108557 h 332394"/>
              <a:gd name="connsiteX13" fmla="*/ 150374 w 766248"/>
              <a:gd name="connsiteY13" fmla="*/ 146657 h 332394"/>
              <a:gd name="connsiteX14" fmla="*/ 213874 w 766248"/>
              <a:gd name="connsiteY14" fmla="*/ 168882 h 332394"/>
              <a:gd name="connsiteX15" fmla="*/ 80524 w 766248"/>
              <a:gd name="connsiteY15" fmla="*/ 64107 h 332394"/>
              <a:gd name="connsiteX16" fmla="*/ 164661 w 766248"/>
              <a:gd name="connsiteY16" fmla="*/ 119669 h 332394"/>
              <a:gd name="connsiteX17" fmla="*/ 123386 w 766248"/>
              <a:gd name="connsiteY17" fmla="*/ 607 h 332394"/>
              <a:gd name="connsiteX18" fmla="*/ 210699 w 766248"/>
              <a:gd name="connsiteY18" fmla="*/ 87919 h 332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66248" h="332394">
                <a:moveTo>
                  <a:pt x="210699" y="87919"/>
                </a:moveTo>
                <a:cubicBezTo>
                  <a:pt x="260176" y="120463"/>
                  <a:pt x="391674" y="176554"/>
                  <a:pt x="420249" y="195869"/>
                </a:cubicBezTo>
                <a:cubicBezTo>
                  <a:pt x="448824" y="215184"/>
                  <a:pt x="382149" y="203807"/>
                  <a:pt x="382149" y="203807"/>
                </a:cubicBezTo>
                <a:cubicBezTo>
                  <a:pt x="438505" y="192430"/>
                  <a:pt x="719493" y="131576"/>
                  <a:pt x="758386" y="127607"/>
                </a:cubicBezTo>
                <a:cubicBezTo>
                  <a:pt x="797279" y="123638"/>
                  <a:pt x="682715" y="145863"/>
                  <a:pt x="615511" y="179994"/>
                </a:cubicBezTo>
                <a:cubicBezTo>
                  <a:pt x="548307" y="214125"/>
                  <a:pt x="342196" y="332129"/>
                  <a:pt x="355161" y="332394"/>
                </a:cubicBezTo>
                <a:cubicBezTo>
                  <a:pt x="368126" y="332659"/>
                  <a:pt x="702295" y="184492"/>
                  <a:pt x="693299" y="181582"/>
                </a:cubicBezTo>
                <a:cubicBezTo>
                  <a:pt x="684303" y="178672"/>
                  <a:pt x="383736" y="311493"/>
                  <a:pt x="301186" y="314932"/>
                </a:cubicBezTo>
                <a:cubicBezTo>
                  <a:pt x="218636" y="318371"/>
                  <a:pt x="203820" y="222327"/>
                  <a:pt x="197999" y="202219"/>
                </a:cubicBezTo>
                <a:cubicBezTo>
                  <a:pt x="192178" y="182111"/>
                  <a:pt x="265203" y="199309"/>
                  <a:pt x="266261" y="194282"/>
                </a:cubicBezTo>
                <a:cubicBezTo>
                  <a:pt x="267319" y="189255"/>
                  <a:pt x="204349" y="172057"/>
                  <a:pt x="204349" y="172057"/>
                </a:cubicBezTo>
                <a:lnTo>
                  <a:pt x="15436" y="110144"/>
                </a:lnTo>
                <a:cubicBezTo>
                  <a:pt x="-14197" y="99561"/>
                  <a:pt x="4059" y="102472"/>
                  <a:pt x="26549" y="108557"/>
                </a:cubicBezTo>
                <a:cubicBezTo>
                  <a:pt x="49039" y="114642"/>
                  <a:pt x="119153" y="136603"/>
                  <a:pt x="150374" y="146657"/>
                </a:cubicBezTo>
                <a:cubicBezTo>
                  <a:pt x="181595" y="156711"/>
                  <a:pt x="225516" y="182640"/>
                  <a:pt x="213874" y="168882"/>
                </a:cubicBezTo>
                <a:cubicBezTo>
                  <a:pt x="202232" y="155124"/>
                  <a:pt x="88726" y="72309"/>
                  <a:pt x="80524" y="64107"/>
                </a:cubicBezTo>
                <a:cubicBezTo>
                  <a:pt x="72322" y="55905"/>
                  <a:pt x="157517" y="130252"/>
                  <a:pt x="164661" y="119669"/>
                </a:cubicBezTo>
                <a:cubicBezTo>
                  <a:pt x="171805" y="109086"/>
                  <a:pt x="120211" y="8015"/>
                  <a:pt x="123386" y="607"/>
                </a:cubicBezTo>
                <a:cubicBezTo>
                  <a:pt x="126561" y="-6801"/>
                  <a:pt x="161222" y="55375"/>
                  <a:pt x="210699" y="8791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: 図形 1275">
            <a:extLst>
              <a:ext uri="{FF2B5EF4-FFF2-40B4-BE49-F238E27FC236}">
                <a16:creationId xmlns:a16="http://schemas.microsoft.com/office/drawing/2014/main" id="{C7556150-D25F-4B44-81EA-A0DF17517F00}"/>
              </a:ext>
            </a:extLst>
          </p:cNvPr>
          <p:cNvSpPr/>
          <p:nvPr/>
        </p:nvSpPr>
        <p:spPr>
          <a:xfrm>
            <a:off x="5138654" y="4637683"/>
            <a:ext cx="200770" cy="67879"/>
          </a:xfrm>
          <a:custGeom>
            <a:avLst/>
            <a:gdLst>
              <a:gd name="connsiteX0" fmla="*/ 84 w 200770"/>
              <a:gd name="connsiteY0" fmla="*/ 67667 h 67879"/>
              <a:gd name="connsiteX1" fmla="*/ 90571 w 200770"/>
              <a:gd name="connsiteY1" fmla="*/ 23217 h 67879"/>
              <a:gd name="connsiteX2" fmla="*/ 200109 w 200770"/>
              <a:gd name="connsiteY2" fmla="*/ 16867 h 67879"/>
              <a:gd name="connsiteX3" fmla="*/ 135021 w 200770"/>
              <a:gd name="connsiteY3" fmla="*/ 10517 h 67879"/>
              <a:gd name="connsiteX4" fmla="*/ 106446 w 200770"/>
              <a:gd name="connsiteY4" fmla="*/ 2580 h 67879"/>
              <a:gd name="connsiteX5" fmla="*/ 84 w 200770"/>
              <a:gd name="connsiteY5" fmla="*/ 67667 h 67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770" h="67879">
                <a:moveTo>
                  <a:pt x="84" y="67667"/>
                </a:moveTo>
                <a:cubicBezTo>
                  <a:pt x="-2562" y="71107"/>
                  <a:pt x="57234" y="31684"/>
                  <a:pt x="90571" y="23217"/>
                </a:cubicBezTo>
                <a:cubicBezTo>
                  <a:pt x="123908" y="14750"/>
                  <a:pt x="192701" y="18984"/>
                  <a:pt x="200109" y="16867"/>
                </a:cubicBezTo>
                <a:cubicBezTo>
                  <a:pt x="207517" y="14750"/>
                  <a:pt x="150631" y="12898"/>
                  <a:pt x="135021" y="10517"/>
                </a:cubicBezTo>
                <a:cubicBezTo>
                  <a:pt x="119411" y="8136"/>
                  <a:pt x="128935" y="-5622"/>
                  <a:pt x="106446" y="2580"/>
                </a:cubicBezTo>
                <a:cubicBezTo>
                  <a:pt x="83957" y="10782"/>
                  <a:pt x="2730" y="64227"/>
                  <a:pt x="84" y="676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: 図形 1276">
            <a:extLst>
              <a:ext uri="{FF2B5EF4-FFF2-40B4-BE49-F238E27FC236}">
                <a16:creationId xmlns:a16="http://schemas.microsoft.com/office/drawing/2014/main" id="{DC2CAF52-1E28-4F8E-A20D-59A211F26BE5}"/>
              </a:ext>
            </a:extLst>
          </p:cNvPr>
          <p:cNvSpPr/>
          <p:nvPr/>
        </p:nvSpPr>
        <p:spPr>
          <a:xfrm>
            <a:off x="5028570" y="4607868"/>
            <a:ext cx="315787" cy="291480"/>
          </a:xfrm>
          <a:custGeom>
            <a:avLst/>
            <a:gdLst>
              <a:gd name="connsiteX0" fmla="*/ 164143 w 315787"/>
              <a:gd name="connsiteY0" fmla="*/ 38745 h 291480"/>
              <a:gd name="connsiteX1" fmla="*/ 30793 w 315787"/>
              <a:gd name="connsiteY1" fmla="*/ 133995 h 291480"/>
              <a:gd name="connsiteX2" fmla="*/ 6980 w 315787"/>
              <a:gd name="connsiteY2" fmla="*/ 289570 h 291480"/>
              <a:gd name="connsiteX3" fmla="*/ 6980 w 315787"/>
              <a:gd name="connsiteY3" fmla="*/ 213370 h 291480"/>
              <a:gd name="connsiteX4" fmla="*/ 87943 w 315787"/>
              <a:gd name="connsiteY4" fmla="*/ 105420 h 291480"/>
              <a:gd name="connsiteX5" fmla="*/ 48255 w 315787"/>
              <a:gd name="connsiteY5" fmla="*/ 208607 h 291480"/>
              <a:gd name="connsiteX6" fmla="*/ 251455 w 315787"/>
              <a:gd name="connsiteY6" fmla="*/ 81607 h 291480"/>
              <a:gd name="connsiteX7" fmla="*/ 103818 w 315787"/>
              <a:gd name="connsiteY7" fmla="*/ 140345 h 291480"/>
              <a:gd name="connsiteX8" fmla="*/ 314955 w 315787"/>
              <a:gd name="connsiteY8" fmla="*/ 645 h 291480"/>
              <a:gd name="connsiteX9" fmla="*/ 8568 w 315787"/>
              <a:gd name="connsiteY9" fmla="*/ 84782 h 291480"/>
              <a:gd name="connsiteX10" fmla="*/ 164143 w 315787"/>
              <a:gd name="connsiteY10" fmla="*/ 38745 h 29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5787" h="291480">
                <a:moveTo>
                  <a:pt x="164143" y="38745"/>
                </a:moveTo>
                <a:cubicBezTo>
                  <a:pt x="110565" y="65468"/>
                  <a:pt x="56987" y="92191"/>
                  <a:pt x="30793" y="133995"/>
                </a:cubicBezTo>
                <a:cubicBezTo>
                  <a:pt x="4599" y="175799"/>
                  <a:pt x="10949" y="276341"/>
                  <a:pt x="6980" y="289570"/>
                </a:cubicBezTo>
                <a:cubicBezTo>
                  <a:pt x="3011" y="302799"/>
                  <a:pt x="-6514" y="244062"/>
                  <a:pt x="6980" y="213370"/>
                </a:cubicBezTo>
                <a:cubicBezTo>
                  <a:pt x="20474" y="182678"/>
                  <a:pt x="81064" y="106214"/>
                  <a:pt x="87943" y="105420"/>
                </a:cubicBezTo>
                <a:cubicBezTo>
                  <a:pt x="94822" y="104626"/>
                  <a:pt x="21003" y="212576"/>
                  <a:pt x="48255" y="208607"/>
                </a:cubicBezTo>
                <a:cubicBezTo>
                  <a:pt x="75507" y="204638"/>
                  <a:pt x="242195" y="92984"/>
                  <a:pt x="251455" y="81607"/>
                </a:cubicBezTo>
                <a:cubicBezTo>
                  <a:pt x="260715" y="70230"/>
                  <a:pt x="93235" y="153839"/>
                  <a:pt x="103818" y="140345"/>
                </a:cubicBezTo>
                <a:cubicBezTo>
                  <a:pt x="114401" y="126851"/>
                  <a:pt x="330830" y="9905"/>
                  <a:pt x="314955" y="645"/>
                </a:cubicBezTo>
                <a:cubicBezTo>
                  <a:pt x="299080" y="-8615"/>
                  <a:pt x="8568" y="84782"/>
                  <a:pt x="8568" y="84782"/>
                </a:cubicBezTo>
                <a:lnTo>
                  <a:pt x="164143" y="38745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: 図形 1277">
            <a:extLst>
              <a:ext uri="{FF2B5EF4-FFF2-40B4-BE49-F238E27FC236}">
                <a16:creationId xmlns:a16="http://schemas.microsoft.com/office/drawing/2014/main" id="{65C521DC-A4D8-4152-BD07-9A801D7A1E7D}"/>
              </a:ext>
            </a:extLst>
          </p:cNvPr>
          <p:cNvSpPr/>
          <p:nvPr/>
        </p:nvSpPr>
        <p:spPr>
          <a:xfrm>
            <a:off x="5248122" y="4641840"/>
            <a:ext cx="430090" cy="211837"/>
          </a:xfrm>
          <a:custGeom>
            <a:avLst/>
            <a:gdLst>
              <a:gd name="connsiteX0" fmla="*/ 153 w 430090"/>
              <a:gd name="connsiteY0" fmla="*/ 28585 h 211837"/>
              <a:gd name="connsiteX1" fmla="*/ 206528 w 430090"/>
              <a:gd name="connsiteY1" fmla="*/ 10 h 211837"/>
              <a:gd name="connsiteX2" fmla="*/ 123978 w 430090"/>
              <a:gd name="connsiteY2" fmla="*/ 25410 h 211837"/>
              <a:gd name="connsiteX3" fmla="*/ 255741 w 430090"/>
              <a:gd name="connsiteY3" fmla="*/ 34935 h 211837"/>
              <a:gd name="connsiteX4" fmla="*/ 241453 w 430090"/>
              <a:gd name="connsiteY4" fmla="*/ 34935 h 211837"/>
              <a:gd name="connsiteX5" fmla="*/ 293841 w 430090"/>
              <a:gd name="connsiteY5" fmla="*/ 33348 h 211837"/>
              <a:gd name="connsiteX6" fmla="*/ 382741 w 430090"/>
              <a:gd name="connsiteY6" fmla="*/ 161935 h 211837"/>
              <a:gd name="connsiteX7" fmla="*/ 314478 w 430090"/>
              <a:gd name="connsiteY7" fmla="*/ 84148 h 211837"/>
              <a:gd name="connsiteX8" fmla="*/ 428778 w 430090"/>
              <a:gd name="connsiteY8" fmla="*/ 209560 h 211837"/>
              <a:gd name="connsiteX9" fmla="*/ 371628 w 430090"/>
              <a:gd name="connsiteY9" fmla="*/ 166698 h 211837"/>
              <a:gd name="connsiteX10" fmla="*/ 297016 w 430090"/>
              <a:gd name="connsiteY10" fmla="*/ 187335 h 211837"/>
              <a:gd name="connsiteX11" fmla="*/ 387503 w 430090"/>
              <a:gd name="connsiteY11" fmla="*/ 127010 h 211837"/>
              <a:gd name="connsiteX12" fmla="*/ 263678 w 430090"/>
              <a:gd name="connsiteY12" fmla="*/ 158760 h 211837"/>
              <a:gd name="connsiteX13" fmla="*/ 317653 w 430090"/>
              <a:gd name="connsiteY13" fmla="*/ 101610 h 211837"/>
              <a:gd name="connsiteX14" fmla="*/ 238278 w 430090"/>
              <a:gd name="connsiteY14" fmla="*/ 125423 h 211837"/>
              <a:gd name="connsiteX15" fmla="*/ 273203 w 430090"/>
              <a:gd name="connsiteY15" fmla="*/ 77798 h 211837"/>
              <a:gd name="connsiteX16" fmla="*/ 244628 w 430090"/>
              <a:gd name="connsiteY16" fmla="*/ 66685 h 211837"/>
              <a:gd name="connsiteX17" fmla="*/ 153 w 430090"/>
              <a:gd name="connsiteY17" fmla="*/ 28585 h 21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0090" h="211837">
                <a:moveTo>
                  <a:pt x="153" y="28585"/>
                </a:moveTo>
                <a:cubicBezTo>
                  <a:pt x="-6197" y="17473"/>
                  <a:pt x="185891" y="539"/>
                  <a:pt x="206528" y="10"/>
                </a:cubicBezTo>
                <a:cubicBezTo>
                  <a:pt x="227165" y="-519"/>
                  <a:pt x="115776" y="19589"/>
                  <a:pt x="123978" y="25410"/>
                </a:cubicBezTo>
                <a:cubicBezTo>
                  <a:pt x="132180" y="31231"/>
                  <a:pt x="236162" y="33348"/>
                  <a:pt x="255741" y="34935"/>
                </a:cubicBezTo>
                <a:cubicBezTo>
                  <a:pt x="275320" y="36522"/>
                  <a:pt x="235103" y="35199"/>
                  <a:pt x="241453" y="34935"/>
                </a:cubicBezTo>
                <a:cubicBezTo>
                  <a:pt x="247803" y="34671"/>
                  <a:pt x="270293" y="12181"/>
                  <a:pt x="293841" y="33348"/>
                </a:cubicBezTo>
                <a:cubicBezTo>
                  <a:pt x="317389" y="54515"/>
                  <a:pt x="379301" y="153468"/>
                  <a:pt x="382741" y="161935"/>
                </a:cubicBezTo>
                <a:cubicBezTo>
                  <a:pt x="386181" y="170402"/>
                  <a:pt x="306805" y="76211"/>
                  <a:pt x="314478" y="84148"/>
                </a:cubicBezTo>
                <a:cubicBezTo>
                  <a:pt x="322151" y="92085"/>
                  <a:pt x="419253" y="195802"/>
                  <a:pt x="428778" y="209560"/>
                </a:cubicBezTo>
                <a:cubicBezTo>
                  <a:pt x="438303" y="223318"/>
                  <a:pt x="393588" y="170402"/>
                  <a:pt x="371628" y="166698"/>
                </a:cubicBezTo>
                <a:cubicBezTo>
                  <a:pt x="349668" y="162994"/>
                  <a:pt x="294370" y="193950"/>
                  <a:pt x="297016" y="187335"/>
                </a:cubicBezTo>
                <a:cubicBezTo>
                  <a:pt x="299662" y="180720"/>
                  <a:pt x="393059" y="131773"/>
                  <a:pt x="387503" y="127010"/>
                </a:cubicBezTo>
                <a:cubicBezTo>
                  <a:pt x="381947" y="122248"/>
                  <a:pt x="275320" y="162993"/>
                  <a:pt x="263678" y="158760"/>
                </a:cubicBezTo>
                <a:cubicBezTo>
                  <a:pt x="252036" y="154527"/>
                  <a:pt x="321886" y="107166"/>
                  <a:pt x="317653" y="101610"/>
                </a:cubicBezTo>
                <a:cubicBezTo>
                  <a:pt x="313420" y="96054"/>
                  <a:pt x="245686" y="129392"/>
                  <a:pt x="238278" y="125423"/>
                </a:cubicBezTo>
                <a:cubicBezTo>
                  <a:pt x="230870" y="121454"/>
                  <a:pt x="272145" y="87588"/>
                  <a:pt x="273203" y="77798"/>
                </a:cubicBezTo>
                <a:cubicBezTo>
                  <a:pt x="274261" y="68008"/>
                  <a:pt x="285109" y="73829"/>
                  <a:pt x="244628" y="66685"/>
                </a:cubicBezTo>
                <a:cubicBezTo>
                  <a:pt x="204147" y="59541"/>
                  <a:pt x="6503" y="39697"/>
                  <a:pt x="153" y="2858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: 図形 1278">
            <a:extLst>
              <a:ext uri="{FF2B5EF4-FFF2-40B4-BE49-F238E27FC236}">
                <a16:creationId xmlns:a16="http://schemas.microsoft.com/office/drawing/2014/main" id="{C17F879C-6F02-40B1-A0F1-2F5F95589F1A}"/>
              </a:ext>
            </a:extLst>
          </p:cNvPr>
          <p:cNvSpPr/>
          <p:nvPr/>
        </p:nvSpPr>
        <p:spPr>
          <a:xfrm>
            <a:off x="5347248" y="4704984"/>
            <a:ext cx="380708" cy="213163"/>
          </a:xfrm>
          <a:custGeom>
            <a:avLst/>
            <a:gdLst>
              <a:gd name="connsiteX0" fmla="*/ 1040 w 380708"/>
              <a:gd name="connsiteY0" fmla="*/ 32116 h 213163"/>
              <a:gd name="connsiteX1" fmla="*/ 166140 w 380708"/>
              <a:gd name="connsiteY1" fmla="*/ 62279 h 213163"/>
              <a:gd name="connsiteX2" fmla="*/ 153440 w 380708"/>
              <a:gd name="connsiteY2" fmla="*/ 63866 h 213163"/>
              <a:gd name="connsiteX3" fmla="*/ 229640 w 380708"/>
              <a:gd name="connsiteY3" fmla="*/ 106729 h 213163"/>
              <a:gd name="connsiteX4" fmla="*/ 315365 w 380708"/>
              <a:gd name="connsiteY4" fmla="*/ 138479 h 213163"/>
              <a:gd name="connsiteX5" fmla="*/ 248690 w 380708"/>
              <a:gd name="connsiteY5" fmla="*/ 133716 h 213163"/>
              <a:gd name="connsiteX6" fmla="*/ 342352 w 380708"/>
              <a:gd name="connsiteY6" fmla="*/ 174991 h 213163"/>
              <a:gd name="connsiteX7" fmla="*/ 267740 w 380708"/>
              <a:gd name="connsiteY7" fmla="*/ 179754 h 213163"/>
              <a:gd name="connsiteX8" fmla="*/ 197890 w 380708"/>
              <a:gd name="connsiteY8" fmla="*/ 213091 h 213163"/>
              <a:gd name="connsiteX9" fmla="*/ 380452 w 380708"/>
              <a:gd name="connsiteY9" fmla="*/ 189279 h 213163"/>
              <a:gd name="connsiteX10" fmla="*/ 239165 w 380708"/>
              <a:gd name="connsiteY10" fmla="*/ 209916 h 213163"/>
              <a:gd name="connsiteX11" fmla="*/ 293140 w 380708"/>
              <a:gd name="connsiteY11" fmla="*/ 141654 h 213163"/>
              <a:gd name="connsiteX12" fmla="*/ 226465 w 380708"/>
              <a:gd name="connsiteY12" fmla="*/ 59104 h 213163"/>
              <a:gd name="connsiteX13" fmla="*/ 164552 w 380708"/>
              <a:gd name="connsiteY13" fmla="*/ 51166 h 213163"/>
              <a:gd name="connsiteX14" fmla="*/ 182015 w 380708"/>
              <a:gd name="connsiteY14" fmla="*/ 366 h 213163"/>
              <a:gd name="connsiteX15" fmla="*/ 99465 w 380708"/>
              <a:gd name="connsiteY15" fmla="*/ 28941 h 213163"/>
              <a:gd name="connsiteX16" fmla="*/ 1040 w 380708"/>
              <a:gd name="connsiteY16" fmla="*/ 32116 h 213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0708" h="213163">
                <a:moveTo>
                  <a:pt x="1040" y="32116"/>
                </a:moveTo>
                <a:cubicBezTo>
                  <a:pt x="12153" y="37672"/>
                  <a:pt x="140740" y="56987"/>
                  <a:pt x="166140" y="62279"/>
                </a:cubicBezTo>
                <a:cubicBezTo>
                  <a:pt x="191540" y="67571"/>
                  <a:pt x="142857" y="56458"/>
                  <a:pt x="153440" y="63866"/>
                </a:cubicBezTo>
                <a:cubicBezTo>
                  <a:pt x="164023" y="71274"/>
                  <a:pt x="202653" y="94294"/>
                  <a:pt x="229640" y="106729"/>
                </a:cubicBezTo>
                <a:cubicBezTo>
                  <a:pt x="256627" y="119164"/>
                  <a:pt x="312190" y="133981"/>
                  <a:pt x="315365" y="138479"/>
                </a:cubicBezTo>
                <a:cubicBezTo>
                  <a:pt x="318540" y="142977"/>
                  <a:pt x="244192" y="127631"/>
                  <a:pt x="248690" y="133716"/>
                </a:cubicBezTo>
                <a:cubicBezTo>
                  <a:pt x="253188" y="139801"/>
                  <a:pt x="339177" y="167318"/>
                  <a:pt x="342352" y="174991"/>
                </a:cubicBezTo>
                <a:cubicBezTo>
                  <a:pt x="345527" y="182664"/>
                  <a:pt x="291817" y="173404"/>
                  <a:pt x="267740" y="179754"/>
                </a:cubicBezTo>
                <a:cubicBezTo>
                  <a:pt x="243663" y="186104"/>
                  <a:pt x="179105" y="211504"/>
                  <a:pt x="197890" y="213091"/>
                </a:cubicBezTo>
                <a:cubicBezTo>
                  <a:pt x="216675" y="214678"/>
                  <a:pt x="373573" y="189808"/>
                  <a:pt x="380452" y="189279"/>
                </a:cubicBezTo>
                <a:cubicBezTo>
                  <a:pt x="387331" y="188750"/>
                  <a:pt x="253717" y="217854"/>
                  <a:pt x="239165" y="209916"/>
                </a:cubicBezTo>
                <a:cubicBezTo>
                  <a:pt x="224613" y="201978"/>
                  <a:pt x="295257" y="166789"/>
                  <a:pt x="293140" y="141654"/>
                </a:cubicBezTo>
                <a:cubicBezTo>
                  <a:pt x="291023" y="116519"/>
                  <a:pt x="247896" y="74185"/>
                  <a:pt x="226465" y="59104"/>
                </a:cubicBezTo>
                <a:cubicBezTo>
                  <a:pt x="205034" y="44023"/>
                  <a:pt x="171960" y="60956"/>
                  <a:pt x="164552" y="51166"/>
                </a:cubicBezTo>
                <a:cubicBezTo>
                  <a:pt x="157144" y="41376"/>
                  <a:pt x="192863" y="4070"/>
                  <a:pt x="182015" y="366"/>
                </a:cubicBezTo>
                <a:cubicBezTo>
                  <a:pt x="171167" y="-3338"/>
                  <a:pt x="128040" y="22062"/>
                  <a:pt x="99465" y="28941"/>
                </a:cubicBezTo>
                <a:cubicBezTo>
                  <a:pt x="70890" y="35820"/>
                  <a:pt x="-10073" y="26560"/>
                  <a:pt x="1040" y="3211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フリーフォーム: 図形 255">
            <a:extLst>
              <a:ext uri="{FF2B5EF4-FFF2-40B4-BE49-F238E27FC236}">
                <a16:creationId xmlns:a16="http://schemas.microsoft.com/office/drawing/2014/main" id="{03E97FA1-1AC0-443C-9D76-EAE942E50275}"/>
              </a:ext>
            </a:extLst>
          </p:cNvPr>
          <p:cNvSpPr/>
          <p:nvPr/>
        </p:nvSpPr>
        <p:spPr>
          <a:xfrm>
            <a:off x="5045027" y="4828257"/>
            <a:ext cx="681009" cy="204118"/>
          </a:xfrm>
          <a:custGeom>
            <a:avLst/>
            <a:gdLst>
              <a:gd name="connsiteX0" fmla="*/ 3223 w 681009"/>
              <a:gd name="connsiteY0" fmla="*/ 108868 h 204118"/>
              <a:gd name="connsiteX1" fmla="*/ 219123 w 681009"/>
              <a:gd name="connsiteY1" fmla="*/ 91406 h 204118"/>
              <a:gd name="connsiteX2" fmla="*/ 139748 w 681009"/>
              <a:gd name="connsiteY2" fmla="*/ 102518 h 204118"/>
              <a:gd name="connsiteX3" fmla="*/ 428673 w 681009"/>
              <a:gd name="connsiteY3" fmla="*/ 64418 h 204118"/>
              <a:gd name="connsiteX4" fmla="*/ 593773 w 681009"/>
              <a:gd name="connsiteY4" fmla="*/ 10443 h 204118"/>
              <a:gd name="connsiteX5" fmla="*/ 496936 w 681009"/>
              <a:gd name="connsiteY5" fmla="*/ 29493 h 204118"/>
              <a:gd name="connsiteX6" fmla="*/ 665211 w 681009"/>
              <a:gd name="connsiteY6" fmla="*/ 2506 h 204118"/>
              <a:gd name="connsiteX7" fmla="*/ 603298 w 681009"/>
              <a:gd name="connsiteY7" fmla="*/ 15206 h 204118"/>
              <a:gd name="connsiteX8" fmla="*/ 679498 w 681009"/>
              <a:gd name="connsiteY8" fmla="*/ 126331 h 204118"/>
              <a:gd name="connsiteX9" fmla="*/ 644573 w 681009"/>
              <a:gd name="connsiteY9" fmla="*/ 83468 h 204118"/>
              <a:gd name="connsiteX10" fmla="*/ 533448 w 681009"/>
              <a:gd name="connsiteY10" fmla="*/ 54893 h 204118"/>
              <a:gd name="connsiteX11" fmla="*/ 622348 w 681009"/>
              <a:gd name="connsiteY11" fmla="*/ 72356 h 204118"/>
              <a:gd name="connsiteX12" fmla="*/ 508048 w 681009"/>
              <a:gd name="connsiteY12" fmla="*/ 110456 h 204118"/>
              <a:gd name="connsiteX13" fmla="*/ 671561 w 681009"/>
              <a:gd name="connsiteY13" fmla="*/ 80293 h 204118"/>
              <a:gd name="connsiteX14" fmla="*/ 503286 w 681009"/>
              <a:gd name="connsiteY14" fmla="*/ 140618 h 204118"/>
              <a:gd name="connsiteX15" fmla="*/ 482648 w 681009"/>
              <a:gd name="connsiteY15" fmla="*/ 167606 h 204118"/>
              <a:gd name="connsiteX16" fmla="*/ 457248 w 681009"/>
              <a:gd name="connsiteY16" fmla="*/ 185068 h 204118"/>
              <a:gd name="connsiteX17" fmla="*/ 303261 w 681009"/>
              <a:gd name="connsiteY17" fmla="*/ 204118 h 204118"/>
              <a:gd name="connsiteX18" fmla="*/ 498523 w 681009"/>
              <a:gd name="connsiteY18" fmla="*/ 177131 h 204118"/>
              <a:gd name="connsiteX19" fmla="*/ 200073 w 681009"/>
              <a:gd name="connsiteY19" fmla="*/ 173956 h 204118"/>
              <a:gd name="connsiteX20" fmla="*/ 381048 w 681009"/>
              <a:gd name="connsiteY20" fmla="*/ 196181 h 204118"/>
              <a:gd name="connsiteX21" fmla="*/ 254048 w 681009"/>
              <a:gd name="connsiteY21" fmla="*/ 188243 h 204118"/>
              <a:gd name="connsiteX22" fmla="*/ 134986 w 681009"/>
              <a:gd name="connsiteY22" fmla="*/ 150143 h 204118"/>
              <a:gd name="connsiteX23" fmla="*/ 428673 w 681009"/>
              <a:gd name="connsiteY23" fmla="*/ 127918 h 204118"/>
              <a:gd name="connsiteX24" fmla="*/ 161973 w 681009"/>
              <a:gd name="connsiteY24" fmla="*/ 116806 h 204118"/>
              <a:gd name="connsiteX25" fmla="*/ 292148 w 681009"/>
              <a:gd name="connsiteY25" fmla="*/ 116806 h 204118"/>
              <a:gd name="connsiteX26" fmla="*/ 106411 w 681009"/>
              <a:gd name="connsiteY26" fmla="*/ 162843 h 204118"/>
              <a:gd name="connsiteX27" fmla="*/ 127048 w 681009"/>
              <a:gd name="connsiteY27" fmla="*/ 145381 h 204118"/>
              <a:gd name="connsiteX28" fmla="*/ 214361 w 681009"/>
              <a:gd name="connsiteY28" fmla="*/ 97756 h 204118"/>
              <a:gd name="connsiteX29" fmla="*/ 115936 w 681009"/>
              <a:gd name="connsiteY29" fmla="*/ 135856 h 204118"/>
              <a:gd name="connsiteX30" fmla="*/ 90536 w 681009"/>
              <a:gd name="connsiteY30" fmla="*/ 127918 h 204118"/>
              <a:gd name="connsiteX31" fmla="*/ 3223 w 681009"/>
              <a:gd name="connsiteY31" fmla="*/ 108868 h 204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81009" h="204118">
                <a:moveTo>
                  <a:pt x="3223" y="108868"/>
                </a:moveTo>
                <a:cubicBezTo>
                  <a:pt x="24654" y="102783"/>
                  <a:pt x="196369" y="92464"/>
                  <a:pt x="219123" y="91406"/>
                </a:cubicBezTo>
                <a:cubicBezTo>
                  <a:pt x="241877" y="90348"/>
                  <a:pt x="104823" y="107016"/>
                  <a:pt x="139748" y="102518"/>
                </a:cubicBezTo>
                <a:cubicBezTo>
                  <a:pt x="174673" y="98020"/>
                  <a:pt x="353002" y="79764"/>
                  <a:pt x="428673" y="64418"/>
                </a:cubicBezTo>
                <a:cubicBezTo>
                  <a:pt x="504344" y="49072"/>
                  <a:pt x="582396" y="16264"/>
                  <a:pt x="593773" y="10443"/>
                </a:cubicBezTo>
                <a:cubicBezTo>
                  <a:pt x="605150" y="4622"/>
                  <a:pt x="485030" y="30816"/>
                  <a:pt x="496936" y="29493"/>
                </a:cubicBezTo>
                <a:cubicBezTo>
                  <a:pt x="508842" y="28170"/>
                  <a:pt x="647484" y="4887"/>
                  <a:pt x="665211" y="2506"/>
                </a:cubicBezTo>
                <a:cubicBezTo>
                  <a:pt x="682938" y="125"/>
                  <a:pt x="600917" y="-5432"/>
                  <a:pt x="603298" y="15206"/>
                </a:cubicBezTo>
                <a:cubicBezTo>
                  <a:pt x="605679" y="35843"/>
                  <a:pt x="672619" y="114954"/>
                  <a:pt x="679498" y="126331"/>
                </a:cubicBezTo>
                <a:cubicBezTo>
                  <a:pt x="686377" y="137708"/>
                  <a:pt x="668915" y="95374"/>
                  <a:pt x="644573" y="83468"/>
                </a:cubicBezTo>
                <a:cubicBezTo>
                  <a:pt x="620231" y="71562"/>
                  <a:pt x="537152" y="56745"/>
                  <a:pt x="533448" y="54893"/>
                </a:cubicBezTo>
                <a:cubicBezTo>
                  <a:pt x="529744" y="53041"/>
                  <a:pt x="626581" y="63096"/>
                  <a:pt x="622348" y="72356"/>
                </a:cubicBezTo>
                <a:cubicBezTo>
                  <a:pt x="618115" y="81616"/>
                  <a:pt x="499846" y="109133"/>
                  <a:pt x="508048" y="110456"/>
                </a:cubicBezTo>
                <a:cubicBezTo>
                  <a:pt x="516250" y="111779"/>
                  <a:pt x="672355" y="75266"/>
                  <a:pt x="671561" y="80293"/>
                </a:cubicBezTo>
                <a:cubicBezTo>
                  <a:pt x="670767" y="85320"/>
                  <a:pt x="534772" y="126066"/>
                  <a:pt x="503286" y="140618"/>
                </a:cubicBezTo>
                <a:cubicBezTo>
                  <a:pt x="471801" y="155170"/>
                  <a:pt x="490321" y="160198"/>
                  <a:pt x="482648" y="167606"/>
                </a:cubicBezTo>
                <a:cubicBezTo>
                  <a:pt x="474975" y="175014"/>
                  <a:pt x="487146" y="178983"/>
                  <a:pt x="457248" y="185068"/>
                </a:cubicBezTo>
                <a:cubicBezTo>
                  <a:pt x="427350" y="191153"/>
                  <a:pt x="303261" y="204118"/>
                  <a:pt x="303261" y="204118"/>
                </a:cubicBezTo>
                <a:cubicBezTo>
                  <a:pt x="310140" y="202795"/>
                  <a:pt x="515721" y="182158"/>
                  <a:pt x="498523" y="177131"/>
                </a:cubicBezTo>
                <a:cubicBezTo>
                  <a:pt x="481325" y="172104"/>
                  <a:pt x="219652" y="170781"/>
                  <a:pt x="200073" y="173956"/>
                </a:cubicBezTo>
                <a:cubicBezTo>
                  <a:pt x="180494" y="177131"/>
                  <a:pt x="372052" y="193800"/>
                  <a:pt x="381048" y="196181"/>
                </a:cubicBezTo>
                <a:cubicBezTo>
                  <a:pt x="390044" y="198562"/>
                  <a:pt x="295058" y="195916"/>
                  <a:pt x="254048" y="188243"/>
                </a:cubicBezTo>
                <a:cubicBezTo>
                  <a:pt x="213038" y="180570"/>
                  <a:pt x="105882" y="160197"/>
                  <a:pt x="134986" y="150143"/>
                </a:cubicBezTo>
                <a:cubicBezTo>
                  <a:pt x="164090" y="140089"/>
                  <a:pt x="424175" y="133474"/>
                  <a:pt x="428673" y="127918"/>
                </a:cubicBezTo>
                <a:cubicBezTo>
                  <a:pt x="433171" y="122362"/>
                  <a:pt x="184727" y="118658"/>
                  <a:pt x="161973" y="116806"/>
                </a:cubicBezTo>
                <a:cubicBezTo>
                  <a:pt x="139219" y="114954"/>
                  <a:pt x="301408" y="109133"/>
                  <a:pt x="292148" y="116806"/>
                </a:cubicBezTo>
                <a:cubicBezTo>
                  <a:pt x="282888" y="124479"/>
                  <a:pt x="133928" y="158081"/>
                  <a:pt x="106411" y="162843"/>
                </a:cubicBezTo>
                <a:cubicBezTo>
                  <a:pt x="78894" y="167605"/>
                  <a:pt x="109056" y="156229"/>
                  <a:pt x="127048" y="145381"/>
                </a:cubicBezTo>
                <a:cubicBezTo>
                  <a:pt x="145040" y="134533"/>
                  <a:pt x="216213" y="99343"/>
                  <a:pt x="214361" y="97756"/>
                </a:cubicBezTo>
                <a:cubicBezTo>
                  <a:pt x="212509" y="96169"/>
                  <a:pt x="136573" y="130829"/>
                  <a:pt x="115936" y="135856"/>
                </a:cubicBezTo>
                <a:cubicBezTo>
                  <a:pt x="95299" y="140883"/>
                  <a:pt x="107469" y="131887"/>
                  <a:pt x="90536" y="127918"/>
                </a:cubicBezTo>
                <a:cubicBezTo>
                  <a:pt x="73603" y="123949"/>
                  <a:pt x="-18208" y="114953"/>
                  <a:pt x="3223" y="10886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フリーフォーム: 図形 256">
            <a:extLst>
              <a:ext uri="{FF2B5EF4-FFF2-40B4-BE49-F238E27FC236}">
                <a16:creationId xmlns:a16="http://schemas.microsoft.com/office/drawing/2014/main" id="{94302C3E-B125-4054-8908-8EFEF3DDC737}"/>
              </a:ext>
            </a:extLst>
          </p:cNvPr>
          <p:cNvSpPr/>
          <p:nvPr/>
        </p:nvSpPr>
        <p:spPr>
          <a:xfrm>
            <a:off x="4994009" y="4882930"/>
            <a:ext cx="690151" cy="159139"/>
          </a:xfrm>
          <a:custGeom>
            <a:avLst/>
            <a:gdLst>
              <a:gd name="connsiteX0" fmla="*/ 222516 w 690151"/>
              <a:gd name="connsiteY0" fmla="*/ 51020 h 159139"/>
              <a:gd name="connsiteX1" fmla="*/ 411429 w 690151"/>
              <a:gd name="connsiteY1" fmla="*/ 101820 h 159139"/>
              <a:gd name="connsiteX2" fmla="*/ 686066 w 690151"/>
              <a:gd name="connsiteY2" fmla="*/ 1808 h 159139"/>
              <a:gd name="connsiteX3" fmla="*/ 576529 w 690151"/>
              <a:gd name="connsiteY3" fmla="*/ 46258 h 159139"/>
              <a:gd name="connsiteX4" fmla="*/ 582879 w 690151"/>
              <a:gd name="connsiteY4" fmla="*/ 155795 h 159139"/>
              <a:gd name="connsiteX5" fmla="*/ 573354 w 690151"/>
              <a:gd name="connsiteY5" fmla="*/ 131983 h 159139"/>
              <a:gd name="connsiteX6" fmla="*/ 462229 w 690151"/>
              <a:gd name="connsiteY6" fmla="*/ 143095 h 159139"/>
              <a:gd name="connsiteX7" fmla="*/ 212991 w 690151"/>
              <a:gd name="connsiteY7" fmla="*/ 146270 h 159139"/>
              <a:gd name="connsiteX8" fmla="*/ 430479 w 690151"/>
              <a:gd name="connsiteY8" fmla="*/ 144683 h 159139"/>
              <a:gd name="connsiteX9" fmla="*/ 271729 w 690151"/>
              <a:gd name="connsiteY9" fmla="*/ 119283 h 159139"/>
              <a:gd name="connsiteX10" fmla="*/ 266 w 690151"/>
              <a:gd name="connsiteY10" fmla="*/ 49433 h 159139"/>
              <a:gd name="connsiteX11" fmla="*/ 324116 w 690151"/>
              <a:gd name="connsiteY11" fmla="*/ 101820 h 159139"/>
              <a:gd name="connsiteX12" fmla="*/ 222516 w 690151"/>
              <a:gd name="connsiteY12" fmla="*/ 51020 h 1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90151" h="159139">
                <a:moveTo>
                  <a:pt x="222516" y="51020"/>
                </a:moveTo>
                <a:cubicBezTo>
                  <a:pt x="237068" y="51020"/>
                  <a:pt x="334171" y="110022"/>
                  <a:pt x="411429" y="101820"/>
                </a:cubicBezTo>
                <a:cubicBezTo>
                  <a:pt x="488687" y="93618"/>
                  <a:pt x="658549" y="11068"/>
                  <a:pt x="686066" y="1808"/>
                </a:cubicBezTo>
                <a:cubicBezTo>
                  <a:pt x="713583" y="-7452"/>
                  <a:pt x="593727" y="20593"/>
                  <a:pt x="576529" y="46258"/>
                </a:cubicBezTo>
                <a:cubicBezTo>
                  <a:pt x="559331" y="71923"/>
                  <a:pt x="583408" y="141508"/>
                  <a:pt x="582879" y="155795"/>
                </a:cubicBezTo>
                <a:cubicBezTo>
                  <a:pt x="582350" y="170083"/>
                  <a:pt x="593462" y="134100"/>
                  <a:pt x="573354" y="131983"/>
                </a:cubicBezTo>
                <a:cubicBezTo>
                  <a:pt x="553246" y="129866"/>
                  <a:pt x="522289" y="140714"/>
                  <a:pt x="462229" y="143095"/>
                </a:cubicBezTo>
                <a:cubicBezTo>
                  <a:pt x="402169" y="145476"/>
                  <a:pt x="218283" y="146005"/>
                  <a:pt x="212991" y="146270"/>
                </a:cubicBezTo>
                <a:cubicBezTo>
                  <a:pt x="207699" y="146535"/>
                  <a:pt x="420689" y="149181"/>
                  <a:pt x="430479" y="144683"/>
                </a:cubicBezTo>
                <a:cubicBezTo>
                  <a:pt x="440269" y="140185"/>
                  <a:pt x="343431" y="135158"/>
                  <a:pt x="271729" y="119283"/>
                </a:cubicBezTo>
                <a:cubicBezTo>
                  <a:pt x="200027" y="103408"/>
                  <a:pt x="-8465" y="52343"/>
                  <a:pt x="266" y="49433"/>
                </a:cubicBezTo>
                <a:cubicBezTo>
                  <a:pt x="8997" y="46523"/>
                  <a:pt x="284164" y="100497"/>
                  <a:pt x="324116" y="101820"/>
                </a:cubicBezTo>
                <a:cubicBezTo>
                  <a:pt x="364068" y="103143"/>
                  <a:pt x="207964" y="51020"/>
                  <a:pt x="222516" y="5102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フリーフォーム: 図形 257">
            <a:extLst>
              <a:ext uri="{FF2B5EF4-FFF2-40B4-BE49-F238E27FC236}">
                <a16:creationId xmlns:a16="http://schemas.microsoft.com/office/drawing/2014/main" id="{920166A0-FC4A-4346-BD8B-763DBCF5EEA2}"/>
              </a:ext>
            </a:extLst>
          </p:cNvPr>
          <p:cNvSpPr/>
          <p:nvPr/>
        </p:nvSpPr>
        <p:spPr>
          <a:xfrm>
            <a:off x="5060758" y="4933942"/>
            <a:ext cx="689764" cy="239909"/>
          </a:xfrm>
          <a:custGeom>
            <a:avLst/>
            <a:gdLst>
              <a:gd name="connsiteX0" fmla="*/ 547880 w 689764"/>
              <a:gd name="connsiteY0" fmla="*/ 90496 h 239909"/>
              <a:gd name="connsiteX1" fmla="*/ 373255 w 689764"/>
              <a:gd name="connsiteY1" fmla="*/ 166696 h 239909"/>
              <a:gd name="connsiteX2" fmla="*/ 306580 w 689764"/>
              <a:gd name="connsiteY2" fmla="*/ 239721 h 239909"/>
              <a:gd name="connsiteX3" fmla="*/ 425642 w 689764"/>
              <a:gd name="connsiteY3" fmla="*/ 144471 h 239909"/>
              <a:gd name="connsiteX4" fmla="*/ 306580 w 689764"/>
              <a:gd name="connsiteY4" fmla="*/ 196858 h 239909"/>
              <a:gd name="connsiteX5" fmla="*/ 282767 w 689764"/>
              <a:gd name="connsiteY5" fmla="*/ 169871 h 239909"/>
              <a:gd name="connsiteX6" fmla="*/ 192 w 689764"/>
              <a:gd name="connsiteY6" fmla="*/ 50808 h 239909"/>
              <a:gd name="connsiteX7" fmla="*/ 330392 w 689764"/>
              <a:gd name="connsiteY7" fmla="*/ 160346 h 239909"/>
              <a:gd name="connsiteX8" fmla="*/ 33530 w 689764"/>
              <a:gd name="connsiteY8" fmla="*/ 47633 h 239909"/>
              <a:gd name="connsiteX9" fmla="*/ 231967 w 689764"/>
              <a:gd name="connsiteY9" fmla="*/ 93671 h 239909"/>
              <a:gd name="connsiteX10" fmla="*/ 331980 w 689764"/>
              <a:gd name="connsiteY10" fmla="*/ 115896 h 239909"/>
              <a:gd name="connsiteX11" fmla="*/ 689167 w 689764"/>
              <a:gd name="connsiteY11" fmla="*/ 8 h 239909"/>
              <a:gd name="connsiteX12" fmla="*/ 419292 w 689764"/>
              <a:gd name="connsiteY12" fmla="*/ 122246 h 239909"/>
              <a:gd name="connsiteX13" fmla="*/ 547880 w 689764"/>
              <a:gd name="connsiteY13" fmla="*/ 90496 h 239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89764" h="239909">
                <a:moveTo>
                  <a:pt x="547880" y="90496"/>
                </a:moveTo>
                <a:cubicBezTo>
                  <a:pt x="540207" y="97904"/>
                  <a:pt x="413472" y="141825"/>
                  <a:pt x="373255" y="166696"/>
                </a:cubicBezTo>
                <a:cubicBezTo>
                  <a:pt x="333038" y="191567"/>
                  <a:pt x="297849" y="243425"/>
                  <a:pt x="306580" y="239721"/>
                </a:cubicBezTo>
                <a:cubicBezTo>
                  <a:pt x="315311" y="236017"/>
                  <a:pt x="425642" y="151615"/>
                  <a:pt x="425642" y="144471"/>
                </a:cubicBezTo>
                <a:cubicBezTo>
                  <a:pt x="425642" y="137327"/>
                  <a:pt x="330392" y="192625"/>
                  <a:pt x="306580" y="196858"/>
                </a:cubicBezTo>
                <a:cubicBezTo>
                  <a:pt x="282768" y="201091"/>
                  <a:pt x="333832" y="194213"/>
                  <a:pt x="282767" y="169871"/>
                </a:cubicBezTo>
                <a:cubicBezTo>
                  <a:pt x="231702" y="145529"/>
                  <a:pt x="-7746" y="52396"/>
                  <a:pt x="192" y="50808"/>
                </a:cubicBezTo>
                <a:cubicBezTo>
                  <a:pt x="8130" y="49220"/>
                  <a:pt x="324836" y="160875"/>
                  <a:pt x="330392" y="160346"/>
                </a:cubicBezTo>
                <a:cubicBezTo>
                  <a:pt x="335948" y="159817"/>
                  <a:pt x="49934" y="58745"/>
                  <a:pt x="33530" y="47633"/>
                </a:cubicBezTo>
                <a:cubicBezTo>
                  <a:pt x="17126" y="36521"/>
                  <a:pt x="231967" y="93671"/>
                  <a:pt x="231967" y="93671"/>
                </a:cubicBezTo>
                <a:cubicBezTo>
                  <a:pt x="281709" y="105048"/>
                  <a:pt x="255780" y="131507"/>
                  <a:pt x="331980" y="115896"/>
                </a:cubicBezTo>
                <a:cubicBezTo>
                  <a:pt x="408180" y="100286"/>
                  <a:pt x="674615" y="-1050"/>
                  <a:pt x="689167" y="8"/>
                </a:cubicBezTo>
                <a:cubicBezTo>
                  <a:pt x="703719" y="1066"/>
                  <a:pt x="447867" y="105577"/>
                  <a:pt x="419292" y="122246"/>
                </a:cubicBezTo>
                <a:cubicBezTo>
                  <a:pt x="390717" y="138915"/>
                  <a:pt x="555553" y="83088"/>
                  <a:pt x="547880" y="9049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フリーフォーム: 図形 258">
            <a:extLst>
              <a:ext uri="{FF2B5EF4-FFF2-40B4-BE49-F238E27FC236}">
                <a16:creationId xmlns:a16="http://schemas.microsoft.com/office/drawing/2014/main" id="{33E6598A-A777-418F-858E-BD47E964DFF2}"/>
              </a:ext>
            </a:extLst>
          </p:cNvPr>
          <p:cNvSpPr/>
          <p:nvPr/>
        </p:nvSpPr>
        <p:spPr>
          <a:xfrm>
            <a:off x="3849684" y="4968721"/>
            <a:ext cx="638606" cy="365400"/>
          </a:xfrm>
          <a:custGeom>
            <a:avLst/>
            <a:gdLst>
              <a:gd name="connsiteX0" fmla="*/ 638179 w 638606"/>
              <a:gd name="connsiteY0" fmla="*/ 1742 h 365400"/>
              <a:gd name="connsiteX1" fmla="*/ 466729 w 638606"/>
              <a:gd name="connsiteY1" fmla="*/ 128742 h 365400"/>
              <a:gd name="connsiteX2" fmla="*/ 366716 w 638606"/>
              <a:gd name="connsiteY2" fmla="*/ 222404 h 365400"/>
              <a:gd name="connsiteX3" fmla="*/ 176216 w 638606"/>
              <a:gd name="connsiteY3" fmla="*/ 365279 h 365400"/>
              <a:gd name="connsiteX4" fmla="*/ 374654 w 638606"/>
              <a:gd name="connsiteY4" fmla="*/ 197004 h 365400"/>
              <a:gd name="connsiteX5" fmla="*/ 131766 w 638606"/>
              <a:gd name="connsiteY5" fmla="*/ 222404 h 365400"/>
              <a:gd name="connsiteX6" fmla="*/ 439741 w 638606"/>
              <a:gd name="connsiteY6" fmla="*/ 157317 h 365400"/>
              <a:gd name="connsiteX7" fmla="*/ 4 w 638606"/>
              <a:gd name="connsiteY7" fmla="*/ 157317 h 365400"/>
              <a:gd name="connsiteX8" fmla="*/ 430216 w 638606"/>
              <a:gd name="connsiteY8" fmla="*/ 117629 h 365400"/>
              <a:gd name="connsiteX9" fmla="*/ 106366 w 638606"/>
              <a:gd name="connsiteY9" fmla="*/ 143029 h 365400"/>
              <a:gd name="connsiteX10" fmla="*/ 488954 w 638606"/>
              <a:gd name="connsiteY10" fmla="*/ 90642 h 365400"/>
              <a:gd name="connsiteX11" fmla="*/ 284166 w 638606"/>
              <a:gd name="connsiteY11" fmla="*/ 184304 h 365400"/>
              <a:gd name="connsiteX12" fmla="*/ 457204 w 638606"/>
              <a:gd name="connsiteY12" fmla="*/ 54129 h 365400"/>
              <a:gd name="connsiteX13" fmla="*/ 514354 w 638606"/>
              <a:gd name="connsiteY13" fmla="*/ 54129 h 365400"/>
              <a:gd name="connsiteX14" fmla="*/ 638179 w 638606"/>
              <a:gd name="connsiteY14" fmla="*/ 1742 h 36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38606" h="365400">
                <a:moveTo>
                  <a:pt x="638179" y="1742"/>
                </a:moveTo>
                <a:cubicBezTo>
                  <a:pt x="630242" y="14177"/>
                  <a:pt x="511973" y="91965"/>
                  <a:pt x="466729" y="128742"/>
                </a:cubicBezTo>
                <a:cubicBezTo>
                  <a:pt x="421485" y="165519"/>
                  <a:pt x="415135" y="182981"/>
                  <a:pt x="366716" y="222404"/>
                </a:cubicBezTo>
                <a:cubicBezTo>
                  <a:pt x="318297" y="261827"/>
                  <a:pt x="174893" y="369512"/>
                  <a:pt x="176216" y="365279"/>
                </a:cubicBezTo>
                <a:cubicBezTo>
                  <a:pt x="177539" y="361046"/>
                  <a:pt x="382062" y="220817"/>
                  <a:pt x="374654" y="197004"/>
                </a:cubicBezTo>
                <a:cubicBezTo>
                  <a:pt x="367246" y="173192"/>
                  <a:pt x="120918" y="229018"/>
                  <a:pt x="131766" y="222404"/>
                </a:cubicBezTo>
                <a:cubicBezTo>
                  <a:pt x="142614" y="215790"/>
                  <a:pt x="461701" y="168165"/>
                  <a:pt x="439741" y="157317"/>
                </a:cubicBezTo>
                <a:cubicBezTo>
                  <a:pt x="417781" y="146469"/>
                  <a:pt x="1591" y="163932"/>
                  <a:pt x="4" y="157317"/>
                </a:cubicBezTo>
                <a:cubicBezTo>
                  <a:pt x="-1583" y="150702"/>
                  <a:pt x="412489" y="120010"/>
                  <a:pt x="430216" y="117629"/>
                </a:cubicBezTo>
                <a:cubicBezTo>
                  <a:pt x="447943" y="115248"/>
                  <a:pt x="96576" y="147527"/>
                  <a:pt x="106366" y="143029"/>
                </a:cubicBezTo>
                <a:cubicBezTo>
                  <a:pt x="116156" y="138531"/>
                  <a:pt x="459321" y="83763"/>
                  <a:pt x="488954" y="90642"/>
                </a:cubicBezTo>
                <a:cubicBezTo>
                  <a:pt x="518587" y="97521"/>
                  <a:pt x="289458" y="190389"/>
                  <a:pt x="284166" y="184304"/>
                </a:cubicBezTo>
                <a:cubicBezTo>
                  <a:pt x="278874" y="178219"/>
                  <a:pt x="418839" y="75825"/>
                  <a:pt x="457204" y="54129"/>
                </a:cubicBezTo>
                <a:cubicBezTo>
                  <a:pt x="495569" y="32433"/>
                  <a:pt x="487367" y="61008"/>
                  <a:pt x="514354" y="54129"/>
                </a:cubicBezTo>
                <a:cubicBezTo>
                  <a:pt x="541341" y="47250"/>
                  <a:pt x="646116" y="-10693"/>
                  <a:pt x="638179" y="174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フリーフォーム: 図形 259">
            <a:extLst>
              <a:ext uri="{FF2B5EF4-FFF2-40B4-BE49-F238E27FC236}">
                <a16:creationId xmlns:a16="http://schemas.microsoft.com/office/drawing/2014/main" id="{CD197C13-185E-4518-92D2-639AEB1D176E}"/>
              </a:ext>
            </a:extLst>
          </p:cNvPr>
          <p:cNvSpPr/>
          <p:nvPr/>
        </p:nvSpPr>
        <p:spPr>
          <a:xfrm>
            <a:off x="4076196" y="5376096"/>
            <a:ext cx="386798" cy="328772"/>
          </a:xfrm>
          <a:custGeom>
            <a:avLst/>
            <a:gdLst>
              <a:gd name="connsiteX0" fmla="*/ 384679 w 386798"/>
              <a:gd name="connsiteY0" fmla="*/ 767 h 328772"/>
              <a:gd name="connsiteX1" fmla="*/ 287842 w 386798"/>
              <a:gd name="connsiteY1" fmla="*/ 118242 h 328772"/>
              <a:gd name="connsiteX2" fmla="*/ 364042 w 386798"/>
              <a:gd name="connsiteY2" fmla="*/ 327792 h 328772"/>
              <a:gd name="connsiteX3" fmla="*/ 292604 w 386798"/>
              <a:gd name="connsiteY3" fmla="*/ 194442 h 328772"/>
              <a:gd name="connsiteX4" fmla="*/ 230692 w 386798"/>
              <a:gd name="connsiteY4" fmla="*/ 137292 h 328772"/>
              <a:gd name="connsiteX5" fmla="*/ 295779 w 386798"/>
              <a:gd name="connsiteY5" fmla="*/ 269054 h 328772"/>
              <a:gd name="connsiteX6" fmla="*/ 248154 w 386798"/>
              <a:gd name="connsiteY6" fmla="*/ 223017 h 328772"/>
              <a:gd name="connsiteX7" fmla="*/ 146554 w 386798"/>
              <a:gd name="connsiteY7" fmla="*/ 316679 h 328772"/>
              <a:gd name="connsiteX8" fmla="*/ 504 w 386798"/>
              <a:gd name="connsiteY8" fmla="*/ 283342 h 328772"/>
              <a:gd name="connsiteX9" fmla="*/ 200529 w 386798"/>
              <a:gd name="connsiteY9" fmla="*/ 245242 h 328772"/>
              <a:gd name="connsiteX10" fmla="*/ 175129 w 386798"/>
              <a:gd name="connsiteY10" fmla="*/ 172217 h 328772"/>
              <a:gd name="connsiteX11" fmla="*/ 384679 w 386798"/>
              <a:gd name="connsiteY11" fmla="*/ 767 h 32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6798" h="328772">
                <a:moveTo>
                  <a:pt x="384679" y="767"/>
                </a:moveTo>
                <a:cubicBezTo>
                  <a:pt x="403464" y="-8229"/>
                  <a:pt x="291281" y="63738"/>
                  <a:pt x="287842" y="118242"/>
                </a:cubicBezTo>
                <a:cubicBezTo>
                  <a:pt x="284402" y="172746"/>
                  <a:pt x="363248" y="315092"/>
                  <a:pt x="364042" y="327792"/>
                </a:cubicBezTo>
                <a:cubicBezTo>
                  <a:pt x="364836" y="340492"/>
                  <a:pt x="314829" y="226192"/>
                  <a:pt x="292604" y="194442"/>
                </a:cubicBezTo>
                <a:cubicBezTo>
                  <a:pt x="270379" y="162692"/>
                  <a:pt x="230163" y="124857"/>
                  <a:pt x="230692" y="137292"/>
                </a:cubicBezTo>
                <a:cubicBezTo>
                  <a:pt x="231221" y="149727"/>
                  <a:pt x="292869" y="254766"/>
                  <a:pt x="295779" y="269054"/>
                </a:cubicBezTo>
                <a:cubicBezTo>
                  <a:pt x="298689" y="283342"/>
                  <a:pt x="273025" y="215080"/>
                  <a:pt x="248154" y="223017"/>
                </a:cubicBezTo>
                <a:cubicBezTo>
                  <a:pt x="223283" y="230954"/>
                  <a:pt x="187829" y="306625"/>
                  <a:pt x="146554" y="316679"/>
                </a:cubicBezTo>
                <a:cubicBezTo>
                  <a:pt x="105279" y="326733"/>
                  <a:pt x="-8492" y="295248"/>
                  <a:pt x="504" y="283342"/>
                </a:cubicBezTo>
                <a:cubicBezTo>
                  <a:pt x="9500" y="271436"/>
                  <a:pt x="171425" y="263763"/>
                  <a:pt x="200529" y="245242"/>
                </a:cubicBezTo>
                <a:cubicBezTo>
                  <a:pt x="229633" y="226721"/>
                  <a:pt x="147877" y="210317"/>
                  <a:pt x="175129" y="172217"/>
                </a:cubicBezTo>
                <a:cubicBezTo>
                  <a:pt x="202381" y="134117"/>
                  <a:pt x="365894" y="9763"/>
                  <a:pt x="384679" y="767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フリーフォーム: 図形 260">
            <a:extLst>
              <a:ext uri="{FF2B5EF4-FFF2-40B4-BE49-F238E27FC236}">
                <a16:creationId xmlns:a16="http://schemas.microsoft.com/office/drawing/2014/main" id="{41F46D22-3212-42FD-868B-135E4A5DDF47}"/>
              </a:ext>
            </a:extLst>
          </p:cNvPr>
          <p:cNvSpPr/>
          <p:nvPr/>
        </p:nvSpPr>
        <p:spPr>
          <a:xfrm>
            <a:off x="3992654" y="5314821"/>
            <a:ext cx="419637" cy="183332"/>
          </a:xfrm>
          <a:custGeom>
            <a:avLst/>
            <a:gdLst>
              <a:gd name="connsiteX0" fmla="*/ 407896 w 419637"/>
              <a:gd name="connsiteY0" fmla="*/ 129 h 183332"/>
              <a:gd name="connsiteX1" fmla="*/ 397313 w 419637"/>
              <a:gd name="connsiteY1" fmla="*/ 82679 h 183332"/>
              <a:gd name="connsiteX2" fmla="*/ 187763 w 419637"/>
              <a:gd name="connsiteY2" fmla="*/ 177929 h 183332"/>
              <a:gd name="connsiteX3" fmla="*/ 314763 w 419637"/>
              <a:gd name="connsiteY3" fmla="*/ 131362 h 183332"/>
              <a:gd name="connsiteX4" fmla="*/ 77696 w 419637"/>
              <a:gd name="connsiteY4" fmla="*/ 175812 h 183332"/>
              <a:gd name="connsiteX5" fmla="*/ 16313 w 419637"/>
              <a:gd name="connsiteY5" fmla="*/ 175812 h 183332"/>
              <a:gd name="connsiteX6" fmla="*/ 346513 w 419637"/>
              <a:gd name="connsiteY6" fmla="*/ 101729 h 183332"/>
              <a:gd name="connsiteX7" fmla="*/ 407896 w 419637"/>
              <a:gd name="connsiteY7" fmla="*/ 129 h 183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9637" h="183332">
                <a:moveTo>
                  <a:pt x="407896" y="129"/>
                </a:moveTo>
                <a:cubicBezTo>
                  <a:pt x="416363" y="-3046"/>
                  <a:pt x="434002" y="53046"/>
                  <a:pt x="397313" y="82679"/>
                </a:cubicBezTo>
                <a:cubicBezTo>
                  <a:pt x="360624" y="112312"/>
                  <a:pt x="201521" y="169815"/>
                  <a:pt x="187763" y="177929"/>
                </a:cubicBezTo>
                <a:cubicBezTo>
                  <a:pt x="174005" y="186043"/>
                  <a:pt x="333107" y="131715"/>
                  <a:pt x="314763" y="131362"/>
                </a:cubicBezTo>
                <a:cubicBezTo>
                  <a:pt x="296419" y="131009"/>
                  <a:pt x="127438" y="168404"/>
                  <a:pt x="77696" y="175812"/>
                </a:cubicBezTo>
                <a:cubicBezTo>
                  <a:pt x="27954" y="183220"/>
                  <a:pt x="-28490" y="188159"/>
                  <a:pt x="16313" y="175812"/>
                </a:cubicBezTo>
                <a:cubicBezTo>
                  <a:pt x="61116" y="163465"/>
                  <a:pt x="281955" y="126423"/>
                  <a:pt x="346513" y="101729"/>
                </a:cubicBezTo>
                <a:cubicBezTo>
                  <a:pt x="411071" y="77035"/>
                  <a:pt x="399429" y="3304"/>
                  <a:pt x="407896" y="12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フリーフォーム: 図形 261">
            <a:extLst>
              <a:ext uri="{FF2B5EF4-FFF2-40B4-BE49-F238E27FC236}">
                <a16:creationId xmlns:a16="http://schemas.microsoft.com/office/drawing/2014/main" id="{F7159407-D24E-425F-8E22-9DB3348958B6}"/>
              </a:ext>
            </a:extLst>
          </p:cNvPr>
          <p:cNvSpPr/>
          <p:nvPr/>
        </p:nvSpPr>
        <p:spPr>
          <a:xfrm>
            <a:off x="4855538" y="4902476"/>
            <a:ext cx="540205" cy="704109"/>
          </a:xfrm>
          <a:custGeom>
            <a:avLst/>
            <a:gdLst>
              <a:gd name="connsiteX0" fmla="*/ 80529 w 540205"/>
              <a:gd name="connsiteY0" fmla="*/ 162707 h 704109"/>
              <a:gd name="connsiteX1" fmla="*/ 281612 w 540205"/>
              <a:gd name="connsiteY1" fmla="*/ 361674 h 704109"/>
              <a:gd name="connsiteX2" fmla="*/ 232929 w 540205"/>
              <a:gd name="connsiteY2" fmla="*/ 321457 h 704109"/>
              <a:gd name="connsiteX3" fmla="*/ 385329 w 540205"/>
              <a:gd name="connsiteY3" fmla="*/ 482324 h 704109"/>
              <a:gd name="connsiteX4" fmla="*/ 313362 w 540205"/>
              <a:gd name="connsiteY4" fmla="*/ 429407 h 704109"/>
              <a:gd name="connsiteX5" fmla="*/ 281612 w 540205"/>
              <a:gd name="connsiteY5" fmla="*/ 361674 h 704109"/>
              <a:gd name="connsiteX6" fmla="*/ 425545 w 540205"/>
              <a:gd name="connsiteY6" fmla="*/ 577574 h 704109"/>
              <a:gd name="connsiteX7" fmla="*/ 298545 w 540205"/>
              <a:gd name="connsiteY7" fmla="*/ 454807 h 704109"/>
              <a:gd name="connsiteX8" fmla="*/ 455179 w 540205"/>
              <a:gd name="connsiteY8" fmla="*/ 679174 h 704109"/>
              <a:gd name="connsiteX9" fmla="*/ 537729 w 540205"/>
              <a:gd name="connsiteY9" fmla="*/ 685524 h 704109"/>
              <a:gd name="connsiteX10" fmla="*/ 364162 w 540205"/>
              <a:gd name="connsiteY10" fmla="*/ 562757 h 704109"/>
              <a:gd name="connsiteX11" fmla="*/ 180012 w 540205"/>
              <a:gd name="connsiteY11" fmla="*/ 340507 h 704109"/>
              <a:gd name="connsiteX12" fmla="*/ 326062 w 540205"/>
              <a:gd name="connsiteY12" fmla="*/ 571224 h 704109"/>
              <a:gd name="connsiteX13" fmla="*/ 150379 w 540205"/>
              <a:gd name="connsiteY13" fmla="*/ 306641 h 704109"/>
              <a:gd name="connsiteX14" fmla="*/ 95 w 540205"/>
              <a:gd name="connsiteY14" fmla="*/ 175407 h 704109"/>
              <a:gd name="connsiteX15" fmla="*/ 127095 w 540205"/>
              <a:gd name="connsiteY15" fmla="*/ 3957 h 704109"/>
              <a:gd name="connsiteX16" fmla="*/ 88995 w 540205"/>
              <a:gd name="connsiteY16" fmla="*/ 63224 h 704109"/>
              <a:gd name="connsiteX17" fmla="*/ 80529 w 540205"/>
              <a:gd name="connsiteY17" fmla="*/ 162707 h 70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0205" h="704109">
                <a:moveTo>
                  <a:pt x="80529" y="162707"/>
                </a:moveTo>
                <a:cubicBezTo>
                  <a:pt x="112632" y="212449"/>
                  <a:pt x="256212" y="335216"/>
                  <a:pt x="281612" y="361674"/>
                </a:cubicBezTo>
                <a:cubicBezTo>
                  <a:pt x="307012" y="388132"/>
                  <a:pt x="215643" y="301349"/>
                  <a:pt x="232929" y="321457"/>
                </a:cubicBezTo>
                <a:cubicBezTo>
                  <a:pt x="250215" y="341565"/>
                  <a:pt x="371924" y="464332"/>
                  <a:pt x="385329" y="482324"/>
                </a:cubicBezTo>
                <a:cubicBezTo>
                  <a:pt x="398734" y="500316"/>
                  <a:pt x="330648" y="449515"/>
                  <a:pt x="313362" y="429407"/>
                </a:cubicBezTo>
                <a:cubicBezTo>
                  <a:pt x="296076" y="409299"/>
                  <a:pt x="262915" y="336980"/>
                  <a:pt x="281612" y="361674"/>
                </a:cubicBezTo>
                <a:cubicBezTo>
                  <a:pt x="300309" y="386368"/>
                  <a:pt x="422723" y="562052"/>
                  <a:pt x="425545" y="577574"/>
                </a:cubicBezTo>
                <a:cubicBezTo>
                  <a:pt x="428367" y="593096"/>
                  <a:pt x="293606" y="437874"/>
                  <a:pt x="298545" y="454807"/>
                </a:cubicBezTo>
                <a:cubicBezTo>
                  <a:pt x="303484" y="471740"/>
                  <a:pt x="415315" y="640721"/>
                  <a:pt x="455179" y="679174"/>
                </a:cubicBezTo>
                <a:cubicBezTo>
                  <a:pt x="495043" y="717627"/>
                  <a:pt x="552898" y="704927"/>
                  <a:pt x="537729" y="685524"/>
                </a:cubicBezTo>
                <a:cubicBezTo>
                  <a:pt x="522560" y="666121"/>
                  <a:pt x="423782" y="620260"/>
                  <a:pt x="364162" y="562757"/>
                </a:cubicBezTo>
                <a:cubicBezTo>
                  <a:pt x="304543" y="505254"/>
                  <a:pt x="186362" y="339096"/>
                  <a:pt x="180012" y="340507"/>
                </a:cubicBezTo>
                <a:cubicBezTo>
                  <a:pt x="173662" y="341918"/>
                  <a:pt x="331001" y="576868"/>
                  <a:pt x="326062" y="571224"/>
                </a:cubicBezTo>
                <a:cubicBezTo>
                  <a:pt x="321123" y="565580"/>
                  <a:pt x="204707" y="372610"/>
                  <a:pt x="150379" y="306641"/>
                </a:cubicBezTo>
                <a:cubicBezTo>
                  <a:pt x="96051" y="240672"/>
                  <a:pt x="3976" y="225854"/>
                  <a:pt x="95" y="175407"/>
                </a:cubicBezTo>
                <a:cubicBezTo>
                  <a:pt x="-3786" y="124960"/>
                  <a:pt x="112278" y="22654"/>
                  <a:pt x="127095" y="3957"/>
                </a:cubicBezTo>
                <a:cubicBezTo>
                  <a:pt x="141912" y="-14740"/>
                  <a:pt x="95698" y="37471"/>
                  <a:pt x="88995" y="63224"/>
                </a:cubicBezTo>
                <a:cubicBezTo>
                  <a:pt x="82292" y="88977"/>
                  <a:pt x="48426" y="112965"/>
                  <a:pt x="80529" y="162707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フリーフォーム: 図形 262">
            <a:extLst>
              <a:ext uri="{FF2B5EF4-FFF2-40B4-BE49-F238E27FC236}">
                <a16:creationId xmlns:a16="http://schemas.microsoft.com/office/drawing/2014/main" id="{DCEB1046-3AAE-40D9-BF4B-3278A3A18261}"/>
              </a:ext>
            </a:extLst>
          </p:cNvPr>
          <p:cNvSpPr/>
          <p:nvPr/>
        </p:nvSpPr>
        <p:spPr>
          <a:xfrm>
            <a:off x="4922529" y="4358378"/>
            <a:ext cx="918812" cy="352664"/>
          </a:xfrm>
          <a:custGeom>
            <a:avLst/>
            <a:gdLst>
              <a:gd name="connsiteX0" fmla="*/ 309 w 918812"/>
              <a:gd name="connsiteY0" fmla="*/ 48522 h 352664"/>
              <a:gd name="connsiteX1" fmla="*/ 55871 w 918812"/>
              <a:gd name="connsiteY1" fmla="*/ 118372 h 352664"/>
              <a:gd name="connsiteX2" fmla="*/ 52696 w 918812"/>
              <a:gd name="connsiteY2" fmla="*/ 239022 h 352664"/>
              <a:gd name="connsiteX3" fmla="*/ 57459 w 918812"/>
              <a:gd name="connsiteY3" fmla="*/ 191397 h 352664"/>
              <a:gd name="connsiteX4" fmla="*/ 390834 w 918812"/>
              <a:gd name="connsiteY4" fmla="*/ 213622 h 352664"/>
              <a:gd name="connsiteX5" fmla="*/ 152709 w 918812"/>
              <a:gd name="connsiteY5" fmla="*/ 208860 h 352664"/>
              <a:gd name="connsiteX6" fmla="*/ 492434 w 918812"/>
              <a:gd name="connsiteY6" fmla="*/ 165997 h 352664"/>
              <a:gd name="connsiteX7" fmla="*/ 659121 w 918812"/>
              <a:gd name="connsiteY7" fmla="*/ 162822 h 352664"/>
              <a:gd name="connsiteX8" fmla="*/ 405121 w 918812"/>
              <a:gd name="connsiteY8" fmla="*/ 215210 h 352664"/>
              <a:gd name="connsiteX9" fmla="*/ 660709 w 918812"/>
              <a:gd name="connsiteY9" fmla="*/ 213622 h 352664"/>
              <a:gd name="connsiteX10" fmla="*/ 770246 w 918812"/>
              <a:gd name="connsiteY10" fmla="*/ 283472 h 352664"/>
              <a:gd name="connsiteX11" fmla="*/ 722621 w 918812"/>
              <a:gd name="connsiteY11" fmla="*/ 239022 h 352664"/>
              <a:gd name="connsiteX12" fmla="*/ 854384 w 918812"/>
              <a:gd name="connsiteY12" fmla="*/ 308872 h 352664"/>
              <a:gd name="connsiteX13" fmla="*/ 917884 w 918812"/>
              <a:gd name="connsiteY13" fmla="*/ 350147 h 352664"/>
              <a:gd name="connsiteX14" fmla="*/ 809934 w 918812"/>
              <a:gd name="connsiteY14" fmla="*/ 235847 h 352664"/>
              <a:gd name="connsiteX15" fmla="*/ 671821 w 918812"/>
              <a:gd name="connsiteY15" fmla="*/ 94560 h 352664"/>
              <a:gd name="connsiteX16" fmla="*/ 563871 w 918812"/>
              <a:gd name="connsiteY16" fmla="*/ 59635 h 352664"/>
              <a:gd name="connsiteX17" fmla="*/ 738496 w 918812"/>
              <a:gd name="connsiteY17" fmla="*/ 154885 h 352664"/>
              <a:gd name="connsiteX18" fmla="*/ 538471 w 918812"/>
              <a:gd name="connsiteY18" fmla="*/ 92972 h 352664"/>
              <a:gd name="connsiteX19" fmla="*/ 268596 w 918812"/>
              <a:gd name="connsiteY19" fmla="*/ 150122 h 352664"/>
              <a:gd name="connsiteX20" fmla="*/ 362259 w 918812"/>
              <a:gd name="connsiteY20" fmla="*/ 89797 h 352664"/>
              <a:gd name="connsiteX21" fmla="*/ 287646 w 918812"/>
              <a:gd name="connsiteY21" fmla="*/ 96147 h 352664"/>
              <a:gd name="connsiteX22" fmla="*/ 435284 w 918812"/>
              <a:gd name="connsiteY22" fmla="*/ 24710 h 352664"/>
              <a:gd name="connsiteX23" fmla="*/ 220971 w 918812"/>
              <a:gd name="connsiteY23" fmla="*/ 107260 h 352664"/>
              <a:gd name="connsiteX24" fmla="*/ 178109 w 918812"/>
              <a:gd name="connsiteY24" fmla="*/ 158060 h 352664"/>
              <a:gd name="connsiteX25" fmla="*/ 227321 w 918812"/>
              <a:gd name="connsiteY25" fmla="*/ 61222 h 352664"/>
              <a:gd name="connsiteX26" fmla="*/ 160646 w 918812"/>
              <a:gd name="connsiteY26" fmla="*/ 81860 h 352664"/>
              <a:gd name="connsiteX27" fmla="*/ 117784 w 918812"/>
              <a:gd name="connsiteY27" fmla="*/ 21535 h 352664"/>
              <a:gd name="connsiteX28" fmla="*/ 70159 w 918812"/>
              <a:gd name="connsiteY28" fmla="*/ 897 h 352664"/>
              <a:gd name="connsiteX29" fmla="*/ 109846 w 918812"/>
              <a:gd name="connsiteY29" fmla="*/ 46935 h 352664"/>
              <a:gd name="connsiteX30" fmla="*/ 186046 w 918812"/>
              <a:gd name="connsiteY30" fmla="*/ 143772 h 352664"/>
              <a:gd name="connsiteX31" fmla="*/ 135246 w 918812"/>
              <a:gd name="connsiteY31" fmla="*/ 91385 h 352664"/>
              <a:gd name="connsiteX32" fmla="*/ 82859 w 918812"/>
              <a:gd name="connsiteY32" fmla="*/ 45347 h 352664"/>
              <a:gd name="connsiteX33" fmla="*/ 113021 w 918812"/>
              <a:gd name="connsiteY33" fmla="*/ 139010 h 352664"/>
              <a:gd name="connsiteX34" fmla="*/ 84446 w 918812"/>
              <a:gd name="connsiteY34" fmla="*/ 105672 h 352664"/>
              <a:gd name="connsiteX35" fmla="*/ 309 w 918812"/>
              <a:gd name="connsiteY35" fmla="*/ 48522 h 352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18812" h="352664">
                <a:moveTo>
                  <a:pt x="309" y="48522"/>
                </a:moveTo>
                <a:cubicBezTo>
                  <a:pt x="-4453" y="50639"/>
                  <a:pt x="47140" y="86622"/>
                  <a:pt x="55871" y="118372"/>
                </a:cubicBezTo>
                <a:cubicBezTo>
                  <a:pt x="64602" y="150122"/>
                  <a:pt x="52431" y="226851"/>
                  <a:pt x="52696" y="239022"/>
                </a:cubicBezTo>
                <a:cubicBezTo>
                  <a:pt x="52961" y="251193"/>
                  <a:pt x="1103" y="195630"/>
                  <a:pt x="57459" y="191397"/>
                </a:cubicBezTo>
                <a:lnTo>
                  <a:pt x="390834" y="213622"/>
                </a:lnTo>
                <a:cubicBezTo>
                  <a:pt x="406709" y="216532"/>
                  <a:pt x="135776" y="216797"/>
                  <a:pt x="152709" y="208860"/>
                </a:cubicBezTo>
                <a:cubicBezTo>
                  <a:pt x="169642" y="200923"/>
                  <a:pt x="408032" y="173670"/>
                  <a:pt x="492434" y="165997"/>
                </a:cubicBezTo>
                <a:cubicBezTo>
                  <a:pt x="576836" y="158324"/>
                  <a:pt x="673673" y="154620"/>
                  <a:pt x="659121" y="162822"/>
                </a:cubicBezTo>
                <a:cubicBezTo>
                  <a:pt x="644569" y="171024"/>
                  <a:pt x="404856" y="206743"/>
                  <a:pt x="405121" y="215210"/>
                </a:cubicBezTo>
                <a:cubicBezTo>
                  <a:pt x="405386" y="223677"/>
                  <a:pt x="599855" y="202245"/>
                  <a:pt x="660709" y="213622"/>
                </a:cubicBezTo>
                <a:cubicBezTo>
                  <a:pt x="721563" y="224999"/>
                  <a:pt x="759927" y="279239"/>
                  <a:pt x="770246" y="283472"/>
                </a:cubicBezTo>
                <a:cubicBezTo>
                  <a:pt x="780565" y="287705"/>
                  <a:pt x="708598" y="234789"/>
                  <a:pt x="722621" y="239022"/>
                </a:cubicBezTo>
                <a:cubicBezTo>
                  <a:pt x="736644" y="243255"/>
                  <a:pt x="821840" y="290351"/>
                  <a:pt x="854384" y="308872"/>
                </a:cubicBezTo>
                <a:cubicBezTo>
                  <a:pt x="886928" y="327393"/>
                  <a:pt x="925292" y="362318"/>
                  <a:pt x="917884" y="350147"/>
                </a:cubicBezTo>
                <a:cubicBezTo>
                  <a:pt x="910476" y="337976"/>
                  <a:pt x="850945" y="278445"/>
                  <a:pt x="809934" y="235847"/>
                </a:cubicBezTo>
                <a:cubicBezTo>
                  <a:pt x="768924" y="193249"/>
                  <a:pt x="712831" y="123929"/>
                  <a:pt x="671821" y="94560"/>
                </a:cubicBezTo>
                <a:cubicBezTo>
                  <a:pt x="630811" y="65191"/>
                  <a:pt x="552759" y="49581"/>
                  <a:pt x="563871" y="59635"/>
                </a:cubicBezTo>
                <a:cubicBezTo>
                  <a:pt x="574983" y="69689"/>
                  <a:pt x="742729" y="149329"/>
                  <a:pt x="738496" y="154885"/>
                </a:cubicBezTo>
                <a:cubicBezTo>
                  <a:pt x="734263" y="160441"/>
                  <a:pt x="616788" y="93766"/>
                  <a:pt x="538471" y="92972"/>
                </a:cubicBezTo>
                <a:cubicBezTo>
                  <a:pt x="460154" y="92178"/>
                  <a:pt x="297965" y="150651"/>
                  <a:pt x="268596" y="150122"/>
                </a:cubicBezTo>
                <a:cubicBezTo>
                  <a:pt x="239227" y="149593"/>
                  <a:pt x="359084" y="98793"/>
                  <a:pt x="362259" y="89797"/>
                </a:cubicBezTo>
                <a:cubicBezTo>
                  <a:pt x="365434" y="80801"/>
                  <a:pt x="275475" y="106995"/>
                  <a:pt x="287646" y="96147"/>
                </a:cubicBezTo>
                <a:cubicBezTo>
                  <a:pt x="299817" y="85299"/>
                  <a:pt x="446396" y="22858"/>
                  <a:pt x="435284" y="24710"/>
                </a:cubicBezTo>
                <a:cubicBezTo>
                  <a:pt x="424172" y="26562"/>
                  <a:pt x="263833" y="85035"/>
                  <a:pt x="220971" y="107260"/>
                </a:cubicBezTo>
                <a:cubicBezTo>
                  <a:pt x="178109" y="129485"/>
                  <a:pt x="177051" y="165733"/>
                  <a:pt x="178109" y="158060"/>
                </a:cubicBezTo>
                <a:cubicBezTo>
                  <a:pt x="179167" y="150387"/>
                  <a:pt x="230232" y="73922"/>
                  <a:pt x="227321" y="61222"/>
                </a:cubicBezTo>
                <a:cubicBezTo>
                  <a:pt x="224411" y="48522"/>
                  <a:pt x="178902" y="88475"/>
                  <a:pt x="160646" y="81860"/>
                </a:cubicBezTo>
                <a:cubicBezTo>
                  <a:pt x="142390" y="75245"/>
                  <a:pt x="132865" y="35029"/>
                  <a:pt x="117784" y="21535"/>
                </a:cubicBezTo>
                <a:cubicBezTo>
                  <a:pt x="102703" y="8041"/>
                  <a:pt x="71482" y="-3336"/>
                  <a:pt x="70159" y="897"/>
                </a:cubicBezTo>
                <a:cubicBezTo>
                  <a:pt x="68836" y="5130"/>
                  <a:pt x="90532" y="23123"/>
                  <a:pt x="109846" y="46935"/>
                </a:cubicBezTo>
                <a:cubicBezTo>
                  <a:pt x="129160" y="70747"/>
                  <a:pt x="181813" y="136364"/>
                  <a:pt x="186046" y="143772"/>
                </a:cubicBezTo>
                <a:cubicBezTo>
                  <a:pt x="190279" y="151180"/>
                  <a:pt x="152444" y="107789"/>
                  <a:pt x="135246" y="91385"/>
                </a:cubicBezTo>
                <a:cubicBezTo>
                  <a:pt x="118048" y="74981"/>
                  <a:pt x="86563" y="37410"/>
                  <a:pt x="82859" y="45347"/>
                </a:cubicBezTo>
                <a:cubicBezTo>
                  <a:pt x="79155" y="53284"/>
                  <a:pt x="112757" y="128956"/>
                  <a:pt x="113021" y="139010"/>
                </a:cubicBezTo>
                <a:cubicBezTo>
                  <a:pt x="113285" y="149064"/>
                  <a:pt x="101379" y="118107"/>
                  <a:pt x="84446" y="105672"/>
                </a:cubicBezTo>
                <a:cubicBezTo>
                  <a:pt x="67513" y="93237"/>
                  <a:pt x="5071" y="46405"/>
                  <a:pt x="309" y="4852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フリーフォーム: 図形 263">
            <a:extLst>
              <a:ext uri="{FF2B5EF4-FFF2-40B4-BE49-F238E27FC236}">
                <a16:creationId xmlns:a16="http://schemas.microsoft.com/office/drawing/2014/main" id="{05FE6195-3179-45EC-A696-742271E00352}"/>
              </a:ext>
            </a:extLst>
          </p:cNvPr>
          <p:cNvSpPr/>
          <p:nvPr/>
        </p:nvSpPr>
        <p:spPr>
          <a:xfrm>
            <a:off x="3713112" y="4344965"/>
            <a:ext cx="896845" cy="375301"/>
          </a:xfrm>
          <a:custGeom>
            <a:avLst/>
            <a:gdLst>
              <a:gd name="connsiteX0" fmla="*/ 833488 w 896845"/>
              <a:gd name="connsiteY0" fmla="*/ 34948 h 375301"/>
              <a:gd name="connsiteX1" fmla="*/ 895401 w 896845"/>
              <a:gd name="connsiteY1" fmla="*/ 147660 h 375301"/>
              <a:gd name="connsiteX2" fmla="*/ 876351 w 896845"/>
              <a:gd name="connsiteY2" fmla="*/ 215923 h 375301"/>
              <a:gd name="connsiteX3" fmla="*/ 866826 w 896845"/>
              <a:gd name="connsiteY3" fmla="*/ 160360 h 375301"/>
              <a:gd name="connsiteX4" fmla="*/ 855713 w 896845"/>
              <a:gd name="connsiteY4" fmla="*/ 233385 h 375301"/>
              <a:gd name="connsiteX5" fmla="*/ 798563 w 896845"/>
              <a:gd name="connsiteY5" fmla="*/ 138135 h 375301"/>
              <a:gd name="connsiteX6" fmla="*/ 776338 w 896845"/>
              <a:gd name="connsiteY6" fmla="*/ 239735 h 375301"/>
              <a:gd name="connsiteX7" fmla="*/ 765226 w 896845"/>
              <a:gd name="connsiteY7" fmla="*/ 198460 h 375301"/>
              <a:gd name="connsiteX8" fmla="*/ 612826 w 896845"/>
              <a:gd name="connsiteY8" fmla="*/ 141310 h 375301"/>
              <a:gd name="connsiteX9" fmla="*/ 765226 w 896845"/>
              <a:gd name="connsiteY9" fmla="*/ 198460 h 375301"/>
              <a:gd name="connsiteX10" fmla="*/ 439788 w 896845"/>
              <a:gd name="connsiteY10" fmla="*/ 165123 h 375301"/>
              <a:gd name="connsiteX11" fmla="*/ 568376 w 896845"/>
              <a:gd name="connsiteY11" fmla="*/ 200048 h 375301"/>
              <a:gd name="connsiteX12" fmla="*/ 373113 w 896845"/>
              <a:gd name="connsiteY12" fmla="*/ 188935 h 375301"/>
              <a:gd name="connsiteX13" fmla="*/ 193726 w 896845"/>
              <a:gd name="connsiteY13" fmla="*/ 207985 h 375301"/>
              <a:gd name="connsiteX14" fmla="*/ 404863 w 896845"/>
              <a:gd name="connsiteY14" fmla="*/ 157185 h 375301"/>
              <a:gd name="connsiteX15" fmla="*/ 155626 w 896845"/>
              <a:gd name="connsiteY15" fmla="*/ 219098 h 375301"/>
              <a:gd name="connsiteX16" fmla="*/ 93713 w 896845"/>
              <a:gd name="connsiteY16" fmla="*/ 320698 h 375301"/>
              <a:gd name="connsiteX17" fmla="*/ 93713 w 896845"/>
              <a:gd name="connsiteY17" fmla="*/ 346098 h 375301"/>
              <a:gd name="connsiteX18" fmla="*/ 51 w 896845"/>
              <a:gd name="connsiteY18" fmla="*/ 373085 h 375301"/>
              <a:gd name="connsiteX19" fmla="*/ 108001 w 896845"/>
              <a:gd name="connsiteY19" fmla="*/ 284185 h 375301"/>
              <a:gd name="connsiteX20" fmla="*/ 23863 w 896845"/>
              <a:gd name="connsiteY20" fmla="*/ 293710 h 375301"/>
              <a:gd name="connsiteX21" fmla="*/ 120701 w 896845"/>
              <a:gd name="connsiteY21" fmla="*/ 206398 h 375301"/>
              <a:gd name="connsiteX22" fmla="*/ 50851 w 896845"/>
              <a:gd name="connsiteY22" fmla="*/ 214335 h 375301"/>
              <a:gd name="connsiteX23" fmla="*/ 306438 w 896845"/>
              <a:gd name="connsiteY23" fmla="*/ 47648 h 375301"/>
              <a:gd name="connsiteX24" fmla="*/ 228651 w 896845"/>
              <a:gd name="connsiteY24" fmla="*/ 92098 h 375301"/>
              <a:gd name="connsiteX25" fmla="*/ 611238 w 896845"/>
              <a:gd name="connsiteY25" fmla="*/ 76223 h 375301"/>
              <a:gd name="connsiteX26" fmla="*/ 430263 w 896845"/>
              <a:gd name="connsiteY26" fmla="*/ 28598 h 375301"/>
              <a:gd name="connsiteX27" fmla="*/ 714426 w 896845"/>
              <a:gd name="connsiteY27" fmla="*/ 98448 h 375301"/>
              <a:gd name="connsiteX28" fmla="*/ 631876 w 896845"/>
              <a:gd name="connsiteY28" fmla="*/ 23 h 375301"/>
              <a:gd name="connsiteX29" fmla="*/ 779513 w 896845"/>
              <a:gd name="connsiteY29" fmla="*/ 88923 h 375301"/>
              <a:gd name="connsiteX30" fmla="*/ 779513 w 896845"/>
              <a:gd name="connsiteY30" fmla="*/ 60348 h 375301"/>
              <a:gd name="connsiteX31" fmla="*/ 822376 w 896845"/>
              <a:gd name="connsiteY31" fmla="*/ 160360 h 375301"/>
              <a:gd name="connsiteX32" fmla="*/ 882701 w 896845"/>
              <a:gd name="connsiteY32" fmla="*/ 131785 h 375301"/>
              <a:gd name="connsiteX33" fmla="*/ 833488 w 896845"/>
              <a:gd name="connsiteY33" fmla="*/ 34948 h 375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96845" h="375301">
                <a:moveTo>
                  <a:pt x="833488" y="34948"/>
                </a:moveTo>
                <a:cubicBezTo>
                  <a:pt x="835605" y="37594"/>
                  <a:pt x="888257" y="117498"/>
                  <a:pt x="895401" y="147660"/>
                </a:cubicBezTo>
                <a:cubicBezTo>
                  <a:pt x="902545" y="177822"/>
                  <a:pt x="881113" y="213806"/>
                  <a:pt x="876351" y="215923"/>
                </a:cubicBezTo>
                <a:cubicBezTo>
                  <a:pt x="871589" y="218040"/>
                  <a:pt x="870266" y="157450"/>
                  <a:pt x="866826" y="160360"/>
                </a:cubicBezTo>
                <a:cubicBezTo>
                  <a:pt x="863386" y="163270"/>
                  <a:pt x="867090" y="237089"/>
                  <a:pt x="855713" y="233385"/>
                </a:cubicBezTo>
                <a:cubicBezTo>
                  <a:pt x="844336" y="229681"/>
                  <a:pt x="811792" y="137077"/>
                  <a:pt x="798563" y="138135"/>
                </a:cubicBezTo>
                <a:cubicBezTo>
                  <a:pt x="785334" y="139193"/>
                  <a:pt x="781894" y="229681"/>
                  <a:pt x="776338" y="239735"/>
                </a:cubicBezTo>
                <a:cubicBezTo>
                  <a:pt x="770782" y="249789"/>
                  <a:pt x="792478" y="214864"/>
                  <a:pt x="765226" y="198460"/>
                </a:cubicBezTo>
                <a:cubicBezTo>
                  <a:pt x="737974" y="182056"/>
                  <a:pt x="612826" y="141310"/>
                  <a:pt x="612826" y="141310"/>
                </a:cubicBezTo>
                <a:cubicBezTo>
                  <a:pt x="612826" y="141310"/>
                  <a:pt x="794066" y="194491"/>
                  <a:pt x="765226" y="198460"/>
                </a:cubicBezTo>
                <a:cubicBezTo>
                  <a:pt x="736386" y="202429"/>
                  <a:pt x="472596" y="164858"/>
                  <a:pt x="439788" y="165123"/>
                </a:cubicBezTo>
                <a:cubicBezTo>
                  <a:pt x="406980" y="165388"/>
                  <a:pt x="579488" y="196079"/>
                  <a:pt x="568376" y="200048"/>
                </a:cubicBezTo>
                <a:cubicBezTo>
                  <a:pt x="557264" y="204017"/>
                  <a:pt x="435555" y="187612"/>
                  <a:pt x="373113" y="188935"/>
                </a:cubicBezTo>
                <a:cubicBezTo>
                  <a:pt x="310671" y="190258"/>
                  <a:pt x="188434" y="213277"/>
                  <a:pt x="193726" y="207985"/>
                </a:cubicBezTo>
                <a:cubicBezTo>
                  <a:pt x="199018" y="202693"/>
                  <a:pt x="411213" y="155333"/>
                  <a:pt x="404863" y="157185"/>
                </a:cubicBezTo>
                <a:cubicBezTo>
                  <a:pt x="398513" y="159037"/>
                  <a:pt x="207484" y="191846"/>
                  <a:pt x="155626" y="219098"/>
                </a:cubicBezTo>
                <a:cubicBezTo>
                  <a:pt x="103768" y="246350"/>
                  <a:pt x="104032" y="299531"/>
                  <a:pt x="93713" y="320698"/>
                </a:cubicBezTo>
                <a:cubicBezTo>
                  <a:pt x="83394" y="341865"/>
                  <a:pt x="109323" y="337367"/>
                  <a:pt x="93713" y="346098"/>
                </a:cubicBezTo>
                <a:cubicBezTo>
                  <a:pt x="78103" y="354829"/>
                  <a:pt x="-2330" y="383404"/>
                  <a:pt x="51" y="373085"/>
                </a:cubicBezTo>
                <a:cubicBezTo>
                  <a:pt x="2432" y="362766"/>
                  <a:pt x="104032" y="297414"/>
                  <a:pt x="108001" y="284185"/>
                </a:cubicBezTo>
                <a:cubicBezTo>
                  <a:pt x="111970" y="270956"/>
                  <a:pt x="21746" y="306675"/>
                  <a:pt x="23863" y="293710"/>
                </a:cubicBezTo>
                <a:cubicBezTo>
                  <a:pt x="25980" y="280745"/>
                  <a:pt x="116203" y="219627"/>
                  <a:pt x="120701" y="206398"/>
                </a:cubicBezTo>
                <a:cubicBezTo>
                  <a:pt x="125199" y="193169"/>
                  <a:pt x="19895" y="240793"/>
                  <a:pt x="50851" y="214335"/>
                </a:cubicBezTo>
                <a:cubicBezTo>
                  <a:pt x="81807" y="187877"/>
                  <a:pt x="276805" y="68021"/>
                  <a:pt x="306438" y="47648"/>
                </a:cubicBezTo>
                <a:cubicBezTo>
                  <a:pt x="336071" y="27275"/>
                  <a:pt x="177851" y="87336"/>
                  <a:pt x="228651" y="92098"/>
                </a:cubicBezTo>
                <a:cubicBezTo>
                  <a:pt x="279451" y="96860"/>
                  <a:pt x="577636" y="86806"/>
                  <a:pt x="611238" y="76223"/>
                </a:cubicBezTo>
                <a:cubicBezTo>
                  <a:pt x="644840" y="65640"/>
                  <a:pt x="413065" y="24894"/>
                  <a:pt x="430263" y="28598"/>
                </a:cubicBezTo>
                <a:cubicBezTo>
                  <a:pt x="447461" y="32302"/>
                  <a:pt x="680824" y="103210"/>
                  <a:pt x="714426" y="98448"/>
                </a:cubicBezTo>
                <a:cubicBezTo>
                  <a:pt x="748028" y="93686"/>
                  <a:pt x="621028" y="1610"/>
                  <a:pt x="631876" y="23"/>
                </a:cubicBezTo>
                <a:cubicBezTo>
                  <a:pt x="642724" y="-1564"/>
                  <a:pt x="754907" y="78869"/>
                  <a:pt x="779513" y="88923"/>
                </a:cubicBezTo>
                <a:cubicBezTo>
                  <a:pt x="804119" y="98977"/>
                  <a:pt x="772369" y="48442"/>
                  <a:pt x="779513" y="60348"/>
                </a:cubicBezTo>
                <a:cubicBezTo>
                  <a:pt x="786657" y="72254"/>
                  <a:pt x="805178" y="148454"/>
                  <a:pt x="822376" y="160360"/>
                </a:cubicBezTo>
                <a:cubicBezTo>
                  <a:pt x="839574" y="172266"/>
                  <a:pt x="877674" y="147395"/>
                  <a:pt x="882701" y="131785"/>
                </a:cubicBezTo>
                <a:cubicBezTo>
                  <a:pt x="887728" y="116175"/>
                  <a:pt x="831371" y="32302"/>
                  <a:pt x="833488" y="3494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フリーフォーム: 図形 264">
            <a:extLst>
              <a:ext uri="{FF2B5EF4-FFF2-40B4-BE49-F238E27FC236}">
                <a16:creationId xmlns:a16="http://schemas.microsoft.com/office/drawing/2014/main" id="{9C010D38-FEE9-4752-836D-BC953C3624A0}"/>
              </a:ext>
            </a:extLst>
          </p:cNvPr>
          <p:cNvSpPr/>
          <p:nvPr/>
        </p:nvSpPr>
        <p:spPr>
          <a:xfrm>
            <a:off x="4378930" y="5847888"/>
            <a:ext cx="433589" cy="203885"/>
          </a:xfrm>
          <a:custGeom>
            <a:avLst/>
            <a:gdLst>
              <a:gd name="connsiteX0" fmla="*/ 983 w 433589"/>
              <a:gd name="connsiteY0" fmla="*/ 170325 h 203885"/>
              <a:gd name="connsiteX1" fmla="*/ 177195 w 433589"/>
              <a:gd name="connsiteY1" fmla="*/ 76662 h 203885"/>
              <a:gd name="connsiteX2" fmla="*/ 139095 w 433589"/>
              <a:gd name="connsiteY2" fmla="*/ 86187 h 203885"/>
              <a:gd name="connsiteX3" fmla="*/ 291495 w 433589"/>
              <a:gd name="connsiteY3" fmla="*/ 17925 h 203885"/>
              <a:gd name="connsiteX4" fmla="*/ 278795 w 433589"/>
              <a:gd name="connsiteY4" fmla="*/ 13162 h 203885"/>
              <a:gd name="connsiteX5" fmla="*/ 310545 w 433589"/>
              <a:gd name="connsiteY5" fmla="*/ 2050 h 203885"/>
              <a:gd name="connsiteX6" fmla="*/ 428020 w 433589"/>
              <a:gd name="connsiteY6" fmla="*/ 59200 h 203885"/>
              <a:gd name="connsiteX7" fmla="*/ 413733 w 433589"/>
              <a:gd name="connsiteY7" fmla="*/ 41737 h 203885"/>
              <a:gd name="connsiteX8" fmla="*/ 405795 w 433589"/>
              <a:gd name="connsiteY8" fmla="*/ 70312 h 203885"/>
              <a:gd name="connsiteX9" fmla="*/ 426433 w 433589"/>
              <a:gd name="connsiteY9" fmla="*/ 135400 h 203885"/>
              <a:gd name="connsiteX10" fmla="*/ 412145 w 433589"/>
              <a:gd name="connsiteY10" fmla="*/ 92537 h 203885"/>
              <a:gd name="connsiteX11" fmla="*/ 432783 w 433589"/>
              <a:gd name="connsiteY11" fmla="*/ 144925 h 203885"/>
              <a:gd name="connsiteX12" fmla="*/ 385158 w 433589"/>
              <a:gd name="connsiteY12" fmla="*/ 138575 h 203885"/>
              <a:gd name="connsiteX13" fmla="*/ 232758 w 433589"/>
              <a:gd name="connsiteY13" fmla="*/ 140162 h 203885"/>
              <a:gd name="connsiteX14" fmla="*/ 328008 w 433589"/>
              <a:gd name="connsiteY14" fmla="*/ 124287 h 203885"/>
              <a:gd name="connsiteX15" fmla="*/ 169258 w 433589"/>
              <a:gd name="connsiteY15" fmla="*/ 156037 h 203885"/>
              <a:gd name="connsiteX16" fmla="*/ 88295 w 433589"/>
              <a:gd name="connsiteY16" fmla="*/ 183025 h 203885"/>
              <a:gd name="connsiteX17" fmla="*/ 166083 w 433589"/>
              <a:gd name="connsiteY17" fmla="*/ 160800 h 203885"/>
              <a:gd name="connsiteX18" fmla="*/ 53370 w 433589"/>
              <a:gd name="connsiteY18" fmla="*/ 190962 h 203885"/>
              <a:gd name="connsiteX19" fmla="*/ 102583 w 433589"/>
              <a:gd name="connsiteY19" fmla="*/ 203662 h 203885"/>
              <a:gd name="connsiteX20" fmla="*/ 983 w 433589"/>
              <a:gd name="connsiteY20" fmla="*/ 170325 h 203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3589" h="203885">
                <a:moveTo>
                  <a:pt x="983" y="170325"/>
                </a:moveTo>
                <a:cubicBezTo>
                  <a:pt x="13418" y="149158"/>
                  <a:pt x="154176" y="90685"/>
                  <a:pt x="177195" y="76662"/>
                </a:cubicBezTo>
                <a:cubicBezTo>
                  <a:pt x="200214" y="62639"/>
                  <a:pt x="120045" y="95976"/>
                  <a:pt x="139095" y="86187"/>
                </a:cubicBezTo>
                <a:cubicBezTo>
                  <a:pt x="158145" y="76398"/>
                  <a:pt x="268212" y="30096"/>
                  <a:pt x="291495" y="17925"/>
                </a:cubicBezTo>
                <a:cubicBezTo>
                  <a:pt x="314778" y="5754"/>
                  <a:pt x="275620" y="15808"/>
                  <a:pt x="278795" y="13162"/>
                </a:cubicBezTo>
                <a:cubicBezTo>
                  <a:pt x="281970" y="10516"/>
                  <a:pt x="285674" y="-5623"/>
                  <a:pt x="310545" y="2050"/>
                </a:cubicBezTo>
                <a:cubicBezTo>
                  <a:pt x="335416" y="9723"/>
                  <a:pt x="410822" y="52585"/>
                  <a:pt x="428020" y="59200"/>
                </a:cubicBezTo>
                <a:cubicBezTo>
                  <a:pt x="445218" y="65814"/>
                  <a:pt x="417437" y="39885"/>
                  <a:pt x="413733" y="41737"/>
                </a:cubicBezTo>
                <a:cubicBezTo>
                  <a:pt x="410029" y="43589"/>
                  <a:pt x="403678" y="54702"/>
                  <a:pt x="405795" y="70312"/>
                </a:cubicBezTo>
                <a:cubicBezTo>
                  <a:pt x="407912" y="85922"/>
                  <a:pt x="425375" y="131696"/>
                  <a:pt x="426433" y="135400"/>
                </a:cubicBezTo>
                <a:cubicBezTo>
                  <a:pt x="427491" y="139104"/>
                  <a:pt x="411087" y="90949"/>
                  <a:pt x="412145" y="92537"/>
                </a:cubicBezTo>
                <a:cubicBezTo>
                  <a:pt x="413203" y="94125"/>
                  <a:pt x="437281" y="137252"/>
                  <a:pt x="432783" y="144925"/>
                </a:cubicBezTo>
                <a:cubicBezTo>
                  <a:pt x="428285" y="152598"/>
                  <a:pt x="418495" y="139369"/>
                  <a:pt x="385158" y="138575"/>
                </a:cubicBezTo>
                <a:cubicBezTo>
                  <a:pt x="351821" y="137781"/>
                  <a:pt x="242283" y="142543"/>
                  <a:pt x="232758" y="140162"/>
                </a:cubicBezTo>
                <a:cubicBezTo>
                  <a:pt x="223233" y="137781"/>
                  <a:pt x="338591" y="121641"/>
                  <a:pt x="328008" y="124287"/>
                </a:cubicBezTo>
                <a:cubicBezTo>
                  <a:pt x="317425" y="126933"/>
                  <a:pt x="209210" y="146247"/>
                  <a:pt x="169258" y="156037"/>
                </a:cubicBezTo>
                <a:cubicBezTo>
                  <a:pt x="129306" y="165827"/>
                  <a:pt x="88824" y="182231"/>
                  <a:pt x="88295" y="183025"/>
                </a:cubicBezTo>
                <a:cubicBezTo>
                  <a:pt x="87766" y="183819"/>
                  <a:pt x="171904" y="159477"/>
                  <a:pt x="166083" y="160800"/>
                </a:cubicBezTo>
                <a:cubicBezTo>
                  <a:pt x="160262" y="162123"/>
                  <a:pt x="63953" y="183818"/>
                  <a:pt x="53370" y="190962"/>
                </a:cubicBezTo>
                <a:cubicBezTo>
                  <a:pt x="42787" y="198106"/>
                  <a:pt x="107081" y="205249"/>
                  <a:pt x="102583" y="203662"/>
                </a:cubicBezTo>
                <a:cubicBezTo>
                  <a:pt x="98085" y="202075"/>
                  <a:pt x="-11452" y="191492"/>
                  <a:pt x="983" y="170325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フリーフォーム: 図形 265">
            <a:extLst>
              <a:ext uri="{FF2B5EF4-FFF2-40B4-BE49-F238E27FC236}">
                <a16:creationId xmlns:a16="http://schemas.microsoft.com/office/drawing/2014/main" id="{226C53DB-2047-4058-91EE-9D90C729C6C7}"/>
              </a:ext>
            </a:extLst>
          </p:cNvPr>
          <p:cNvSpPr/>
          <p:nvPr/>
        </p:nvSpPr>
        <p:spPr>
          <a:xfrm>
            <a:off x="4581123" y="5862706"/>
            <a:ext cx="667347" cy="165138"/>
          </a:xfrm>
          <a:custGeom>
            <a:avLst/>
            <a:gdLst>
              <a:gd name="connsiteX0" fmla="*/ 143277 w 667347"/>
              <a:gd name="connsiteY0" fmla="*/ 44382 h 165138"/>
              <a:gd name="connsiteX1" fmla="*/ 306790 w 667347"/>
              <a:gd name="connsiteY1" fmla="*/ 1519 h 165138"/>
              <a:gd name="connsiteX2" fmla="*/ 248052 w 667347"/>
              <a:gd name="connsiteY2" fmla="*/ 9457 h 165138"/>
              <a:gd name="connsiteX3" fmla="*/ 292502 w 667347"/>
              <a:gd name="connsiteY3" fmla="*/ 7869 h 165138"/>
              <a:gd name="connsiteX4" fmla="*/ 446490 w 667347"/>
              <a:gd name="connsiteY4" fmla="*/ 85657 h 165138"/>
              <a:gd name="connsiteX5" fmla="*/ 409977 w 667347"/>
              <a:gd name="connsiteY5" fmla="*/ 58669 h 165138"/>
              <a:gd name="connsiteX6" fmla="*/ 513165 w 667347"/>
              <a:gd name="connsiteY6" fmla="*/ 130107 h 165138"/>
              <a:gd name="connsiteX7" fmla="*/ 579840 w 667347"/>
              <a:gd name="connsiteY7" fmla="*/ 136457 h 165138"/>
              <a:gd name="connsiteX8" fmla="*/ 495702 w 667347"/>
              <a:gd name="connsiteY8" fmla="*/ 139632 h 165138"/>
              <a:gd name="connsiteX9" fmla="*/ 667152 w 667347"/>
              <a:gd name="connsiteY9" fmla="*/ 144394 h 165138"/>
              <a:gd name="connsiteX10" fmla="*/ 456015 w 667347"/>
              <a:gd name="connsiteY10" fmla="*/ 141219 h 165138"/>
              <a:gd name="connsiteX11" fmla="*/ 394102 w 667347"/>
              <a:gd name="connsiteY11" fmla="*/ 122169 h 165138"/>
              <a:gd name="connsiteX12" fmla="*/ 178202 w 667347"/>
              <a:gd name="connsiteY12" fmla="*/ 165032 h 165138"/>
              <a:gd name="connsiteX13" fmla="*/ 311552 w 667347"/>
              <a:gd name="connsiteY13" fmla="*/ 134869 h 165138"/>
              <a:gd name="connsiteX14" fmla="*/ 222652 w 667347"/>
              <a:gd name="connsiteY14" fmla="*/ 152332 h 165138"/>
              <a:gd name="connsiteX15" fmla="*/ 181377 w 667347"/>
              <a:gd name="connsiteY15" fmla="*/ 134869 h 165138"/>
              <a:gd name="connsiteX16" fmla="*/ 402 w 667347"/>
              <a:gd name="connsiteY16" fmla="*/ 114232 h 165138"/>
              <a:gd name="connsiteX17" fmla="*/ 236940 w 667347"/>
              <a:gd name="connsiteY17" fmla="*/ 93594 h 165138"/>
              <a:gd name="connsiteX18" fmla="*/ 143277 w 667347"/>
              <a:gd name="connsiteY18" fmla="*/ 44382 h 165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67347" h="165138">
                <a:moveTo>
                  <a:pt x="143277" y="44382"/>
                </a:moveTo>
                <a:cubicBezTo>
                  <a:pt x="154919" y="29036"/>
                  <a:pt x="289328" y="7340"/>
                  <a:pt x="306790" y="1519"/>
                </a:cubicBezTo>
                <a:cubicBezTo>
                  <a:pt x="324252" y="-4302"/>
                  <a:pt x="250433" y="8399"/>
                  <a:pt x="248052" y="9457"/>
                </a:cubicBezTo>
                <a:cubicBezTo>
                  <a:pt x="245671" y="10515"/>
                  <a:pt x="259429" y="-4831"/>
                  <a:pt x="292502" y="7869"/>
                </a:cubicBezTo>
                <a:cubicBezTo>
                  <a:pt x="325575" y="20569"/>
                  <a:pt x="426911" y="77190"/>
                  <a:pt x="446490" y="85657"/>
                </a:cubicBezTo>
                <a:cubicBezTo>
                  <a:pt x="466069" y="94124"/>
                  <a:pt x="409977" y="58669"/>
                  <a:pt x="409977" y="58669"/>
                </a:cubicBezTo>
                <a:cubicBezTo>
                  <a:pt x="421090" y="66077"/>
                  <a:pt x="484855" y="117142"/>
                  <a:pt x="513165" y="130107"/>
                </a:cubicBezTo>
                <a:cubicBezTo>
                  <a:pt x="541475" y="143072"/>
                  <a:pt x="582750" y="134870"/>
                  <a:pt x="579840" y="136457"/>
                </a:cubicBezTo>
                <a:cubicBezTo>
                  <a:pt x="576930" y="138044"/>
                  <a:pt x="481150" y="138309"/>
                  <a:pt x="495702" y="139632"/>
                </a:cubicBezTo>
                <a:cubicBezTo>
                  <a:pt x="510254" y="140955"/>
                  <a:pt x="673766" y="144130"/>
                  <a:pt x="667152" y="144394"/>
                </a:cubicBezTo>
                <a:cubicBezTo>
                  <a:pt x="660538" y="144658"/>
                  <a:pt x="501523" y="144923"/>
                  <a:pt x="456015" y="141219"/>
                </a:cubicBezTo>
                <a:cubicBezTo>
                  <a:pt x="410507" y="137515"/>
                  <a:pt x="440404" y="118200"/>
                  <a:pt x="394102" y="122169"/>
                </a:cubicBezTo>
                <a:cubicBezTo>
                  <a:pt x="347800" y="126138"/>
                  <a:pt x="191960" y="162915"/>
                  <a:pt x="178202" y="165032"/>
                </a:cubicBezTo>
                <a:cubicBezTo>
                  <a:pt x="164444" y="167149"/>
                  <a:pt x="304144" y="136986"/>
                  <a:pt x="311552" y="134869"/>
                </a:cubicBezTo>
                <a:cubicBezTo>
                  <a:pt x="318960" y="132752"/>
                  <a:pt x="244348" y="152332"/>
                  <a:pt x="222652" y="152332"/>
                </a:cubicBezTo>
                <a:cubicBezTo>
                  <a:pt x="200956" y="152332"/>
                  <a:pt x="218419" y="141219"/>
                  <a:pt x="181377" y="134869"/>
                </a:cubicBezTo>
                <a:cubicBezTo>
                  <a:pt x="144335" y="128519"/>
                  <a:pt x="-8858" y="121111"/>
                  <a:pt x="402" y="114232"/>
                </a:cubicBezTo>
                <a:cubicBezTo>
                  <a:pt x="9662" y="107353"/>
                  <a:pt x="208100" y="101796"/>
                  <a:pt x="236940" y="93594"/>
                </a:cubicBezTo>
                <a:cubicBezTo>
                  <a:pt x="265780" y="85392"/>
                  <a:pt x="131635" y="59728"/>
                  <a:pt x="143277" y="44382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フリーフォーム: 図形 266">
            <a:extLst>
              <a:ext uri="{FF2B5EF4-FFF2-40B4-BE49-F238E27FC236}">
                <a16:creationId xmlns:a16="http://schemas.microsoft.com/office/drawing/2014/main" id="{D0D443F1-F64E-4E96-9845-D9C0986D23EA}"/>
              </a:ext>
            </a:extLst>
          </p:cNvPr>
          <p:cNvSpPr/>
          <p:nvPr/>
        </p:nvSpPr>
        <p:spPr>
          <a:xfrm>
            <a:off x="4409622" y="6000710"/>
            <a:ext cx="748602" cy="166126"/>
          </a:xfrm>
          <a:custGeom>
            <a:avLst/>
            <a:gdLst>
              <a:gd name="connsiteX0" fmla="*/ 453 w 748602"/>
              <a:gd name="connsiteY0" fmla="*/ 47665 h 166126"/>
              <a:gd name="connsiteX1" fmla="*/ 300491 w 748602"/>
              <a:gd name="connsiteY1" fmla="*/ 20678 h 166126"/>
              <a:gd name="connsiteX2" fmla="*/ 219528 w 748602"/>
              <a:gd name="connsiteY2" fmla="*/ 33378 h 166126"/>
              <a:gd name="connsiteX3" fmla="*/ 438603 w 748602"/>
              <a:gd name="connsiteY3" fmla="*/ 40 h 166126"/>
              <a:gd name="connsiteX4" fmla="*/ 278266 w 748602"/>
              <a:gd name="connsiteY4" fmla="*/ 41315 h 166126"/>
              <a:gd name="connsiteX5" fmla="*/ 548141 w 748602"/>
              <a:gd name="connsiteY5" fmla="*/ 28615 h 166126"/>
              <a:gd name="connsiteX6" fmla="*/ 381453 w 748602"/>
              <a:gd name="connsiteY6" fmla="*/ 17503 h 166126"/>
              <a:gd name="connsiteX7" fmla="*/ 346528 w 748602"/>
              <a:gd name="connsiteY7" fmla="*/ 44490 h 166126"/>
              <a:gd name="connsiteX8" fmla="*/ 560841 w 748602"/>
              <a:gd name="connsiteY8" fmla="*/ 39728 h 166126"/>
              <a:gd name="connsiteX9" fmla="*/ 694191 w 748602"/>
              <a:gd name="connsiteY9" fmla="*/ 55603 h 166126"/>
              <a:gd name="connsiteX10" fmla="*/ 741816 w 748602"/>
              <a:gd name="connsiteY10" fmla="*/ 47665 h 166126"/>
              <a:gd name="connsiteX11" fmla="*/ 556078 w 748602"/>
              <a:gd name="connsiteY11" fmla="*/ 128628 h 166126"/>
              <a:gd name="connsiteX12" fmla="*/ 710066 w 748602"/>
              <a:gd name="connsiteY12" fmla="*/ 65128 h 166126"/>
              <a:gd name="connsiteX13" fmla="*/ 444953 w 748602"/>
              <a:gd name="connsiteY13" fmla="*/ 149265 h 166126"/>
              <a:gd name="connsiteX14" fmla="*/ 313191 w 748602"/>
              <a:gd name="connsiteY14" fmla="*/ 165140 h 166126"/>
              <a:gd name="connsiteX15" fmla="*/ 503691 w 748602"/>
              <a:gd name="connsiteY15" fmla="*/ 133390 h 166126"/>
              <a:gd name="connsiteX16" fmla="*/ 468766 w 748602"/>
              <a:gd name="connsiteY16" fmla="*/ 154028 h 166126"/>
              <a:gd name="connsiteX17" fmla="*/ 100466 w 748602"/>
              <a:gd name="connsiteY17" fmla="*/ 152440 h 166126"/>
              <a:gd name="connsiteX18" fmla="*/ 251278 w 748602"/>
              <a:gd name="connsiteY18" fmla="*/ 152440 h 166126"/>
              <a:gd name="connsiteX19" fmla="*/ 144916 w 748602"/>
              <a:gd name="connsiteY19" fmla="*/ 123865 h 166126"/>
              <a:gd name="connsiteX20" fmla="*/ 313191 w 748602"/>
              <a:gd name="connsiteY20" fmla="*/ 127040 h 166126"/>
              <a:gd name="connsiteX21" fmla="*/ 233816 w 748602"/>
              <a:gd name="connsiteY21" fmla="*/ 88940 h 166126"/>
              <a:gd name="connsiteX22" fmla="*/ 453 w 748602"/>
              <a:gd name="connsiteY22" fmla="*/ 47665 h 16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48602" h="166126">
                <a:moveTo>
                  <a:pt x="453" y="47665"/>
                </a:moveTo>
                <a:cubicBezTo>
                  <a:pt x="11566" y="36288"/>
                  <a:pt x="263979" y="23059"/>
                  <a:pt x="300491" y="20678"/>
                </a:cubicBezTo>
                <a:cubicBezTo>
                  <a:pt x="337004" y="18297"/>
                  <a:pt x="219528" y="33378"/>
                  <a:pt x="219528" y="33378"/>
                </a:cubicBezTo>
                <a:cubicBezTo>
                  <a:pt x="242547" y="29938"/>
                  <a:pt x="428813" y="-1283"/>
                  <a:pt x="438603" y="40"/>
                </a:cubicBezTo>
                <a:cubicBezTo>
                  <a:pt x="448393" y="1363"/>
                  <a:pt x="260010" y="36553"/>
                  <a:pt x="278266" y="41315"/>
                </a:cubicBezTo>
                <a:cubicBezTo>
                  <a:pt x="296522" y="46077"/>
                  <a:pt x="530943" y="32584"/>
                  <a:pt x="548141" y="28615"/>
                </a:cubicBezTo>
                <a:cubicBezTo>
                  <a:pt x="565339" y="24646"/>
                  <a:pt x="415055" y="14857"/>
                  <a:pt x="381453" y="17503"/>
                </a:cubicBezTo>
                <a:cubicBezTo>
                  <a:pt x="347851" y="20149"/>
                  <a:pt x="316630" y="40786"/>
                  <a:pt x="346528" y="44490"/>
                </a:cubicBezTo>
                <a:cubicBezTo>
                  <a:pt x="376426" y="48194"/>
                  <a:pt x="502897" y="37876"/>
                  <a:pt x="560841" y="39728"/>
                </a:cubicBezTo>
                <a:cubicBezTo>
                  <a:pt x="618785" y="41580"/>
                  <a:pt x="664029" y="54280"/>
                  <a:pt x="694191" y="55603"/>
                </a:cubicBezTo>
                <a:cubicBezTo>
                  <a:pt x="724353" y="56926"/>
                  <a:pt x="764835" y="35494"/>
                  <a:pt x="741816" y="47665"/>
                </a:cubicBezTo>
                <a:cubicBezTo>
                  <a:pt x="718797" y="59836"/>
                  <a:pt x="561370" y="125718"/>
                  <a:pt x="556078" y="128628"/>
                </a:cubicBezTo>
                <a:cubicBezTo>
                  <a:pt x="550786" y="131538"/>
                  <a:pt x="728587" y="61688"/>
                  <a:pt x="710066" y="65128"/>
                </a:cubicBezTo>
                <a:cubicBezTo>
                  <a:pt x="691545" y="68568"/>
                  <a:pt x="511099" y="132596"/>
                  <a:pt x="444953" y="149265"/>
                </a:cubicBezTo>
                <a:cubicBezTo>
                  <a:pt x="378807" y="165934"/>
                  <a:pt x="303401" y="167786"/>
                  <a:pt x="313191" y="165140"/>
                </a:cubicBezTo>
                <a:cubicBezTo>
                  <a:pt x="322981" y="162494"/>
                  <a:pt x="477762" y="135242"/>
                  <a:pt x="503691" y="133390"/>
                </a:cubicBezTo>
                <a:cubicBezTo>
                  <a:pt x="529620" y="131538"/>
                  <a:pt x="535970" y="150853"/>
                  <a:pt x="468766" y="154028"/>
                </a:cubicBezTo>
                <a:cubicBezTo>
                  <a:pt x="401562" y="157203"/>
                  <a:pt x="100466" y="152440"/>
                  <a:pt x="100466" y="152440"/>
                </a:cubicBezTo>
                <a:cubicBezTo>
                  <a:pt x="64218" y="152175"/>
                  <a:pt x="243870" y="157203"/>
                  <a:pt x="251278" y="152440"/>
                </a:cubicBezTo>
                <a:cubicBezTo>
                  <a:pt x="258686" y="147678"/>
                  <a:pt x="134597" y="128098"/>
                  <a:pt x="144916" y="123865"/>
                </a:cubicBezTo>
                <a:cubicBezTo>
                  <a:pt x="155235" y="119632"/>
                  <a:pt x="298374" y="132861"/>
                  <a:pt x="313191" y="127040"/>
                </a:cubicBezTo>
                <a:cubicBezTo>
                  <a:pt x="328008" y="121219"/>
                  <a:pt x="281970" y="101904"/>
                  <a:pt x="233816" y="88940"/>
                </a:cubicBezTo>
                <a:cubicBezTo>
                  <a:pt x="185662" y="75976"/>
                  <a:pt x="-10660" y="59042"/>
                  <a:pt x="453" y="47665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フリーフォーム: 図形 267">
            <a:extLst>
              <a:ext uri="{FF2B5EF4-FFF2-40B4-BE49-F238E27FC236}">
                <a16:creationId xmlns:a16="http://schemas.microsoft.com/office/drawing/2014/main" id="{B19BCB67-5FDE-409E-BFF7-7850604D96F4}"/>
              </a:ext>
            </a:extLst>
          </p:cNvPr>
          <p:cNvSpPr/>
          <p:nvPr/>
        </p:nvSpPr>
        <p:spPr>
          <a:xfrm>
            <a:off x="4384904" y="5993886"/>
            <a:ext cx="532695" cy="187861"/>
          </a:xfrm>
          <a:custGeom>
            <a:avLst/>
            <a:gdLst>
              <a:gd name="connsiteX0" fmla="*/ 6121 w 532695"/>
              <a:gd name="connsiteY0" fmla="*/ 35439 h 187861"/>
              <a:gd name="connsiteX1" fmla="*/ 295046 w 532695"/>
              <a:gd name="connsiteY1" fmla="*/ 514 h 187861"/>
              <a:gd name="connsiteX2" fmla="*/ 206146 w 532695"/>
              <a:gd name="connsiteY2" fmla="*/ 14802 h 187861"/>
              <a:gd name="connsiteX3" fmla="*/ 472846 w 532695"/>
              <a:gd name="connsiteY3" fmla="*/ 17977 h 187861"/>
              <a:gd name="connsiteX4" fmla="*/ 406171 w 532695"/>
              <a:gd name="connsiteY4" fmla="*/ 37027 h 187861"/>
              <a:gd name="connsiteX5" fmla="*/ 337909 w 532695"/>
              <a:gd name="connsiteY5" fmla="*/ 71952 h 187861"/>
              <a:gd name="connsiteX6" fmla="*/ 526821 w 532695"/>
              <a:gd name="connsiteY6" fmla="*/ 140214 h 187861"/>
              <a:gd name="connsiteX7" fmla="*/ 463321 w 532695"/>
              <a:gd name="connsiteY7" fmla="*/ 156089 h 187861"/>
              <a:gd name="connsiteX8" fmla="*/ 249009 w 532695"/>
              <a:gd name="connsiteY8" fmla="*/ 187839 h 187861"/>
              <a:gd name="connsiteX9" fmla="*/ 25171 w 532695"/>
              <a:gd name="connsiteY9" fmla="*/ 160852 h 187861"/>
              <a:gd name="connsiteX10" fmla="*/ 271234 w 532695"/>
              <a:gd name="connsiteY10" fmla="*/ 146564 h 187861"/>
              <a:gd name="connsiteX11" fmla="*/ 136296 w 532695"/>
              <a:gd name="connsiteY11" fmla="*/ 129102 h 187861"/>
              <a:gd name="connsiteX12" fmla="*/ 9296 w 532695"/>
              <a:gd name="connsiteY12" fmla="*/ 103702 h 187861"/>
              <a:gd name="connsiteX13" fmla="*/ 160109 w 532695"/>
              <a:gd name="connsiteY13" fmla="*/ 111639 h 187861"/>
              <a:gd name="connsiteX14" fmla="*/ 80734 w 532695"/>
              <a:gd name="connsiteY14" fmla="*/ 76714 h 187861"/>
              <a:gd name="connsiteX15" fmla="*/ 96609 w 532695"/>
              <a:gd name="connsiteY15" fmla="*/ 70364 h 187861"/>
              <a:gd name="connsiteX16" fmla="*/ 6121 w 532695"/>
              <a:gd name="connsiteY16" fmla="*/ 35439 h 187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32695" h="187861">
                <a:moveTo>
                  <a:pt x="6121" y="35439"/>
                </a:moveTo>
                <a:cubicBezTo>
                  <a:pt x="39194" y="23797"/>
                  <a:pt x="261708" y="3954"/>
                  <a:pt x="295046" y="514"/>
                </a:cubicBezTo>
                <a:cubicBezTo>
                  <a:pt x="328384" y="-2926"/>
                  <a:pt x="176513" y="11892"/>
                  <a:pt x="206146" y="14802"/>
                </a:cubicBezTo>
                <a:cubicBezTo>
                  <a:pt x="235779" y="17712"/>
                  <a:pt x="439508" y="14273"/>
                  <a:pt x="472846" y="17977"/>
                </a:cubicBezTo>
                <a:cubicBezTo>
                  <a:pt x="506184" y="21681"/>
                  <a:pt x="428660" y="28031"/>
                  <a:pt x="406171" y="37027"/>
                </a:cubicBezTo>
                <a:cubicBezTo>
                  <a:pt x="383682" y="46023"/>
                  <a:pt x="317801" y="54754"/>
                  <a:pt x="337909" y="71952"/>
                </a:cubicBezTo>
                <a:cubicBezTo>
                  <a:pt x="358017" y="89150"/>
                  <a:pt x="505919" y="126191"/>
                  <a:pt x="526821" y="140214"/>
                </a:cubicBezTo>
                <a:cubicBezTo>
                  <a:pt x="547723" y="154237"/>
                  <a:pt x="509623" y="148152"/>
                  <a:pt x="463321" y="156089"/>
                </a:cubicBezTo>
                <a:cubicBezTo>
                  <a:pt x="417019" y="164026"/>
                  <a:pt x="322034" y="187045"/>
                  <a:pt x="249009" y="187839"/>
                </a:cubicBezTo>
                <a:cubicBezTo>
                  <a:pt x="175984" y="188633"/>
                  <a:pt x="21467" y="167731"/>
                  <a:pt x="25171" y="160852"/>
                </a:cubicBezTo>
                <a:cubicBezTo>
                  <a:pt x="28875" y="153973"/>
                  <a:pt x="252713" y="151856"/>
                  <a:pt x="271234" y="146564"/>
                </a:cubicBezTo>
                <a:cubicBezTo>
                  <a:pt x="289755" y="141272"/>
                  <a:pt x="179952" y="136246"/>
                  <a:pt x="136296" y="129102"/>
                </a:cubicBezTo>
                <a:cubicBezTo>
                  <a:pt x="92640" y="121958"/>
                  <a:pt x="5327" y="106612"/>
                  <a:pt x="9296" y="103702"/>
                </a:cubicBezTo>
                <a:cubicBezTo>
                  <a:pt x="13265" y="100792"/>
                  <a:pt x="148203" y="116137"/>
                  <a:pt x="160109" y="111639"/>
                </a:cubicBezTo>
                <a:cubicBezTo>
                  <a:pt x="172015" y="107141"/>
                  <a:pt x="91317" y="83593"/>
                  <a:pt x="80734" y="76714"/>
                </a:cubicBezTo>
                <a:cubicBezTo>
                  <a:pt x="70151" y="69835"/>
                  <a:pt x="109045" y="75127"/>
                  <a:pt x="96609" y="70364"/>
                </a:cubicBezTo>
                <a:cubicBezTo>
                  <a:pt x="84173" y="65601"/>
                  <a:pt x="-26952" y="47081"/>
                  <a:pt x="6121" y="35439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フリーフォーム: 図形 268">
            <a:extLst>
              <a:ext uri="{FF2B5EF4-FFF2-40B4-BE49-F238E27FC236}">
                <a16:creationId xmlns:a16="http://schemas.microsoft.com/office/drawing/2014/main" id="{2BE2E26F-17AF-44C1-BC6C-FD44A039CB5C}"/>
              </a:ext>
            </a:extLst>
          </p:cNvPr>
          <p:cNvSpPr/>
          <p:nvPr/>
        </p:nvSpPr>
        <p:spPr>
          <a:xfrm>
            <a:off x="4565264" y="6037076"/>
            <a:ext cx="362369" cy="72789"/>
          </a:xfrm>
          <a:custGeom>
            <a:avLst/>
            <a:gdLst>
              <a:gd name="connsiteX0" fmla="*/ 108336 w 362369"/>
              <a:gd name="connsiteY0" fmla="*/ 1774 h 72789"/>
              <a:gd name="connsiteX1" fmla="*/ 289311 w 362369"/>
              <a:gd name="connsiteY1" fmla="*/ 4949 h 72789"/>
              <a:gd name="connsiteX2" fmla="*/ 348049 w 362369"/>
              <a:gd name="connsiteY2" fmla="*/ 3362 h 72789"/>
              <a:gd name="connsiteX3" fmla="*/ 316299 w 362369"/>
              <a:gd name="connsiteY3" fmla="*/ 6537 h 72789"/>
              <a:gd name="connsiteX4" fmla="*/ 203586 w 362369"/>
              <a:gd name="connsiteY4" fmla="*/ 33524 h 72789"/>
              <a:gd name="connsiteX5" fmla="*/ 362336 w 362369"/>
              <a:gd name="connsiteY5" fmla="*/ 28762 h 72789"/>
              <a:gd name="connsiteX6" fmla="*/ 187711 w 362369"/>
              <a:gd name="connsiteY6" fmla="*/ 36699 h 72789"/>
              <a:gd name="connsiteX7" fmla="*/ 89286 w 362369"/>
              <a:gd name="connsiteY7" fmla="*/ 71624 h 72789"/>
              <a:gd name="connsiteX8" fmla="*/ 130561 w 362369"/>
              <a:gd name="connsiteY8" fmla="*/ 63687 h 72789"/>
              <a:gd name="connsiteX9" fmla="*/ 95636 w 362369"/>
              <a:gd name="connsiteY9" fmla="*/ 55749 h 72789"/>
              <a:gd name="connsiteX10" fmla="*/ 386 w 362369"/>
              <a:gd name="connsiteY10" fmla="*/ 36699 h 72789"/>
              <a:gd name="connsiteX11" fmla="*/ 108336 w 362369"/>
              <a:gd name="connsiteY11" fmla="*/ 1774 h 72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2369" h="72789">
                <a:moveTo>
                  <a:pt x="108336" y="1774"/>
                </a:moveTo>
                <a:cubicBezTo>
                  <a:pt x="156490" y="-3518"/>
                  <a:pt x="249359" y="4684"/>
                  <a:pt x="289311" y="4949"/>
                </a:cubicBezTo>
                <a:cubicBezTo>
                  <a:pt x="329263" y="5214"/>
                  <a:pt x="343551" y="3097"/>
                  <a:pt x="348049" y="3362"/>
                </a:cubicBezTo>
                <a:cubicBezTo>
                  <a:pt x="352547" y="3627"/>
                  <a:pt x="340376" y="1510"/>
                  <a:pt x="316299" y="6537"/>
                </a:cubicBezTo>
                <a:cubicBezTo>
                  <a:pt x="292222" y="11564"/>
                  <a:pt x="195913" y="29820"/>
                  <a:pt x="203586" y="33524"/>
                </a:cubicBezTo>
                <a:cubicBezTo>
                  <a:pt x="211259" y="37228"/>
                  <a:pt x="364982" y="28233"/>
                  <a:pt x="362336" y="28762"/>
                </a:cubicBezTo>
                <a:cubicBezTo>
                  <a:pt x="359690" y="29291"/>
                  <a:pt x="233219" y="29555"/>
                  <a:pt x="187711" y="36699"/>
                </a:cubicBezTo>
                <a:cubicBezTo>
                  <a:pt x="142203" y="43843"/>
                  <a:pt x="98811" y="67126"/>
                  <a:pt x="89286" y="71624"/>
                </a:cubicBezTo>
                <a:cubicBezTo>
                  <a:pt x="79761" y="76122"/>
                  <a:pt x="129503" y="66333"/>
                  <a:pt x="130561" y="63687"/>
                </a:cubicBezTo>
                <a:cubicBezTo>
                  <a:pt x="131619" y="61041"/>
                  <a:pt x="117332" y="60247"/>
                  <a:pt x="95636" y="55749"/>
                </a:cubicBezTo>
                <a:cubicBezTo>
                  <a:pt x="73940" y="51251"/>
                  <a:pt x="-6229" y="39609"/>
                  <a:pt x="386" y="36699"/>
                </a:cubicBezTo>
                <a:cubicBezTo>
                  <a:pt x="7001" y="33789"/>
                  <a:pt x="60182" y="7066"/>
                  <a:pt x="108336" y="17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フリーフォーム: 図形 269">
            <a:extLst>
              <a:ext uri="{FF2B5EF4-FFF2-40B4-BE49-F238E27FC236}">
                <a16:creationId xmlns:a16="http://schemas.microsoft.com/office/drawing/2014/main" id="{C208A6A2-5013-4478-8392-73C0DA40EF00}"/>
              </a:ext>
            </a:extLst>
          </p:cNvPr>
          <p:cNvSpPr/>
          <p:nvPr/>
        </p:nvSpPr>
        <p:spPr>
          <a:xfrm>
            <a:off x="4127452" y="10222860"/>
            <a:ext cx="123110" cy="239956"/>
          </a:xfrm>
          <a:custGeom>
            <a:avLst/>
            <a:gdLst>
              <a:gd name="connsiteX0" fmla="*/ 122815 w 123110"/>
              <a:gd name="connsiteY0" fmla="*/ 2757 h 239956"/>
              <a:gd name="connsiteX1" fmla="*/ 25448 w 123110"/>
              <a:gd name="connsiteY1" fmla="*/ 57790 h 239956"/>
              <a:gd name="connsiteX2" fmla="*/ 16981 w 123110"/>
              <a:gd name="connsiteY2" fmla="*/ 114940 h 239956"/>
              <a:gd name="connsiteX3" fmla="*/ 33915 w 123110"/>
              <a:gd name="connsiteY3" fmla="*/ 167857 h 239956"/>
              <a:gd name="connsiteX4" fmla="*/ 122815 w 123110"/>
              <a:gd name="connsiteY4" fmla="*/ 239823 h 239956"/>
              <a:gd name="connsiteX5" fmla="*/ 48 w 123110"/>
              <a:gd name="connsiteY5" fmla="*/ 148807 h 239956"/>
              <a:gd name="connsiteX6" fmla="*/ 122815 w 123110"/>
              <a:gd name="connsiteY6" fmla="*/ 2757 h 23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110" h="239956">
                <a:moveTo>
                  <a:pt x="122815" y="2757"/>
                </a:moveTo>
                <a:cubicBezTo>
                  <a:pt x="127048" y="-12412"/>
                  <a:pt x="43087" y="39093"/>
                  <a:pt x="25448" y="57790"/>
                </a:cubicBezTo>
                <a:cubicBezTo>
                  <a:pt x="7809" y="76487"/>
                  <a:pt x="15570" y="96596"/>
                  <a:pt x="16981" y="114940"/>
                </a:cubicBezTo>
                <a:cubicBezTo>
                  <a:pt x="18392" y="133284"/>
                  <a:pt x="16276" y="147043"/>
                  <a:pt x="33915" y="167857"/>
                </a:cubicBezTo>
                <a:cubicBezTo>
                  <a:pt x="51554" y="188671"/>
                  <a:pt x="128460" y="242998"/>
                  <a:pt x="122815" y="239823"/>
                </a:cubicBezTo>
                <a:cubicBezTo>
                  <a:pt x="117170" y="236648"/>
                  <a:pt x="2870" y="185496"/>
                  <a:pt x="48" y="148807"/>
                </a:cubicBezTo>
                <a:cubicBezTo>
                  <a:pt x="-2774" y="112118"/>
                  <a:pt x="118582" y="17926"/>
                  <a:pt x="122815" y="27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フリーフォーム: 図形 270">
            <a:extLst>
              <a:ext uri="{FF2B5EF4-FFF2-40B4-BE49-F238E27FC236}">
                <a16:creationId xmlns:a16="http://schemas.microsoft.com/office/drawing/2014/main" id="{5682BE76-C7EF-4524-B914-23C5B9A41E9A}"/>
              </a:ext>
            </a:extLst>
          </p:cNvPr>
          <p:cNvSpPr/>
          <p:nvPr/>
        </p:nvSpPr>
        <p:spPr>
          <a:xfrm>
            <a:off x="4245914" y="10225616"/>
            <a:ext cx="110702" cy="220709"/>
          </a:xfrm>
          <a:custGeom>
            <a:avLst/>
            <a:gdLst>
              <a:gd name="connsiteX0" fmla="*/ 119 w 110702"/>
              <a:gd name="connsiteY0" fmla="*/ 1 h 220709"/>
              <a:gd name="connsiteX1" fmla="*/ 86903 w 110702"/>
              <a:gd name="connsiteY1" fmla="*/ 93134 h 220709"/>
              <a:gd name="connsiteX2" fmla="*/ 86903 w 110702"/>
              <a:gd name="connsiteY2" fmla="*/ 146051 h 220709"/>
              <a:gd name="connsiteX3" fmla="*/ 2236 w 110702"/>
              <a:gd name="connsiteY3" fmla="*/ 218017 h 220709"/>
              <a:gd name="connsiteX4" fmla="*/ 86903 w 110702"/>
              <a:gd name="connsiteY4" fmla="*/ 194734 h 220709"/>
              <a:gd name="connsiteX5" fmla="*/ 108069 w 110702"/>
              <a:gd name="connsiteY5" fmla="*/ 95251 h 220709"/>
              <a:gd name="connsiteX6" fmla="*/ 119 w 110702"/>
              <a:gd name="connsiteY6" fmla="*/ 1 h 220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702" h="220709">
                <a:moveTo>
                  <a:pt x="119" y="1"/>
                </a:moveTo>
                <a:cubicBezTo>
                  <a:pt x="-3409" y="-352"/>
                  <a:pt x="72439" y="68792"/>
                  <a:pt x="86903" y="93134"/>
                </a:cubicBezTo>
                <a:cubicBezTo>
                  <a:pt x="101367" y="117476"/>
                  <a:pt x="101014" y="125237"/>
                  <a:pt x="86903" y="146051"/>
                </a:cubicBezTo>
                <a:cubicBezTo>
                  <a:pt x="72792" y="166865"/>
                  <a:pt x="2236" y="209903"/>
                  <a:pt x="2236" y="218017"/>
                </a:cubicBezTo>
                <a:cubicBezTo>
                  <a:pt x="2236" y="226131"/>
                  <a:pt x="69264" y="215195"/>
                  <a:pt x="86903" y="194734"/>
                </a:cubicBezTo>
                <a:cubicBezTo>
                  <a:pt x="104542" y="174273"/>
                  <a:pt x="116183" y="124179"/>
                  <a:pt x="108069" y="95251"/>
                </a:cubicBezTo>
                <a:cubicBezTo>
                  <a:pt x="99955" y="66323"/>
                  <a:pt x="3647" y="354"/>
                  <a:pt x="119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テキスト ボックス 271">
            <a:extLst>
              <a:ext uri="{FF2B5EF4-FFF2-40B4-BE49-F238E27FC236}">
                <a16:creationId xmlns:a16="http://schemas.microsoft.com/office/drawing/2014/main" id="{0F34E7D6-2B88-4743-A16D-9B48547E8BED}"/>
              </a:ext>
            </a:extLst>
          </p:cNvPr>
          <p:cNvSpPr txBox="1"/>
          <p:nvPr/>
        </p:nvSpPr>
        <p:spPr>
          <a:xfrm>
            <a:off x="1507069" y="1612900"/>
            <a:ext cx="35397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700" spc="300" dirty="0">
                <a:solidFill>
                  <a:srgbClr val="4472C4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コロナ禍の大学入試</a:t>
            </a:r>
          </a:p>
        </p:txBody>
      </p:sp>
      <p:sp>
        <p:nvSpPr>
          <p:cNvPr id="273" name="テキスト ボックス 272">
            <a:extLst>
              <a:ext uri="{FF2B5EF4-FFF2-40B4-BE49-F238E27FC236}">
                <a16:creationId xmlns:a16="http://schemas.microsoft.com/office/drawing/2014/main" id="{0A03BC5F-900D-44DD-832F-8CDF49D2C707}"/>
              </a:ext>
            </a:extLst>
          </p:cNvPr>
          <p:cNvSpPr txBox="1"/>
          <p:nvPr/>
        </p:nvSpPr>
        <p:spPr>
          <a:xfrm>
            <a:off x="4746625" y="1646766"/>
            <a:ext cx="213391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300" dirty="0">
                <a:solidFill>
                  <a:srgbClr val="4472C4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理高文低 狙い目は医・国際</a:t>
            </a:r>
          </a:p>
        </p:txBody>
      </p:sp>
      <p:sp>
        <p:nvSpPr>
          <p:cNvPr id="339" name="テキスト ボックス 338">
            <a:extLst>
              <a:ext uri="{FF2B5EF4-FFF2-40B4-BE49-F238E27FC236}">
                <a16:creationId xmlns:a16="http://schemas.microsoft.com/office/drawing/2014/main" id="{D2D16C9E-D4A1-420B-B495-CF407D0B6773}"/>
              </a:ext>
            </a:extLst>
          </p:cNvPr>
          <p:cNvSpPr txBox="1"/>
          <p:nvPr/>
        </p:nvSpPr>
        <p:spPr>
          <a:xfrm>
            <a:off x="4746625" y="1843616"/>
            <a:ext cx="216629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300" spc="120" dirty="0">
                <a:solidFill>
                  <a:srgbClr val="4472C4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オンライン制する者が勝つ</a:t>
            </a:r>
          </a:p>
        </p:txBody>
      </p:sp>
      <p:sp>
        <p:nvSpPr>
          <p:cNvPr id="340" name="テキスト ボックス 339">
            <a:extLst>
              <a:ext uri="{FF2B5EF4-FFF2-40B4-BE49-F238E27FC236}">
                <a16:creationId xmlns:a16="http://schemas.microsoft.com/office/drawing/2014/main" id="{F97BC287-EBBB-4DFE-8CE5-98559773E2B6}"/>
              </a:ext>
            </a:extLst>
          </p:cNvPr>
          <p:cNvSpPr txBox="1"/>
          <p:nvPr/>
        </p:nvSpPr>
        <p:spPr>
          <a:xfrm>
            <a:off x="6862233" y="1653116"/>
            <a:ext cx="109517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300" spc="120" dirty="0">
                <a:solidFill>
                  <a:srgbClr val="4472C4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感染急拡大</a:t>
            </a:r>
          </a:p>
        </p:txBody>
      </p:sp>
      <p:sp>
        <p:nvSpPr>
          <p:cNvPr id="341" name="テキスト ボックス 340">
            <a:extLst>
              <a:ext uri="{FF2B5EF4-FFF2-40B4-BE49-F238E27FC236}">
                <a16:creationId xmlns:a16="http://schemas.microsoft.com/office/drawing/2014/main" id="{9E37E862-DF51-4E67-BAA7-DC0E2A4CC4BC}"/>
              </a:ext>
            </a:extLst>
          </p:cNvPr>
          <p:cNvSpPr txBox="1"/>
          <p:nvPr/>
        </p:nvSpPr>
        <p:spPr>
          <a:xfrm>
            <a:off x="6862233" y="1853141"/>
            <a:ext cx="126444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300" spc="120" dirty="0">
                <a:solidFill>
                  <a:srgbClr val="4472C4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在宅の生産性</a:t>
            </a:r>
          </a:p>
        </p:txBody>
      </p:sp>
      <p:cxnSp>
        <p:nvCxnSpPr>
          <p:cNvPr id="277" name="直線コネクタ 276">
            <a:extLst>
              <a:ext uri="{FF2B5EF4-FFF2-40B4-BE49-F238E27FC236}">
                <a16:creationId xmlns:a16="http://schemas.microsoft.com/office/drawing/2014/main" id="{129B2CB0-B970-4DEB-A0FB-36A406C552E0}"/>
              </a:ext>
            </a:extLst>
          </p:cNvPr>
          <p:cNvCxnSpPr>
            <a:cxnSpLocks/>
          </p:cNvCxnSpPr>
          <p:nvPr/>
        </p:nvCxnSpPr>
        <p:spPr>
          <a:xfrm>
            <a:off x="6896100" y="1689101"/>
            <a:ext cx="0" cy="396000"/>
          </a:xfrm>
          <a:prstGeom prst="line">
            <a:avLst/>
          </a:prstGeom>
          <a:ln w="127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9" name="フリーフォーム: 図形 278">
            <a:extLst>
              <a:ext uri="{FF2B5EF4-FFF2-40B4-BE49-F238E27FC236}">
                <a16:creationId xmlns:a16="http://schemas.microsoft.com/office/drawing/2014/main" id="{461E0D4E-A8D4-4269-BCA6-78CE144188A1}"/>
              </a:ext>
            </a:extLst>
          </p:cNvPr>
          <p:cNvSpPr/>
          <p:nvPr/>
        </p:nvSpPr>
        <p:spPr>
          <a:xfrm>
            <a:off x="3840625" y="6232021"/>
            <a:ext cx="1316933" cy="774212"/>
          </a:xfrm>
          <a:custGeom>
            <a:avLst/>
            <a:gdLst>
              <a:gd name="connsiteX0" fmla="*/ 140825 w 1316933"/>
              <a:gd name="connsiteY0" fmla="*/ 84112 h 774212"/>
              <a:gd name="connsiteX1" fmla="*/ 394825 w 1316933"/>
              <a:gd name="connsiteY1" fmla="*/ 293662 h 774212"/>
              <a:gd name="connsiteX2" fmla="*/ 631892 w 1316933"/>
              <a:gd name="connsiteY2" fmla="*/ 386796 h 774212"/>
              <a:gd name="connsiteX3" fmla="*/ 511242 w 1316933"/>
              <a:gd name="connsiteY3" fmla="*/ 369862 h 774212"/>
              <a:gd name="connsiteX4" fmla="*/ 877425 w 1316933"/>
              <a:gd name="connsiteY4" fmla="*/ 528612 h 774212"/>
              <a:gd name="connsiteX5" fmla="*/ 1315575 w 1316933"/>
              <a:gd name="connsiteY5" fmla="*/ 462996 h 774212"/>
              <a:gd name="connsiteX6" fmla="*/ 998075 w 1316933"/>
              <a:gd name="connsiteY6" fmla="*/ 503212 h 774212"/>
              <a:gd name="connsiteX7" fmla="*/ 536642 w 1316933"/>
              <a:gd name="connsiteY7" fmla="*/ 575179 h 774212"/>
              <a:gd name="connsiteX8" fmla="*/ 976908 w 1316933"/>
              <a:gd name="connsiteY8" fmla="*/ 577296 h 774212"/>
              <a:gd name="connsiteX9" fmla="*/ 559925 w 1316933"/>
              <a:gd name="connsiteY9" fmla="*/ 625979 h 774212"/>
              <a:gd name="connsiteX10" fmla="*/ 782175 w 1316933"/>
              <a:gd name="connsiteY10" fmla="*/ 755096 h 774212"/>
              <a:gd name="connsiteX11" fmla="*/ 644592 w 1316933"/>
              <a:gd name="connsiteY11" fmla="*/ 742396 h 774212"/>
              <a:gd name="connsiteX12" fmla="*/ 479492 w 1316933"/>
              <a:gd name="connsiteY12" fmla="*/ 748746 h 774212"/>
              <a:gd name="connsiteX13" fmla="*/ 170458 w 1316933"/>
              <a:gd name="connsiteY13" fmla="*/ 774146 h 774212"/>
              <a:gd name="connsiteX14" fmla="*/ 674225 w 1316933"/>
              <a:gd name="connsiteY14" fmla="*/ 740279 h 774212"/>
              <a:gd name="connsiteX15" fmla="*/ 346142 w 1316933"/>
              <a:gd name="connsiteY15" fmla="*/ 659846 h 774212"/>
              <a:gd name="connsiteX16" fmla="*/ 373658 w 1316933"/>
              <a:gd name="connsiteY16" fmla="*/ 594229 h 774212"/>
              <a:gd name="connsiteX17" fmla="*/ 265708 w 1316933"/>
              <a:gd name="connsiteY17" fmla="*/ 577296 h 774212"/>
              <a:gd name="connsiteX18" fmla="*/ 509125 w 1316933"/>
              <a:gd name="connsiteY18" fmla="*/ 556129 h 774212"/>
              <a:gd name="connsiteX19" fmla="*/ 265708 w 1316933"/>
              <a:gd name="connsiteY19" fmla="*/ 378329 h 774212"/>
              <a:gd name="connsiteX20" fmla="*/ 477375 w 1316933"/>
              <a:gd name="connsiteY20" fmla="*/ 509562 h 774212"/>
              <a:gd name="connsiteX21" fmla="*/ 263592 w 1316933"/>
              <a:gd name="connsiteY21" fmla="*/ 291546 h 774212"/>
              <a:gd name="connsiteX22" fmla="*/ 121775 w 1316933"/>
              <a:gd name="connsiteY22" fmla="*/ 179362 h 774212"/>
              <a:gd name="connsiteX23" fmla="*/ 320742 w 1316933"/>
              <a:gd name="connsiteY23" fmla="*/ 316946 h 774212"/>
              <a:gd name="connsiteX24" fmla="*/ 1125 w 1316933"/>
              <a:gd name="connsiteY24" fmla="*/ 1562 h 774212"/>
              <a:gd name="connsiteX25" fmla="*/ 212792 w 1316933"/>
              <a:gd name="connsiteY25" fmla="*/ 192062 h 774212"/>
              <a:gd name="connsiteX26" fmla="*/ 140825 w 1316933"/>
              <a:gd name="connsiteY26" fmla="*/ 84112 h 774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316933" h="774212">
                <a:moveTo>
                  <a:pt x="140825" y="84112"/>
                </a:moveTo>
                <a:cubicBezTo>
                  <a:pt x="171164" y="101045"/>
                  <a:pt x="312981" y="243215"/>
                  <a:pt x="394825" y="293662"/>
                </a:cubicBezTo>
                <a:cubicBezTo>
                  <a:pt x="476669" y="344109"/>
                  <a:pt x="612489" y="374096"/>
                  <a:pt x="631892" y="386796"/>
                </a:cubicBezTo>
                <a:cubicBezTo>
                  <a:pt x="651295" y="399496"/>
                  <a:pt x="470320" y="346226"/>
                  <a:pt x="511242" y="369862"/>
                </a:cubicBezTo>
                <a:cubicBezTo>
                  <a:pt x="552164" y="393498"/>
                  <a:pt x="743370" y="513090"/>
                  <a:pt x="877425" y="528612"/>
                </a:cubicBezTo>
                <a:cubicBezTo>
                  <a:pt x="1011481" y="544134"/>
                  <a:pt x="1295467" y="467229"/>
                  <a:pt x="1315575" y="462996"/>
                </a:cubicBezTo>
                <a:cubicBezTo>
                  <a:pt x="1335683" y="458763"/>
                  <a:pt x="1127897" y="484515"/>
                  <a:pt x="998075" y="503212"/>
                </a:cubicBezTo>
                <a:cubicBezTo>
                  <a:pt x="868253" y="521909"/>
                  <a:pt x="540170" y="562832"/>
                  <a:pt x="536642" y="575179"/>
                </a:cubicBezTo>
                <a:cubicBezTo>
                  <a:pt x="533114" y="587526"/>
                  <a:pt x="973028" y="568829"/>
                  <a:pt x="976908" y="577296"/>
                </a:cubicBezTo>
                <a:cubicBezTo>
                  <a:pt x="980788" y="585763"/>
                  <a:pt x="592380" y="596346"/>
                  <a:pt x="559925" y="625979"/>
                </a:cubicBezTo>
                <a:cubicBezTo>
                  <a:pt x="527470" y="655612"/>
                  <a:pt x="768064" y="735693"/>
                  <a:pt x="782175" y="755096"/>
                </a:cubicBezTo>
                <a:cubicBezTo>
                  <a:pt x="796286" y="774499"/>
                  <a:pt x="695039" y="743454"/>
                  <a:pt x="644592" y="742396"/>
                </a:cubicBezTo>
                <a:cubicBezTo>
                  <a:pt x="594145" y="741338"/>
                  <a:pt x="558514" y="743454"/>
                  <a:pt x="479492" y="748746"/>
                </a:cubicBezTo>
                <a:cubicBezTo>
                  <a:pt x="400470" y="754038"/>
                  <a:pt x="138003" y="775557"/>
                  <a:pt x="170458" y="774146"/>
                </a:cubicBezTo>
                <a:cubicBezTo>
                  <a:pt x="202913" y="772735"/>
                  <a:pt x="644944" y="759329"/>
                  <a:pt x="674225" y="740279"/>
                </a:cubicBezTo>
                <a:cubicBezTo>
                  <a:pt x="703506" y="721229"/>
                  <a:pt x="396236" y="684188"/>
                  <a:pt x="346142" y="659846"/>
                </a:cubicBezTo>
                <a:cubicBezTo>
                  <a:pt x="296048" y="635504"/>
                  <a:pt x="387064" y="607987"/>
                  <a:pt x="373658" y="594229"/>
                </a:cubicBezTo>
                <a:cubicBezTo>
                  <a:pt x="360252" y="580471"/>
                  <a:pt x="243130" y="583646"/>
                  <a:pt x="265708" y="577296"/>
                </a:cubicBezTo>
                <a:cubicBezTo>
                  <a:pt x="288286" y="570946"/>
                  <a:pt x="509125" y="589290"/>
                  <a:pt x="509125" y="556129"/>
                </a:cubicBezTo>
                <a:cubicBezTo>
                  <a:pt x="509125" y="522968"/>
                  <a:pt x="271000" y="386090"/>
                  <a:pt x="265708" y="378329"/>
                </a:cubicBezTo>
                <a:cubicBezTo>
                  <a:pt x="260416" y="370568"/>
                  <a:pt x="477728" y="524026"/>
                  <a:pt x="477375" y="509562"/>
                </a:cubicBezTo>
                <a:cubicBezTo>
                  <a:pt x="477022" y="495098"/>
                  <a:pt x="322859" y="346579"/>
                  <a:pt x="263592" y="291546"/>
                </a:cubicBezTo>
                <a:cubicBezTo>
                  <a:pt x="204325" y="236513"/>
                  <a:pt x="112250" y="175129"/>
                  <a:pt x="121775" y="179362"/>
                </a:cubicBezTo>
                <a:cubicBezTo>
                  <a:pt x="131300" y="183595"/>
                  <a:pt x="340850" y="346579"/>
                  <a:pt x="320742" y="316946"/>
                </a:cubicBezTo>
                <a:cubicBezTo>
                  <a:pt x="300634" y="287313"/>
                  <a:pt x="19117" y="22376"/>
                  <a:pt x="1125" y="1562"/>
                </a:cubicBezTo>
                <a:cubicBezTo>
                  <a:pt x="-16867" y="-19252"/>
                  <a:pt x="186334" y="174423"/>
                  <a:pt x="212792" y="192062"/>
                </a:cubicBezTo>
                <a:cubicBezTo>
                  <a:pt x="239250" y="209701"/>
                  <a:pt x="110486" y="67179"/>
                  <a:pt x="140825" y="8411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フリーフォーム: 図形 279">
            <a:extLst>
              <a:ext uri="{FF2B5EF4-FFF2-40B4-BE49-F238E27FC236}">
                <a16:creationId xmlns:a16="http://schemas.microsoft.com/office/drawing/2014/main" id="{5140F9A3-326D-4EF7-B4A4-F5891E57348B}"/>
              </a:ext>
            </a:extLst>
          </p:cNvPr>
          <p:cNvSpPr/>
          <p:nvPr/>
        </p:nvSpPr>
        <p:spPr>
          <a:xfrm>
            <a:off x="4333246" y="6245749"/>
            <a:ext cx="1300019" cy="760691"/>
          </a:xfrm>
          <a:custGeom>
            <a:avLst/>
            <a:gdLst>
              <a:gd name="connsiteX0" fmla="*/ 1286504 w 1300019"/>
              <a:gd name="connsiteY0" fmla="*/ 2651 h 760691"/>
              <a:gd name="connsiteX1" fmla="*/ 759454 w 1300019"/>
              <a:gd name="connsiteY1" fmla="*/ 345551 h 760691"/>
              <a:gd name="connsiteX2" fmla="*/ 1043087 w 1300019"/>
              <a:gd name="connsiteY2" fmla="*/ 246068 h 760691"/>
              <a:gd name="connsiteX3" fmla="*/ 748871 w 1300019"/>
              <a:gd name="connsiteY3" fmla="*/ 377301 h 760691"/>
              <a:gd name="connsiteX4" fmla="*/ 480054 w 1300019"/>
              <a:gd name="connsiteY4" fmla="*/ 504301 h 760691"/>
              <a:gd name="connsiteX5" fmla="*/ 226054 w 1300019"/>
              <a:gd name="connsiteY5" fmla="*/ 582618 h 760691"/>
              <a:gd name="connsiteX6" fmla="*/ 532971 w 1300019"/>
              <a:gd name="connsiteY6" fmla="*/ 517001 h 760691"/>
              <a:gd name="connsiteX7" fmla="*/ 1687 w 1300019"/>
              <a:gd name="connsiteY7" fmla="*/ 525468 h 760691"/>
              <a:gd name="connsiteX8" fmla="*/ 744637 w 1300019"/>
              <a:gd name="connsiteY8" fmla="*/ 451384 h 760691"/>
              <a:gd name="connsiteX9" fmla="*/ 363637 w 1300019"/>
              <a:gd name="connsiteY9" fmla="*/ 599551 h 760691"/>
              <a:gd name="connsiteX10" fmla="*/ 160437 w 1300019"/>
              <a:gd name="connsiteY10" fmla="*/ 629184 h 760691"/>
              <a:gd name="connsiteX11" fmla="*/ 1032504 w 1300019"/>
              <a:gd name="connsiteY11" fmla="*/ 375184 h 760691"/>
              <a:gd name="connsiteX12" fmla="*/ 674787 w 1300019"/>
              <a:gd name="connsiteY12" fmla="*/ 523351 h 760691"/>
              <a:gd name="connsiteX13" fmla="*/ 1206071 w 1300019"/>
              <a:gd name="connsiteY13" fmla="*/ 322268 h 760691"/>
              <a:gd name="connsiteX14" fmla="*/ 1155271 w 1300019"/>
              <a:gd name="connsiteY14" fmla="*/ 362484 h 760691"/>
              <a:gd name="connsiteX15" fmla="*/ 1210304 w 1300019"/>
              <a:gd name="connsiteY15" fmla="*/ 563568 h 760691"/>
              <a:gd name="connsiteX16" fmla="*/ 1214537 w 1300019"/>
              <a:gd name="connsiteY16" fmla="*/ 760418 h 760691"/>
              <a:gd name="connsiteX17" fmla="*/ 1197604 w 1300019"/>
              <a:gd name="connsiteY17" fmla="*/ 599551 h 760691"/>
              <a:gd name="connsiteX18" fmla="*/ 1121404 w 1300019"/>
              <a:gd name="connsiteY18" fmla="*/ 322268 h 760691"/>
              <a:gd name="connsiteX19" fmla="*/ 1263221 w 1300019"/>
              <a:gd name="connsiteY19" fmla="*/ 127534 h 760691"/>
              <a:gd name="connsiteX20" fmla="*/ 1153154 w 1300019"/>
              <a:gd name="connsiteY20" fmla="*/ 182568 h 760691"/>
              <a:gd name="connsiteX21" fmla="*/ 1286504 w 1300019"/>
              <a:gd name="connsiteY21" fmla="*/ 2651 h 76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300019" h="760691">
                <a:moveTo>
                  <a:pt x="1286504" y="2651"/>
                </a:moveTo>
                <a:cubicBezTo>
                  <a:pt x="1220887" y="29815"/>
                  <a:pt x="800023" y="304982"/>
                  <a:pt x="759454" y="345551"/>
                </a:cubicBezTo>
                <a:cubicBezTo>
                  <a:pt x="718885" y="386120"/>
                  <a:pt x="1044851" y="240776"/>
                  <a:pt x="1043087" y="246068"/>
                </a:cubicBezTo>
                <a:cubicBezTo>
                  <a:pt x="1041323" y="251360"/>
                  <a:pt x="842710" y="334262"/>
                  <a:pt x="748871" y="377301"/>
                </a:cubicBezTo>
                <a:cubicBezTo>
                  <a:pt x="655032" y="420340"/>
                  <a:pt x="567190" y="470082"/>
                  <a:pt x="480054" y="504301"/>
                </a:cubicBezTo>
                <a:cubicBezTo>
                  <a:pt x="392918" y="538520"/>
                  <a:pt x="217234" y="580501"/>
                  <a:pt x="226054" y="582618"/>
                </a:cubicBezTo>
                <a:cubicBezTo>
                  <a:pt x="234873" y="584735"/>
                  <a:pt x="570366" y="526526"/>
                  <a:pt x="532971" y="517001"/>
                </a:cubicBezTo>
                <a:cubicBezTo>
                  <a:pt x="495576" y="507476"/>
                  <a:pt x="-33591" y="536404"/>
                  <a:pt x="1687" y="525468"/>
                </a:cubicBezTo>
                <a:cubicBezTo>
                  <a:pt x="36965" y="514532"/>
                  <a:pt x="684312" y="439037"/>
                  <a:pt x="744637" y="451384"/>
                </a:cubicBezTo>
                <a:cubicBezTo>
                  <a:pt x="804962" y="463731"/>
                  <a:pt x="461004" y="569918"/>
                  <a:pt x="363637" y="599551"/>
                </a:cubicBezTo>
                <a:cubicBezTo>
                  <a:pt x="266270" y="629184"/>
                  <a:pt x="48959" y="666578"/>
                  <a:pt x="160437" y="629184"/>
                </a:cubicBezTo>
                <a:cubicBezTo>
                  <a:pt x="271915" y="591790"/>
                  <a:pt x="946779" y="392823"/>
                  <a:pt x="1032504" y="375184"/>
                </a:cubicBezTo>
                <a:cubicBezTo>
                  <a:pt x="1118229" y="357545"/>
                  <a:pt x="645859" y="532170"/>
                  <a:pt x="674787" y="523351"/>
                </a:cubicBezTo>
                <a:cubicBezTo>
                  <a:pt x="703715" y="514532"/>
                  <a:pt x="1125990" y="349079"/>
                  <a:pt x="1206071" y="322268"/>
                </a:cubicBezTo>
                <a:cubicBezTo>
                  <a:pt x="1286152" y="295457"/>
                  <a:pt x="1154566" y="322267"/>
                  <a:pt x="1155271" y="362484"/>
                </a:cubicBezTo>
                <a:cubicBezTo>
                  <a:pt x="1155976" y="402701"/>
                  <a:pt x="1200426" y="497246"/>
                  <a:pt x="1210304" y="563568"/>
                </a:cubicBezTo>
                <a:cubicBezTo>
                  <a:pt x="1220182" y="629890"/>
                  <a:pt x="1216654" y="754421"/>
                  <a:pt x="1214537" y="760418"/>
                </a:cubicBezTo>
                <a:cubicBezTo>
                  <a:pt x="1212420" y="766415"/>
                  <a:pt x="1213126" y="672576"/>
                  <a:pt x="1197604" y="599551"/>
                </a:cubicBezTo>
                <a:cubicBezTo>
                  <a:pt x="1182082" y="526526"/>
                  <a:pt x="1110468" y="400937"/>
                  <a:pt x="1121404" y="322268"/>
                </a:cubicBezTo>
                <a:cubicBezTo>
                  <a:pt x="1132340" y="243599"/>
                  <a:pt x="1257929" y="150817"/>
                  <a:pt x="1263221" y="127534"/>
                </a:cubicBezTo>
                <a:cubicBezTo>
                  <a:pt x="1268513" y="104251"/>
                  <a:pt x="1148568" y="199501"/>
                  <a:pt x="1153154" y="182568"/>
                </a:cubicBezTo>
                <a:cubicBezTo>
                  <a:pt x="1157740" y="165635"/>
                  <a:pt x="1352121" y="-24513"/>
                  <a:pt x="1286504" y="265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フリーフォーム: 図形 280">
            <a:extLst>
              <a:ext uri="{FF2B5EF4-FFF2-40B4-BE49-F238E27FC236}">
                <a16:creationId xmlns:a16="http://schemas.microsoft.com/office/drawing/2014/main" id="{ED40E10D-90D5-47EB-8455-5DD263C089E5}"/>
              </a:ext>
            </a:extLst>
          </p:cNvPr>
          <p:cNvSpPr/>
          <p:nvPr/>
        </p:nvSpPr>
        <p:spPr>
          <a:xfrm>
            <a:off x="3906856" y="6316532"/>
            <a:ext cx="726015" cy="926195"/>
          </a:xfrm>
          <a:custGeom>
            <a:avLst/>
            <a:gdLst>
              <a:gd name="connsiteX0" fmla="*/ 77769 w 726015"/>
              <a:gd name="connsiteY0" fmla="*/ 68393 h 926195"/>
              <a:gd name="connsiteX1" fmla="*/ 500044 w 726015"/>
              <a:gd name="connsiteY1" fmla="*/ 452568 h 926195"/>
              <a:gd name="connsiteX2" fmla="*/ 430194 w 726015"/>
              <a:gd name="connsiteY2" fmla="*/ 409706 h 926195"/>
              <a:gd name="connsiteX3" fmla="*/ 622282 w 726015"/>
              <a:gd name="connsiteY3" fmla="*/ 644656 h 926195"/>
              <a:gd name="connsiteX4" fmla="*/ 487344 w 726015"/>
              <a:gd name="connsiteY4" fmla="*/ 593856 h 926195"/>
              <a:gd name="connsiteX5" fmla="*/ 719119 w 726015"/>
              <a:gd name="connsiteY5" fmla="*/ 733556 h 926195"/>
              <a:gd name="connsiteX6" fmla="*/ 628632 w 726015"/>
              <a:gd name="connsiteY6" fmla="*/ 673231 h 926195"/>
              <a:gd name="connsiteX7" fmla="*/ 265094 w 726015"/>
              <a:gd name="connsiteY7" fmla="*/ 677993 h 926195"/>
              <a:gd name="connsiteX8" fmla="*/ 474644 w 726015"/>
              <a:gd name="connsiteY8" fmla="*/ 652593 h 926195"/>
              <a:gd name="connsiteX9" fmla="*/ 236519 w 726015"/>
              <a:gd name="connsiteY9" fmla="*/ 517656 h 926195"/>
              <a:gd name="connsiteX10" fmla="*/ 138094 w 726015"/>
              <a:gd name="connsiteY10" fmla="*/ 266831 h 926195"/>
              <a:gd name="connsiteX11" fmla="*/ 295257 w 726015"/>
              <a:gd name="connsiteY11" fmla="*/ 579568 h 926195"/>
              <a:gd name="connsiteX12" fmla="*/ 249219 w 726015"/>
              <a:gd name="connsiteY12" fmla="*/ 412881 h 926195"/>
              <a:gd name="connsiteX13" fmla="*/ 211119 w 726015"/>
              <a:gd name="connsiteY13" fmla="*/ 641481 h 926195"/>
              <a:gd name="connsiteX14" fmla="*/ 312719 w 726015"/>
              <a:gd name="connsiteY14" fmla="*/ 925643 h 926195"/>
              <a:gd name="connsiteX15" fmla="*/ 212707 w 726015"/>
              <a:gd name="connsiteY15" fmla="*/ 719268 h 926195"/>
              <a:gd name="connsiteX16" fmla="*/ 42844 w 726015"/>
              <a:gd name="connsiteY16" fmla="*/ 366843 h 926195"/>
              <a:gd name="connsiteX17" fmla="*/ 123807 w 726015"/>
              <a:gd name="connsiteY17" fmla="*/ 535118 h 926195"/>
              <a:gd name="connsiteX18" fmla="*/ 42844 w 726015"/>
              <a:gd name="connsiteY18" fmla="*/ 239843 h 926195"/>
              <a:gd name="connsiteX19" fmla="*/ 1569 w 726015"/>
              <a:gd name="connsiteY19" fmla="*/ 131 h 926195"/>
              <a:gd name="connsiteX20" fmla="*/ 95232 w 726015"/>
              <a:gd name="connsiteY20" fmla="*/ 271593 h 926195"/>
              <a:gd name="connsiteX21" fmla="*/ 196832 w 726015"/>
              <a:gd name="connsiteY21" fmla="*/ 292231 h 926195"/>
              <a:gd name="connsiteX22" fmla="*/ 77769 w 726015"/>
              <a:gd name="connsiteY22" fmla="*/ 68393 h 926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26015" h="926195">
                <a:moveTo>
                  <a:pt x="77769" y="68393"/>
                </a:moveTo>
                <a:cubicBezTo>
                  <a:pt x="128304" y="95116"/>
                  <a:pt x="441307" y="395683"/>
                  <a:pt x="500044" y="452568"/>
                </a:cubicBezTo>
                <a:cubicBezTo>
                  <a:pt x="558782" y="509454"/>
                  <a:pt x="409821" y="377691"/>
                  <a:pt x="430194" y="409706"/>
                </a:cubicBezTo>
                <a:cubicBezTo>
                  <a:pt x="450567" y="441721"/>
                  <a:pt x="612757" y="613964"/>
                  <a:pt x="622282" y="644656"/>
                </a:cubicBezTo>
                <a:cubicBezTo>
                  <a:pt x="631807" y="675348"/>
                  <a:pt x="471205" y="579039"/>
                  <a:pt x="487344" y="593856"/>
                </a:cubicBezTo>
                <a:cubicBezTo>
                  <a:pt x="503483" y="608673"/>
                  <a:pt x="695571" y="720327"/>
                  <a:pt x="719119" y="733556"/>
                </a:cubicBezTo>
                <a:cubicBezTo>
                  <a:pt x="742667" y="746785"/>
                  <a:pt x="704303" y="682491"/>
                  <a:pt x="628632" y="673231"/>
                </a:cubicBezTo>
                <a:cubicBezTo>
                  <a:pt x="552961" y="663971"/>
                  <a:pt x="290758" y="681433"/>
                  <a:pt x="265094" y="677993"/>
                </a:cubicBezTo>
                <a:cubicBezTo>
                  <a:pt x="239430" y="674553"/>
                  <a:pt x="479406" y="679316"/>
                  <a:pt x="474644" y="652593"/>
                </a:cubicBezTo>
                <a:cubicBezTo>
                  <a:pt x="469882" y="625870"/>
                  <a:pt x="292611" y="581950"/>
                  <a:pt x="236519" y="517656"/>
                </a:cubicBezTo>
                <a:cubicBezTo>
                  <a:pt x="180427" y="453362"/>
                  <a:pt x="128304" y="256512"/>
                  <a:pt x="138094" y="266831"/>
                </a:cubicBezTo>
                <a:cubicBezTo>
                  <a:pt x="147884" y="277150"/>
                  <a:pt x="276736" y="555226"/>
                  <a:pt x="295257" y="579568"/>
                </a:cubicBezTo>
                <a:cubicBezTo>
                  <a:pt x="313778" y="603910"/>
                  <a:pt x="263242" y="402562"/>
                  <a:pt x="249219" y="412881"/>
                </a:cubicBezTo>
                <a:cubicBezTo>
                  <a:pt x="235196" y="423200"/>
                  <a:pt x="200536" y="556021"/>
                  <a:pt x="211119" y="641481"/>
                </a:cubicBezTo>
                <a:cubicBezTo>
                  <a:pt x="221702" y="726941"/>
                  <a:pt x="312454" y="912679"/>
                  <a:pt x="312719" y="925643"/>
                </a:cubicBezTo>
                <a:cubicBezTo>
                  <a:pt x="312984" y="938607"/>
                  <a:pt x="212707" y="719268"/>
                  <a:pt x="212707" y="719268"/>
                </a:cubicBezTo>
                <a:lnTo>
                  <a:pt x="42844" y="366843"/>
                </a:lnTo>
                <a:cubicBezTo>
                  <a:pt x="28027" y="336151"/>
                  <a:pt x="123807" y="556285"/>
                  <a:pt x="123807" y="535118"/>
                </a:cubicBezTo>
                <a:cubicBezTo>
                  <a:pt x="123807" y="513951"/>
                  <a:pt x="63217" y="329007"/>
                  <a:pt x="42844" y="239843"/>
                </a:cubicBezTo>
                <a:cubicBezTo>
                  <a:pt x="22471" y="150679"/>
                  <a:pt x="-7162" y="-5161"/>
                  <a:pt x="1569" y="131"/>
                </a:cubicBezTo>
                <a:cubicBezTo>
                  <a:pt x="10300" y="5423"/>
                  <a:pt x="62688" y="222910"/>
                  <a:pt x="95232" y="271593"/>
                </a:cubicBezTo>
                <a:cubicBezTo>
                  <a:pt x="127776" y="320276"/>
                  <a:pt x="198684" y="320277"/>
                  <a:pt x="196832" y="292231"/>
                </a:cubicBezTo>
                <a:cubicBezTo>
                  <a:pt x="194980" y="264185"/>
                  <a:pt x="27234" y="41670"/>
                  <a:pt x="77769" y="6839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フリーフォーム: 図形 281">
            <a:extLst>
              <a:ext uri="{FF2B5EF4-FFF2-40B4-BE49-F238E27FC236}">
                <a16:creationId xmlns:a16="http://schemas.microsoft.com/office/drawing/2014/main" id="{F7B2ACF2-583F-44D5-8344-EA0CC69790C9}"/>
              </a:ext>
            </a:extLst>
          </p:cNvPr>
          <p:cNvSpPr/>
          <p:nvPr/>
        </p:nvSpPr>
        <p:spPr>
          <a:xfrm>
            <a:off x="3913177" y="6769561"/>
            <a:ext cx="483747" cy="853012"/>
          </a:xfrm>
          <a:custGeom>
            <a:avLst/>
            <a:gdLst>
              <a:gd name="connsiteX0" fmla="*/ 173048 w 483747"/>
              <a:gd name="connsiteY0" fmla="*/ 32877 h 853012"/>
              <a:gd name="connsiteX1" fmla="*/ 215911 w 483747"/>
              <a:gd name="connsiteY1" fmla="*/ 304339 h 853012"/>
              <a:gd name="connsiteX2" fmla="*/ 374661 w 483747"/>
              <a:gd name="connsiteY2" fmla="*/ 536114 h 853012"/>
              <a:gd name="connsiteX3" fmla="*/ 225436 w 483747"/>
              <a:gd name="connsiteY3" fmla="*/ 337677 h 853012"/>
              <a:gd name="connsiteX4" fmla="*/ 296873 w 483747"/>
              <a:gd name="connsiteY4" fmla="*/ 567864 h 853012"/>
              <a:gd name="connsiteX5" fmla="*/ 261948 w 483747"/>
              <a:gd name="connsiteY5" fmla="*/ 513889 h 853012"/>
              <a:gd name="connsiteX6" fmla="*/ 476261 w 483747"/>
              <a:gd name="connsiteY6" fmla="*/ 718677 h 853012"/>
              <a:gd name="connsiteX7" fmla="*/ 428636 w 483747"/>
              <a:gd name="connsiteY7" fmla="*/ 682164 h 853012"/>
              <a:gd name="connsiteX8" fmla="*/ 366723 w 483747"/>
              <a:gd name="connsiteY8" fmla="*/ 852027 h 853012"/>
              <a:gd name="connsiteX9" fmla="*/ 312748 w 483747"/>
              <a:gd name="connsiteY9" fmla="*/ 591677 h 853012"/>
              <a:gd name="connsiteX10" fmla="*/ 180986 w 483747"/>
              <a:gd name="connsiteY10" fmla="*/ 802814 h 853012"/>
              <a:gd name="connsiteX11" fmla="*/ 212736 w 483747"/>
              <a:gd name="connsiteY11" fmla="*/ 621839 h 853012"/>
              <a:gd name="connsiteX12" fmla="*/ 136536 w 483747"/>
              <a:gd name="connsiteY12" fmla="*/ 764714 h 853012"/>
              <a:gd name="connsiteX13" fmla="*/ 52398 w 483747"/>
              <a:gd name="connsiteY13" fmla="*/ 528177 h 853012"/>
              <a:gd name="connsiteX14" fmla="*/ 28586 w 483747"/>
              <a:gd name="connsiteY14" fmla="*/ 788527 h 853012"/>
              <a:gd name="connsiteX15" fmla="*/ 22236 w 483747"/>
              <a:gd name="connsiteY15" fmla="*/ 682164 h 853012"/>
              <a:gd name="connsiteX16" fmla="*/ 11 w 483747"/>
              <a:gd name="connsiteY16" fmla="*/ 231314 h 853012"/>
              <a:gd name="connsiteX17" fmla="*/ 25411 w 483747"/>
              <a:gd name="connsiteY17" fmla="*/ 7477 h 853012"/>
              <a:gd name="connsiteX18" fmla="*/ 80973 w 483747"/>
              <a:gd name="connsiteY18" fmla="*/ 491664 h 853012"/>
              <a:gd name="connsiteX19" fmla="*/ 63511 w 483747"/>
              <a:gd name="connsiteY19" fmla="*/ 153527 h 853012"/>
              <a:gd name="connsiteX20" fmla="*/ 173048 w 483747"/>
              <a:gd name="connsiteY20" fmla="*/ 32877 h 85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3747" h="853012">
                <a:moveTo>
                  <a:pt x="173048" y="32877"/>
                </a:moveTo>
                <a:cubicBezTo>
                  <a:pt x="198448" y="58012"/>
                  <a:pt x="182309" y="220466"/>
                  <a:pt x="215911" y="304339"/>
                </a:cubicBezTo>
                <a:cubicBezTo>
                  <a:pt x="249513" y="388212"/>
                  <a:pt x="373074" y="530558"/>
                  <a:pt x="374661" y="536114"/>
                </a:cubicBezTo>
                <a:cubicBezTo>
                  <a:pt x="376248" y="541670"/>
                  <a:pt x="238401" y="332385"/>
                  <a:pt x="225436" y="337677"/>
                </a:cubicBezTo>
                <a:cubicBezTo>
                  <a:pt x="212471" y="342969"/>
                  <a:pt x="290788" y="538495"/>
                  <a:pt x="296873" y="567864"/>
                </a:cubicBezTo>
                <a:cubicBezTo>
                  <a:pt x="302958" y="597233"/>
                  <a:pt x="232050" y="488754"/>
                  <a:pt x="261948" y="513889"/>
                </a:cubicBezTo>
                <a:cubicBezTo>
                  <a:pt x="291846" y="539024"/>
                  <a:pt x="448480" y="690631"/>
                  <a:pt x="476261" y="718677"/>
                </a:cubicBezTo>
                <a:cubicBezTo>
                  <a:pt x="504042" y="746723"/>
                  <a:pt x="446892" y="659939"/>
                  <a:pt x="428636" y="682164"/>
                </a:cubicBezTo>
                <a:cubicBezTo>
                  <a:pt x="410380" y="704389"/>
                  <a:pt x="386038" y="867108"/>
                  <a:pt x="366723" y="852027"/>
                </a:cubicBezTo>
                <a:cubicBezTo>
                  <a:pt x="347408" y="836946"/>
                  <a:pt x="343704" y="599879"/>
                  <a:pt x="312748" y="591677"/>
                </a:cubicBezTo>
                <a:cubicBezTo>
                  <a:pt x="281792" y="583475"/>
                  <a:pt x="197655" y="797787"/>
                  <a:pt x="180986" y="802814"/>
                </a:cubicBezTo>
                <a:cubicBezTo>
                  <a:pt x="164317" y="807841"/>
                  <a:pt x="220144" y="628189"/>
                  <a:pt x="212736" y="621839"/>
                </a:cubicBezTo>
                <a:cubicBezTo>
                  <a:pt x="205328" y="615489"/>
                  <a:pt x="163259" y="780324"/>
                  <a:pt x="136536" y="764714"/>
                </a:cubicBezTo>
                <a:cubicBezTo>
                  <a:pt x="109813" y="749104"/>
                  <a:pt x="70390" y="524208"/>
                  <a:pt x="52398" y="528177"/>
                </a:cubicBezTo>
                <a:cubicBezTo>
                  <a:pt x="34406" y="532146"/>
                  <a:pt x="33613" y="762862"/>
                  <a:pt x="28586" y="788527"/>
                </a:cubicBezTo>
                <a:cubicBezTo>
                  <a:pt x="23559" y="814192"/>
                  <a:pt x="26998" y="775033"/>
                  <a:pt x="22236" y="682164"/>
                </a:cubicBezTo>
                <a:cubicBezTo>
                  <a:pt x="17474" y="589295"/>
                  <a:pt x="-518" y="343762"/>
                  <a:pt x="11" y="231314"/>
                </a:cubicBezTo>
                <a:cubicBezTo>
                  <a:pt x="540" y="118866"/>
                  <a:pt x="11917" y="-35915"/>
                  <a:pt x="25411" y="7477"/>
                </a:cubicBezTo>
                <a:cubicBezTo>
                  <a:pt x="38905" y="50869"/>
                  <a:pt x="74623" y="467322"/>
                  <a:pt x="80973" y="491664"/>
                </a:cubicBezTo>
                <a:cubicBezTo>
                  <a:pt x="87323" y="516006"/>
                  <a:pt x="52399" y="229727"/>
                  <a:pt x="63511" y="153527"/>
                </a:cubicBezTo>
                <a:cubicBezTo>
                  <a:pt x="74623" y="77327"/>
                  <a:pt x="147648" y="7742"/>
                  <a:pt x="173048" y="3287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フリーフォーム: 図形 282">
            <a:extLst>
              <a:ext uri="{FF2B5EF4-FFF2-40B4-BE49-F238E27FC236}">
                <a16:creationId xmlns:a16="http://schemas.microsoft.com/office/drawing/2014/main" id="{BB78C98D-2336-49DB-A801-A858000BA651}"/>
              </a:ext>
            </a:extLst>
          </p:cNvPr>
          <p:cNvSpPr/>
          <p:nvPr/>
        </p:nvSpPr>
        <p:spPr>
          <a:xfrm>
            <a:off x="3751719" y="7242087"/>
            <a:ext cx="1120968" cy="882617"/>
          </a:xfrm>
          <a:custGeom>
            <a:avLst/>
            <a:gdLst>
              <a:gd name="connsiteX0" fmla="*/ 278414 w 1120968"/>
              <a:gd name="connsiteY0" fmla="*/ 5380 h 882617"/>
              <a:gd name="connsiteX1" fmla="*/ 780064 w 1120968"/>
              <a:gd name="connsiteY1" fmla="*/ 316530 h 882617"/>
              <a:gd name="connsiteX2" fmla="*/ 691164 w 1120968"/>
              <a:gd name="connsiteY2" fmla="*/ 278430 h 882617"/>
              <a:gd name="connsiteX3" fmla="*/ 388481 w 1120968"/>
              <a:gd name="connsiteY3" fmla="*/ 189530 h 882617"/>
              <a:gd name="connsiteX4" fmla="*/ 456214 w 1120968"/>
              <a:gd name="connsiteY4" fmla="*/ 202230 h 882617"/>
              <a:gd name="connsiteX5" fmla="*/ 748314 w 1120968"/>
              <a:gd name="connsiteY5" fmla="*/ 363096 h 882617"/>
              <a:gd name="connsiteX6" fmla="*/ 1095448 w 1120968"/>
              <a:gd name="connsiteY6" fmla="*/ 358863 h 882617"/>
              <a:gd name="connsiteX7" fmla="*/ 809698 w 1120968"/>
              <a:gd name="connsiteY7" fmla="*/ 388496 h 882617"/>
              <a:gd name="connsiteX8" fmla="*/ 542998 w 1120968"/>
              <a:gd name="connsiteY8" fmla="*/ 509146 h 882617"/>
              <a:gd name="connsiteX9" fmla="*/ 782181 w 1120968"/>
              <a:gd name="connsiteY9" fmla="*/ 411780 h 882617"/>
              <a:gd name="connsiteX10" fmla="*/ 1120848 w 1120968"/>
              <a:gd name="connsiteY10" fmla="*/ 549363 h 882617"/>
              <a:gd name="connsiteX11" fmla="*/ 816048 w 1120968"/>
              <a:gd name="connsiteY11" fmla="*/ 511263 h 882617"/>
              <a:gd name="connsiteX12" fmla="*/ 418114 w 1120968"/>
              <a:gd name="connsiteY12" fmla="*/ 627680 h 882617"/>
              <a:gd name="connsiteX13" fmla="*/ 568398 w 1120968"/>
              <a:gd name="connsiteY13" fmla="*/ 621330 h 882617"/>
              <a:gd name="connsiteX14" fmla="*/ 962098 w 1120968"/>
              <a:gd name="connsiteY14" fmla="*/ 820296 h 882617"/>
              <a:gd name="connsiteX15" fmla="*/ 689048 w 1120968"/>
              <a:gd name="connsiteY15" fmla="*/ 646730 h 882617"/>
              <a:gd name="connsiteX16" fmla="*/ 115431 w 1120968"/>
              <a:gd name="connsiteY16" fmla="*/ 879563 h 882617"/>
              <a:gd name="connsiteX17" fmla="*/ 286881 w 1120968"/>
              <a:gd name="connsiteY17" fmla="*/ 780080 h 882617"/>
              <a:gd name="connsiteX18" fmla="*/ 219148 w 1120968"/>
              <a:gd name="connsiteY18" fmla="*/ 784313 h 882617"/>
              <a:gd name="connsiteX19" fmla="*/ 73098 w 1120968"/>
              <a:gd name="connsiteY19" fmla="*/ 540896 h 882617"/>
              <a:gd name="connsiteX20" fmla="*/ 217031 w 1120968"/>
              <a:gd name="connsiteY20" fmla="*/ 640380 h 882617"/>
              <a:gd name="connsiteX21" fmla="*/ 1131 w 1120968"/>
              <a:gd name="connsiteY21" fmla="*/ 312296 h 882617"/>
              <a:gd name="connsiteX22" fmla="*/ 130248 w 1120968"/>
              <a:gd name="connsiteY22" fmla="*/ 126030 h 882617"/>
              <a:gd name="connsiteX23" fmla="*/ 90031 w 1120968"/>
              <a:gd name="connsiteY23" fmla="*/ 250913 h 882617"/>
              <a:gd name="connsiteX24" fmla="*/ 166231 w 1120968"/>
              <a:gd name="connsiteY24" fmla="*/ 51946 h 882617"/>
              <a:gd name="connsiteX25" fmla="*/ 147181 w 1120968"/>
              <a:gd name="connsiteY25" fmla="*/ 219163 h 882617"/>
              <a:gd name="connsiteX26" fmla="*/ 210681 w 1120968"/>
              <a:gd name="connsiteY26" fmla="*/ 54063 h 882617"/>
              <a:gd name="connsiteX27" fmla="*/ 371548 w 1120968"/>
              <a:gd name="connsiteY27" fmla="*/ 113330 h 882617"/>
              <a:gd name="connsiteX28" fmla="*/ 278414 w 1120968"/>
              <a:gd name="connsiteY28" fmla="*/ 5380 h 882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20968" h="882617">
                <a:moveTo>
                  <a:pt x="278414" y="5380"/>
                </a:moveTo>
                <a:cubicBezTo>
                  <a:pt x="346500" y="39247"/>
                  <a:pt x="711272" y="271022"/>
                  <a:pt x="780064" y="316530"/>
                </a:cubicBezTo>
                <a:cubicBezTo>
                  <a:pt x="848856" y="362038"/>
                  <a:pt x="756428" y="299597"/>
                  <a:pt x="691164" y="278430"/>
                </a:cubicBezTo>
                <a:cubicBezTo>
                  <a:pt x="625900" y="257263"/>
                  <a:pt x="427639" y="202230"/>
                  <a:pt x="388481" y="189530"/>
                </a:cubicBezTo>
                <a:cubicBezTo>
                  <a:pt x="349323" y="176830"/>
                  <a:pt x="396242" y="173302"/>
                  <a:pt x="456214" y="202230"/>
                </a:cubicBezTo>
                <a:cubicBezTo>
                  <a:pt x="516186" y="231158"/>
                  <a:pt x="641775" y="336991"/>
                  <a:pt x="748314" y="363096"/>
                </a:cubicBezTo>
                <a:cubicBezTo>
                  <a:pt x="854853" y="389202"/>
                  <a:pt x="1085218" y="354630"/>
                  <a:pt x="1095448" y="358863"/>
                </a:cubicBezTo>
                <a:cubicBezTo>
                  <a:pt x="1105678" y="363096"/>
                  <a:pt x="901773" y="363449"/>
                  <a:pt x="809698" y="388496"/>
                </a:cubicBezTo>
                <a:cubicBezTo>
                  <a:pt x="717623" y="413543"/>
                  <a:pt x="547584" y="505265"/>
                  <a:pt x="542998" y="509146"/>
                </a:cubicBezTo>
                <a:cubicBezTo>
                  <a:pt x="538412" y="513027"/>
                  <a:pt x="685873" y="405077"/>
                  <a:pt x="782181" y="411780"/>
                </a:cubicBezTo>
                <a:cubicBezTo>
                  <a:pt x="878489" y="418483"/>
                  <a:pt x="1115203" y="532782"/>
                  <a:pt x="1120848" y="549363"/>
                </a:cubicBezTo>
                <a:cubicBezTo>
                  <a:pt x="1126493" y="565944"/>
                  <a:pt x="933170" y="498210"/>
                  <a:pt x="816048" y="511263"/>
                </a:cubicBezTo>
                <a:cubicBezTo>
                  <a:pt x="698926" y="524316"/>
                  <a:pt x="459389" y="609335"/>
                  <a:pt x="418114" y="627680"/>
                </a:cubicBezTo>
                <a:cubicBezTo>
                  <a:pt x="376839" y="646025"/>
                  <a:pt x="477734" y="589227"/>
                  <a:pt x="568398" y="621330"/>
                </a:cubicBezTo>
                <a:cubicBezTo>
                  <a:pt x="659062" y="653433"/>
                  <a:pt x="941990" y="816063"/>
                  <a:pt x="962098" y="820296"/>
                </a:cubicBezTo>
                <a:cubicBezTo>
                  <a:pt x="982206" y="824529"/>
                  <a:pt x="830159" y="636852"/>
                  <a:pt x="689048" y="646730"/>
                </a:cubicBezTo>
                <a:cubicBezTo>
                  <a:pt x="547937" y="656608"/>
                  <a:pt x="182459" y="857338"/>
                  <a:pt x="115431" y="879563"/>
                </a:cubicBezTo>
                <a:cubicBezTo>
                  <a:pt x="48403" y="901788"/>
                  <a:pt x="269595" y="795955"/>
                  <a:pt x="286881" y="780080"/>
                </a:cubicBezTo>
                <a:cubicBezTo>
                  <a:pt x="304167" y="764205"/>
                  <a:pt x="254779" y="824177"/>
                  <a:pt x="219148" y="784313"/>
                </a:cubicBezTo>
                <a:cubicBezTo>
                  <a:pt x="183517" y="744449"/>
                  <a:pt x="73451" y="564885"/>
                  <a:pt x="73098" y="540896"/>
                </a:cubicBezTo>
                <a:cubicBezTo>
                  <a:pt x="72745" y="516907"/>
                  <a:pt x="229025" y="678480"/>
                  <a:pt x="217031" y="640380"/>
                </a:cubicBezTo>
                <a:cubicBezTo>
                  <a:pt x="205037" y="602280"/>
                  <a:pt x="15595" y="398021"/>
                  <a:pt x="1131" y="312296"/>
                </a:cubicBezTo>
                <a:cubicBezTo>
                  <a:pt x="-13333" y="226571"/>
                  <a:pt x="115431" y="136260"/>
                  <a:pt x="130248" y="126030"/>
                </a:cubicBezTo>
                <a:cubicBezTo>
                  <a:pt x="145065" y="115800"/>
                  <a:pt x="84034" y="263260"/>
                  <a:pt x="90031" y="250913"/>
                </a:cubicBezTo>
                <a:cubicBezTo>
                  <a:pt x="96028" y="238566"/>
                  <a:pt x="156706" y="57238"/>
                  <a:pt x="166231" y="51946"/>
                </a:cubicBezTo>
                <a:cubicBezTo>
                  <a:pt x="175756" y="46654"/>
                  <a:pt x="139773" y="218810"/>
                  <a:pt x="147181" y="219163"/>
                </a:cubicBezTo>
                <a:cubicBezTo>
                  <a:pt x="154589" y="219516"/>
                  <a:pt x="173286" y="71702"/>
                  <a:pt x="210681" y="54063"/>
                </a:cubicBezTo>
                <a:cubicBezTo>
                  <a:pt x="248076" y="36424"/>
                  <a:pt x="359906" y="118269"/>
                  <a:pt x="371548" y="113330"/>
                </a:cubicBezTo>
                <a:cubicBezTo>
                  <a:pt x="383190" y="108391"/>
                  <a:pt x="210328" y="-28487"/>
                  <a:pt x="278414" y="538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楕円 283">
            <a:extLst>
              <a:ext uri="{FF2B5EF4-FFF2-40B4-BE49-F238E27FC236}">
                <a16:creationId xmlns:a16="http://schemas.microsoft.com/office/drawing/2014/main" id="{8CD8FF2A-9BBF-45D5-A6D6-1C8D5D4EEC04}"/>
              </a:ext>
            </a:extLst>
          </p:cNvPr>
          <p:cNvSpPr/>
          <p:nvPr/>
        </p:nvSpPr>
        <p:spPr>
          <a:xfrm>
            <a:off x="5088466" y="7789333"/>
            <a:ext cx="45719" cy="45719"/>
          </a:xfrm>
          <a:prstGeom prst="ellipse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5" name="フリーフォーム: 図形 284">
            <a:extLst>
              <a:ext uri="{FF2B5EF4-FFF2-40B4-BE49-F238E27FC236}">
                <a16:creationId xmlns:a16="http://schemas.microsoft.com/office/drawing/2014/main" id="{6F6EFE0B-A4CD-40E3-9514-1ABDF357C4A1}"/>
              </a:ext>
            </a:extLst>
          </p:cNvPr>
          <p:cNvSpPr/>
          <p:nvPr/>
        </p:nvSpPr>
        <p:spPr>
          <a:xfrm>
            <a:off x="5144750" y="6263962"/>
            <a:ext cx="509366" cy="1200585"/>
          </a:xfrm>
          <a:custGeom>
            <a:avLst/>
            <a:gdLst>
              <a:gd name="connsiteX0" fmla="*/ 508867 w 509366"/>
              <a:gd name="connsiteY0" fmla="*/ 7721 h 1200585"/>
              <a:gd name="connsiteX1" fmla="*/ 441133 w 509366"/>
              <a:gd name="connsiteY1" fmla="*/ 185521 h 1200585"/>
              <a:gd name="connsiteX2" fmla="*/ 439017 w 509366"/>
              <a:gd name="connsiteY2" fmla="*/ 155888 h 1200585"/>
              <a:gd name="connsiteX3" fmla="*/ 426317 w 509366"/>
              <a:gd name="connsiteY3" fmla="*/ 541121 h 1200585"/>
              <a:gd name="connsiteX4" fmla="*/ 413617 w 509366"/>
              <a:gd name="connsiteY4" fmla="*/ 477621 h 1200585"/>
              <a:gd name="connsiteX5" fmla="*/ 460183 w 509366"/>
              <a:gd name="connsiteY5" fmla="*/ 892488 h 1200585"/>
              <a:gd name="connsiteX6" fmla="*/ 436900 w 509366"/>
              <a:gd name="connsiteY6" fmla="*/ 845921 h 1200585"/>
              <a:gd name="connsiteX7" fmla="*/ 358583 w 509366"/>
              <a:gd name="connsiteY7" fmla="*/ 1195171 h 1200585"/>
              <a:gd name="connsiteX8" fmla="*/ 367050 w 509366"/>
              <a:gd name="connsiteY8" fmla="*/ 1051238 h 1200585"/>
              <a:gd name="connsiteX9" fmla="*/ 314133 w 509366"/>
              <a:gd name="connsiteY9" fmla="*/ 951755 h 1200585"/>
              <a:gd name="connsiteX10" fmla="*/ 2983 w 509366"/>
              <a:gd name="connsiteY10" fmla="*/ 765488 h 1200585"/>
              <a:gd name="connsiteX11" fmla="*/ 168083 w 509366"/>
              <a:gd name="connsiteY11" fmla="*/ 858621 h 1200585"/>
              <a:gd name="connsiteX12" fmla="*/ 354350 w 509366"/>
              <a:gd name="connsiteY12" fmla="*/ 926355 h 1200585"/>
              <a:gd name="connsiteX13" fmla="*/ 316250 w 509366"/>
              <a:gd name="connsiteY13" fmla="*/ 814171 h 1200585"/>
              <a:gd name="connsiteX14" fmla="*/ 206183 w 509366"/>
              <a:gd name="connsiteY14" fmla="*/ 513605 h 1200585"/>
              <a:gd name="connsiteX15" fmla="*/ 297200 w 509366"/>
              <a:gd name="connsiteY15" fmla="*/ 668121 h 1200585"/>
              <a:gd name="connsiteX16" fmla="*/ 212533 w 509366"/>
              <a:gd name="connsiteY16" fmla="*/ 452221 h 1200585"/>
              <a:gd name="connsiteX17" fmla="*/ 314133 w 509366"/>
              <a:gd name="connsiteY17" fmla="*/ 259605 h 1200585"/>
              <a:gd name="connsiteX18" fmla="*/ 278150 w 509366"/>
              <a:gd name="connsiteY18" fmla="*/ 392955 h 1200585"/>
              <a:gd name="connsiteX19" fmla="*/ 343767 w 509366"/>
              <a:gd name="connsiteY19" fmla="*/ 170705 h 1200585"/>
              <a:gd name="connsiteX20" fmla="*/ 333183 w 509366"/>
              <a:gd name="connsiteY20" fmla="*/ 306171 h 1200585"/>
              <a:gd name="connsiteX21" fmla="*/ 261217 w 509366"/>
              <a:gd name="connsiteY21" fmla="*/ 132605 h 1200585"/>
              <a:gd name="connsiteX22" fmla="*/ 383983 w 509366"/>
              <a:gd name="connsiteY22" fmla="*/ 73338 h 1200585"/>
              <a:gd name="connsiteX23" fmla="*/ 324717 w 509366"/>
              <a:gd name="connsiteY23" fmla="*/ 132605 h 1200585"/>
              <a:gd name="connsiteX24" fmla="*/ 400917 w 509366"/>
              <a:gd name="connsiteY24" fmla="*/ 41588 h 1200585"/>
              <a:gd name="connsiteX25" fmla="*/ 508867 w 509366"/>
              <a:gd name="connsiteY25" fmla="*/ 7721 h 1200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09366" h="1200585">
                <a:moveTo>
                  <a:pt x="508867" y="7721"/>
                </a:moveTo>
                <a:cubicBezTo>
                  <a:pt x="515570" y="31710"/>
                  <a:pt x="452775" y="160827"/>
                  <a:pt x="441133" y="185521"/>
                </a:cubicBezTo>
                <a:cubicBezTo>
                  <a:pt x="429491" y="210216"/>
                  <a:pt x="441486" y="96621"/>
                  <a:pt x="439017" y="155888"/>
                </a:cubicBezTo>
                <a:cubicBezTo>
                  <a:pt x="436548" y="215155"/>
                  <a:pt x="430550" y="487499"/>
                  <a:pt x="426317" y="541121"/>
                </a:cubicBezTo>
                <a:cubicBezTo>
                  <a:pt x="422084" y="594743"/>
                  <a:pt x="407973" y="419060"/>
                  <a:pt x="413617" y="477621"/>
                </a:cubicBezTo>
                <a:cubicBezTo>
                  <a:pt x="419261" y="536182"/>
                  <a:pt x="456303" y="831105"/>
                  <a:pt x="460183" y="892488"/>
                </a:cubicBezTo>
                <a:cubicBezTo>
                  <a:pt x="464063" y="953871"/>
                  <a:pt x="453833" y="795474"/>
                  <a:pt x="436900" y="845921"/>
                </a:cubicBezTo>
                <a:cubicBezTo>
                  <a:pt x="419967" y="896368"/>
                  <a:pt x="370225" y="1160952"/>
                  <a:pt x="358583" y="1195171"/>
                </a:cubicBezTo>
                <a:cubicBezTo>
                  <a:pt x="346941" y="1229391"/>
                  <a:pt x="374458" y="1091807"/>
                  <a:pt x="367050" y="1051238"/>
                </a:cubicBezTo>
                <a:cubicBezTo>
                  <a:pt x="359642" y="1010669"/>
                  <a:pt x="374811" y="999380"/>
                  <a:pt x="314133" y="951755"/>
                </a:cubicBezTo>
                <a:cubicBezTo>
                  <a:pt x="253455" y="904130"/>
                  <a:pt x="27325" y="781010"/>
                  <a:pt x="2983" y="765488"/>
                </a:cubicBezTo>
                <a:cubicBezTo>
                  <a:pt x="-21359" y="749966"/>
                  <a:pt x="109522" y="831810"/>
                  <a:pt x="168083" y="858621"/>
                </a:cubicBezTo>
                <a:cubicBezTo>
                  <a:pt x="226644" y="885432"/>
                  <a:pt x="329655" y="933763"/>
                  <a:pt x="354350" y="926355"/>
                </a:cubicBezTo>
                <a:cubicBezTo>
                  <a:pt x="379044" y="918947"/>
                  <a:pt x="340944" y="882963"/>
                  <a:pt x="316250" y="814171"/>
                </a:cubicBezTo>
                <a:cubicBezTo>
                  <a:pt x="291555" y="745379"/>
                  <a:pt x="209358" y="537947"/>
                  <a:pt x="206183" y="513605"/>
                </a:cubicBezTo>
                <a:cubicBezTo>
                  <a:pt x="203008" y="489263"/>
                  <a:pt x="296142" y="678352"/>
                  <a:pt x="297200" y="668121"/>
                </a:cubicBezTo>
                <a:cubicBezTo>
                  <a:pt x="298258" y="657890"/>
                  <a:pt x="209711" y="520307"/>
                  <a:pt x="212533" y="452221"/>
                </a:cubicBezTo>
                <a:cubicBezTo>
                  <a:pt x="215355" y="384135"/>
                  <a:pt x="303197" y="269483"/>
                  <a:pt x="314133" y="259605"/>
                </a:cubicBezTo>
                <a:cubicBezTo>
                  <a:pt x="325069" y="249727"/>
                  <a:pt x="273211" y="407772"/>
                  <a:pt x="278150" y="392955"/>
                </a:cubicBezTo>
                <a:cubicBezTo>
                  <a:pt x="283089" y="378138"/>
                  <a:pt x="334595" y="185169"/>
                  <a:pt x="343767" y="170705"/>
                </a:cubicBezTo>
                <a:cubicBezTo>
                  <a:pt x="352939" y="156241"/>
                  <a:pt x="346941" y="312521"/>
                  <a:pt x="333183" y="306171"/>
                </a:cubicBezTo>
                <a:cubicBezTo>
                  <a:pt x="319425" y="299821"/>
                  <a:pt x="252750" y="171411"/>
                  <a:pt x="261217" y="132605"/>
                </a:cubicBezTo>
                <a:cubicBezTo>
                  <a:pt x="269684" y="93800"/>
                  <a:pt x="373400" y="73338"/>
                  <a:pt x="383983" y="73338"/>
                </a:cubicBezTo>
                <a:cubicBezTo>
                  <a:pt x="394566" y="73338"/>
                  <a:pt x="321895" y="137897"/>
                  <a:pt x="324717" y="132605"/>
                </a:cubicBezTo>
                <a:cubicBezTo>
                  <a:pt x="327539" y="127313"/>
                  <a:pt x="374106" y="61696"/>
                  <a:pt x="400917" y="41588"/>
                </a:cubicBezTo>
                <a:cubicBezTo>
                  <a:pt x="427728" y="21480"/>
                  <a:pt x="502164" y="-16268"/>
                  <a:pt x="508867" y="772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フリーフォーム: 図形 285">
            <a:extLst>
              <a:ext uri="{FF2B5EF4-FFF2-40B4-BE49-F238E27FC236}">
                <a16:creationId xmlns:a16="http://schemas.microsoft.com/office/drawing/2014/main" id="{315CD541-C72D-49E7-8BA2-55B1FC4C9590}"/>
              </a:ext>
            </a:extLst>
          </p:cNvPr>
          <p:cNvSpPr/>
          <p:nvPr/>
        </p:nvSpPr>
        <p:spPr>
          <a:xfrm>
            <a:off x="5006143" y="7296090"/>
            <a:ext cx="549191" cy="738486"/>
          </a:xfrm>
          <a:custGeom>
            <a:avLst/>
            <a:gdLst>
              <a:gd name="connsiteX0" fmla="*/ 543757 w 549191"/>
              <a:gd name="connsiteY0" fmla="*/ 60 h 738486"/>
              <a:gd name="connsiteX1" fmla="*/ 495074 w 549191"/>
              <a:gd name="connsiteY1" fmla="*/ 72027 h 738486"/>
              <a:gd name="connsiteX2" fmla="*/ 291874 w 549191"/>
              <a:gd name="connsiteY2" fmla="*/ 120710 h 738486"/>
              <a:gd name="connsiteX3" fmla="*/ 416757 w 549191"/>
              <a:gd name="connsiteY3" fmla="*/ 103777 h 738486"/>
              <a:gd name="connsiteX4" fmla="*/ 442157 w 549191"/>
              <a:gd name="connsiteY4" fmla="*/ 175743 h 738486"/>
              <a:gd name="connsiteX5" fmla="*/ 378657 w 549191"/>
              <a:gd name="connsiteY5" fmla="*/ 336610 h 738486"/>
              <a:gd name="connsiteX6" fmla="*/ 279174 w 549191"/>
              <a:gd name="connsiteY6" fmla="*/ 423393 h 738486"/>
              <a:gd name="connsiteX7" fmla="*/ 389240 w 549191"/>
              <a:gd name="connsiteY7" fmla="*/ 338727 h 738486"/>
              <a:gd name="connsiteX8" fmla="*/ 351140 w 549191"/>
              <a:gd name="connsiteY8" fmla="*/ 406460 h 738486"/>
              <a:gd name="connsiteX9" fmla="*/ 289757 w 549191"/>
              <a:gd name="connsiteY9" fmla="*/ 501710 h 738486"/>
              <a:gd name="connsiteX10" fmla="*/ 95024 w 549191"/>
              <a:gd name="connsiteY10" fmla="*/ 711260 h 738486"/>
              <a:gd name="connsiteX11" fmla="*/ 217790 w 549191"/>
              <a:gd name="connsiteY11" fmla="*/ 620243 h 738486"/>
              <a:gd name="connsiteX12" fmla="*/ 1890 w 549191"/>
              <a:gd name="connsiteY12" fmla="*/ 736660 h 738486"/>
              <a:gd name="connsiteX13" fmla="*/ 365957 w 549191"/>
              <a:gd name="connsiteY13" fmla="*/ 508060 h 738486"/>
              <a:gd name="connsiteX14" fmla="*/ 528940 w 549191"/>
              <a:gd name="connsiteY14" fmla="*/ 84727 h 738486"/>
              <a:gd name="connsiteX15" fmla="*/ 543757 w 549191"/>
              <a:gd name="connsiteY15" fmla="*/ 60 h 738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9191" h="738486">
                <a:moveTo>
                  <a:pt x="543757" y="60"/>
                </a:moveTo>
                <a:cubicBezTo>
                  <a:pt x="538113" y="-2057"/>
                  <a:pt x="537054" y="51919"/>
                  <a:pt x="495074" y="72027"/>
                </a:cubicBezTo>
                <a:cubicBezTo>
                  <a:pt x="453094" y="92135"/>
                  <a:pt x="304927" y="115418"/>
                  <a:pt x="291874" y="120710"/>
                </a:cubicBezTo>
                <a:cubicBezTo>
                  <a:pt x="278821" y="126002"/>
                  <a:pt x="391710" y="94605"/>
                  <a:pt x="416757" y="103777"/>
                </a:cubicBezTo>
                <a:cubicBezTo>
                  <a:pt x="441804" y="112949"/>
                  <a:pt x="448507" y="136938"/>
                  <a:pt x="442157" y="175743"/>
                </a:cubicBezTo>
                <a:cubicBezTo>
                  <a:pt x="435807" y="214548"/>
                  <a:pt x="405821" y="295335"/>
                  <a:pt x="378657" y="336610"/>
                </a:cubicBezTo>
                <a:cubicBezTo>
                  <a:pt x="351493" y="377885"/>
                  <a:pt x="277410" y="423040"/>
                  <a:pt x="279174" y="423393"/>
                </a:cubicBezTo>
                <a:cubicBezTo>
                  <a:pt x="280938" y="423746"/>
                  <a:pt x="377246" y="341549"/>
                  <a:pt x="389240" y="338727"/>
                </a:cubicBezTo>
                <a:cubicBezTo>
                  <a:pt x="401234" y="335905"/>
                  <a:pt x="367720" y="379296"/>
                  <a:pt x="351140" y="406460"/>
                </a:cubicBezTo>
                <a:cubicBezTo>
                  <a:pt x="334559" y="433624"/>
                  <a:pt x="332443" y="450910"/>
                  <a:pt x="289757" y="501710"/>
                </a:cubicBezTo>
                <a:cubicBezTo>
                  <a:pt x="247071" y="552510"/>
                  <a:pt x="107018" y="691505"/>
                  <a:pt x="95024" y="711260"/>
                </a:cubicBezTo>
                <a:cubicBezTo>
                  <a:pt x="83030" y="731015"/>
                  <a:pt x="233312" y="616010"/>
                  <a:pt x="217790" y="620243"/>
                </a:cubicBezTo>
                <a:cubicBezTo>
                  <a:pt x="202268" y="624476"/>
                  <a:pt x="-22804" y="755357"/>
                  <a:pt x="1890" y="736660"/>
                </a:cubicBezTo>
                <a:cubicBezTo>
                  <a:pt x="26584" y="717963"/>
                  <a:pt x="278115" y="616716"/>
                  <a:pt x="365957" y="508060"/>
                </a:cubicBezTo>
                <a:cubicBezTo>
                  <a:pt x="453799" y="399404"/>
                  <a:pt x="500718" y="167630"/>
                  <a:pt x="528940" y="84727"/>
                </a:cubicBezTo>
                <a:cubicBezTo>
                  <a:pt x="557162" y="1824"/>
                  <a:pt x="549401" y="2177"/>
                  <a:pt x="543757" y="6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フリーフォーム: 図形 286">
            <a:extLst>
              <a:ext uri="{FF2B5EF4-FFF2-40B4-BE49-F238E27FC236}">
                <a16:creationId xmlns:a16="http://schemas.microsoft.com/office/drawing/2014/main" id="{FB5E3C67-BA88-4A64-B86A-BC8EB378CB53}"/>
              </a:ext>
            </a:extLst>
          </p:cNvPr>
          <p:cNvSpPr/>
          <p:nvPr/>
        </p:nvSpPr>
        <p:spPr>
          <a:xfrm>
            <a:off x="4334457" y="7808136"/>
            <a:ext cx="978253" cy="373132"/>
          </a:xfrm>
          <a:custGeom>
            <a:avLst/>
            <a:gdLst>
              <a:gd name="connsiteX0" fmla="*/ 707443 w 978253"/>
              <a:gd name="connsiteY0" fmla="*/ 2364 h 373132"/>
              <a:gd name="connsiteX1" fmla="*/ 491543 w 978253"/>
              <a:gd name="connsiteY1" fmla="*/ 59514 h 373132"/>
              <a:gd name="connsiteX2" fmla="*/ 290460 w 978253"/>
              <a:gd name="connsiteY2" fmla="*/ 82797 h 373132"/>
              <a:gd name="connsiteX3" fmla="*/ 362426 w 978253"/>
              <a:gd name="connsiteY3" fmla="*/ 76447 h 373132"/>
              <a:gd name="connsiteX4" fmla="*/ 419576 w 978253"/>
              <a:gd name="connsiteY4" fmla="*/ 114547 h 373132"/>
              <a:gd name="connsiteX5" fmla="*/ 430160 w 978253"/>
              <a:gd name="connsiteY5" fmla="*/ 186514 h 373132"/>
              <a:gd name="connsiteX6" fmla="*/ 317976 w 978253"/>
              <a:gd name="connsiteY6" fmla="*/ 275414 h 373132"/>
              <a:gd name="connsiteX7" fmla="*/ 476 w 978253"/>
              <a:gd name="connsiteY7" fmla="*/ 372781 h 373132"/>
              <a:gd name="connsiteX8" fmla="*/ 396293 w 978253"/>
              <a:gd name="connsiteY8" fmla="*/ 239431 h 373132"/>
              <a:gd name="connsiteX9" fmla="*/ 531760 w 978253"/>
              <a:gd name="connsiteY9" fmla="*/ 349497 h 373132"/>
              <a:gd name="connsiteX10" fmla="*/ 468260 w 978253"/>
              <a:gd name="connsiteY10" fmla="*/ 243664 h 373132"/>
              <a:gd name="connsiteX11" fmla="*/ 743426 w 978253"/>
              <a:gd name="connsiteY11" fmla="*/ 106081 h 373132"/>
              <a:gd name="connsiteX12" fmla="*/ 974143 w 978253"/>
              <a:gd name="connsiteY12" fmla="*/ 247 h 373132"/>
              <a:gd name="connsiteX13" fmla="*/ 542343 w 978253"/>
              <a:gd name="connsiteY13" fmla="*/ 135714 h 373132"/>
              <a:gd name="connsiteX14" fmla="*/ 658760 w 978253"/>
              <a:gd name="connsiteY14" fmla="*/ 78564 h 373132"/>
              <a:gd name="connsiteX15" fmla="*/ 707443 w 978253"/>
              <a:gd name="connsiteY15" fmla="*/ 2364 h 373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78253" h="373132">
                <a:moveTo>
                  <a:pt x="707443" y="2364"/>
                </a:moveTo>
                <a:cubicBezTo>
                  <a:pt x="679574" y="-811"/>
                  <a:pt x="561040" y="46109"/>
                  <a:pt x="491543" y="59514"/>
                </a:cubicBezTo>
                <a:cubicBezTo>
                  <a:pt x="422046" y="72920"/>
                  <a:pt x="311979" y="79975"/>
                  <a:pt x="290460" y="82797"/>
                </a:cubicBezTo>
                <a:cubicBezTo>
                  <a:pt x="268940" y="85619"/>
                  <a:pt x="340907" y="71155"/>
                  <a:pt x="362426" y="76447"/>
                </a:cubicBezTo>
                <a:cubicBezTo>
                  <a:pt x="383945" y="81739"/>
                  <a:pt x="408287" y="96203"/>
                  <a:pt x="419576" y="114547"/>
                </a:cubicBezTo>
                <a:cubicBezTo>
                  <a:pt x="430865" y="132891"/>
                  <a:pt x="447093" y="159703"/>
                  <a:pt x="430160" y="186514"/>
                </a:cubicBezTo>
                <a:cubicBezTo>
                  <a:pt x="413227" y="213325"/>
                  <a:pt x="389590" y="244370"/>
                  <a:pt x="317976" y="275414"/>
                </a:cubicBezTo>
                <a:cubicBezTo>
                  <a:pt x="246362" y="306458"/>
                  <a:pt x="-12577" y="378778"/>
                  <a:pt x="476" y="372781"/>
                </a:cubicBezTo>
                <a:cubicBezTo>
                  <a:pt x="13529" y="366784"/>
                  <a:pt x="307746" y="243312"/>
                  <a:pt x="396293" y="239431"/>
                </a:cubicBezTo>
                <a:cubicBezTo>
                  <a:pt x="484840" y="235550"/>
                  <a:pt x="519766" y="348792"/>
                  <a:pt x="531760" y="349497"/>
                </a:cubicBezTo>
                <a:cubicBezTo>
                  <a:pt x="543754" y="350202"/>
                  <a:pt x="432982" y="284233"/>
                  <a:pt x="468260" y="243664"/>
                </a:cubicBezTo>
                <a:cubicBezTo>
                  <a:pt x="503538" y="203095"/>
                  <a:pt x="659112" y="146651"/>
                  <a:pt x="743426" y="106081"/>
                </a:cubicBezTo>
                <a:cubicBezTo>
                  <a:pt x="827740" y="65512"/>
                  <a:pt x="1007657" y="-4692"/>
                  <a:pt x="974143" y="247"/>
                </a:cubicBezTo>
                <a:cubicBezTo>
                  <a:pt x="940629" y="5186"/>
                  <a:pt x="594907" y="122661"/>
                  <a:pt x="542343" y="135714"/>
                </a:cubicBezTo>
                <a:cubicBezTo>
                  <a:pt x="489779" y="148767"/>
                  <a:pt x="633713" y="98672"/>
                  <a:pt x="658760" y="78564"/>
                </a:cubicBezTo>
                <a:cubicBezTo>
                  <a:pt x="683807" y="58456"/>
                  <a:pt x="735312" y="5539"/>
                  <a:pt x="707443" y="236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8" name="フリーフォーム: 図形 287">
            <a:extLst>
              <a:ext uri="{FF2B5EF4-FFF2-40B4-BE49-F238E27FC236}">
                <a16:creationId xmlns:a16="http://schemas.microsoft.com/office/drawing/2014/main" id="{0B09CDA5-3EC8-40F5-B03B-0C856C1668A4}"/>
              </a:ext>
            </a:extLst>
          </p:cNvPr>
          <p:cNvSpPr/>
          <p:nvPr/>
        </p:nvSpPr>
        <p:spPr>
          <a:xfrm>
            <a:off x="2247854" y="8774115"/>
            <a:ext cx="178366" cy="859220"/>
          </a:xfrm>
          <a:custGeom>
            <a:avLst/>
            <a:gdLst>
              <a:gd name="connsiteX0" fmla="*/ 46 w 178366"/>
              <a:gd name="connsiteY0" fmla="*/ 1585 h 859220"/>
              <a:gd name="connsiteX1" fmla="*/ 149271 w 178366"/>
              <a:gd name="connsiteY1" fmla="*/ 636585 h 859220"/>
              <a:gd name="connsiteX2" fmla="*/ 177846 w 178366"/>
              <a:gd name="connsiteY2" fmla="*/ 858835 h 859220"/>
              <a:gd name="connsiteX3" fmla="*/ 165146 w 178366"/>
              <a:gd name="connsiteY3" fmla="*/ 684210 h 859220"/>
              <a:gd name="connsiteX4" fmla="*/ 133396 w 178366"/>
              <a:gd name="connsiteY4" fmla="*/ 461960 h 859220"/>
              <a:gd name="connsiteX5" fmla="*/ 46 w 178366"/>
              <a:gd name="connsiteY5" fmla="*/ 1585 h 859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366" h="859220">
                <a:moveTo>
                  <a:pt x="46" y="1585"/>
                </a:moveTo>
                <a:cubicBezTo>
                  <a:pt x="2692" y="30689"/>
                  <a:pt x="119638" y="493710"/>
                  <a:pt x="149271" y="636585"/>
                </a:cubicBezTo>
                <a:cubicBezTo>
                  <a:pt x="178904" y="779460"/>
                  <a:pt x="175200" y="850898"/>
                  <a:pt x="177846" y="858835"/>
                </a:cubicBezTo>
                <a:cubicBezTo>
                  <a:pt x="180492" y="866772"/>
                  <a:pt x="172554" y="750356"/>
                  <a:pt x="165146" y="684210"/>
                </a:cubicBezTo>
                <a:cubicBezTo>
                  <a:pt x="157738" y="618064"/>
                  <a:pt x="157738" y="571498"/>
                  <a:pt x="133396" y="461960"/>
                </a:cubicBezTo>
                <a:cubicBezTo>
                  <a:pt x="109054" y="352422"/>
                  <a:pt x="-2600" y="-27519"/>
                  <a:pt x="46" y="15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フリーフォーム: 図形 288">
            <a:extLst>
              <a:ext uri="{FF2B5EF4-FFF2-40B4-BE49-F238E27FC236}">
                <a16:creationId xmlns:a16="http://schemas.microsoft.com/office/drawing/2014/main" id="{8202E367-70F8-4D29-813B-970B8AA1A5A5}"/>
              </a:ext>
            </a:extLst>
          </p:cNvPr>
          <p:cNvSpPr/>
          <p:nvPr/>
        </p:nvSpPr>
        <p:spPr>
          <a:xfrm>
            <a:off x="1619448" y="8773965"/>
            <a:ext cx="140880" cy="1120242"/>
          </a:xfrm>
          <a:custGeom>
            <a:avLst/>
            <a:gdLst>
              <a:gd name="connsiteX0" fmla="*/ 67535 w 140880"/>
              <a:gd name="connsiteY0" fmla="*/ 1735 h 1120242"/>
              <a:gd name="connsiteX1" fmla="*/ 1919 w 140880"/>
              <a:gd name="connsiteY1" fmla="*/ 406018 h 1120242"/>
              <a:gd name="connsiteX2" fmla="*/ 16735 w 140880"/>
              <a:gd name="connsiteY2" fmla="*/ 367918 h 1120242"/>
              <a:gd name="connsiteX3" fmla="*/ 8269 w 140880"/>
              <a:gd name="connsiteY3" fmla="*/ 634618 h 1120242"/>
              <a:gd name="connsiteX4" fmla="*/ 10385 w 140880"/>
              <a:gd name="connsiteY4" fmla="*/ 583818 h 1120242"/>
              <a:gd name="connsiteX5" fmla="*/ 27319 w 140880"/>
              <a:gd name="connsiteY5" fmla="*/ 975402 h 1120242"/>
              <a:gd name="connsiteX6" fmla="*/ 29435 w 140880"/>
              <a:gd name="connsiteY6" fmla="*/ 806068 h 1120242"/>
              <a:gd name="connsiteX7" fmla="*/ 135269 w 140880"/>
              <a:gd name="connsiteY7" fmla="*/ 1112985 h 1120242"/>
              <a:gd name="connsiteX8" fmla="*/ 118335 w 140880"/>
              <a:gd name="connsiteY8" fmla="*/ 973285 h 1120242"/>
              <a:gd name="connsiteX9" fmla="*/ 50602 w 140880"/>
              <a:gd name="connsiteY9" fmla="*/ 429302 h 1120242"/>
              <a:gd name="connsiteX10" fmla="*/ 61185 w 140880"/>
              <a:gd name="connsiteY10" fmla="*/ 571118 h 1120242"/>
              <a:gd name="connsiteX11" fmla="*/ 67535 w 140880"/>
              <a:gd name="connsiteY11" fmla="*/ 380618 h 1120242"/>
              <a:gd name="connsiteX12" fmla="*/ 111985 w 140880"/>
              <a:gd name="connsiteY12" fmla="*/ 473752 h 1120242"/>
              <a:gd name="connsiteX13" fmla="*/ 71769 w 140880"/>
              <a:gd name="connsiteY13" fmla="*/ 188002 h 1120242"/>
              <a:gd name="connsiteX14" fmla="*/ 63302 w 140880"/>
              <a:gd name="connsiteY14" fmla="*/ 255735 h 1120242"/>
              <a:gd name="connsiteX15" fmla="*/ 67535 w 140880"/>
              <a:gd name="connsiteY15" fmla="*/ 1735 h 112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0880" h="1120242">
                <a:moveTo>
                  <a:pt x="67535" y="1735"/>
                </a:moveTo>
                <a:cubicBezTo>
                  <a:pt x="57304" y="26782"/>
                  <a:pt x="10386" y="344988"/>
                  <a:pt x="1919" y="406018"/>
                </a:cubicBezTo>
                <a:cubicBezTo>
                  <a:pt x="-6548" y="467048"/>
                  <a:pt x="15677" y="329818"/>
                  <a:pt x="16735" y="367918"/>
                </a:cubicBezTo>
                <a:cubicBezTo>
                  <a:pt x="17793" y="406018"/>
                  <a:pt x="9327" y="598635"/>
                  <a:pt x="8269" y="634618"/>
                </a:cubicBezTo>
                <a:cubicBezTo>
                  <a:pt x="7211" y="670601"/>
                  <a:pt x="7210" y="527021"/>
                  <a:pt x="10385" y="583818"/>
                </a:cubicBezTo>
                <a:cubicBezTo>
                  <a:pt x="13560" y="640615"/>
                  <a:pt x="24144" y="938360"/>
                  <a:pt x="27319" y="975402"/>
                </a:cubicBezTo>
                <a:cubicBezTo>
                  <a:pt x="30494" y="1012444"/>
                  <a:pt x="11443" y="783138"/>
                  <a:pt x="29435" y="806068"/>
                </a:cubicBezTo>
                <a:cubicBezTo>
                  <a:pt x="47427" y="828998"/>
                  <a:pt x="120452" y="1085116"/>
                  <a:pt x="135269" y="1112985"/>
                </a:cubicBezTo>
                <a:cubicBezTo>
                  <a:pt x="150086" y="1140854"/>
                  <a:pt x="132446" y="1087232"/>
                  <a:pt x="118335" y="973285"/>
                </a:cubicBezTo>
                <a:cubicBezTo>
                  <a:pt x="104224" y="859338"/>
                  <a:pt x="60127" y="496330"/>
                  <a:pt x="50602" y="429302"/>
                </a:cubicBezTo>
                <a:cubicBezTo>
                  <a:pt x="41077" y="362274"/>
                  <a:pt x="58363" y="579232"/>
                  <a:pt x="61185" y="571118"/>
                </a:cubicBezTo>
                <a:cubicBezTo>
                  <a:pt x="64007" y="563004"/>
                  <a:pt x="59068" y="396846"/>
                  <a:pt x="67535" y="380618"/>
                </a:cubicBezTo>
                <a:cubicBezTo>
                  <a:pt x="76002" y="364390"/>
                  <a:pt x="111279" y="505855"/>
                  <a:pt x="111985" y="473752"/>
                </a:cubicBezTo>
                <a:cubicBezTo>
                  <a:pt x="112691" y="441649"/>
                  <a:pt x="79883" y="224338"/>
                  <a:pt x="71769" y="188002"/>
                </a:cubicBezTo>
                <a:cubicBezTo>
                  <a:pt x="63655" y="151666"/>
                  <a:pt x="63655" y="280782"/>
                  <a:pt x="63302" y="255735"/>
                </a:cubicBezTo>
                <a:cubicBezTo>
                  <a:pt x="62949" y="230688"/>
                  <a:pt x="77766" y="-23312"/>
                  <a:pt x="67535" y="173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フリーフォーム: 図形 289">
            <a:extLst>
              <a:ext uri="{FF2B5EF4-FFF2-40B4-BE49-F238E27FC236}">
                <a16:creationId xmlns:a16="http://schemas.microsoft.com/office/drawing/2014/main" id="{1DA5D943-A433-4277-B5CD-6EDBAEE0DF93}"/>
              </a:ext>
            </a:extLst>
          </p:cNvPr>
          <p:cNvSpPr/>
          <p:nvPr/>
        </p:nvSpPr>
        <p:spPr>
          <a:xfrm>
            <a:off x="1644154" y="9355040"/>
            <a:ext cx="163810" cy="1349333"/>
          </a:xfrm>
          <a:custGeom>
            <a:avLst/>
            <a:gdLst>
              <a:gd name="connsiteX0" fmla="*/ 55529 w 163810"/>
              <a:gd name="connsiteY0" fmla="*/ 203827 h 1349333"/>
              <a:gd name="connsiteX1" fmla="*/ 78813 w 163810"/>
              <a:gd name="connsiteY1" fmla="*/ 493810 h 1349333"/>
              <a:gd name="connsiteX2" fmla="*/ 157129 w 163810"/>
              <a:gd name="connsiteY2" fmla="*/ 760510 h 1349333"/>
              <a:gd name="connsiteX3" fmla="*/ 155013 w 163810"/>
              <a:gd name="connsiteY3" fmla="*/ 726643 h 1349333"/>
              <a:gd name="connsiteX4" fmla="*/ 116913 w 163810"/>
              <a:gd name="connsiteY4" fmla="*/ 1075893 h 1349333"/>
              <a:gd name="connsiteX5" fmla="*/ 146546 w 163810"/>
              <a:gd name="connsiteY5" fmla="*/ 980643 h 1349333"/>
              <a:gd name="connsiteX6" fmla="*/ 85163 w 163810"/>
              <a:gd name="connsiteY6" fmla="*/ 1291793 h 1349333"/>
              <a:gd name="connsiteX7" fmla="*/ 76696 w 163810"/>
              <a:gd name="connsiteY7" fmla="*/ 1090710 h 1349333"/>
              <a:gd name="connsiteX8" fmla="*/ 13196 w 163810"/>
              <a:gd name="connsiteY8" fmla="*/ 1340477 h 1349333"/>
              <a:gd name="connsiteX9" fmla="*/ 40713 w 163810"/>
              <a:gd name="connsiteY9" fmla="*/ 1202893 h 1349333"/>
              <a:gd name="connsiteX10" fmla="*/ 496 w 163810"/>
              <a:gd name="connsiteY10" fmla="*/ 383743 h 1349333"/>
              <a:gd name="connsiteX11" fmla="*/ 17429 w 163810"/>
              <a:gd name="connsiteY11" fmla="*/ 576360 h 1349333"/>
              <a:gd name="connsiteX12" fmla="*/ 4729 w 163810"/>
              <a:gd name="connsiteY12" fmla="*/ 2743 h 1349333"/>
              <a:gd name="connsiteX13" fmla="*/ 36479 w 163810"/>
              <a:gd name="connsiteY13" fmla="*/ 354110 h 1349333"/>
              <a:gd name="connsiteX14" fmla="*/ 55529 w 163810"/>
              <a:gd name="connsiteY14" fmla="*/ 203827 h 1349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3810" h="1349333">
                <a:moveTo>
                  <a:pt x="55529" y="203827"/>
                </a:moveTo>
                <a:cubicBezTo>
                  <a:pt x="62585" y="227110"/>
                  <a:pt x="61880" y="401030"/>
                  <a:pt x="78813" y="493810"/>
                </a:cubicBezTo>
                <a:cubicBezTo>
                  <a:pt x="95746" y="586590"/>
                  <a:pt x="144429" y="721705"/>
                  <a:pt x="157129" y="760510"/>
                </a:cubicBezTo>
                <a:cubicBezTo>
                  <a:pt x="169829" y="799315"/>
                  <a:pt x="161716" y="674079"/>
                  <a:pt x="155013" y="726643"/>
                </a:cubicBezTo>
                <a:cubicBezTo>
                  <a:pt x="148310" y="779207"/>
                  <a:pt x="118324" y="1033560"/>
                  <a:pt x="116913" y="1075893"/>
                </a:cubicBezTo>
                <a:cubicBezTo>
                  <a:pt x="115502" y="1118226"/>
                  <a:pt x="151838" y="944660"/>
                  <a:pt x="146546" y="980643"/>
                </a:cubicBezTo>
                <a:cubicBezTo>
                  <a:pt x="141254" y="1016626"/>
                  <a:pt x="96805" y="1273449"/>
                  <a:pt x="85163" y="1291793"/>
                </a:cubicBezTo>
                <a:cubicBezTo>
                  <a:pt x="73521" y="1310138"/>
                  <a:pt x="88690" y="1082596"/>
                  <a:pt x="76696" y="1090710"/>
                </a:cubicBezTo>
                <a:cubicBezTo>
                  <a:pt x="64702" y="1098824"/>
                  <a:pt x="19193" y="1321780"/>
                  <a:pt x="13196" y="1340477"/>
                </a:cubicBezTo>
                <a:cubicBezTo>
                  <a:pt x="7199" y="1359174"/>
                  <a:pt x="42830" y="1362349"/>
                  <a:pt x="40713" y="1202893"/>
                </a:cubicBezTo>
                <a:cubicBezTo>
                  <a:pt x="38596" y="1043437"/>
                  <a:pt x="4377" y="488165"/>
                  <a:pt x="496" y="383743"/>
                </a:cubicBezTo>
                <a:cubicBezTo>
                  <a:pt x="-3385" y="279321"/>
                  <a:pt x="16724" y="639860"/>
                  <a:pt x="17429" y="576360"/>
                </a:cubicBezTo>
                <a:cubicBezTo>
                  <a:pt x="18134" y="512860"/>
                  <a:pt x="1554" y="39785"/>
                  <a:pt x="4729" y="2743"/>
                </a:cubicBezTo>
                <a:cubicBezTo>
                  <a:pt x="7904" y="-34299"/>
                  <a:pt x="26954" y="315304"/>
                  <a:pt x="36479" y="354110"/>
                </a:cubicBezTo>
                <a:cubicBezTo>
                  <a:pt x="46004" y="392916"/>
                  <a:pt x="48473" y="180544"/>
                  <a:pt x="55529" y="20382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フリーフォーム: 図形 290">
            <a:extLst>
              <a:ext uri="{FF2B5EF4-FFF2-40B4-BE49-F238E27FC236}">
                <a16:creationId xmlns:a16="http://schemas.microsoft.com/office/drawing/2014/main" id="{FF08E897-B3C3-49B5-8BA7-03698FB1045F}"/>
              </a:ext>
            </a:extLst>
          </p:cNvPr>
          <p:cNvSpPr/>
          <p:nvPr/>
        </p:nvSpPr>
        <p:spPr>
          <a:xfrm>
            <a:off x="1573423" y="10162231"/>
            <a:ext cx="250829" cy="1166815"/>
          </a:xfrm>
          <a:custGeom>
            <a:avLst/>
            <a:gdLst>
              <a:gd name="connsiteX0" fmla="*/ 229977 w 250829"/>
              <a:gd name="connsiteY0" fmla="*/ 414752 h 1166815"/>
              <a:gd name="connsiteX1" fmla="*/ 162244 w 250829"/>
              <a:gd name="connsiteY1" fmla="*/ 545986 h 1166815"/>
              <a:gd name="connsiteX2" fmla="*/ 249027 w 250829"/>
              <a:gd name="connsiteY2" fmla="*/ 766119 h 1166815"/>
              <a:gd name="connsiteX3" fmla="*/ 213044 w 250829"/>
              <a:gd name="connsiteY3" fmla="*/ 711086 h 1166815"/>
              <a:gd name="connsiteX4" fmla="*/ 119910 w 250829"/>
              <a:gd name="connsiteY4" fmla="*/ 869836 h 1166815"/>
              <a:gd name="connsiteX5" fmla="*/ 158010 w 250829"/>
              <a:gd name="connsiteY5" fmla="*/ 812686 h 1166815"/>
              <a:gd name="connsiteX6" fmla="*/ 117794 w 250829"/>
              <a:gd name="connsiteY6" fmla="*/ 975669 h 1166815"/>
              <a:gd name="connsiteX7" fmla="*/ 96627 w 250829"/>
              <a:gd name="connsiteY7" fmla="*/ 1102669 h 1166815"/>
              <a:gd name="connsiteX8" fmla="*/ 100860 w 250829"/>
              <a:gd name="connsiteY8" fmla="*/ 975669 h 1166815"/>
              <a:gd name="connsiteX9" fmla="*/ 56410 w 250829"/>
              <a:gd name="connsiteY9" fmla="*/ 1166169 h 1166815"/>
              <a:gd name="connsiteX10" fmla="*/ 45827 w 250829"/>
              <a:gd name="connsiteY10" fmla="*/ 1024352 h 1166815"/>
              <a:gd name="connsiteX11" fmla="*/ 1377 w 250829"/>
              <a:gd name="connsiteY11" fmla="*/ 683569 h 1166815"/>
              <a:gd name="connsiteX12" fmla="*/ 20427 w 250829"/>
              <a:gd name="connsiteY12" fmla="*/ 1026469 h 1166815"/>
              <a:gd name="connsiteX13" fmla="*/ 109327 w 250829"/>
              <a:gd name="connsiteY13" fmla="*/ 319502 h 1166815"/>
              <a:gd name="connsiteX14" fmla="*/ 41594 w 250829"/>
              <a:gd name="connsiteY14" fmla="*/ 435919 h 1166815"/>
              <a:gd name="connsiteX15" fmla="*/ 117794 w 250829"/>
              <a:gd name="connsiteY15" fmla="*/ 12586 h 1166815"/>
              <a:gd name="connsiteX16" fmla="*/ 128377 w 250829"/>
              <a:gd name="connsiteY16" fmla="*/ 152286 h 1166815"/>
              <a:gd name="connsiteX17" fmla="*/ 149544 w 250829"/>
              <a:gd name="connsiteY17" fmla="*/ 567152 h 1166815"/>
              <a:gd name="connsiteX18" fmla="*/ 229977 w 250829"/>
              <a:gd name="connsiteY18" fmla="*/ 414752 h 1166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50829" h="1166815">
                <a:moveTo>
                  <a:pt x="229977" y="414752"/>
                </a:moveTo>
                <a:cubicBezTo>
                  <a:pt x="232094" y="411224"/>
                  <a:pt x="159069" y="487425"/>
                  <a:pt x="162244" y="545986"/>
                </a:cubicBezTo>
                <a:cubicBezTo>
                  <a:pt x="165419" y="604547"/>
                  <a:pt x="240560" y="738602"/>
                  <a:pt x="249027" y="766119"/>
                </a:cubicBezTo>
                <a:cubicBezTo>
                  <a:pt x="257494" y="793636"/>
                  <a:pt x="234563" y="693800"/>
                  <a:pt x="213044" y="711086"/>
                </a:cubicBezTo>
                <a:cubicBezTo>
                  <a:pt x="191525" y="728372"/>
                  <a:pt x="129082" y="852903"/>
                  <a:pt x="119910" y="869836"/>
                </a:cubicBezTo>
                <a:cubicBezTo>
                  <a:pt x="110738" y="886769"/>
                  <a:pt x="158363" y="795047"/>
                  <a:pt x="158010" y="812686"/>
                </a:cubicBezTo>
                <a:cubicBezTo>
                  <a:pt x="157657" y="830325"/>
                  <a:pt x="128024" y="927339"/>
                  <a:pt x="117794" y="975669"/>
                </a:cubicBezTo>
                <a:cubicBezTo>
                  <a:pt x="107563" y="1024000"/>
                  <a:pt x="99449" y="1102669"/>
                  <a:pt x="96627" y="1102669"/>
                </a:cubicBezTo>
                <a:cubicBezTo>
                  <a:pt x="93805" y="1102669"/>
                  <a:pt x="107563" y="965086"/>
                  <a:pt x="100860" y="975669"/>
                </a:cubicBezTo>
                <a:cubicBezTo>
                  <a:pt x="94157" y="986252"/>
                  <a:pt x="65582" y="1158055"/>
                  <a:pt x="56410" y="1166169"/>
                </a:cubicBezTo>
                <a:cubicBezTo>
                  <a:pt x="47238" y="1174283"/>
                  <a:pt x="54999" y="1104785"/>
                  <a:pt x="45827" y="1024352"/>
                </a:cubicBezTo>
                <a:cubicBezTo>
                  <a:pt x="36655" y="943919"/>
                  <a:pt x="5610" y="683216"/>
                  <a:pt x="1377" y="683569"/>
                </a:cubicBezTo>
                <a:cubicBezTo>
                  <a:pt x="-2856" y="683922"/>
                  <a:pt x="2435" y="1087147"/>
                  <a:pt x="20427" y="1026469"/>
                </a:cubicBezTo>
                <a:cubicBezTo>
                  <a:pt x="38419" y="965791"/>
                  <a:pt x="105799" y="417927"/>
                  <a:pt x="109327" y="319502"/>
                </a:cubicBezTo>
                <a:cubicBezTo>
                  <a:pt x="112855" y="221077"/>
                  <a:pt x="40183" y="487072"/>
                  <a:pt x="41594" y="435919"/>
                </a:cubicBezTo>
                <a:cubicBezTo>
                  <a:pt x="43005" y="384766"/>
                  <a:pt x="103330" y="59858"/>
                  <a:pt x="117794" y="12586"/>
                </a:cubicBezTo>
                <a:cubicBezTo>
                  <a:pt x="132258" y="-34686"/>
                  <a:pt x="123085" y="59858"/>
                  <a:pt x="128377" y="152286"/>
                </a:cubicBezTo>
                <a:cubicBezTo>
                  <a:pt x="133669" y="244714"/>
                  <a:pt x="136491" y="523055"/>
                  <a:pt x="149544" y="567152"/>
                </a:cubicBezTo>
                <a:cubicBezTo>
                  <a:pt x="162597" y="611249"/>
                  <a:pt x="227860" y="418280"/>
                  <a:pt x="229977" y="41475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フリーフォーム: 図形 291">
            <a:extLst>
              <a:ext uri="{FF2B5EF4-FFF2-40B4-BE49-F238E27FC236}">
                <a16:creationId xmlns:a16="http://schemas.microsoft.com/office/drawing/2014/main" id="{9D646388-0EF6-4CBB-9AEB-3DD5BD41BFFE}"/>
              </a:ext>
            </a:extLst>
          </p:cNvPr>
          <p:cNvSpPr/>
          <p:nvPr/>
        </p:nvSpPr>
        <p:spPr>
          <a:xfrm>
            <a:off x="2003849" y="10145677"/>
            <a:ext cx="524490" cy="1148966"/>
          </a:xfrm>
          <a:custGeom>
            <a:avLst/>
            <a:gdLst>
              <a:gd name="connsiteX0" fmla="*/ 153034 w 524490"/>
              <a:gd name="connsiteY0" fmla="*/ 306423 h 1148966"/>
              <a:gd name="connsiteX1" fmla="*/ 303318 w 524490"/>
              <a:gd name="connsiteY1" fmla="*/ 615456 h 1148966"/>
              <a:gd name="connsiteX2" fmla="*/ 303318 w 524490"/>
              <a:gd name="connsiteY2" fmla="*/ 573123 h 1148966"/>
              <a:gd name="connsiteX3" fmla="*/ 241934 w 524490"/>
              <a:gd name="connsiteY3" fmla="*/ 899090 h 1148966"/>
              <a:gd name="connsiteX4" fmla="*/ 296968 w 524490"/>
              <a:gd name="connsiteY4" fmla="*/ 858873 h 1148966"/>
              <a:gd name="connsiteX5" fmla="*/ 222884 w 524490"/>
              <a:gd name="connsiteY5" fmla="*/ 1144623 h 1148966"/>
              <a:gd name="connsiteX6" fmla="*/ 377401 w 524490"/>
              <a:gd name="connsiteY6" fmla="*/ 846173 h 1148966"/>
              <a:gd name="connsiteX7" fmla="*/ 362584 w 524490"/>
              <a:gd name="connsiteY7" fmla="*/ 1142506 h 1148966"/>
              <a:gd name="connsiteX8" fmla="*/ 396451 w 524490"/>
              <a:gd name="connsiteY8" fmla="*/ 990106 h 1148966"/>
              <a:gd name="connsiteX9" fmla="*/ 521334 w 524490"/>
              <a:gd name="connsiteY9" fmla="*/ 1148856 h 1148966"/>
              <a:gd name="connsiteX10" fmla="*/ 472651 w 524490"/>
              <a:gd name="connsiteY10" fmla="*/ 960473 h 1148966"/>
              <a:gd name="connsiteX11" fmla="*/ 318134 w 524490"/>
              <a:gd name="connsiteY11" fmla="*/ 590056 h 1148966"/>
              <a:gd name="connsiteX12" fmla="*/ 387984 w 524490"/>
              <a:gd name="connsiteY12" fmla="*/ 649323 h 1148966"/>
              <a:gd name="connsiteX13" fmla="*/ 335068 w 524490"/>
              <a:gd name="connsiteY13" fmla="*/ 492690 h 1148966"/>
              <a:gd name="connsiteX14" fmla="*/ 6984 w 524490"/>
              <a:gd name="connsiteY14" fmla="*/ 7973 h 1148966"/>
              <a:gd name="connsiteX15" fmla="*/ 114934 w 524490"/>
              <a:gd name="connsiteY15" fmla="*/ 198473 h 1148966"/>
              <a:gd name="connsiteX16" fmla="*/ 153034 w 524490"/>
              <a:gd name="connsiteY16" fmla="*/ 306423 h 1148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24490" h="1148966">
                <a:moveTo>
                  <a:pt x="153034" y="306423"/>
                </a:moveTo>
                <a:cubicBezTo>
                  <a:pt x="184431" y="375920"/>
                  <a:pt x="278271" y="571006"/>
                  <a:pt x="303318" y="615456"/>
                </a:cubicBezTo>
                <a:cubicBezTo>
                  <a:pt x="328365" y="659906"/>
                  <a:pt x="313549" y="525851"/>
                  <a:pt x="303318" y="573123"/>
                </a:cubicBezTo>
                <a:cubicBezTo>
                  <a:pt x="293087" y="620395"/>
                  <a:pt x="242992" y="851465"/>
                  <a:pt x="241934" y="899090"/>
                </a:cubicBezTo>
                <a:cubicBezTo>
                  <a:pt x="240876" y="946715"/>
                  <a:pt x="300143" y="817951"/>
                  <a:pt x="296968" y="858873"/>
                </a:cubicBezTo>
                <a:cubicBezTo>
                  <a:pt x="293793" y="899795"/>
                  <a:pt x="209479" y="1146740"/>
                  <a:pt x="222884" y="1144623"/>
                </a:cubicBezTo>
                <a:cubicBezTo>
                  <a:pt x="236290" y="1142506"/>
                  <a:pt x="354118" y="846526"/>
                  <a:pt x="377401" y="846173"/>
                </a:cubicBezTo>
                <a:cubicBezTo>
                  <a:pt x="400684" y="845820"/>
                  <a:pt x="359409" y="1118517"/>
                  <a:pt x="362584" y="1142506"/>
                </a:cubicBezTo>
                <a:cubicBezTo>
                  <a:pt x="365759" y="1166495"/>
                  <a:pt x="369993" y="989048"/>
                  <a:pt x="396451" y="990106"/>
                </a:cubicBezTo>
                <a:cubicBezTo>
                  <a:pt x="422909" y="991164"/>
                  <a:pt x="508634" y="1153795"/>
                  <a:pt x="521334" y="1148856"/>
                </a:cubicBezTo>
                <a:cubicBezTo>
                  <a:pt x="534034" y="1143917"/>
                  <a:pt x="506518" y="1053606"/>
                  <a:pt x="472651" y="960473"/>
                </a:cubicBezTo>
                <a:cubicBezTo>
                  <a:pt x="438784" y="867340"/>
                  <a:pt x="332245" y="641914"/>
                  <a:pt x="318134" y="590056"/>
                </a:cubicBezTo>
                <a:cubicBezTo>
                  <a:pt x="304023" y="538198"/>
                  <a:pt x="385162" y="665551"/>
                  <a:pt x="387984" y="649323"/>
                </a:cubicBezTo>
                <a:cubicBezTo>
                  <a:pt x="390806" y="633095"/>
                  <a:pt x="398568" y="599582"/>
                  <a:pt x="335068" y="492690"/>
                </a:cubicBezTo>
                <a:cubicBezTo>
                  <a:pt x="271568" y="385798"/>
                  <a:pt x="43673" y="57009"/>
                  <a:pt x="6984" y="7973"/>
                </a:cubicBezTo>
                <a:cubicBezTo>
                  <a:pt x="-29705" y="-41063"/>
                  <a:pt x="88828" y="150143"/>
                  <a:pt x="114934" y="198473"/>
                </a:cubicBezTo>
                <a:cubicBezTo>
                  <a:pt x="141040" y="246803"/>
                  <a:pt x="121637" y="236926"/>
                  <a:pt x="153034" y="30642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フリーフォーム: 図形 292">
            <a:extLst>
              <a:ext uri="{FF2B5EF4-FFF2-40B4-BE49-F238E27FC236}">
                <a16:creationId xmlns:a16="http://schemas.microsoft.com/office/drawing/2014/main" id="{11FD0159-E0CA-4F8A-93CC-EDE7A418F37F}"/>
              </a:ext>
            </a:extLst>
          </p:cNvPr>
          <p:cNvSpPr/>
          <p:nvPr/>
        </p:nvSpPr>
        <p:spPr>
          <a:xfrm>
            <a:off x="2211543" y="10432975"/>
            <a:ext cx="318155" cy="897873"/>
          </a:xfrm>
          <a:custGeom>
            <a:avLst/>
            <a:gdLst>
              <a:gd name="connsiteX0" fmla="*/ 167590 w 318155"/>
              <a:gd name="connsiteY0" fmla="*/ 300642 h 897873"/>
              <a:gd name="connsiteX1" fmla="*/ 186640 w 318155"/>
              <a:gd name="connsiteY1" fmla="*/ 465742 h 897873"/>
              <a:gd name="connsiteX2" fmla="*/ 311524 w 318155"/>
              <a:gd name="connsiteY2" fmla="*/ 698575 h 897873"/>
              <a:gd name="connsiteX3" fmla="*/ 300940 w 318155"/>
              <a:gd name="connsiteY3" fmla="*/ 679525 h 897873"/>
              <a:gd name="connsiteX4" fmla="*/ 300940 w 318155"/>
              <a:gd name="connsiteY4" fmla="*/ 838275 h 897873"/>
              <a:gd name="connsiteX5" fmla="*/ 294590 w 318155"/>
              <a:gd name="connsiteY5" fmla="*/ 800175 h 897873"/>
              <a:gd name="connsiteX6" fmla="*/ 252257 w 318155"/>
              <a:gd name="connsiteY6" fmla="*/ 859442 h 897873"/>
              <a:gd name="connsiteX7" fmla="*/ 55407 w 318155"/>
              <a:gd name="connsiteY7" fmla="*/ 897542 h 897873"/>
              <a:gd name="connsiteX8" fmla="*/ 161240 w 318155"/>
              <a:gd name="connsiteY8" fmla="*/ 838275 h 897873"/>
              <a:gd name="connsiteX9" fmla="*/ 165474 w 318155"/>
              <a:gd name="connsiteY9" fmla="*/ 679525 h 897873"/>
              <a:gd name="connsiteX10" fmla="*/ 97740 w 318155"/>
              <a:gd name="connsiteY10" fmla="*/ 381075 h 897873"/>
              <a:gd name="connsiteX11" fmla="*/ 374 w 318155"/>
              <a:gd name="connsiteY11" fmla="*/ 75 h 897873"/>
              <a:gd name="connsiteX12" fmla="*/ 135840 w 318155"/>
              <a:gd name="connsiteY12" fmla="*/ 412825 h 897873"/>
              <a:gd name="connsiteX13" fmla="*/ 167590 w 318155"/>
              <a:gd name="connsiteY13" fmla="*/ 300642 h 897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8155" h="897873">
                <a:moveTo>
                  <a:pt x="167590" y="300642"/>
                </a:moveTo>
                <a:cubicBezTo>
                  <a:pt x="176057" y="309461"/>
                  <a:pt x="162651" y="399420"/>
                  <a:pt x="186640" y="465742"/>
                </a:cubicBezTo>
                <a:cubicBezTo>
                  <a:pt x="210629" y="532064"/>
                  <a:pt x="292474" y="662945"/>
                  <a:pt x="311524" y="698575"/>
                </a:cubicBezTo>
                <a:cubicBezTo>
                  <a:pt x="330574" y="734205"/>
                  <a:pt x="302704" y="656242"/>
                  <a:pt x="300940" y="679525"/>
                </a:cubicBezTo>
                <a:cubicBezTo>
                  <a:pt x="299176" y="702808"/>
                  <a:pt x="301998" y="818167"/>
                  <a:pt x="300940" y="838275"/>
                </a:cubicBezTo>
                <a:cubicBezTo>
                  <a:pt x="299882" y="858383"/>
                  <a:pt x="302704" y="796647"/>
                  <a:pt x="294590" y="800175"/>
                </a:cubicBezTo>
                <a:cubicBezTo>
                  <a:pt x="286476" y="803703"/>
                  <a:pt x="292121" y="843214"/>
                  <a:pt x="252257" y="859442"/>
                </a:cubicBezTo>
                <a:cubicBezTo>
                  <a:pt x="212393" y="875670"/>
                  <a:pt x="70576" y="901070"/>
                  <a:pt x="55407" y="897542"/>
                </a:cubicBezTo>
                <a:cubicBezTo>
                  <a:pt x="40238" y="894014"/>
                  <a:pt x="142896" y="874611"/>
                  <a:pt x="161240" y="838275"/>
                </a:cubicBezTo>
                <a:cubicBezTo>
                  <a:pt x="179584" y="801939"/>
                  <a:pt x="176057" y="755725"/>
                  <a:pt x="165474" y="679525"/>
                </a:cubicBezTo>
                <a:cubicBezTo>
                  <a:pt x="154891" y="603325"/>
                  <a:pt x="125257" y="494317"/>
                  <a:pt x="97740" y="381075"/>
                </a:cubicBezTo>
                <a:cubicBezTo>
                  <a:pt x="70223" y="267833"/>
                  <a:pt x="-5976" y="-5217"/>
                  <a:pt x="374" y="75"/>
                </a:cubicBezTo>
                <a:cubicBezTo>
                  <a:pt x="6724" y="5367"/>
                  <a:pt x="110087" y="360614"/>
                  <a:pt x="135840" y="412825"/>
                </a:cubicBezTo>
                <a:cubicBezTo>
                  <a:pt x="161593" y="465036"/>
                  <a:pt x="159123" y="291823"/>
                  <a:pt x="167590" y="30064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フリーフォーム: 図形 293">
            <a:extLst>
              <a:ext uri="{FF2B5EF4-FFF2-40B4-BE49-F238E27FC236}">
                <a16:creationId xmlns:a16="http://schemas.microsoft.com/office/drawing/2014/main" id="{2BD911FC-CF68-4F5E-B41F-A38B061D004C}"/>
              </a:ext>
            </a:extLst>
          </p:cNvPr>
          <p:cNvSpPr/>
          <p:nvPr/>
        </p:nvSpPr>
        <p:spPr>
          <a:xfrm>
            <a:off x="7794260" y="8444063"/>
            <a:ext cx="219626" cy="1180433"/>
          </a:xfrm>
          <a:custGeom>
            <a:avLst/>
            <a:gdLst>
              <a:gd name="connsiteX0" fmla="*/ 12007 w 219626"/>
              <a:gd name="connsiteY0" fmla="*/ 793070 h 1180433"/>
              <a:gd name="connsiteX1" fmla="*/ 143240 w 219626"/>
              <a:gd name="connsiteY1" fmla="*/ 403604 h 1180433"/>
              <a:gd name="connsiteX2" fmla="*/ 162290 w 219626"/>
              <a:gd name="connsiteY2" fmla="*/ 750737 h 1180433"/>
              <a:gd name="connsiteX3" fmla="*/ 155940 w 219626"/>
              <a:gd name="connsiteY3" fmla="*/ 934887 h 1180433"/>
              <a:gd name="connsiteX4" fmla="*/ 189807 w 219626"/>
              <a:gd name="connsiteY4" fmla="*/ 1180420 h 1180433"/>
              <a:gd name="connsiteX5" fmla="*/ 179223 w 219626"/>
              <a:gd name="connsiteY5" fmla="*/ 924304 h 1180433"/>
              <a:gd name="connsiteX6" fmla="*/ 219440 w 219626"/>
              <a:gd name="connsiteY6" fmla="*/ 1055537 h 1180433"/>
              <a:gd name="connsiteX7" fmla="*/ 160173 w 219626"/>
              <a:gd name="connsiteY7" fmla="*/ 43770 h 1180433"/>
              <a:gd name="connsiteX8" fmla="*/ 141123 w 219626"/>
              <a:gd name="connsiteY8" fmla="*/ 202520 h 1180433"/>
              <a:gd name="connsiteX9" fmla="*/ 75507 w 219626"/>
              <a:gd name="connsiteY9" fmla="*/ 380320 h 1180433"/>
              <a:gd name="connsiteX10" fmla="*/ 14123 w 219626"/>
              <a:gd name="connsiteY10" fmla="*/ 503087 h 1180433"/>
              <a:gd name="connsiteX11" fmla="*/ 12007 w 219626"/>
              <a:gd name="connsiteY11" fmla="*/ 793070 h 1180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9626" h="1180433">
                <a:moveTo>
                  <a:pt x="12007" y="793070"/>
                </a:moveTo>
                <a:cubicBezTo>
                  <a:pt x="33526" y="776490"/>
                  <a:pt x="118193" y="410659"/>
                  <a:pt x="143240" y="403604"/>
                </a:cubicBezTo>
                <a:cubicBezTo>
                  <a:pt x="168287" y="396548"/>
                  <a:pt x="160173" y="662190"/>
                  <a:pt x="162290" y="750737"/>
                </a:cubicBezTo>
                <a:cubicBezTo>
                  <a:pt x="164407" y="839284"/>
                  <a:pt x="151354" y="863273"/>
                  <a:pt x="155940" y="934887"/>
                </a:cubicBezTo>
                <a:cubicBezTo>
                  <a:pt x="160526" y="1006501"/>
                  <a:pt x="185927" y="1182184"/>
                  <a:pt x="189807" y="1180420"/>
                </a:cubicBezTo>
                <a:cubicBezTo>
                  <a:pt x="193687" y="1178656"/>
                  <a:pt x="174284" y="945118"/>
                  <a:pt x="179223" y="924304"/>
                </a:cubicBezTo>
                <a:cubicBezTo>
                  <a:pt x="184162" y="903490"/>
                  <a:pt x="222615" y="1202293"/>
                  <a:pt x="219440" y="1055537"/>
                </a:cubicBezTo>
                <a:cubicBezTo>
                  <a:pt x="216265" y="908781"/>
                  <a:pt x="173226" y="185939"/>
                  <a:pt x="160173" y="43770"/>
                </a:cubicBezTo>
                <a:cubicBezTo>
                  <a:pt x="147120" y="-98399"/>
                  <a:pt x="155234" y="146428"/>
                  <a:pt x="141123" y="202520"/>
                </a:cubicBezTo>
                <a:cubicBezTo>
                  <a:pt x="127012" y="258612"/>
                  <a:pt x="96674" y="330226"/>
                  <a:pt x="75507" y="380320"/>
                </a:cubicBezTo>
                <a:cubicBezTo>
                  <a:pt x="54340" y="430414"/>
                  <a:pt x="26117" y="436412"/>
                  <a:pt x="14123" y="503087"/>
                </a:cubicBezTo>
                <a:cubicBezTo>
                  <a:pt x="2129" y="569762"/>
                  <a:pt x="-9512" y="809650"/>
                  <a:pt x="12007" y="79307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6" name="フリーフォーム: 図形 295">
            <a:extLst>
              <a:ext uri="{FF2B5EF4-FFF2-40B4-BE49-F238E27FC236}">
                <a16:creationId xmlns:a16="http://schemas.microsoft.com/office/drawing/2014/main" id="{77D1E207-8E80-4A78-92C8-05548C0EAFC0}"/>
              </a:ext>
            </a:extLst>
          </p:cNvPr>
          <p:cNvSpPr/>
          <p:nvPr/>
        </p:nvSpPr>
        <p:spPr>
          <a:xfrm>
            <a:off x="7914521" y="8608434"/>
            <a:ext cx="135967" cy="1076618"/>
          </a:xfrm>
          <a:custGeom>
            <a:avLst/>
            <a:gdLst>
              <a:gd name="connsiteX0" fmla="*/ 73779 w 135967"/>
              <a:gd name="connsiteY0" fmla="*/ 49 h 1076618"/>
              <a:gd name="connsiteX1" fmla="*/ 94946 w 135967"/>
              <a:gd name="connsiteY1" fmla="*/ 215949 h 1076618"/>
              <a:gd name="connsiteX2" fmla="*/ 78012 w 135967"/>
              <a:gd name="connsiteY2" fmla="*/ 188433 h 1076618"/>
              <a:gd name="connsiteX3" fmla="*/ 135162 w 135967"/>
              <a:gd name="connsiteY3" fmla="*/ 632933 h 1076618"/>
              <a:gd name="connsiteX4" fmla="*/ 111879 w 135967"/>
              <a:gd name="connsiteY4" fmla="*/ 586366 h 1076618"/>
              <a:gd name="connsiteX5" fmla="*/ 116112 w 135967"/>
              <a:gd name="connsiteY5" fmla="*/ 1060499 h 1076618"/>
              <a:gd name="connsiteX6" fmla="*/ 103412 w 135967"/>
              <a:gd name="connsiteY6" fmla="*/ 889049 h 1076618"/>
              <a:gd name="connsiteX7" fmla="*/ 1812 w 135967"/>
              <a:gd name="connsiteY7" fmla="*/ 154566 h 1076618"/>
              <a:gd name="connsiteX8" fmla="*/ 39912 w 135967"/>
              <a:gd name="connsiteY8" fmla="*/ 237116 h 1076618"/>
              <a:gd name="connsiteX9" fmla="*/ 73779 w 135967"/>
              <a:gd name="connsiteY9" fmla="*/ 49 h 107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967" h="1076618">
                <a:moveTo>
                  <a:pt x="73779" y="49"/>
                </a:moveTo>
                <a:cubicBezTo>
                  <a:pt x="82951" y="-3479"/>
                  <a:pt x="94241" y="184552"/>
                  <a:pt x="94946" y="215949"/>
                </a:cubicBezTo>
                <a:cubicBezTo>
                  <a:pt x="95651" y="247346"/>
                  <a:pt x="71309" y="118936"/>
                  <a:pt x="78012" y="188433"/>
                </a:cubicBezTo>
                <a:cubicBezTo>
                  <a:pt x="84715" y="257930"/>
                  <a:pt x="129518" y="566611"/>
                  <a:pt x="135162" y="632933"/>
                </a:cubicBezTo>
                <a:cubicBezTo>
                  <a:pt x="140806" y="699255"/>
                  <a:pt x="115054" y="515105"/>
                  <a:pt x="111879" y="586366"/>
                </a:cubicBezTo>
                <a:cubicBezTo>
                  <a:pt x="108704" y="657627"/>
                  <a:pt x="117523" y="1010052"/>
                  <a:pt x="116112" y="1060499"/>
                </a:cubicBezTo>
                <a:cubicBezTo>
                  <a:pt x="114701" y="1110946"/>
                  <a:pt x="122462" y="1040038"/>
                  <a:pt x="103412" y="889049"/>
                </a:cubicBezTo>
                <a:cubicBezTo>
                  <a:pt x="84362" y="738060"/>
                  <a:pt x="12395" y="263222"/>
                  <a:pt x="1812" y="154566"/>
                </a:cubicBezTo>
                <a:cubicBezTo>
                  <a:pt x="-8771" y="45911"/>
                  <a:pt x="30034" y="257930"/>
                  <a:pt x="39912" y="237116"/>
                </a:cubicBezTo>
                <a:cubicBezTo>
                  <a:pt x="49790" y="216302"/>
                  <a:pt x="64607" y="3577"/>
                  <a:pt x="73779" y="4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フリーフォーム: 図形 296">
            <a:extLst>
              <a:ext uri="{FF2B5EF4-FFF2-40B4-BE49-F238E27FC236}">
                <a16:creationId xmlns:a16="http://schemas.microsoft.com/office/drawing/2014/main" id="{B7776108-8FF7-41D3-9D6B-D2444AD5BB65}"/>
              </a:ext>
            </a:extLst>
          </p:cNvPr>
          <p:cNvSpPr/>
          <p:nvPr/>
        </p:nvSpPr>
        <p:spPr>
          <a:xfrm>
            <a:off x="7911732" y="9221825"/>
            <a:ext cx="116927" cy="1127512"/>
          </a:xfrm>
          <a:custGeom>
            <a:avLst/>
            <a:gdLst>
              <a:gd name="connsiteX0" fmla="*/ 116785 w 116927"/>
              <a:gd name="connsiteY0" fmla="*/ 413242 h 1127512"/>
              <a:gd name="connsiteX1" fmla="*/ 85035 w 116927"/>
              <a:gd name="connsiteY1" fmla="*/ 593158 h 1127512"/>
              <a:gd name="connsiteX2" fmla="*/ 93501 w 116927"/>
              <a:gd name="connsiteY2" fmla="*/ 819642 h 1127512"/>
              <a:gd name="connsiteX3" fmla="*/ 89268 w 116927"/>
              <a:gd name="connsiteY3" fmla="*/ 798475 h 1127512"/>
              <a:gd name="connsiteX4" fmla="*/ 51168 w 116927"/>
              <a:gd name="connsiteY4" fmla="*/ 1120208 h 1127512"/>
              <a:gd name="connsiteX5" fmla="*/ 55401 w 116927"/>
              <a:gd name="connsiteY5" fmla="*/ 988975 h 1127512"/>
              <a:gd name="connsiteX6" fmla="*/ 368 w 116927"/>
              <a:gd name="connsiteY6" fmla="*/ 603742 h 1127512"/>
              <a:gd name="connsiteX7" fmla="*/ 32118 w 116927"/>
              <a:gd name="connsiteY7" fmla="*/ 1044008 h 1127512"/>
              <a:gd name="connsiteX8" fmla="*/ 46935 w 116927"/>
              <a:gd name="connsiteY8" fmla="*/ 591042 h 1127512"/>
              <a:gd name="connsiteX9" fmla="*/ 53285 w 116927"/>
              <a:gd name="connsiteY9" fmla="*/ 11075 h 1127512"/>
              <a:gd name="connsiteX10" fmla="*/ 70218 w 116927"/>
              <a:gd name="connsiteY10" fmla="*/ 222742 h 1127512"/>
              <a:gd name="connsiteX11" fmla="*/ 116785 w 116927"/>
              <a:gd name="connsiteY11" fmla="*/ 413242 h 1127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927" h="1127512">
                <a:moveTo>
                  <a:pt x="116785" y="413242"/>
                </a:moveTo>
                <a:cubicBezTo>
                  <a:pt x="119255" y="474978"/>
                  <a:pt x="88916" y="525425"/>
                  <a:pt x="85035" y="593158"/>
                </a:cubicBezTo>
                <a:cubicBezTo>
                  <a:pt x="81154" y="660891"/>
                  <a:pt x="92796" y="785423"/>
                  <a:pt x="93501" y="819642"/>
                </a:cubicBezTo>
                <a:cubicBezTo>
                  <a:pt x="94206" y="853861"/>
                  <a:pt x="96323" y="748381"/>
                  <a:pt x="89268" y="798475"/>
                </a:cubicBezTo>
                <a:cubicBezTo>
                  <a:pt x="82213" y="848569"/>
                  <a:pt x="56812" y="1088458"/>
                  <a:pt x="51168" y="1120208"/>
                </a:cubicBezTo>
                <a:cubicBezTo>
                  <a:pt x="45524" y="1151958"/>
                  <a:pt x="63868" y="1075053"/>
                  <a:pt x="55401" y="988975"/>
                </a:cubicBezTo>
                <a:cubicBezTo>
                  <a:pt x="46934" y="902897"/>
                  <a:pt x="4248" y="594570"/>
                  <a:pt x="368" y="603742"/>
                </a:cubicBezTo>
                <a:cubicBezTo>
                  <a:pt x="-3512" y="612914"/>
                  <a:pt x="24357" y="1046125"/>
                  <a:pt x="32118" y="1044008"/>
                </a:cubicBezTo>
                <a:cubicBezTo>
                  <a:pt x="39879" y="1041891"/>
                  <a:pt x="43407" y="763197"/>
                  <a:pt x="46935" y="591042"/>
                </a:cubicBezTo>
                <a:cubicBezTo>
                  <a:pt x="50463" y="418887"/>
                  <a:pt x="49405" y="72458"/>
                  <a:pt x="53285" y="11075"/>
                </a:cubicBezTo>
                <a:cubicBezTo>
                  <a:pt x="57165" y="-50308"/>
                  <a:pt x="63515" y="160653"/>
                  <a:pt x="70218" y="222742"/>
                </a:cubicBezTo>
                <a:cubicBezTo>
                  <a:pt x="76921" y="284831"/>
                  <a:pt x="114315" y="351506"/>
                  <a:pt x="116785" y="41324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フリーフォーム: 図形 297">
            <a:extLst>
              <a:ext uri="{FF2B5EF4-FFF2-40B4-BE49-F238E27FC236}">
                <a16:creationId xmlns:a16="http://schemas.microsoft.com/office/drawing/2014/main" id="{DAE7E36E-0CA4-4B43-815B-86F0A757E81E}"/>
              </a:ext>
            </a:extLst>
          </p:cNvPr>
          <p:cNvSpPr/>
          <p:nvPr/>
        </p:nvSpPr>
        <p:spPr>
          <a:xfrm>
            <a:off x="7471833" y="9109989"/>
            <a:ext cx="358159" cy="963751"/>
          </a:xfrm>
          <a:custGeom>
            <a:avLst/>
            <a:gdLst>
              <a:gd name="connsiteX0" fmla="*/ 357717 w 358159"/>
              <a:gd name="connsiteY0" fmla="*/ 144 h 963751"/>
              <a:gd name="connsiteX1" fmla="*/ 201084 w 358159"/>
              <a:gd name="connsiteY1" fmla="*/ 340928 h 963751"/>
              <a:gd name="connsiteX2" fmla="*/ 247650 w 358159"/>
              <a:gd name="connsiteY2" fmla="*/ 243561 h 963751"/>
              <a:gd name="connsiteX3" fmla="*/ 156634 w 358159"/>
              <a:gd name="connsiteY3" fmla="*/ 510261 h 963751"/>
              <a:gd name="connsiteX4" fmla="*/ 114300 w 358159"/>
              <a:gd name="connsiteY4" fmla="*/ 685944 h 963751"/>
              <a:gd name="connsiteX5" fmla="*/ 0 w 358159"/>
              <a:gd name="connsiteY5" fmla="*/ 963228 h 963751"/>
              <a:gd name="connsiteX6" fmla="*/ 114300 w 358159"/>
              <a:gd name="connsiteY6" fmla="*/ 745211 h 963751"/>
              <a:gd name="connsiteX7" fmla="*/ 243417 w 358159"/>
              <a:gd name="connsiteY7" fmla="*/ 387494 h 963751"/>
              <a:gd name="connsiteX8" fmla="*/ 357717 w 358159"/>
              <a:gd name="connsiteY8" fmla="*/ 144 h 963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8159" h="963751">
                <a:moveTo>
                  <a:pt x="357717" y="144"/>
                </a:moveTo>
                <a:cubicBezTo>
                  <a:pt x="350661" y="-7617"/>
                  <a:pt x="219428" y="300359"/>
                  <a:pt x="201084" y="340928"/>
                </a:cubicBezTo>
                <a:cubicBezTo>
                  <a:pt x="182739" y="381498"/>
                  <a:pt x="255058" y="215339"/>
                  <a:pt x="247650" y="243561"/>
                </a:cubicBezTo>
                <a:cubicBezTo>
                  <a:pt x="240242" y="271783"/>
                  <a:pt x="178859" y="436531"/>
                  <a:pt x="156634" y="510261"/>
                </a:cubicBezTo>
                <a:cubicBezTo>
                  <a:pt x="134409" y="583992"/>
                  <a:pt x="140406" y="610450"/>
                  <a:pt x="114300" y="685944"/>
                </a:cubicBezTo>
                <a:cubicBezTo>
                  <a:pt x="88194" y="761438"/>
                  <a:pt x="0" y="953350"/>
                  <a:pt x="0" y="963228"/>
                </a:cubicBezTo>
                <a:cubicBezTo>
                  <a:pt x="0" y="973106"/>
                  <a:pt x="73730" y="841167"/>
                  <a:pt x="114300" y="745211"/>
                </a:cubicBezTo>
                <a:cubicBezTo>
                  <a:pt x="154869" y="649255"/>
                  <a:pt x="201084" y="509908"/>
                  <a:pt x="243417" y="387494"/>
                </a:cubicBezTo>
                <a:cubicBezTo>
                  <a:pt x="285750" y="265080"/>
                  <a:pt x="364773" y="7905"/>
                  <a:pt x="357717" y="14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9" name="フリーフォーム: 図形 298">
            <a:extLst>
              <a:ext uri="{FF2B5EF4-FFF2-40B4-BE49-F238E27FC236}">
                <a16:creationId xmlns:a16="http://schemas.microsoft.com/office/drawing/2014/main" id="{1F20F8C1-385A-4416-9C65-A06B53290974}"/>
              </a:ext>
            </a:extLst>
          </p:cNvPr>
          <p:cNvSpPr/>
          <p:nvPr/>
        </p:nvSpPr>
        <p:spPr>
          <a:xfrm>
            <a:off x="7763386" y="9917760"/>
            <a:ext cx="267785" cy="1174845"/>
          </a:xfrm>
          <a:custGeom>
            <a:avLst/>
            <a:gdLst>
              <a:gd name="connsiteX0" fmla="*/ 163531 w 267785"/>
              <a:gd name="connsiteY0" fmla="*/ 100423 h 1174845"/>
              <a:gd name="connsiteX1" fmla="*/ 104264 w 267785"/>
              <a:gd name="connsiteY1" fmla="*/ 585140 h 1174845"/>
              <a:gd name="connsiteX2" fmla="*/ 142364 w 267785"/>
              <a:gd name="connsiteY2" fmla="*/ 515290 h 1174845"/>
              <a:gd name="connsiteX3" fmla="*/ 547 w 267785"/>
              <a:gd name="connsiteY3" fmla="*/ 856073 h 1174845"/>
              <a:gd name="connsiteX4" fmla="*/ 95797 w 267785"/>
              <a:gd name="connsiteY4" fmla="*/ 707907 h 1174845"/>
              <a:gd name="connsiteX5" fmla="*/ 157181 w 267785"/>
              <a:gd name="connsiteY5" fmla="*/ 1173573 h 1174845"/>
              <a:gd name="connsiteX6" fmla="*/ 171997 w 267785"/>
              <a:gd name="connsiteY6" fmla="*/ 834907 h 1174845"/>
              <a:gd name="connsiteX7" fmla="*/ 224914 w 267785"/>
              <a:gd name="connsiteY7" fmla="*/ 504707 h 1174845"/>
              <a:gd name="connsiteX8" fmla="*/ 201631 w 267785"/>
              <a:gd name="connsiteY8" fmla="*/ 652873 h 1174845"/>
              <a:gd name="connsiteX9" fmla="*/ 216447 w 267785"/>
              <a:gd name="connsiteY9" fmla="*/ 250707 h 1174845"/>
              <a:gd name="connsiteX10" fmla="*/ 267247 w 267785"/>
              <a:gd name="connsiteY10" fmla="*/ 940 h 1174845"/>
              <a:gd name="connsiteX11" fmla="*/ 180464 w 267785"/>
              <a:gd name="connsiteY11" fmla="*/ 337490 h 1174845"/>
              <a:gd name="connsiteX12" fmla="*/ 163531 w 267785"/>
              <a:gd name="connsiteY12" fmla="*/ 100423 h 117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7785" h="1174845">
                <a:moveTo>
                  <a:pt x="163531" y="100423"/>
                </a:moveTo>
                <a:cubicBezTo>
                  <a:pt x="150831" y="141698"/>
                  <a:pt x="107792" y="515996"/>
                  <a:pt x="104264" y="585140"/>
                </a:cubicBezTo>
                <a:cubicBezTo>
                  <a:pt x="100736" y="654285"/>
                  <a:pt x="159650" y="470135"/>
                  <a:pt x="142364" y="515290"/>
                </a:cubicBezTo>
                <a:cubicBezTo>
                  <a:pt x="125078" y="560446"/>
                  <a:pt x="8308" y="823970"/>
                  <a:pt x="547" y="856073"/>
                </a:cubicBezTo>
                <a:cubicBezTo>
                  <a:pt x="-7214" y="888176"/>
                  <a:pt x="69691" y="654990"/>
                  <a:pt x="95797" y="707907"/>
                </a:cubicBezTo>
                <a:cubicBezTo>
                  <a:pt x="121903" y="760824"/>
                  <a:pt x="144481" y="1152406"/>
                  <a:pt x="157181" y="1173573"/>
                </a:cubicBezTo>
                <a:cubicBezTo>
                  <a:pt x="169881" y="1194740"/>
                  <a:pt x="160708" y="946385"/>
                  <a:pt x="171997" y="834907"/>
                </a:cubicBezTo>
                <a:cubicBezTo>
                  <a:pt x="183286" y="723429"/>
                  <a:pt x="219975" y="535046"/>
                  <a:pt x="224914" y="504707"/>
                </a:cubicBezTo>
                <a:cubicBezTo>
                  <a:pt x="229853" y="474368"/>
                  <a:pt x="203042" y="695206"/>
                  <a:pt x="201631" y="652873"/>
                </a:cubicBezTo>
                <a:cubicBezTo>
                  <a:pt x="200220" y="610540"/>
                  <a:pt x="205511" y="359362"/>
                  <a:pt x="216447" y="250707"/>
                </a:cubicBezTo>
                <a:cubicBezTo>
                  <a:pt x="227383" y="142052"/>
                  <a:pt x="273244" y="-13524"/>
                  <a:pt x="267247" y="940"/>
                </a:cubicBezTo>
                <a:cubicBezTo>
                  <a:pt x="261250" y="15404"/>
                  <a:pt x="197750" y="315971"/>
                  <a:pt x="180464" y="337490"/>
                </a:cubicBezTo>
                <a:cubicBezTo>
                  <a:pt x="163178" y="359009"/>
                  <a:pt x="176231" y="59148"/>
                  <a:pt x="163531" y="10042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フリーフォーム: 図形 299">
            <a:extLst>
              <a:ext uri="{FF2B5EF4-FFF2-40B4-BE49-F238E27FC236}">
                <a16:creationId xmlns:a16="http://schemas.microsoft.com/office/drawing/2014/main" id="{E46F336A-F900-4B8C-A5BD-E366D413E20C}"/>
              </a:ext>
            </a:extLst>
          </p:cNvPr>
          <p:cNvSpPr/>
          <p:nvPr/>
        </p:nvSpPr>
        <p:spPr>
          <a:xfrm>
            <a:off x="7824782" y="10490107"/>
            <a:ext cx="165697" cy="880588"/>
          </a:xfrm>
          <a:custGeom>
            <a:avLst/>
            <a:gdLst>
              <a:gd name="connsiteX0" fmla="*/ 133885 w 165697"/>
              <a:gd name="connsiteY0" fmla="*/ 304893 h 880588"/>
              <a:gd name="connsiteX1" fmla="*/ 95785 w 165697"/>
              <a:gd name="connsiteY1" fmla="*/ 410726 h 880588"/>
              <a:gd name="connsiteX2" fmla="*/ 161401 w 165697"/>
              <a:gd name="connsiteY2" fmla="*/ 635093 h 880588"/>
              <a:gd name="connsiteX3" fmla="*/ 114835 w 165697"/>
              <a:gd name="connsiteY3" fmla="*/ 571593 h 880588"/>
              <a:gd name="connsiteX4" fmla="*/ 165635 w 165697"/>
              <a:gd name="connsiteY4" fmla="*/ 876393 h 880588"/>
              <a:gd name="connsiteX5" fmla="*/ 102135 w 165697"/>
              <a:gd name="connsiteY5" fmla="*/ 726110 h 880588"/>
              <a:gd name="connsiteX6" fmla="*/ 535 w 165697"/>
              <a:gd name="connsiteY6" fmla="*/ 408610 h 880588"/>
              <a:gd name="connsiteX7" fmla="*/ 61918 w 165697"/>
              <a:gd name="connsiteY7" fmla="*/ 795960 h 880588"/>
              <a:gd name="connsiteX8" fmla="*/ 59801 w 165697"/>
              <a:gd name="connsiteY8" fmla="*/ 525026 h 880588"/>
              <a:gd name="connsiteX9" fmla="*/ 44985 w 165697"/>
              <a:gd name="connsiteY9" fmla="*/ 302776 h 880588"/>
              <a:gd name="connsiteX10" fmla="*/ 104251 w 165697"/>
              <a:gd name="connsiteY10" fmla="*/ 93 h 880588"/>
              <a:gd name="connsiteX11" fmla="*/ 80968 w 165697"/>
              <a:gd name="connsiteY11" fmla="*/ 334526 h 880588"/>
              <a:gd name="connsiteX12" fmla="*/ 133885 w 165697"/>
              <a:gd name="connsiteY12" fmla="*/ 304893 h 88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5697" h="880588">
                <a:moveTo>
                  <a:pt x="133885" y="304893"/>
                </a:moveTo>
                <a:cubicBezTo>
                  <a:pt x="136355" y="317593"/>
                  <a:pt x="91199" y="355693"/>
                  <a:pt x="95785" y="410726"/>
                </a:cubicBezTo>
                <a:cubicBezTo>
                  <a:pt x="100371" y="465759"/>
                  <a:pt x="158226" y="608282"/>
                  <a:pt x="161401" y="635093"/>
                </a:cubicBezTo>
                <a:cubicBezTo>
                  <a:pt x="164576" y="661904"/>
                  <a:pt x="114129" y="531376"/>
                  <a:pt x="114835" y="571593"/>
                </a:cubicBezTo>
                <a:cubicBezTo>
                  <a:pt x="115541" y="611810"/>
                  <a:pt x="167752" y="850640"/>
                  <a:pt x="165635" y="876393"/>
                </a:cubicBezTo>
                <a:cubicBezTo>
                  <a:pt x="163518" y="902146"/>
                  <a:pt x="129652" y="804074"/>
                  <a:pt x="102135" y="726110"/>
                </a:cubicBezTo>
                <a:cubicBezTo>
                  <a:pt x="74618" y="648146"/>
                  <a:pt x="7238" y="396968"/>
                  <a:pt x="535" y="408610"/>
                </a:cubicBezTo>
                <a:cubicBezTo>
                  <a:pt x="-6168" y="420252"/>
                  <a:pt x="52040" y="776557"/>
                  <a:pt x="61918" y="795960"/>
                </a:cubicBezTo>
                <a:cubicBezTo>
                  <a:pt x="71796" y="815363"/>
                  <a:pt x="62623" y="607223"/>
                  <a:pt x="59801" y="525026"/>
                </a:cubicBezTo>
                <a:cubicBezTo>
                  <a:pt x="56979" y="442829"/>
                  <a:pt x="37577" y="390265"/>
                  <a:pt x="44985" y="302776"/>
                </a:cubicBezTo>
                <a:cubicBezTo>
                  <a:pt x="52393" y="215287"/>
                  <a:pt x="98254" y="-5199"/>
                  <a:pt x="104251" y="93"/>
                </a:cubicBezTo>
                <a:cubicBezTo>
                  <a:pt x="110248" y="5385"/>
                  <a:pt x="75676" y="284079"/>
                  <a:pt x="80968" y="334526"/>
                </a:cubicBezTo>
                <a:cubicBezTo>
                  <a:pt x="86260" y="384973"/>
                  <a:pt x="131415" y="292193"/>
                  <a:pt x="133885" y="30489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フリーフォーム: 図形 300">
            <a:extLst>
              <a:ext uri="{FF2B5EF4-FFF2-40B4-BE49-F238E27FC236}">
                <a16:creationId xmlns:a16="http://schemas.microsoft.com/office/drawing/2014/main" id="{99780B02-92A1-49FB-9B9C-E0E4F58CD5EF}"/>
              </a:ext>
            </a:extLst>
          </p:cNvPr>
          <p:cNvSpPr/>
          <p:nvPr/>
        </p:nvSpPr>
        <p:spPr>
          <a:xfrm>
            <a:off x="6644099" y="10612737"/>
            <a:ext cx="615380" cy="721987"/>
          </a:xfrm>
          <a:custGeom>
            <a:avLst/>
            <a:gdLst>
              <a:gd name="connsiteX0" fmla="*/ 613951 w 615380"/>
              <a:gd name="connsiteY0" fmla="*/ 230 h 721987"/>
              <a:gd name="connsiteX1" fmla="*/ 455201 w 615380"/>
              <a:gd name="connsiteY1" fmla="*/ 247880 h 721987"/>
              <a:gd name="connsiteX2" fmla="*/ 573734 w 615380"/>
              <a:gd name="connsiteY2" fmla="*/ 199196 h 721987"/>
              <a:gd name="connsiteX3" fmla="*/ 408634 w 615380"/>
              <a:gd name="connsiteY3" fmla="*/ 383346 h 721987"/>
              <a:gd name="connsiteX4" fmla="*/ 453084 w 615380"/>
              <a:gd name="connsiteY4" fmla="*/ 474363 h 721987"/>
              <a:gd name="connsiteX5" fmla="*/ 438268 w 615380"/>
              <a:gd name="connsiteY5" fmla="*/ 451080 h 721987"/>
              <a:gd name="connsiteX6" fmla="*/ 404401 w 615380"/>
              <a:gd name="connsiteY6" fmla="*/ 537863 h 721987"/>
              <a:gd name="connsiteX7" fmla="*/ 493301 w 615380"/>
              <a:gd name="connsiteY7" fmla="*/ 715663 h 721987"/>
              <a:gd name="connsiteX8" fmla="*/ 434034 w 615380"/>
              <a:gd name="connsiteY8" fmla="*/ 601363 h 721987"/>
              <a:gd name="connsiteX9" fmla="*/ 476368 w 615380"/>
              <a:gd name="connsiteY9" fmla="*/ 688146 h 721987"/>
              <a:gd name="connsiteX10" fmla="*/ 247768 w 615380"/>
              <a:gd name="connsiteY10" fmla="*/ 694496 h 721987"/>
              <a:gd name="connsiteX11" fmla="*/ 118 w 615380"/>
              <a:gd name="connsiteY11" fmla="*/ 719896 h 721987"/>
              <a:gd name="connsiteX12" fmla="*/ 279518 w 615380"/>
              <a:gd name="connsiteY12" fmla="*/ 633113 h 721987"/>
              <a:gd name="connsiteX13" fmla="*/ 275284 w 615380"/>
              <a:gd name="connsiteY13" fmla="*/ 501880 h 721987"/>
              <a:gd name="connsiteX14" fmla="*/ 448851 w 615380"/>
              <a:gd name="connsiteY14" fmla="*/ 125113 h 721987"/>
              <a:gd name="connsiteX15" fmla="*/ 343018 w 615380"/>
              <a:gd name="connsiteY15" fmla="*/ 201313 h 721987"/>
              <a:gd name="connsiteX16" fmla="*/ 613951 w 615380"/>
              <a:gd name="connsiteY16" fmla="*/ 230 h 721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15380" h="721987">
                <a:moveTo>
                  <a:pt x="613951" y="230"/>
                </a:moveTo>
                <a:cubicBezTo>
                  <a:pt x="632648" y="7991"/>
                  <a:pt x="461904" y="214719"/>
                  <a:pt x="455201" y="247880"/>
                </a:cubicBezTo>
                <a:cubicBezTo>
                  <a:pt x="448498" y="281041"/>
                  <a:pt x="581495" y="176618"/>
                  <a:pt x="573734" y="199196"/>
                </a:cubicBezTo>
                <a:cubicBezTo>
                  <a:pt x="565973" y="221774"/>
                  <a:pt x="428742" y="337485"/>
                  <a:pt x="408634" y="383346"/>
                </a:cubicBezTo>
                <a:cubicBezTo>
                  <a:pt x="388526" y="429207"/>
                  <a:pt x="448145" y="463074"/>
                  <a:pt x="453084" y="474363"/>
                </a:cubicBezTo>
                <a:cubicBezTo>
                  <a:pt x="458023" y="485652"/>
                  <a:pt x="446382" y="440497"/>
                  <a:pt x="438268" y="451080"/>
                </a:cubicBezTo>
                <a:cubicBezTo>
                  <a:pt x="430154" y="461663"/>
                  <a:pt x="395229" y="493766"/>
                  <a:pt x="404401" y="537863"/>
                </a:cubicBezTo>
                <a:cubicBezTo>
                  <a:pt x="413573" y="581960"/>
                  <a:pt x="488362" y="705080"/>
                  <a:pt x="493301" y="715663"/>
                </a:cubicBezTo>
                <a:cubicBezTo>
                  <a:pt x="498240" y="726246"/>
                  <a:pt x="436856" y="605949"/>
                  <a:pt x="434034" y="601363"/>
                </a:cubicBezTo>
                <a:cubicBezTo>
                  <a:pt x="431212" y="596777"/>
                  <a:pt x="507412" y="672624"/>
                  <a:pt x="476368" y="688146"/>
                </a:cubicBezTo>
                <a:cubicBezTo>
                  <a:pt x="445324" y="703668"/>
                  <a:pt x="327143" y="689204"/>
                  <a:pt x="247768" y="694496"/>
                </a:cubicBezTo>
                <a:cubicBezTo>
                  <a:pt x="168393" y="699788"/>
                  <a:pt x="-5174" y="730126"/>
                  <a:pt x="118" y="719896"/>
                </a:cubicBezTo>
                <a:cubicBezTo>
                  <a:pt x="5410" y="709666"/>
                  <a:pt x="233657" y="669449"/>
                  <a:pt x="279518" y="633113"/>
                </a:cubicBezTo>
                <a:cubicBezTo>
                  <a:pt x="325379" y="596777"/>
                  <a:pt x="247062" y="586547"/>
                  <a:pt x="275284" y="501880"/>
                </a:cubicBezTo>
                <a:cubicBezTo>
                  <a:pt x="303506" y="417213"/>
                  <a:pt x="437562" y="175207"/>
                  <a:pt x="448851" y="125113"/>
                </a:cubicBezTo>
                <a:cubicBezTo>
                  <a:pt x="460140" y="75019"/>
                  <a:pt x="316207" y="219658"/>
                  <a:pt x="343018" y="201313"/>
                </a:cubicBezTo>
                <a:cubicBezTo>
                  <a:pt x="369829" y="182969"/>
                  <a:pt x="595254" y="-7531"/>
                  <a:pt x="613951" y="23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フリーフォーム: 図形 301">
            <a:extLst>
              <a:ext uri="{FF2B5EF4-FFF2-40B4-BE49-F238E27FC236}">
                <a16:creationId xmlns:a16="http://schemas.microsoft.com/office/drawing/2014/main" id="{776756A6-4A95-4485-836F-BE82640F2910}"/>
              </a:ext>
            </a:extLst>
          </p:cNvPr>
          <p:cNvSpPr/>
          <p:nvPr/>
        </p:nvSpPr>
        <p:spPr>
          <a:xfrm>
            <a:off x="7427414" y="9725078"/>
            <a:ext cx="273254" cy="600230"/>
          </a:xfrm>
          <a:custGeom>
            <a:avLst/>
            <a:gdLst>
              <a:gd name="connsiteX0" fmla="*/ 273019 w 273254"/>
              <a:gd name="connsiteY0" fmla="*/ 3122 h 600230"/>
              <a:gd name="connsiteX1" fmla="*/ 148136 w 273254"/>
              <a:gd name="connsiteY1" fmla="*/ 170339 h 600230"/>
              <a:gd name="connsiteX2" fmla="*/ 230686 w 273254"/>
              <a:gd name="connsiteY2" fmla="*/ 142822 h 600230"/>
              <a:gd name="connsiteX3" fmla="*/ 99453 w 273254"/>
              <a:gd name="connsiteY3" fmla="*/ 318505 h 600230"/>
              <a:gd name="connsiteX4" fmla="*/ 4203 w 273254"/>
              <a:gd name="connsiteY4" fmla="*/ 595789 h 600230"/>
              <a:gd name="connsiteX5" fmla="*/ 27486 w 273254"/>
              <a:gd name="connsiteY5" fmla="*/ 453972 h 600230"/>
              <a:gd name="connsiteX6" fmla="*/ 122736 w 273254"/>
              <a:gd name="connsiteY6" fmla="*/ 5239 h 600230"/>
              <a:gd name="connsiteX7" fmla="*/ 110036 w 273254"/>
              <a:gd name="connsiteY7" fmla="*/ 195739 h 600230"/>
              <a:gd name="connsiteX8" fmla="*/ 273019 w 273254"/>
              <a:gd name="connsiteY8" fmla="*/ 3122 h 600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3254" h="600230">
                <a:moveTo>
                  <a:pt x="273019" y="3122"/>
                </a:moveTo>
                <a:cubicBezTo>
                  <a:pt x="279369" y="-1111"/>
                  <a:pt x="155191" y="147056"/>
                  <a:pt x="148136" y="170339"/>
                </a:cubicBezTo>
                <a:cubicBezTo>
                  <a:pt x="141080" y="193622"/>
                  <a:pt x="238800" y="118128"/>
                  <a:pt x="230686" y="142822"/>
                </a:cubicBezTo>
                <a:cubicBezTo>
                  <a:pt x="222572" y="167516"/>
                  <a:pt x="137200" y="243011"/>
                  <a:pt x="99453" y="318505"/>
                </a:cubicBezTo>
                <a:cubicBezTo>
                  <a:pt x="61706" y="393999"/>
                  <a:pt x="16197" y="573211"/>
                  <a:pt x="4203" y="595789"/>
                </a:cubicBezTo>
                <a:cubicBezTo>
                  <a:pt x="-7792" y="618367"/>
                  <a:pt x="7730" y="552397"/>
                  <a:pt x="27486" y="453972"/>
                </a:cubicBezTo>
                <a:cubicBezTo>
                  <a:pt x="47242" y="355547"/>
                  <a:pt x="108978" y="48278"/>
                  <a:pt x="122736" y="5239"/>
                </a:cubicBezTo>
                <a:cubicBezTo>
                  <a:pt x="136494" y="-37800"/>
                  <a:pt x="84636" y="198561"/>
                  <a:pt x="110036" y="195739"/>
                </a:cubicBezTo>
                <a:cubicBezTo>
                  <a:pt x="135436" y="192917"/>
                  <a:pt x="266669" y="7355"/>
                  <a:pt x="273019" y="312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フリーフォーム: 図形 302">
            <a:extLst>
              <a:ext uri="{FF2B5EF4-FFF2-40B4-BE49-F238E27FC236}">
                <a16:creationId xmlns:a16="http://schemas.microsoft.com/office/drawing/2014/main" id="{AF539A7B-EF45-497E-B1FB-16165FA6DA2B}"/>
              </a:ext>
            </a:extLst>
          </p:cNvPr>
          <p:cNvSpPr/>
          <p:nvPr/>
        </p:nvSpPr>
        <p:spPr>
          <a:xfrm>
            <a:off x="7065021" y="9967198"/>
            <a:ext cx="548630" cy="889250"/>
          </a:xfrm>
          <a:custGeom>
            <a:avLst/>
            <a:gdLst>
              <a:gd name="connsiteX0" fmla="*/ 466079 w 548630"/>
              <a:gd name="connsiteY0" fmla="*/ 42519 h 889250"/>
              <a:gd name="connsiteX1" fmla="*/ 142229 w 548630"/>
              <a:gd name="connsiteY1" fmla="*/ 398119 h 889250"/>
              <a:gd name="connsiteX2" fmla="*/ 252296 w 548630"/>
              <a:gd name="connsiteY2" fmla="*/ 328269 h 889250"/>
              <a:gd name="connsiteX3" fmla="*/ 150696 w 548630"/>
              <a:gd name="connsiteY3" fmla="*/ 523002 h 889250"/>
              <a:gd name="connsiteX4" fmla="*/ 412 w 548630"/>
              <a:gd name="connsiteY4" fmla="*/ 870135 h 889250"/>
              <a:gd name="connsiteX5" fmla="*/ 108362 w 548630"/>
              <a:gd name="connsiteY5" fmla="*/ 719852 h 889250"/>
              <a:gd name="connsiteX6" fmla="*/ 178212 w 548630"/>
              <a:gd name="connsiteY6" fmla="*/ 669052 h 889250"/>
              <a:gd name="connsiteX7" fmla="*/ 10996 w 548630"/>
              <a:gd name="connsiteY7" fmla="*/ 887069 h 889250"/>
              <a:gd name="connsiteX8" fmla="*/ 275579 w 548630"/>
              <a:gd name="connsiteY8" fmla="*/ 512419 h 889250"/>
              <a:gd name="connsiteX9" fmla="*/ 548629 w 548630"/>
              <a:gd name="connsiteY9" fmla="*/ 2302 h 889250"/>
              <a:gd name="connsiteX10" fmla="*/ 279812 w 548630"/>
              <a:gd name="connsiteY10" fmla="*/ 313452 h 889250"/>
              <a:gd name="connsiteX11" fmla="*/ 466079 w 548630"/>
              <a:gd name="connsiteY11" fmla="*/ 42519 h 88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8630" h="889250">
                <a:moveTo>
                  <a:pt x="466079" y="42519"/>
                </a:moveTo>
                <a:cubicBezTo>
                  <a:pt x="443149" y="56630"/>
                  <a:pt x="177860" y="350494"/>
                  <a:pt x="142229" y="398119"/>
                </a:cubicBezTo>
                <a:cubicBezTo>
                  <a:pt x="106598" y="445744"/>
                  <a:pt x="250885" y="307455"/>
                  <a:pt x="252296" y="328269"/>
                </a:cubicBezTo>
                <a:cubicBezTo>
                  <a:pt x="253707" y="349083"/>
                  <a:pt x="192677" y="432691"/>
                  <a:pt x="150696" y="523002"/>
                </a:cubicBezTo>
                <a:cubicBezTo>
                  <a:pt x="108715" y="613313"/>
                  <a:pt x="7468" y="837327"/>
                  <a:pt x="412" y="870135"/>
                </a:cubicBezTo>
                <a:cubicBezTo>
                  <a:pt x="-6644" y="902943"/>
                  <a:pt x="78729" y="753366"/>
                  <a:pt x="108362" y="719852"/>
                </a:cubicBezTo>
                <a:cubicBezTo>
                  <a:pt x="137995" y="686338"/>
                  <a:pt x="194440" y="641183"/>
                  <a:pt x="178212" y="669052"/>
                </a:cubicBezTo>
                <a:cubicBezTo>
                  <a:pt x="161984" y="696922"/>
                  <a:pt x="-5232" y="913174"/>
                  <a:pt x="10996" y="887069"/>
                </a:cubicBezTo>
                <a:cubicBezTo>
                  <a:pt x="27224" y="860964"/>
                  <a:pt x="185974" y="659880"/>
                  <a:pt x="275579" y="512419"/>
                </a:cubicBezTo>
                <a:cubicBezTo>
                  <a:pt x="365184" y="364958"/>
                  <a:pt x="547924" y="35463"/>
                  <a:pt x="548629" y="2302"/>
                </a:cubicBezTo>
                <a:cubicBezTo>
                  <a:pt x="549334" y="-30859"/>
                  <a:pt x="292865" y="304985"/>
                  <a:pt x="279812" y="313452"/>
                </a:cubicBezTo>
                <a:cubicBezTo>
                  <a:pt x="266759" y="321919"/>
                  <a:pt x="489009" y="28408"/>
                  <a:pt x="466079" y="4251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4" name="フリーフォーム: 図形 303">
            <a:extLst>
              <a:ext uri="{FF2B5EF4-FFF2-40B4-BE49-F238E27FC236}">
                <a16:creationId xmlns:a16="http://schemas.microsoft.com/office/drawing/2014/main" id="{852233E6-766E-4AEC-B704-1DB811C2FECB}"/>
              </a:ext>
            </a:extLst>
          </p:cNvPr>
          <p:cNvSpPr/>
          <p:nvPr/>
        </p:nvSpPr>
        <p:spPr>
          <a:xfrm>
            <a:off x="6781684" y="10570685"/>
            <a:ext cx="455285" cy="787850"/>
          </a:xfrm>
          <a:custGeom>
            <a:avLst/>
            <a:gdLst>
              <a:gd name="connsiteX0" fmla="*/ 455199 w 455285"/>
              <a:gd name="connsiteY0" fmla="*/ 4182 h 787850"/>
              <a:gd name="connsiteX1" fmla="*/ 268933 w 455285"/>
              <a:gd name="connsiteY1" fmla="*/ 389415 h 787850"/>
              <a:gd name="connsiteX2" fmla="*/ 381116 w 455285"/>
              <a:gd name="connsiteY2" fmla="*/ 334382 h 787850"/>
              <a:gd name="connsiteX3" fmla="*/ 264699 w 455285"/>
              <a:gd name="connsiteY3" fmla="*/ 503715 h 787850"/>
              <a:gd name="connsiteX4" fmla="*/ 321849 w 455285"/>
              <a:gd name="connsiteY4" fmla="*/ 745015 h 787850"/>
              <a:gd name="connsiteX5" fmla="*/ 251999 w 455285"/>
              <a:gd name="connsiteY5" fmla="*/ 618015 h 787850"/>
              <a:gd name="connsiteX6" fmla="*/ 116 w 455285"/>
              <a:gd name="connsiteY6" fmla="*/ 783115 h 787850"/>
              <a:gd name="connsiteX7" fmla="*/ 220249 w 455285"/>
              <a:gd name="connsiteY7" fmla="*/ 393648 h 787850"/>
              <a:gd name="connsiteX8" fmla="*/ 292216 w 455285"/>
              <a:gd name="connsiteY8" fmla="*/ 196798 h 787850"/>
              <a:gd name="connsiteX9" fmla="*/ 455199 w 455285"/>
              <a:gd name="connsiteY9" fmla="*/ 4182 h 78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5285" h="787850">
                <a:moveTo>
                  <a:pt x="455199" y="4182"/>
                </a:moveTo>
                <a:cubicBezTo>
                  <a:pt x="451319" y="36285"/>
                  <a:pt x="281280" y="334382"/>
                  <a:pt x="268933" y="389415"/>
                </a:cubicBezTo>
                <a:cubicBezTo>
                  <a:pt x="256586" y="444448"/>
                  <a:pt x="381822" y="315332"/>
                  <a:pt x="381116" y="334382"/>
                </a:cubicBezTo>
                <a:cubicBezTo>
                  <a:pt x="380410" y="353432"/>
                  <a:pt x="274577" y="435276"/>
                  <a:pt x="264699" y="503715"/>
                </a:cubicBezTo>
                <a:cubicBezTo>
                  <a:pt x="254821" y="572154"/>
                  <a:pt x="323966" y="725965"/>
                  <a:pt x="321849" y="745015"/>
                </a:cubicBezTo>
                <a:cubicBezTo>
                  <a:pt x="319732" y="764065"/>
                  <a:pt x="305621" y="611665"/>
                  <a:pt x="251999" y="618015"/>
                </a:cubicBezTo>
                <a:cubicBezTo>
                  <a:pt x="198377" y="624365"/>
                  <a:pt x="5408" y="820510"/>
                  <a:pt x="116" y="783115"/>
                </a:cubicBezTo>
                <a:cubicBezTo>
                  <a:pt x="-5176" y="745721"/>
                  <a:pt x="171566" y="491367"/>
                  <a:pt x="220249" y="393648"/>
                </a:cubicBezTo>
                <a:cubicBezTo>
                  <a:pt x="268932" y="295929"/>
                  <a:pt x="252352" y="260298"/>
                  <a:pt x="292216" y="196798"/>
                </a:cubicBezTo>
                <a:cubicBezTo>
                  <a:pt x="332080" y="133298"/>
                  <a:pt x="459079" y="-27921"/>
                  <a:pt x="455199" y="418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フリーフォーム: 図形 304">
            <a:extLst>
              <a:ext uri="{FF2B5EF4-FFF2-40B4-BE49-F238E27FC236}">
                <a16:creationId xmlns:a16="http://schemas.microsoft.com/office/drawing/2014/main" id="{29A8A8B3-2235-4C9E-84B6-33D2B8E064B6}"/>
              </a:ext>
            </a:extLst>
          </p:cNvPr>
          <p:cNvSpPr/>
          <p:nvPr/>
        </p:nvSpPr>
        <p:spPr>
          <a:xfrm>
            <a:off x="6711250" y="10722384"/>
            <a:ext cx="502518" cy="606772"/>
          </a:xfrm>
          <a:custGeom>
            <a:avLst/>
            <a:gdLst>
              <a:gd name="connsiteX0" fmla="*/ 502350 w 502518"/>
              <a:gd name="connsiteY0" fmla="*/ 649 h 606772"/>
              <a:gd name="connsiteX1" fmla="*/ 318200 w 502518"/>
              <a:gd name="connsiteY1" fmla="*/ 322383 h 606772"/>
              <a:gd name="connsiteX2" fmla="*/ 411333 w 502518"/>
              <a:gd name="connsiteY2" fmla="*/ 595433 h 606772"/>
              <a:gd name="connsiteX3" fmla="*/ 375350 w 502518"/>
              <a:gd name="connsiteY3" fmla="*/ 510766 h 606772"/>
              <a:gd name="connsiteX4" fmla="*/ 2817 w 502518"/>
              <a:gd name="connsiteY4" fmla="*/ 603899 h 606772"/>
              <a:gd name="connsiteX5" fmla="*/ 208133 w 502518"/>
              <a:gd name="connsiteY5" fmla="*/ 377416 h 606772"/>
              <a:gd name="connsiteX6" fmla="*/ 280100 w 502518"/>
              <a:gd name="connsiteY6" fmla="*/ 241949 h 606772"/>
              <a:gd name="connsiteX7" fmla="*/ 502350 w 502518"/>
              <a:gd name="connsiteY7" fmla="*/ 649 h 60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2518" h="606772">
                <a:moveTo>
                  <a:pt x="502350" y="649"/>
                </a:moveTo>
                <a:cubicBezTo>
                  <a:pt x="508700" y="14055"/>
                  <a:pt x="333369" y="223252"/>
                  <a:pt x="318200" y="322383"/>
                </a:cubicBezTo>
                <a:cubicBezTo>
                  <a:pt x="303030" y="421514"/>
                  <a:pt x="401808" y="564036"/>
                  <a:pt x="411333" y="595433"/>
                </a:cubicBezTo>
                <a:cubicBezTo>
                  <a:pt x="420858" y="626830"/>
                  <a:pt x="443436" y="509355"/>
                  <a:pt x="375350" y="510766"/>
                </a:cubicBezTo>
                <a:cubicBezTo>
                  <a:pt x="307264" y="512177"/>
                  <a:pt x="30686" y="626124"/>
                  <a:pt x="2817" y="603899"/>
                </a:cubicBezTo>
                <a:cubicBezTo>
                  <a:pt x="-25052" y="581674"/>
                  <a:pt x="161919" y="437741"/>
                  <a:pt x="208133" y="377416"/>
                </a:cubicBezTo>
                <a:cubicBezTo>
                  <a:pt x="254347" y="317091"/>
                  <a:pt x="235650" y="298746"/>
                  <a:pt x="280100" y="241949"/>
                </a:cubicBezTo>
                <a:cubicBezTo>
                  <a:pt x="324550" y="185152"/>
                  <a:pt x="496000" y="-12757"/>
                  <a:pt x="502350" y="64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フリーフォーム: 図形 305">
            <a:extLst>
              <a:ext uri="{FF2B5EF4-FFF2-40B4-BE49-F238E27FC236}">
                <a16:creationId xmlns:a16="http://schemas.microsoft.com/office/drawing/2014/main" id="{1FB32407-B92D-4FB2-BF9F-8E26CF6FC76A}"/>
              </a:ext>
            </a:extLst>
          </p:cNvPr>
          <p:cNvSpPr/>
          <p:nvPr/>
        </p:nvSpPr>
        <p:spPr>
          <a:xfrm>
            <a:off x="4459150" y="3936318"/>
            <a:ext cx="189298" cy="305410"/>
          </a:xfrm>
          <a:custGeom>
            <a:avLst/>
            <a:gdLst>
              <a:gd name="connsiteX0" fmla="*/ 189050 w 189298"/>
              <a:gd name="connsiteY0" fmla="*/ 682 h 305410"/>
              <a:gd name="connsiteX1" fmla="*/ 47233 w 189298"/>
              <a:gd name="connsiteY1" fmla="*/ 157315 h 305410"/>
              <a:gd name="connsiteX2" fmla="*/ 2783 w 189298"/>
              <a:gd name="connsiteY2" fmla="*/ 216582 h 305410"/>
              <a:gd name="connsiteX3" fmla="*/ 114967 w 189298"/>
              <a:gd name="connsiteY3" fmla="*/ 303365 h 305410"/>
              <a:gd name="connsiteX4" fmla="*/ 66283 w 189298"/>
              <a:gd name="connsiteY4" fmla="*/ 273732 h 305410"/>
              <a:gd name="connsiteX5" fmla="*/ 9133 w 189298"/>
              <a:gd name="connsiteY5" fmla="*/ 225049 h 305410"/>
              <a:gd name="connsiteX6" fmla="*/ 189050 w 189298"/>
              <a:gd name="connsiteY6" fmla="*/ 682 h 305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298" h="305410">
                <a:moveTo>
                  <a:pt x="189050" y="682"/>
                </a:moveTo>
                <a:cubicBezTo>
                  <a:pt x="195400" y="-10607"/>
                  <a:pt x="78277" y="121332"/>
                  <a:pt x="47233" y="157315"/>
                </a:cubicBezTo>
                <a:cubicBezTo>
                  <a:pt x="16189" y="193298"/>
                  <a:pt x="-8506" y="192240"/>
                  <a:pt x="2783" y="216582"/>
                </a:cubicBezTo>
                <a:cubicBezTo>
                  <a:pt x="14072" y="240924"/>
                  <a:pt x="104384" y="293840"/>
                  <a:pt x="114967" y="303365"/>
                </a:cubicBezTo>
                <a:cubicBezTo>
                  <a:pt x="125550" y="312890"/>
                  <a:pt x="83922" y="286785"/>
                  <a:pt x="66283" y="273732"/>
                </a:cubicBezTo>
                <a:cubicBezTo>
                  <a:pt x="48644" y="260679"/>
                  <a:pt x="-11681" y="267382"/>
                  <a:pt x="9133" y="225049"/>
                </a:cubicBezTo>
                <a:cubicBezTo>
                  <a:pt x="29947" y="182716"/>
                  <a:pt x="182700" y="11971"/>
                  <a:pt x="189050" y="68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フリーフォーム: 図形 306">
            <a:extLst>
              <a:ext uri="{FF2B5EF4-FFF2-40B4-BE49-F238E27FC236}">
                <a16:creationId xmlns:a16="http://schemas.microsoft.com/office/drawing/2014/main" id="{314EF1FB-E16C-4B95-A9FF-0CCC0270E9E0}"/>
              </a:ext>
            </a:extLst>
          </p:cNvPr>
          <p:cNvSpPr/>
          <p:nvPr/>
        </p:nvSpPr>
        <p:spPr>
          <a:xfrm>
            <a:off x="4849112" y="4102096"/>
            <a:ext cx="180133" cy="201170"/>
          </a:xfrm>
          <a:custGeom>
            <a:avLst/>
            <a:gdLst>
              <a:gd name="connsiteX0" fmla="*/ 125055 w 180133"/>
              <a:gd name="connsiteY0" fmla="*/ 4 h 201170"/>
              <a:gd name="connsiteX1" fmla="*/ 180088 w 180133"/>
              <a:gd name="connsiteY1" fmla="*/ 105837 h 201170"/>
              <a:gd name="connsiteX2" fmla="*/ 114471 w 180133"/>
              <a:gd name="connsiteY2" fmla="*/ 118537 h 201170"/>
              <a:gd name="connsiteX3" fmla="*/ 171 w 180133"/>
              <a:gd name="connsiteY3" fmla="*/ 201087 h 201170"/>
              <a:gd name="connsiteX4" fmla="*/ 141988 w 180133"/>
              <a:gd name="connsiteY4" fmla="*/ 101604 h 201170"/>
              <a:gd name="connsiteX5" fmla="*/ 125055 w 180133"/>
              <a:gd name="connsiteY5" fmla="*/ 4 h 201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133" h="201170">
                <a:moveTo>
                  <a:pt x="125055" y="4"/>
                </a:moveTo>
                <a:cubicBezTo>
                  <a:pt x="131405" y="709"/>
                  <a:pt x="181852" y="86082"/>
                  <a:pt x="180088" y="105837"/>
                </a:cubicBezTo>
                <a:cubicBezTo>
                  <a:pt x="178324" y="125593"/>
                  <a:pt x="144457" y="102662"/>
                  <a:pt x="114471" y="118537"/>
                </a:cubicBezTo>
                <a:cubicBezTo>
                  <a:pt x="84485" y="134412"/>
                  <a:pt x="-4415" y="203909"/>
                  <a:pt x="171" y="201087"/>
                </a:cubicBezTo>
                <a:cubicBezTo>
                  <a:pt x="4757" y="198265"/>
                  <a:pt x="118705" y="129826"/>
                  <a:pt x="141988" y="101604"/>
                </a:cubicBezTo>
                <a:cubicBezTo>
                  <a:pt x="165271" y="73382"/>
                  <a:pt x="118705" y="-701"/>
                  <a:pt x="125055" y="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フリーフォーム: 図形 307">
            <a:extLst>
              <a:ext uri="{FF2B5EF4-FFF2-40B4-BE49-F238E27FC236}">
                <a16:creationId xmlns:a16="http://schemas.microsoft.com/office/drawing/2014/main" id="{25D9D44B-9DF0-4BC6-87D3-DF162921D3F8}"/>
              </a:ext>
            </a:extLst>
          </p:cNvPr>
          <p:cNvSpPr/>
          <p:nvPr/>
        </p:nvSpPr>
        <p:spPr>
          <a:xfrm>
            <a:off x="5338203" y="4012961"/>
            <a:ext cx="152501" cy="162402"/>
          </a:xfrm>
          <a:custGeom>
            <a:avLst/>
            <a:gdLst>
              <a:gd name="connsiteX0" fmla="*/ 30 w 152501"/>
              <a:gd name="connsiteY0" fmla="*/ 239 h 162402"/>
              <a:gd name="connsiteX1" fmla="*/ 36014 w 152501"/>
              <a:gd name="connsiteY1" fmla="*/ 84906 h 162402"/>
              <a:gd name="connsiteX2" fmla="*/ 150314 w 152501"/>
              <a:gd name="connsiteY2" fmla="*/ 161106 h 162402"/>
              <a:gd name="connsiteX3" fmla="*/ 105864 w 152501"/>
              <a:gd name="connsiteY3" fmla="*/ 131472 h 162402"/>
              <a:gd name="connsiteX4" fmla="*/ 40247 w 152501"/>
              <a:gd name="connsiteY4" fmla="*/ 112422 h 162402"/>
              <a:gd name="connsiteX5" fmla="*/ 30 w 152501"/>
              <a:gd name="connsiteY5" fmla="*/ 239 h 162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501" h="162402">
                <a:moveTo>
                  <a:pt x="30" y="239"/>
                </a:moveTo>
                <a:cubicBezTo>
                  <a:pt x="-676" y="-4347"/>
                  <a:pt x="10967" y="58095"/>
                  <a:pt x="36014" y="84906"/>
                </a:cubicBezTo>
                <a:cubicBezTo>
                  <a:pt x="61061" y="111717"/>
                  <a:pt x="150314" y="161106"/>
                  <a:pt x="150314" y="161106"/>
                </a:cubicBezTo>
                <a:cubicBezTo>
                  <a:pt x="161956" y="168867"/>
                  <a:pt x="124208" y="139586"/>
                  <a:pt x="105864" y="131472"/>
                </a:cubicBezTo>
                <a:cubicBezTo>
                  <a:pt x="87520" y="123358"/>
                  <a:pt x="58592" y="128297"/>
                  <a:pt x="40247" y="112422"/>
                </a:cubicBezTo>
                <a:cubicBezTo>
                  <a:pt x="21902" y="96547"/>
                  <a:pt x="736" y="4825"/>
                  <a:pt x="30" y="23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フリーフォーム: 図形 308">
            <a:extLst>
              <a:ext uri="{FF2B5EF4-FFF2-40B4-BE49-F238E27FC236}">
                <a16:creationId xmlns:a16="http://schemas.microsoft.com/office/drawing/2014/main" id="{4F5688F9-9E7A-4C52-BED9-4EA7E1BBC2D1}"/>
              </a:ext>
            </a:extLst>
          </p:cNvPr>
          <p:cNvSpPr/>
          <p:nvPr/>
        </p:nvSpPr>
        <p:spPr>
          <a:xfrm>
            <a:off x="4015304" y="4192977"/>
            <a:ext cx="226498" cy="108168"/>
          </a:xfrm>
          <a:custGeom>
            <a:avLst/>
            <a:gdLst>
              <a:gd name="connsiteX0" fmla="*/ 226496 w 226498"/>
              <a:gd name="connsiteY0" fmla="*/ 140 h 108168"/>
              <a:gd name="connsiteX1" fmla="*/ 63513 w 226498"/>
              <a:gd name="connsiteY1" fmla="*/ 50940 h 108168"/>
              <a:gd name="connsiteX2" fmla="*/ 13 w 226498"/>
              <a:gd name="connsiteY2" fmla="*/ 108090 h 108168"/>
              <a:gd name="connsiteX3" fmla="*/ 67746 w 226498"/>
              <a:gd name="connsiteY3" fmla="*/ 38240 h 108168"/>
              <a:gd name="connsiteX4" fmla="*/ 226496 w 226498"/>
              <a:gd name="connsiteY4" fmla="*/ 140 h 108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498" h="108168">
                <a:moveTo>
                  <a:pt x="226496" y="140"/>
                </a:moveTo>
                <a:cubicBezTo>
                  <a:pt x="225790" y="2257"/>
                  <a:pt x="101260" y="32948"/>
                  <a:pt x="63513" y="50940"/>
                </a:cubicBezTo>
                <a:cubicBezTo>
                  <a:pt x="25766" y="68932"/>
                  <a:pt x="-693" y="110207"/>
                  <a:pt x="13" y="108090"/>
                </a:cubicBezTo>
                <a:cubicBezTo>
                  <a:pt x="718" y="105973"/>
                  <a:pt x="33174" y="56232"/>
                  <a:pt x="67746" y="38240"/>
                </a:cubicBezTo>
                <a:cubicBezTo>
                  <a:pt x="102318" y="20248"/>
                  <a:pt x="227202" y="-1977"/>
                  <a:pt x="226496" y="14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0" name="フリーフォーム: 図形 309">
            <a:extLst>
              <a:ext uri="{FF2B5EF4-FFF2-40B4-BE49-F238E27FC236}">
                <a16:creationId xmlns:a16="http://schemas.microsoft.com/office/drawing/2014/main" id="{3E1BE9AF-7CAA-4C02-9B86-DFD553D273D3}"/>
              </a:ext>
            </a:extLst>
          </p:cNvPr>
          <p:cNvSpPr/>
          <p:nvPr/>
        </p:nvSpPr>
        <p:spPr>
          <a:xfrm>
            <a:off x="3561634" y="2835848"/>
            <a:ext cx="1542578" cy="486492"/>
          </a:xfrm>
          <a:custGeom>
            <a:avLst/>
            <a:gdLst>
              <a:gd name="connsiteX0" fmla="*/ 3891 w 1542578"/>
              <a:gd name="connsiteY0" fmla="*/ 466152 h 486492"/>
              <a:gd name="connsiteX1" fmla="*/ 486491 w 1542578"/>
              <a:gd name="connsiteY1" fmla="*/ 240727 h 486492"/>
              <a:gd name="connsiteX2" fmla="*/ 391241 w 1542578"/>
              <a:gd name="connsiteY2" fmla="*/ 262952 h 486492"/>
              <a:gd name="connsiteX3" fmla="*/ 842091 w 1542578"/>
              <a:gd name="connsiteY3" fmla="*/ 94677 h 486492"/>
              <a:gd name="connsiteX4" fmla="*/ 1089741 w 1542578"/>
              <a:gd name="connsiteY4" fmla="*/ 24827 h 486492"/>
              <a:gd name="connsiteX5" fmla="*/ 1289766 w 1542578"/>
              <a:gd name="connsiteY5" fmla="*/ 18477 h 486492"/>
              <a:gd name="connsiteX6" fmla="*/ 1238966 w 1542578"/>
              <a:gd name="connsiteY6" fmla="*/ 15302 h 486492"/>
              <a:gd name="connsiteX7" fmla="*/ 1540591 w 1542578"/>
              <a:gd name="connsiteY7" fmla="*/ 231202 h 486492"/>
              <a:gd name="connsiteX8" fmla="*/ 1067516 w 1542578"/>
              <a:gd name="connsiteY8" fmla="*/ 47052 h 486492"/>
              <a:gd name="connsiteX9" fmla="*/ 584916 w 1542578"/>
              <a:gd name="connsiteY9" fmla="*/ 243902 h 486492"/>
              <a:gd name="connsiteX10" fmla="*/ 137241 w 1542578"/>
              <a:gd name="connsiteY10" fmla="*/ 482027 h 486492"/>
              <a:gd name="connsiteX11" fmla="*/ 251541 w 1542578"/>
              <a:gd name="connsiteY11" fmla="*/ 402652 h 486492"/>
              <a:gd name="connsiteX12" fmla="*/ 3891 w 1542578"/>
              <a:gd name="connsiteY12" fmla="*/ 466152 h 48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2578" h="486492">
                <a:moveTo>
                  <a:pt x="3891" y="466152"/>
                </a:moveTo>
                <a:cubicBezTo>
                  <a:pt x="43049" y="439164"/>
                  <a:pt x="421933" y="274594"/>
                  <a:pt x="486491" y="240727"/>
                </a:cubicBezTo>
                <a:cubicBezTo>
                  <a:pt x="551049" y="206860"/>
                  <a:pt x="331974" y="287294"/>
                  <a:pt x="391241" y="262952"/>
                </a:cubicBezTo>
                <a:cubicBezTo>
                  <a:pt x="450508" y="238610"/>
                  <a:pt x="725674" y="134364"/>
                  <a:pt x="842091" y="94677"/>
                </a:cubicBezTo>
                <a:cubicBezTo>
                  <a:pt x="958508" y="54990"/>
                  <a:pt x="1015129" y="37527"/>
                  <a:pt x="1089741" y="24827"/>
                </a:cubicBezTo>
                <a:cubicBezTo>
                  <a:pt x="1164353" y="12127"/>
                  <a:pt x="1264895" y="20064"/>
                  <a:pt x="1289766" y="18477"/>
                </a:cubicBezTo>
                <a:cubicBezTo>
                  <a:pt x="1314637" y="16889"/>
                  <a:pt x="1197162" y="-20152"/>
                  <a:pt x="1238966" y="15302"/>
                </a:cubicBezTo>
                <a:cubicBezTo>
                  <a:pt x="1280770" y="50756"/>
                  <a:pt x="1569166" y="225910"/>
                  <a:pt x="1540591" y="231202"/>
                </a:cubicBezTo>
                <a:cubicBezTo>
                  <a:pt x="1512016" y="236494"/>
                  <a:pt x="1226795" y="44935"/>
                  <a:pt x="1067516" y="47052"/>
                </a:cubicBezTo>
                <a:cubicBezTo>
                  <a:pt x="908237" y="49169"/>
                  <a:pt x="739962" y="171406"/>
                  <a:pt x="584916" y="243902"/>
                </a:cubicBezTo>
                <a:cubicBezTo>
                  <a:pt x="429870" y="316398"/>
                  <a:pt x="192803" y="455569"/>
                  <a:pt x="137241" y="482027"/>
                </a:cubicBezTo>
                <a:cubicBezTo>
                  <a:pt x="81679" y="508485"/>
                  <a:pt x="269533" y="409002"/>
                  <a:pt x="251541" y="402652"/>
                </a:cubicBezTo>
                <a:cubicBezTo>
                  <a:pt x="233549" y="396302"/>
                  <a:pt x="-35267" y="493140"/>
                  <a:pt x="3891" y="46615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フリーフォーム: 図形 310">
            <a:extLst>
              <a:ext uri="{FF2B5EF4-FFF2-40B4-BE49-F238E27FC236}">
                <a16:creationId xmlns:a16="http://schemas.microsoft.com/office/drawing/2014/main" id="{75FB5236-F02D-4FFC-BE6D-6686FD03762C}"/>
              </a:ext>
            </a:extLst>
          </p:cNvPr>
          <p:cNvSpPr/>
          <p:nvPr/>
        </p:nvSpPr>
        <p:spPr>
          <a:xfrm>
            <a:off x="3598333" y="2957641"/>
            <a:ext cx="1556735" cy="480336"/>
          </a:xfrm>
          <a:custGeom>
            <a:avLst/>
            <a:gdLst>
              <a:gd name="connsiteX0" fmla="*/ 0 w 1556735"/>
              <a:gd name="connsiteY0" fmla="*/ 458659 h 480336"/>
              <a:gd name="connsiteX1" fmla="*/ 444500 w 1556735"/>
              <a:gd name="connsiteY1" fmla="*/ 246992 h 480336"/>
              <a:gd name="connsiteX2" fmla="*/ 317500 w 1556735"/>
              <a:gd name="connsiteY2" fmla="*/ 293559 h 480336"/>
              <a:gd name="connsiteX3" fmla="*/ 958850 w 1556735"/>
              <a:gd name="connsiteY3" fmla="*/ 52259 h 480336"/>
              <a:gd name="connsiteX4" fmla="*/ 808567 w 1556735"/>
              <a:gd name="connsiteY4" fmla="*/ 84009 h 480336"/>
              <a:gd name="connsiteX5" fmla="*/ 1119717 w 1556735"/>
              <a:gd name="connsiteY5" fmla="*/ 1459 h 480336"/>
              <a:gd name="connsiteX6" fmla="*/ 1547284 w 1556735"/>
              <a:gd name="connsiteY6" fmla="*/ 166559 h 480336"/>
              <a:gd name="connsiteX7" fmla="*/ 1422400 w 1556735"/>
              <a:gd name="connsiteY7" fmla="*/ 111526 h 480336"/>
              <a:gd name="connsiteX8" fmla="*/ 1500717 w 1556735"/>
              <a:gd name="connsiteY8" fmla="*/ 475592 h 480336"/>
              <a:gd name="connsiteX9" fmla="*/ 1430867 w 1556735"/>
              <a:gd name="connsiteY9" fmla="*/ 304142 h 480336"/>
              <a:gd name="connsiteX10" fmla="*/ 1297517 w 1556735"/>
              <a:gd name="connsiteY10" fmla="*/ 88242 h 480336"/>
              <a:gd name="connsiteX11" fmla="*/ 1272117 w 1556735"/>
              <a:gd name="connsiteY11" fmla="*/ 107292 h 480336"/>
              <a:gd name="connsiteX12" fmla="*/ 920750 w 1556735"/>
              <a:gd name="connsiteY12" fmla="*/ 147509 h 480336"/>
              <a:gd name="connsiteX13" fmla="*/ 520700 w 1556735"/>
              <a:gd name="connsiteY13" fmla="*/ 287209 h 480336"/>
              <a:gd name="connsiteX14" fmla="*/ 209550 w 1556735"/>
              <a:gd name="connsiteY14" fmla="*/ 397276 h 480336"/>
              <a:gd name="connsiteX15" fmla="*/ 440267 w 1556735"/>
              <a:gd name="connsiteY15" fmla="*/ 287209 h 480336"/>
              <a:gd name="connsiteX16" fmla="*/ 0 w 1556735"/>
              <a:gd name="connsiteY16" fmla="*/ 458659 h 480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56735" h="480336">
                <a:moveTo>
                  <a:pt x="0" y="458659"/>
                </a:moveTo>
                <a:cubicBezTo>
                  <a:pt x="705" y="451956"/>
                  <a:pt x="391583" y="274509"/>
                  <a:pt x="444500" y="246992"/>
                </a:cubicBezTo>
                <a:cubicBezTo>
                  <a:pt x="497417" y="219475"/>
                  <a:pt x="317500" y="293559"/>
                  <a:pt x="317500" y="293559"/>
                </a:cubicBezTo>
                <a:lnTo>
                  <a:pt x="958850" y="52259"/>
                </a:lnTo>
                <a:cubicBezTo>
                  <a:pt x="1040694" y="17334"/>
                  <a:pt x="781756" y="92476"/>
                  <a:pt x="808567" y="84009"/>
                </a:cubicBezTo>
                <a:cubicBezTo>
                  <a:pt x="835378" y="75542"/>
                  <a:pt x="996597" y="-12299"/>
                  <a:pt x="1119717" y="1459"/>
                </a:cubicBezTo>
                <a:cubicBezTo>
                  <a:pt x="1242837" y="15217"/>
                  <a:pt x="1496837" y="148215"/>
                  <a:pt x="1547284" y="166559"/>
                </a:cubicBezTo>
                <a:cubicBezTo>
                  <a:pt x="1597731" y="184903"/>
                  <a:pt x="1430161" y="60021"/>
                  <a:pt x="1422400" y="111526"/>
                </a:cubicBezTo>
                <a:cubicBezTo>
                  <a:pt x="1414639" y="163031"/>
                  <a:pt x="1499306" y="443489"/>
                  <a:pt x="1500717" y="475592"/>
                </a:cubicBezTo>
                <a:cubicBezTo>
                  <a:pt x="1502128" y="507695"/>
                  <a:pt x="1464734" y="368700"/>
                  <a:pt x="1430867" y="304142"/>
                </a:cubicBezTo>
                <a:cubicBezTo>
                  <a:pt x="1397000" y="239584"/>
                  <a:pt x="1323975" y="121050"/>
                  <a:pt x="1297517" y="88242"/>
                </a:cubicBezTo>
                <a:cubicBezTo>
                  <a:pt x="1271059" y="55434"/>
                  <a:pt x="1334911" y="97414"/>
                  <a:pt x="1272117" y="107292"/>
                </a:cubicBezTo>
                <a:cubicBezTo>
                  <a:pt x="1209323" y="117170"/>
                  <a:pt x="1045986" y="117523"/>
                  <a:pt x="920750" y="147509"/>
                </a:cubicBezTo>
                <a:cubicBezTo>
                  <a:pt x="795514" y="177495"/>
                  <a:pt x="520700" y="287209"/>
                  <a:pt x="520700" y="287209"/>
                </a:cubicBezTo>
                <a:cubicBezTo>
                  <a:pt x="402167" y="328837"/>
                  <a:pt x="222955" y="397276"/>
                  <a:pt x="209550" y="397276"/>
                </a:cubicBezTo>
                <a:cubicBezTo>
                  <a:pt x="196145" y="397276"/>
                  <a:pt x="474134" y="278037"/>
                  <a:pt x="440267" y="287209"/>
                </a:cubicBezTo>
                <a:cubicBezTo>
                  <a:pt x="406400" y="296381"/>
                  <a:pt x="-705" y="465362"/>
                  <a:pt x="0" y="45865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3" name="フリーフォーム: 図形 312">
            <a:extLst>
              <a:ext uri="{FF2B5EF4-FFF2-40B4-BE49-F238E27FC236}">
                <a16:creationId xmlns:a16="http://schemas.microsoft.com/office/drawing/2014/main" id="{8C81EEB8-8863-4F5B-951A-55D4703DCC86}"/>
              </a:ext>
            </a:extLst>
          </p:cNvPr>
          <p:cNvSpPr/>
          <p:nvPr/>
        </p:nvSpPr>
        <p:spPr>
          <a:xfrm>
            <a:off x="4440182" y="3052006"/>
            <a:ext cx="595369" cy="284109"/>
          </a:xfrm>
          <a:custGeom>
            <a:avLst/>
            <a:gdLst>
              <a:gd name="connsiteX0" fmla="*/ 585 w 595369"/>
              <a:gd name="connsiteY0" fmla="*/ 55261 h 284109"/>
              <a:gd name="connsiteX1" fmla="*/ 455668 w 595369"/>
              <a:gd name="connsiteY1" fmla="*/ 227 h 284109"/>
              <a:gd name="connsiteX2" fmla="*/ 377351 w 595369"/>
              <a:gd name="connsiteY2" fmla="*/ 38327 h 284109"/>
              <a:gd name="connsiteX3" fmla="*/ 481068 w 595369"/>
              <a:gd name="connsiteY3" fmla="*/ 101827 h 284109"/>
              <a:gd name="connsiteX4" fmla="*/ 595368 w 595369"/>
              <a:gd name="connsiteY4" fmla="*/ 283861 h 284109"/>
              <a:gd name="connsiteX5" fmla="*/ 483185 w 595369"/>
              <a:gd name="connsiteY5" fmla="*/ 139927 h 284109"/>
              <a:gd name="connsiteX6" fmla="*/ 362535 w 595369"/>
              <a:gd name="connsiteY6" fmla="*/ 84894 h 284109"/>
              <a:gd name="connsiteX7" fmla="*/ 585 w 595369"/>
              <a:gd name="connsiteY7" fmla="*/ 55261 h 28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5369" h="284109">
                <a:moveTo>
                  <a:pt x="585" y="55261"/>
                </a:moveTo>
                <a:cubicBezTo>
                  <a:pt x="16107" y="41150"/>
                  <a:pt x="392874" y="3049"/>
                  <a:pt x="455668" y="227"/>
                </a:cubicBezTo>
                <a:cubicBezTo>
                  <a:pt x="518462" y="-2595"/>
                  <a:pt x="373118" y="21394"/>
                  <a:pt x="377351" y="38327"/>
                </a:cubicBezTo>
                <a:cubicBezTo>
                  <a:pt x="381584" y="55260"/>
                  <a:pt x="444732" y="60905"/>
                  <a:pt x="481068" y="101827"/>
                </a:cubicBezTo>
                <a:cubicBezTo>
                  <a:pt x="517404" y="142749"/>
                  <a:pt x="595015" y="277511"/>
                  <a:pt x="595368" y="283861"/>
                </a:cubicBezTo>
                <a:cubicBezTo>
                  <a:pt x="595721" y="290211"/>
                  <a:pt x="521990" y="173088"/>
                  <a:pt x="483185" y="139927"/>
                </a:cubicBezTo>
                <a:cubicBezTo>
                  <a:pt x="444380" y="106766"/>
                  <a:pt x="442263" y="98652"/>
                  <a:pt x="362535" y="84894"/>
                </a:cubicBezTo>
                <a:cubicBezTo>
                  <a:pt x="282807" y="71136"/>
                  <a:pt x="-14937" y="69372"/>
                  <a:pt x="585" y="5526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4" name="フリーフォーム: 図形 313">
            <a:extLst>
              <a:ext uri="{FF2B5EF4-FFF2-40B4-BE49-F238E27FC236}">
                <a16:creationId xmlns:a16="http://schemas.microsoft.com/office/drawing/2014/main" id="{A600505F-9543-47BE-AFDA-FEBB967DED31}"/>
              </a:ext>
            </a:extLst>
          </p:cNvPr>
          <p:cNvSpPr/>
          <p:nvPr/>
        </p:nvSpPr>
        <p:spPr>
          <a:xfrm>
            <a:off x="3464983" y="3210609"/>
            <a:ext cx="1659511" cy="491535"/>
          </a:xfrm>
          <a:custGeom>
            <a:avLst/>
            <a:gdLst>
              <a:gd name="connsiteX0" fmla="*/ 1636184 w 1659511"/>
              <a:gd name="connsiteY0" fmla="*/ 307291 h 491535"/>
              <a:gd name="connsiteX1" fmla="*/ 1392767 w 1659511"/>
              <a:gd name="connsiteY1" fmla="*/ 49058 h 491535"/>
              <a:gd name="connsiteX2" fmla="*/ 1464734 w 1659511"/>
              <a:gd name="connsiteY2" fmla="*/ 157008 h 491535"/>
              <a:gd name="connsiteX3" fmla="*/ 1276350 w 1659511"/>
              <a:gd name="connsiteY3" fmla="*/ 30008 h 491535"/>
              <a:gd name="connsiteX4" fmla="*/ 1094317 w 1659511"/>
              <a:gd name="connsiteY4" fmla="*/ 4608 h 491535"/>
              <a:gd name="connsiteX5" fmla="*/ 797984 w 1659511"/>
              <a:gd name="connsiteY5" fmla="*/ 44824 h 491535"/>
              <a:gd name="connsiteX6" fmla="*/ 590550 w 1659511"/>
              <a:gd name="connsiteY6" fmla="*/ 135841 h 491535"/>
              <a:gd name="connsiteX7" fmla="*/ 0 w 1659511"/>
              <a:gd name="connsiteY7" fmla="*/ 398308 h 491535"/>
              <a:gd name="connsiteX8" fmla="*/ 694267 w 1659511"/>
              <a:gd name="connsiteY8" fmla="*/ 116791 h 491535"/>
              <a:gd name="connsiteX9" fmla="*/ 635000 w 1659511"/>
              <a:gd name="connsiteY9" fmla="*/ 137958 h 491535"/>
              <a:gd name="connsiteX10" fmla="*/ 971550 w 1659511"/>
              <a:gd name="connsiteY10" fmla="*/ 374 h 491535"/>
              <a:gd name="connsiteX11" fmla="*/ 1265767 w 1659511"/>
              <a:gd name="connsiteY11" fmla="*/ 99858 h 491535"/>
              <a:gd name="connsiteX12" fmla="*/ 1428750 w 1659511"/>
              <a:gd name="connsiteY12" fmla="*/ 178174 h 491535"/>
              <a:gd name="connsiteX13" fmla="*/ 1350434 w 1659511"/>
              <a:gd name="connsiteY13" fmla="*/ 114674 h 491535"/>
              <a:gd name="connsiteX14" fmla="*/ 1507067 w 1659511"/>
              <a:gd name="connsiteY14" fmla="*/ 203574 h 491535"/>
              <a:gd name="connsiteX15" fmla="*/ 1617134 w 1659511"/>
              <a:gd name="connsiteY15" fmla="*/ 385608 h 491535"/>
              <a:gd name="connsiteX16" fmla="*/ 1659467 w 1659511"/>
              <a:gd name="connsiteY16" fmla="*/ 491441 h 491535"/>
              <a:gd name="connsiteX17" fmla="*/ 1610784 w 1659511"/>
              <a:gd name="connsiteY17" fmla="*/ 368674 h 491535"/>
              <a:gd name="connsiteX18" fmla="*/ 1636184 w 1659511"/>
              <a:gd name="connsiteY18" fmla="*/ 307291 h 491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659511" h="491535">
                <a:moveTo>
                  <a:pt x="1636184" y="307291"/>
                </a:moveTo>
                <a:cubicBezTo>
                  <a:pt x="1599848" y="254022"/>
                  <a:pt x="1421342" y="74105"/>
                  <a:pt x="1392767" y="49058"/>
                </a:cubicBezTo>
                <a:cubicBezTo>
                  <a:pt x="1364192" y="24011"/>
                  <a:pt x="1484137" y="160183"/>
                  <a:pt x="1464734" y="157008"/>
                </a:cubicBezTo>
                <a:cubicBezTo>
                  <a:pt x="1445331" y="153833"/>
                  <a:pt x="1338086" y="55408"/>
                  <a:pt x="1276350" y="30008"/>
                </a:cubicBezTo>
                <a:cubicBezTo>
                  <a:pt x="1214614" y="4608"/>
                  <a:pt x="1174045" y="2139"/>
                  <a:pt x="1094317" y="4608"/>
                </a:cubicBezTo>
                <a:cubicBezTo>
                  <a:pt x="1014589" y="7077"/>
                  <a:pt x="881945" y="22952"/>
                  <a:pt x="797984" y="44824"/>
                </a:cubicBezTo>
                <a:cubicBezTo>
                  <a:pt x="714023" y="66696"/>
                  <a:pt x="590550" y="135841"/>
                  <a:pt x="590550" y="135841"/>
                </a:cubicBezTo>
                <a:lnTo>
                  <a:pt x="0" y="398308"/>
                </a:lnTo>
                <a:cubicBezTo>
                  <a:pt x="17286" y="395133"/>
                  <a:pt x="588434" y="160183"/>
                  <a:pt x="694267" y="116791"/>
                </a:cubicBezTo>
                <a:cubicBezTo>
                  <a:pt x="800100" y="73399"/>
                  <a:pt x="588786" y="157361"/>
                  <a:pt x="635000" y="137958"/>
                </a:cubicBezTo>
                <a:cubicBezTo>
                  <a:pt x="681214" y="118555"/>
                  <a:pt x="866422" y="6724"/>
                  <a:pt x="971550" y="374"/>
                </a:cubicBezTo>
                <a:cubicBezTo>
                  <a:pt x="1076678" y="-5976"/>
                  <a:pt x="1189567" y="70225"/>
                  <a:pt x="1265767" y="99858"/>
                </a:cubicBezTo>
                <a:cubicBezTo>
                  <a:pt x="1341967" y="129491"/>
                  <a:pt x="1414639" y="175705"/>
                  <a:pt x="1428750" y="178174"/>
                </a:cubicBezTo>
                <a:cubicBezTo>
                  <a:pt x="1442861" y="180643"/>
                  <a:pt x="1337381" y="110441"/>
                  <a:pt x="1350434" y="114674"/>
                </a:cubicBezTo>
                <a:cubicBezTo>
                  <a:pt x="1363487" y="118907"/>
                  <a:pt x="1462617" y="158418"/>
                  <a:pt x="1507067" y="203574"/>
                </a:cubicBezTo>
                <a:cubicBezTo>
                  <a:pt x="1551517" y="248730"/>
                  <a:pt x="1591734" y="337630"/>
                  <a:pt x="1617134" y="385608"/>
                </a:cubicBezTo>
                <a:cubicBezTo>
                  <a:pt x="1642534" y="433586"/>
                  <a:pt x="1660525" y="494263"/>
                  <a:pt x="1659467" y="491441"/>
                </a:cubicBezTo>
                <a:cubicBezTo>
                  <a:pt x="1658409" y="488619"/>
                  <a:pt x="1617487" y="399013"/>
                  <a:pt x="1610784" y="368674"/>
                </a:cubicBezTo>
                <a:cubicBezTo>
                  <a:pt x="1604081" y="338335"/>
                  <a:pt x="1672520" y="360560"/>
                  <a:pt x="1636184" y="30729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5" name="フリーフォーム: 図形 314">
            <a:extLst>
              <a:ext uri="{FF2B5EF4-FFF2-40B4-BE49-F238E27FC236}">
                <a16:creationId xmlns:a16="http://schemas.microsoft.com/office/drawing/2014/main" id="{45DDEEB2-57C3-4BB8-A5C4-EEF8A719645F}"/>
              </a:ext>
            </a:extLst>
          </p:cNvPr>
          <p:cNvSpPr/>
          <p:nvPr/>
        </p:nvSpPr>
        <p:spPr>
          <a:xfrm>
            <a:off x="3399367" y="3258235"/>
            <a:ext cx="1680304" cy="402454"/>
          </a:xfrm>
          <a:custGeom>
            <a:avLst/>
            <a:gdLst>
              <a:gd name="connsiteX0" fmla="*/ 171450 w 1680304"/>
              <a:gd name="connsiteY0" fmla="*/ 401482 h 402454"/>
              <a:gd name="connsiteX1" fmla="*/ 785283 w 1680304"/>
              <a:gd name="connsiteY1" fmla="*/ 166532 h 402454"/>
              <a:gd name="connsiteX2" fmla="*/ 687916 w 1680304"/>
              <a:gd name="connsiteY2" fmla="*/ 174998 h 402454"/>
              <a:gd name="connsiteX3" fmla="*/ 1018116 w 1680304"/>
              <a:gd name="connsiteY3" fmla="*/ 47998 h 402454"/>
              <a:gd name="connsiteX4" fmla="*/ 1102783 w 1680304"/>
              <a:gd name="connsiteY4" fmla="*/ 41648 h 402454"/>
              <a:gd name="connsiteX5" fmla="*/ 1094316 w 1680304"/>
              <a:gd name="connsiteY5" fmla="*/ 35298 h 402454"/>
              <a:gd name="connsiteX6" fmla="*/ 1134533 w 1680304"/>
              <a:gd name="connsiteY6" fmla="*/ 35298 h 402454"/>
              <a:gd name="connsiteX7" fmla="*/ 1663700 w 1680304"/>
              <a:gd name="connsiteY7" fmla="*/ 312582 h 402454"/>
              <a:gd name="connsiteX8" fmla="*/ 1532466 w 1680304"/>
              <a:gd name="connsiteY8" fmla="*/ 234265 h 402454"/>
              <a:gd name="connsiteX9" fmla="*/ 1382183 w 1680304"/>
              <a:gd name="connsiteY9" fmla="*/ 198282 h 402454"/>
              <a:gd name="connsiteX10" fmla="*/ 1117600 w 1680304"/>
              <a:gd name="connsiteY10" fmla="*/ 3548 h 402454"/>
              <a:gd name="connsiteX11" fmla="*/ 833966 w 1680304"/>
              <a:gd name="connsiteY11" fmla="*/ 83982 h 402454"/>
              <a:gd name="connsiteX12" fmla="*/ 488950 w 1680304"/>
              <a:gd name="connsiteY12" fmla="*/ 227915 h 402454"/>
              <a:gd name="connsiteX13" fmla="*/ 0 w 1680304"/>
              <a:gd name="connsiteY13" fmla="*/ 382432 h 402454"/>
              <a:gd name="connsiteX14" fmla="*/ 491066 w 1680304"/>
              <a:gd name="connsiteY14" fmla="*/ 255432 h 402454"/>
              <a:gd name="connsiteX15" fmla="*/ 171450 w 1680304"/>
              <a:gd name="connsiteY15" fmla="*/ 401482 h 402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80304" h="402454">
                <a:moveTo>
                  <a:pt x="171450" y="401482"/>
                </a:moveTo>
                <a:cubicBezTo>
                  <a:pt x="220486" y="386665"/>
                  <a:pt x="699205" y="204279"/>
                  <a:pt x="785283" y="166532"/>
                </a:cubicBezTo>
                <a:cubicBezTo>
                  <a:pt x="871361" y="128785"/>
                  <a:pt x="649111" y="194754"/>
                  <a:pt x="687916" y="174998"/>
                </a:cubicBezTo>
                <a:cubicBezTo>
                  <a:pt x="726721" y="155242"/>
                  <a:pt x="948972" y="70223"/>
                  <a:pt x="1018116" y="47998"/>
                </a:cubicBezTo>
                <a:cubicBezTo>
                  <a:pt x="1087260" y="25773"/>
                  <a:pt x="1090083" y="43765"/>
                  <a:pt x="1102783" y="41648"/>
                </a:cubicBezTo>
                <a:cubicBezTo>
                  <a:pt x="1115483" y="39531"/>
                  <a:pt x="1089025" y="36356"/>
                  <a:pt x="1094316" y="35298"/>
                </a:cubicBezTo>
                <a:cubicBezTo>
                  <a:pt x="1099607" y="34240"/>
                  <a:pt x="1039636" y="-10916"/>
                  <a:pt x="1134533" y="35298"/>
                </a:cubicBezTo>
                <a:cubicBezTo>
                  <a:pt x="1229430" y="81512"/>
                  <a:pt x="1597378" y="279421"/>
                  <a:pt x="1663700" y="312582"/>
                </a:cubicBezTo>
                <a:cubicBezTo>
                  <a:pt x="1730022" y="345743"/>
                  <a:pt x="1579386" y="253315"/>
                  <a:pt x="1532466" y="234265"/>
                </a:cubicBezTo>
                <a:cubicBezTo>
                  <a:pt x="1485546" y="215215"/>
                  <a:pt x="1451327" y="236735"/>
                  <a:pt x="1382183" y="198282"/>
                </a:cubicBezTo>
                <a:cubicBezTo>
                  <a:pt x="1313039" y="159829"/>
                  <a:pt x="1208969" y="22598"/>
                  <a:pt x="1117600" y="3548"/>
                </a:cubicBezTo>
                <a:cubicBezTo>
                  <a:pt x="1026231" y="-15502"/>
                  <a:pt x="938741" y="46588"/>
                  <a:pt x="833966" y="83982"/>
                </a:cubicBezTo>
                <a:cubicBezTo>
                  <a:pt x="729191" y="121376"/>
                  <a:pt x="627944" y="178173"/>
                  <a:pt x="488950" y="227915"/>
                </a:cubicBezTo>
                <a:cubicBezTo>
                  <a:pt x="349956" y="277657"/>
                  <a:pt x="-353" y="377846"/>
                  <a:pt x="0" y="382432"/>
                </a:cubicBezTo>
                <a:cubicBezTo>
                  <a:pt x="353" y="387018"/>
                  <a:pt x="461080" y="254021"/>
                  <a:pt x="491066" y="255432"/>
                </a:cubicBezTo>
                <a:cubicBezTo>
                  <a:pt x="521052" y="256843"/>
                  <a:pt x="122414" y="416299"/>
                  <a:pt x="171450" y="40148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6" name="フリーフォーム: 図形 315">
            <a:extLst>
              <a:ext uri="{FF2B5EF4-FFF2-40B4-BE49-F238E27FC236}">
                <a16:creationId xmlns:a16="http://schemas.microsoft.com/office/drawing/2014/main" id="{B8A2A1AC-D7F6-49AC-9E5B-A45F95FBA0D1}"/>
              </a:ext>
            </a:extLst>
          </p:cNvPr>
          <p:cNvSpPr/>
          <p:nvPr/>
        </p:nvSpPr>
        <p:spPr>
          <a:xfrm>
            <a:off x="3531843" y="3343564"/>
            <a:ext cx="1398568" cy="481327"/>
          </a:xfrm>
          <a:custGeom>
            <a:avLst/>
            <a:gdLst>
              <a:gd name="connsiteX0" fmla="*/ 301440 w 1398568"/>
              <a:gd name="connsiteY0" fmla="*/ 252653 h 481327"/>
              <a:gd name="connsiteX1" fmla="*/ 889874 w 1398568"/>
              <a:gd name="connsiteY1" fmla="*/ 9236 h 481327"/>
              <a:gd name="connsiteX2" fmla="*/ 775574 w 1398568"/>
              <a:gd name="connsiteY2" fmla="*/ 49453 h 481327"/>
              <a:gd name="connsiteX3" fmla="*/ 972424 w 1398568"/>
              <a:gd name="connsiteY3" fmla="*/ 34636 h 481327"/>
              <a:gd name="connsiteX4" fmla="*/ 1366124 w 1398568"/>
              <a:gd name="connsiteY4" fmla="*/ 176453 h 481327"/>
              <a:gd name="connsiteX5" fmla="*/ 1169274 w 1398568"/>
              <a:gd name="connsiteY5" fmla="*/ 91786 h 481327"/>
              <a:gd name="connsiteX6" fmla="*/ 1397874 w 1398568"/>
              <a:gd name="connsiteY6" fmla="*/ 237836 h 481327"/>
              <a:gd name="connsiteX7" fmla="*/ 1078257 w 1398568"/>
              <a:gd name="connsiteY7" fmla="*/ 110836 h 481327"/>
              <a:gd name="connsiteX8" fmla="*/ 1211607 w 1398568"/>
              <a:gd name="connsiteY8" fmla="*/ 163753 h 481327"/>
              <a:gd name="connsiteX9" fmla="*/ 966074 w 1398568"/>
              <a:gd name="connsiteY9" fmla="*/ 91786 h 481327"/>
              <a:gd name="connsiteX10" fmla="*/ 1260290 w 1398568"/>
              <a:gd name="connsiteY10" fmla="*/ 220903 h 481327"/>
              <a:gd name="connsiteX11" fmla="*/ 891990 w 1398568"/>
              <a:gd name="connsiteY11" fmla="*/ 140469 h 481327"/>
              <a:gd name="connsiteX12" fmla="*/ 623174 w 1398568"/>
              <a:gd name="connsiteY12" fmla="*/ 223019 h 481327"/>
              <a:gd name="connsiteX13" fmla="*/ 874 w 1398568"/>
              <a:gd name="connsiteY13" fmla="*/ 481253 h 481327"/>
              <a:gd name="connsiteX14" fmla="*/ 481357 w 1398568"/>
              <a:gd name="connsiteY14" fmla="*/ 250536 h 481327"/>
              <a:gd name="connsiteX15" fmla="*/ 248524 w 1398568"/>
              <a:gd name="connsiteY15" fmla="*/ 314036 h 481327"/>
              <a:gd name="connsiteX16" fmla="*/ 519457 w 1398568"/>
              <a:gd name="connsiteY16" fmla="*/ 189153 h 481327"/>
              <a:gd name="connsiteX17" fmla="*/ 301440 w 1398568"/>
              <a:gd name="connsiteY17" fmla="*/ 252653 h 481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398568" h="481327">
                <a:moveTo>
                  <a:pt x="301440" y="252653"/>
                </a:moveTo>
                <a:cubicBezTo>
                  <a:pt x="363176" y="222667"/>
                  <a:pt x="810852" y="43103"/>
                  <a:pt x="889874" y="9236"/>
                </a:cubicBezTo>
                <a:cubicBezTo>
                  <a:pt x="968896" y="-24631"/>
                  <a:pt x="761816" y="45220"/>
                  <a:pt x="775574" y="49453"/>
                </a:cubicBezTo>
                <a:cubicBezTo>
                  <a:pt x="789332" y="53686"/>
                  <a:pt x="873999" y="13469"/>
                  <a:pt x="972424" y="34636"/>
                </a:cubicBezTo>
                <a:cubicBezTo>
                  <a:pt x="1070849" y="55803"/>
                  <a:pt x="1333316" y="166928"/>
                  <a:pt x="1366124" y="176453"/>
                </a:cubicBezTo>
                <a:cubicBezTo>
                  <a:pt x="1398932" y="185978"/>
                  <a:pt x="1163982" y="81556"/>
                  <a:pt x="1169274" y="91786"/>
                </a:cubicBezTo>
                <a:cubicBezTo>
                  <a:pt x="1174566" y="102016"/>
                  <a:pt x="1413044" y="234661"/>
                  <a:pt x="1397874" y="237836"/>
                </a:cubicBezTo>
                <a:cubicBezTo>
                  <a:pt x="1382704" y="241011"/>
                  <a:pt x="1109301" y="123183"/>
                  <a:pt x="1078257" y="110836"/>
                </a:cubicBezTo>
                <a:cubicBezTo>
                  <a:pt x="1047213" y="98489"/>
                  <a:pt x="1230304" y="166928"/>
                  <a:pt x="1211607" y="163753"/>
                </a:cubicBezTo>
                <a:cubicBezTo>
                  <a:pt x="1192910" y="160578"/>
                  <a:pt x="957960" y="82261"/>
                  <a:pt x="966074" y="91786"/>
                </a:cubicBezTo>
                <a:cubicBezTo>
                  <a:pt x="974188" y="101311"/>
                  <a:pt x="1272637" y="212789"/>
                  <a:pt x="1260290" y="220903"/>
                </a:cubicBezTo>
                <a:cubicBezTo>
                  <a:pt x="1247943" y="229017"/>
                  <a:pt x="998176" y="140116"/>
                  <a:pt x="891990" y="140469"/>
                </a:cubicBezTo>
                <a:cubicBezTo>
                  <a:pt x="785804" y="140822"/>
                  <a:pt x="771693" y="166222"/>
                  <a:pt x="623174" y="223019"/>
                </a:cubicBezTo>
                <a:cubicBezTo>
                  <a:pt x="474655" y="279816"/>
                  <a:pt x="24510" y="476667"/>
                  <a:pt x="874" y="481253"/>
                </a:cubicBezTo>
                <a:cubicBezTo>
                  <a:pt x="-22762" y="485839"/>
                  <a:pt x="440082" y="278406"/>
                  <a:pt x="481357" y="250536"/>
                </a:cubicBezTo>
                <a:cubicBezTo>
                  <a:pt x="522632" y="222666"/>
                  <a:pt x="242174" y="324266"/>
                  <a:pt x="248524" y="314036"/>
                </a:cubicBezTo>
                <a:cubicBezTo>
                  <a:pt x="254874" y="303806"/>
                  <a:pt x="506757" y="200795"/>
                  <a:pt x="519457" y="189153"/>
                </a:cubicBezTo>
                <a:cubicBezTo>
                  <a:pt x="532157" y="177511"/>
                  <a:pt x="239704" y="282639"/>
                  <a:pt x="301440" y="25265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7" name="フリーフォーム: 図形 316">
            <a:extLst>
              <a:ext uri="{FF2B5EF4-FFF2-40B4-BE49-F238E27FC236}">
                <a16:creationId xmlns:a16="http://schemas.microsoft.com/office/drawing/2014/main" id="{0428A9A0-7B65-41B9-84AD-5510E02E3F46}"/>
              </a:ext>
            </a:extLst>
          </p:cNvPr>
          <p:cNvSpPr/>
          <p:nvPr/>
        </p:nvSpPr>
        <p:spPr>
          <a:xfrm>
            <a:off x="3526343" y="3477671"/>
            <a:ext cx="1319957" cy="469155"/>
          </a:xfrm>
          <a:custGeom>
            <a:avLst/>
            <a:gdLst>
              <a:gd name="connsiteX0" fmla="*/ 1310770 w 1319957"/>
              <a:gd name="connsiteY0" fmla="*/ 146592 h 469155"/>
              <a:gd name="connsiteX1" fmla="*/ 1064707 w 1319957"/>
              <a:gd name="connsiteY1" fmla="*/ 75154 h 469155"/>
              <a:gd name="connsiteX2" fmla="*/ 610682 w 1319957"/>
              <a:gd name="connsiteY2" fmla="*/ 141829 h 469155"/>
              <a:gd name="connsiteX3" fmla="*/ 901195 w 1319957"/>
              <a:gd name="connsiteY3" fmla="*/ 70392 h 469155"/>
              <a:gd name="connsiteX4" fmla="*/ 629732 w 1319957"/>
              <a:gd name="connsiteY4" fmla="*/ 135479 h 469155"/>
              <a:gd name="connsiteX5" fmla="*/ 77282 w 1319957"/>
              <a:gd name="connsiteY5" fmla="*/ 375192 h 469155"/>
              <a:gd name="connsiteX6" fmla="*/ 436057 w 1319957"/>
              <a:gd name="connsiteY6" fmla="*/ 192629 h 469155"/>
              <a:gd name="connsiteX7" fmla="*/ 1082 w 1319957"/>
              <a:gd name="connsiteY7" fmla="*/ 468854 h 469155"/>
              <a:gd name="connsiteX8" fmla="*/ 591632 w 1319957"/>
              <a:gd name="connsiteY8" fmla="*/ 129129 h 469155"/>
              <a:gd name="connsiteX9" fmla="*/ 837695 w 1319957"/>
              <a:gd name="connsiteY9" fmla="*/ 3717 h 469155"/>
              <a:gd name="connsiteX10" fmla="*/ 291595 w 1319957"/>
              <a:gd name="connsiteY10" fmla="*/ 252954 h 469155"/>
              <a:gd name="connsiteX11" fmla="*/ 751970 w 1319957"/>
              <a:gd name="connsiteY11" fmla="*/ 156117 h 469155"/>
              <a:gd name="connsiteX12" fmla="*/ 1310770 w 1319957"/>
              <a:gd name="connsiteY12" fmla="*/ 146592 h 469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19957" h="469155">
                <a:moveTo>
                  <a:pt x="1310770" y="146592"/>
                </a:moveTo>
                <a:cubicBezTo>
                  <a:pt x="1362893" y="133098"/>
                  <a:pt x="1181388" y="75948"/>
                  <a:pt x="1064707" y="75154"/>
                </a:cubicBezTo>
                <a:cubicBezTo>
                  <a:pt x="948026" y="74360"/>
                  <a:pt x="637934" y="142623"/>
                  <a:pt x="610682" y="141829"/>
                </a:cubicBezTo>
                <a:cubicBezTo>
                  <a:pt x="583430" y="141035"/>
                  <a:pt x="898020" y="71450"/>
                  <a:pt x="901195" y="70392"/>
                </a:cubicBezTo>
                <a:cubicBezTo>
                  <a:pt x="904370" y="69334"/>
                  <a:pt x="767051" y="84679"/>
                  <a:pt x="629732" y="135479"/>
                </a:cubicBezTo>
                <a:cubicBezTo>
                  <a:pt x="492413" y="186279"/>
                  <a:pt x="109561" y="365667"/>
                  <a:pt x="77282" y="375192"/>
                </a:cubicBezTo>
                <a:cubicBezTo>
                  <a:pt x="45003" y="384717"/>
                  <a:pt x="448757" y="177019"/>
                  <a:pt x="436057" y="192629"/>
                </a:cubicBezTo>
                <a:cubicBezTo>
                  <a:pt x="423357" y="208239"/>
                  <a:pt x="-24847" y="479437"/>
                  <a:pt x="1082" y="468854"/>
                </a:cubicBezTo>
                <a:cubicBezTo>
                  <a:pt x="27011" y="458271"/>
                  <a:pt x="452197" y="206652"/>
                  <a:pt x="591632" y="129129"/>
                </a:cubicBezTo>
                <a:cubicBezTo>
                  <a:pt x="731067" y="51606"/>
                  <a:pt x="887701" y="-16920"/>
                  <a:pt x="837695" y="3717"/>
                </a:cubicBezTo>
                <a:cubicBezTo>
                  <a:pt x="787689" y="24354"/>
                  <a:pt x="305882" y="227554"/>
                  <a:pt x="291595" y="252954"/>
                </a:cubicBezTo>
                <a:cubicBezTo>
                  <a:pt x="277308" y="278354"/>
                  <a:pt x="584489" y="181781"/>
                  <a:pt x="751970" y="156117"/>
                </a:cubicBezTo>
                <a:cubicBezTo>
                  <a:pt x="919451" y="130453"/>
                  <a:pt x="1258647" y="160086"/>
                  <a:pt x="1310770" y="14659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8" name="フリーフォーム: 図形 317">
            <a:extLst>
              <a:ext uri="{FF2B5EF4-FFF2-40B4-BE49-F238E27FC236}">
                <a16:creationId xmlns:a16="http://schemas.microsoft.com/office/drawing/2014/main" id="{F78411B7-E2B8-4AE7-9997-95A0691379C7}"/>
              </a:ext>
            </a:extLst>
          </p:cNvPr>
          <p:cNvSpPr/>
          <p:nvPr/>
        </p:nvSpPr>
        <p:spPr>
          <a:xfrm>
            <a:off x="3328006" y="3605828"/>
            <a:ext cx="708327" cy="642587"/>
          </a:xfrm>
          <a:custGeom>
            <a:avLst/>
            <a:gdLst>
              <a:gd name="connsiteX0" fmla="*/ 707419 w 708327"/>
              <a:gd name="connsiteY0" fmla="*/ 972 h 642587"/>
              <a:gd name="connsiteX1" fmla="*/ 340707 w 708327"/>
              <a:gd name="connsiteY1" fmla="*/ 170835 h 642587"/>
              <a:gd name="connsiteX2" fmla="*/ 154969 w 708327"/>
              <a:gd name="connsiteY2" fmla="*/ 348635 h 642587"/>
              <a:gd name="connsiteX3" fmla="*/ 286732 w 708327"/>
              <a:gd name="connsiteY3" fmla="*/ 237510 h 642587"/>
              <a:gd name="connsiteX4" fmla="*/ 982 w 708327"/>
              <a:gd name="connsiteY4" fmla="*/ 640735 h 642587"/>
              <a:gd name="connsiteX5" fmla="*/ 188307 w 708327"/>
              <a:gd name="connsiteY5" fmla="*/ 393085 h 642587"/>
              <a:gd name="connsiteX6" fmla="*/ 58132 w 708327"/>
              <a:gd name="connsiteY6" fmla="*/ 526435 h 642587"/>
              <a:gd name="connsiteX7" fmla="*/ 229582 w 708327"/>
              <a:gd name="connsiteY7" fmla="*/ 229572 h 642587"/>
              <a:gd name="connsiteX8" fmla="*/ 301019 w 708327"/>
              <a:gd name="connsiteY8" fmla="*/ 102572 h 642587"/>
              <a:gd name="connsiteX9" fmla="*/ 15269 w 708327"/>
              <a:gd name="connsiteY9" fmla="*/ 307360 h 642587"/>
              <a:gd name="connsiteX10" fmla="*/ 224819 w 708327"/>
              <a:gd name="connsiteY10" fmla="*/ 110510 h 642587"/>
              <a:gd name="connsiteX11" fmla="*/ 707419 w 708327"/>
              <a:gd name="connsiteY11" fmla="*/ 972 h 642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8327" h="642587">
                <a:moveTo>
                  <a:pt x="707419" y="972"/>
                </a:moveTo>
                <a:cubicBezTo>
                  <a:pt x="726734" y="11026"/>
                  <a:pt x="432782" y="112891"/>
                  <a:pt x="340707" y="170835"/>
                </a:cubicBezTo>
                <a:cubicBezTo>
                  <a:pt x="248632" y="228779"/>
                  <a:pt x="163965" y="337523"/>
                  <a:pt x="154969" y="348635"/>
                </a:cubicBezTo>
                <a:cubicBezTo>
                  <a:pt x="145973" y="359747"/>
                  <a:pt x="312396" y="188827"/>
                  <a:pt x="286732" y="237510"/>
                </a:cubicBezTo>
                <a:cubicBezTo>
                  <a:pt x="261068" y="286193"/>
                  <a:pt x="17386" y="614806"/>
                  <a:pt x="982" y="640735"/>
                </a:cubicBezTo>
                <a:cubicBezTo>
                  <a:pt x="-15422" y="666664"/>
                  <a:pt x="178782" y="412135"/>
                  <a:pt x="188307" y="393085"/>
                </a:cubicBezTo>
                <a:cubicBezTo>
                  <a:pt x="197832" y="374035"/>
                  <a:pt x="51253" y="553687"/>
                  <a:pt x="58132" y="526435"/>
                </a:cubicBezTo>
                <a:cubicBezTo>
                  <a:pt x="65011" y="499183"/>
                  <a:pt x="189101" y="300216"/>
                  <a:pt x="229582" y="229572"/>
                </a:cubicBezTo>
                <a:cubicBezTo>
                  <a:pt x="270063" y="158928"/>
                  <a:pt x="336738" y="89607"/>
                  <a:pt x="301019" y="102572"/>
                </a:cubicBezTo>
                <a:cubicBezTo>
                  <a:pt x="265300" y="115537"/>
                  <a:pt x="27969" y="306037"/>
                  <a:pt x="15269" y="307360"/>
                </a:cubicBezTo>
                <a:cubicBezTo>
                  <a:pt x="2569" y="308683"/>
                  <a:pt x="112371" y="159987"/>
                  <a:pt x="224819" y="110510"/>
                </a:cubicBezTo>
                <a:cubicBezTo>
                  <a:pt x="337267" y="61033"/>
                  <a:pt x="688104" y="-9082"/>
                  <a:pt x="707419" y="97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9" name="フリーフォーム: 図形 318">
            <a:extLst>
              <a:ext uri="{FF2B5EF4-FFF2-40B4-BE49-F238E27FC236}">
                <a16:creationId xmlns:a16="http://schemas.microsoft.com/office/drawing/2014/main" id="{5087719D-40E0-4FC9-A10D-299EB31A6118}"/>
              </a:ext>
            </a:extLst>
          </p:cNvPr>
          <p:cNvSpPr/>
          <p:nvPr/>
        </p:nvSpPr>
        <p:spPr>
          <a:xfrm>
            <a:off x="3203506" y="3848067"/>
            <a:ext cx="349929" cy="547798"/>
          </a:xfrm>
          <a:custGeom>
            <a:avLst/>
            <a:gdLst>
              <a:gd name="connsiteX0" fmla="*/ 349319 w 349929"/>
              <a:gd name="connsiteY0" fmla="*/ 33 h 547798"/>
              <a:gd name="connsiteX1" fmla="*/ 146119 w 349929"/>
              <a:gd name="connsiteY1" fmla="*/ 209583 h 547798"/>
              <a:gd name="connsiteX2" fmla="*/ 238194 w 349929"/>
              <a:gd name="connsiteY2" fmla="*/ 131796 h 547798"/>
              <a:gd name="connsiteX3" fmla="*/ 188982 w 349929"/>
              <a:gd name="connsiteY3" fmla="*/ 201646 h 547798"/>
              <a:gd name="connsiteX4" fmla="*/ 77857 w 349929"/>
              <a:gd name="connsiteY4" fmla="*/ 514383 h 547798"/>
              <a:gd name="connsiteX5" fmla="*/ 123894 w 349929"/>
              <a:gd name="connsiteY5" fmla="*/ 365158 h 547798"/>
              <a:gd name="connsiteX6" fmla="*/ 69 w 349929"/>
              <a:gd name="connsiteY6" fmla="*/ 546133 h 547798"/>
              <a:gd name="connsiteX7" fmla="*/ 106432 w 349929"/>
              <a:gd name="connsiteY7" fmla="*/ 234983 h 547798"/>
              <a:gd name="connsiteX8" fmla="*/ 120719 w 349929"/>
              <a:gd name="connsiteY8" fmla="*/ 80996 h 547798"/>
              <a:gd name="connsiteX9" fmla="*/ 68332 w 349929"/>
              <a:gd name="connsiteY9" fmla="*/ 227046 h 547798"/>
              <a:gd name="connsiteX10" fmla="*/ 349319 w 349929"/>
              <a:gd name="connsiteY10" fmla="*/ 33 h 547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9929" h="547798">
                <a:moveTo>
                  <a:pt x="349319" y="33"/>
                </a:moveTo>
                <a:cubicBezTo>
                  <a:pt x="362284" y="-2878"/>
                  <a:pt x="164640" y="187622"/>
                  <a:pt x="146119" y="209583"/>
                </a:cubicBezTo>
                <a:cubicBezTo>
                  <a:pt x="127598" y="231544"/>
                  <a:pt x="231050" y="133119"/>
                  <a:pt x="238194" y="131796"/>
                </a:cubicBezTo>
                <a:cubicBezTo>
                  <a:pt x="245338" y="130473"/>
                  <a:pt x="215705" y="137882"/>
                  <a:pt x="188982" y="201646"/>
                </a:cubicBezTo>
                <a:cubicBezTo>
                  <a:pt x="162259" y="265410"/>
                  <a:pt x="88705" y="487131"/>
                  <a:pt x="77857" y="514383"/>
                </a:cubicBezTo>
                <a:cubicBezTo>
                  <a:pt x="67009" y="541635"/>
                  <a:pt x="136859" y="359866"/>
                  <a:pt x="123894" y="365158"/>
                </a:cubicBezTo>
                <a:cubicBezTo>
                  <a:pt x="110929" y="370450"/>
                  <a:pt x="2979" y="567829"/>
                  <a:pt x="69" y="546133"/>
                </a:cubicBezTo>
                <a:cubicBezTo>
                  <a:pt x="-2841" y="524437"/>
                  <a:pt x="86324" y="312506"/>
                  <a:pt x="106432" y="234983"/>
                </a:cubicBezTo>
                <a:cubicBezTo>
                  <a:pt x="126540" y="157460"/>
                  <a:pt x="127069" y="82319"/>
                  <a:pt x="120719" y="80996"/>
                </a:cubicBezTo>
                <a:cubicBezTo>
                  <a:pt x="114369" y="79673"/>
                  <a:pt x="31555" y="240011"/>
                  <a:pt x="68332" y="227046"/>
                </a:cubicBezTo>
                <a:cubicBezTo>
                  <a:pt x="105109" y="214081"/>
                  <a:pt x="336354" y="2944"/>
                  <a:pt x="349319" y="3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0" name="フリーフォーム: 図形 319">
            <a:extLst>
              <a:ext uri="{FF2B5EF4-FFF2-40B4-BE49-F238E27FC236}">
                <a16:creationId xmlns:a16="http://schemas.microsoft.com/office/drawing/2014/main" id="{15E774B7-705B-4967-9805-BF900CB841B7}"/>
              </a:ext>
            </a:extLst>
          </p:cNvPr>
          <p:cNvSpPr/>
          <p:nvPr/>
        </p:nvSpPr>
        <p:spPr>
          <a:xfrm>
            <a:off x="3357169" y="3659456"/>
            <a:ext cx="722963" cy="1036548"/>
          </a:xfrm>
          <a:custGeom>
            <a:avLst/>
            <a:gdLst>
              <a:gd name="connsiteX0" fmla="*/ 717414 w 722963"/>
              <a:gd name="connsiteY0" fmla="*/ 4494 h 1036548"/>
              <a:gd name="connsiteX1" fmla="*/ 421081 w 722963"/>
              <a:gd name="connsiteY1" fmla="*/ 214044 h 1036548"/>
              <a:gd name="connsiteX2" fmla="*/ 543848 w 722963"/>
              <a:gd name="connsiteY2" fmla="*/ 171711 h 1036548"/>
              <a:gd name="connsiteX3" fmla="*/ 431664 w 722963"/>
              <a:gd name="connsiteY3" fmla="*/ 252144 h 1036548"/>
              <a:gd name="connsiteX4" fmla="*/ 272914 w 722963"/>
              <a:gd name="connsiteY4" fmla="*/ 423594 h 1036548"/>
              <a:gd name="connsiteX5" fmla="*/ 141681 w 722963"/>
              <a:gd name="connsiteY5" fmla="*/ 707227 h 1036548"/>
              <a:gd name="connsiteX6" fmla="*/ 304664 w 722963"/>
              <a:gd name="connsiteY6" fmla="*/ 451111 h 1036548"/>
              <a:gd name="connsiteX7" fmla="*/ 8331 w 722963"/>
              <a:gd name="connsiteY7" fmla="*/ 1012027 h 1036548"/>
              <a:gd name="connsiteX8" fmla="*/ 88764 w 722963"/>
              <a:gd name="connsiteY8" fmla="*/ 874444 h 1036548"/>
              <a:gd name="connsiteX9" fmla="*/ 162848 w 722963"/>
              <a:gd name="connsiteY9" fmla="*/ 319877 h 1036548"/>
              <a:gd name="connsiteX10" fmla="*/ 52781 w 722963"/>
              <a:gd name="connsiteY10" fmla="*/ 857511 h 1036548"/>
              <a:gd name="connsiteX11" fmla="*/ 169198 w 722963"/>
              <a:gd name="connsiteY11" fmla="*/ 398194 h 1036548"/>
              <a:gd name="connsiteX12" fmla="*/ 457064 w 722963"/>
              <a:gd name="connsiteY12" fmla="*/ 63761 h 1036548"/>
              <a:gd name="connsiteX13" fmla="*/ 114164 w 722963"/>
              <a:gd name="connsiteY13" fmla="*/ 444761 h 1036548"/>
              <a:gd name="connsiteX14" fmla="*/ 717414 w 722963"/>
              <a:gd name="connsiteY14" fmla="*/ 4494 h 103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22963" h="1036548">
                <a:moveTo>
                  <a:pt x="717414" y="4494"/>
                </a:moveTo>
                <a:cubicBezTo>
                  <a:pt x="768567" y="-33959"/>
                  <a:pt x="450009" y="186175"/>
                  <a:pt x="421081" y="214044"/>
                </a:cubicBezTo>
                <a:cubicBezTo>
                  <a:pt x="392153" y="241913"/>
                  <a:pt x="542084" y="165361"/>
                  <a:pt x="543848" y="171711"/>
                </a:cubicBezTo>
                <a:cubicBezTo>
                  <a:pt x="545612" y="178061"/>
                  <a:pt x="476820" y="210164"/>
                  <a:pt x="431664" y="252144"/>
                </a:cubicBezTo>
                <a:cubicBezTo>
                  <a:pt x="386508" y="294125"/>
                  <a:pt x="321244" y="347747"/>
                  <a:pt x="272914" y="423594"/>
                </a:cubicBezTo>
                <a:cubicBezTo>
                  <a:pt x="224584" y="499441"/>
                  <a:pt x="136389" y="702641"/>
                  <a:pt x="141681" y="707227"/>
                </a:cubicBezTo>
                <a:cubicBezTo>
                  <a:pt x="146973" y="711813"/>
                  <a:pt x="326889" y="400311"/>
                  <a:pt x="304664" y="451111"/>
                </a:cubicBezTo>
                <a:cubicBezTo>
                  <a:pt x="282439" y="501911"/>
                  <a:pt x="44314" y="941471"/>
                  <a:pt x="8331" y="1012027"/>
                </a:cubicBezTo>
                <a:cubicBezTo>
                  <a:pt x="-27652" y="1082583"/>
                  <a:pt x="63011" y="989802"/>
                  <a:pt x="88764" y="874444"/>
                </a:cubicBezTo>
                <a:cubicBezTo>
                  <a:pt x="114517" y="759086"/>
                  <a:pt x="168845" y="322699"/>
                  <a:pt x="162848" y="319877"/>
                </a:cubicBezTo>
                <a:cubicBezTo>
                  <a:pt x="156851" y="317055"/>
                  <a:pt x="51723" y="844458"/>
                  <a:pt x="52781" y="857511"/>
                </a:cubicBezTo>
                <a:cubicBezTo>
                  <a:pt x="53839" y="870564"/>
                  <a:pt x="101818" y="530486"/>
                  <a:pt x="169198" y="398194"/>
                </a:cubicBezTo>
                <a:cubicBezTo>
                  <a:pt x="236578" y="265902"/>
                  <a:pt x="466236" y="56000"/>
                  <a:pt x="457064" y="63761"/>
                </a:cubicBezTo>
                <a:cubicBezTo>
                  <a:pt x="447892" y="71522"/>
                  <a:pt x="66539" y="450758"/>
                  <a:pt x="114164" y="444761"/>
                </a:cubicBezTo>
                <a:cubicBezTo>
                  <a:pt x="161789" y="438764"/>
                  <a:pt x="666261" y="42947"/>
                  <a:pt x="717414" y="449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2" name="フリーフォーム: 図形 321">
            <a:extLst>
              <a:ext uri="{FF2B5EF4-FFF2-40B4-BE49-F238E27FC236}">
                <a16:creationId xmlns:a16="http://schemas.microsoft.com/office/drawing/2014/main" id="{B232F932-4B0F-41A4-8A9E-58066E9E999A}"/>
              </a:ext>
            </a:extLst>
          </p:cNvPr>
          <p:cNvSpPr/>
          <p:nvPr/>
        </p:nvSpPr>
        <p:spPr>
          <a:xfrm>
            <a:off x="3464416" y="3666035"/>
            <a:ext cx="637787" cy="429912"/>
          </a:xfrm>
          <a:custGeom>
            <a:avLst/>
            <a:gdLst>
              <a:gd name="connsiteX0" fmla="*/ 635567 w 637787"/>
              <a:gd name="connsiteY0" fmla="*/ 32 h 429912"/>
              <a:gd name="connsiteX1" fmla="*/ 254567 w 637787"/>
              <a:gd name="connsiteY1" fmla="*/ 209582 h 429912"/>
              <a:gd name="connsiteX2" fmla="*/ 108517 w 637787"/>
              <a:gd name="connsiteY2" fmla="*/ 429715 h 429912"/>
              <a:gd name="connsiteX3" fmla="*/ 233401 w 637787"/>
              <a:gd name="connsiteY3" fmla="*/ 251915 h 429912"/>
              <a:gd name="connsiteX4" fmla="*/ 567 w 637787"/>
              <a:gd name="connsiteY4" fmla="*/ 427598 h 429912"/>
              <a:gd name="connsiteX5" fmla="*/ 313834 w 637787"/>
              <a:gd name="connsiteY5" fmla="*/ 131265 h 429912"/>
              <a:gd name="connsiteX6" fmla="*/ 286317 w 637787"/>
              <a:gd name="connsiteY6" fmla="*/ 112215 h 429912"/>
              <a:gd name="connsiteX7" fmla="*/ 61951 w 637787"/>
              <a:gd name="connsiteY7" fmla="*/ 224398 h 429912"/>
              <a:gd name="connsiteX8" fmla="*/ 635567 w 637787"/>
              <a:gd name="connsiteY8" fmla="*/ 32 h 42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7787" h="429912">
                <a:moveTo>
                  <a:pt x="635567" y="32"/>
                </a:moveTo>
                <a:cubicBezTo>
                  <a:pt x="667670" y="-2437"/>
                  <a:pt x="342409" y="137968"/>
                  <a:pt x="254567" y="209582"/>
                </a:cubicBezTo>
                <a:cubicBezTo>
                  <a:pt x="166725" y="281196"/>
                  <a:pt x="112045" y="422660"/>
                  <a:pt x="108517" y="429715"/>
                </a:cubicBezTo>
                <a:cubicBezTo>
                  <a:pt x="104989" y="436770"/>
                  <a:pt x="251393" y="252268"/>
                  <a:pt x="233401" y="251915"/>
                </a:cubicBezTo>
                <a:cubicBezTo>
                  <a:pt x="215409" y="251562"/>
                  <a:pt x="-12839" y="447706"/>
                  <a:pt x="567" y="427598"/>
                </a:cubicBezTo>
                <a:cubicBezTo>
                  <a:pt x="13972" y="407490"/>
                  <a:pt x="266209" y="183829"/>
                  <a:pt x="313834" y="131265"/>
                </a:cubicBezTo>
                <a:cubicBezTo>
                  <a:pt x="361459" y="78701"/>
                  <a:pt x="328298" y="96693"/>
                  <a:pt x="286317" y="112215"/>
                </a:cubicBezTo>
                <a:cubicBezTo>
                  <a:pt x="244336" y="127737"/>
                  <a:pt x="6918" y="243095"/>
                  <a:pt x="61951" y="224398"/>
                </a:cubicBezTo>
                <a:cubicBezTo>
                  <a:pt x="116984" y="205701"/>
                  <a:pt x="603464" y="2501"/>
                  <a:pt x="635567" y="3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3" name="フリーフォーム: 図形 322">
            <a:extLst>
              <a:ext uri="{FF2B5EF4-FFF2-40B4-BE49-F238E27FC236}">
                <a16:creationId xmlns:a16="http://schemas.microsoft.com/office/drawing/2014/main" id="{8516FD6D-8396-4CD8-83B4-602890872D41}"/>
              </a:ext>
            </a:extLst>
          </p:cNvPr>
          <p:cNvSpPr/>
          <p:nvPr/>
        </p:nvSpPr>
        <p:spPr>
          <a:xfrm>
            <a:off x="3034124" y="4106753"/>
            <a:ext cx="458675" cy="979744"/>
          </a:xfrm>
          <a:custGeom>
            <a:avLst/>
            <a:gdLst>
              <a:gd name="connsiteX0" fmla="*/ 458376 w 458675"/>
              <a:gd name="connsiteY0" fmla="*/ 5930 h 979744"/>
              <a:gd name="connsiteX1" fmla="*/ 329259 w 458675"/>
              <a:gd name="connsiteY1" fmla="*/ 221830 h 979744"/>
              <a:gd name="connsiteX2" fmla="*/ 295393 w 458675"/>
              <a:gd name="connsiteY2" fmla="*/ 530864 h 979744"/>
              <a:gd name="connsiteX3" fmla="*/ 337726 w 458675"/>
              <a:gd name="connsiteY3" fmla="*/ 378464 h 979744"/>
              <a:gd name="connsiteX4" fmla="*/ 185326 w 458675"/>
              <a:gd name="connsiteY4" fmla="*/ 763697 h 979744"/>
              <a:gd name="connsiteX5" fmla="*/ 51976 w 458675"/>
              <a:gd name="connsiteY5" fmla="*/ 952080 h 979744"/>
              <a:gd name="connsiteX6" fmla="*/ 257293 w 458675"/>
              <a:gd name="connsiteY6" fmla="*/ 619764 h 979744"/>
              <a:gd name="connsiteX7" fmla="*/ 1176 w 458675"/>
              <a:gd name="connsiteY7" fmla="*/ 979597 h 979744"/>
              <a:gd name="connsiteX8" fmla="*/ 162043 w 458675"/>
              <a:gd name="connsiteY8" fmla="*/ 662097 h 979744"/>
              <a:gd name="connsiteX9" fmla="*/ 164159 w 458675"/>
              <a:gd name="connsiteY9" fmla="*/ 516047 h 979744"/>
              <a:gd name="connsiteX10" fmla="*/ 265759 w 458675"/>
              <a:gd name="connsiteY10" fmla="*/ 46147 h 979744"/>
              <a:gd name="connsiteX11" fmla="*/ 174743 w 458675"/>
              <a:gd name="connsiteY11" fmla="*/ 353064 h 979744"/>
              <a:gd name="connsiteX12" fmla="*/ 358893 w 458675"/>
              <a:gd name="connsiteY12" fmla="*/ 88480 h 979744"/>
              <a:gd name="connsiteX13" fmla="*/ 458376 w 458675"/>
              <a:gd name="connsiteY13" fmla="*/ 5930 h 97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8675" h="979744">
                <a:moveTo>
                  <a:pt x="458376" y="5930"/>
                </a:moveTo>
                <a:cubicBezTo>
                  <a:pt x="453437" y="28155"/>
                  <a:pt x="356423" y="134341"/>
                  <a:pt x="329259" y="221830"/>
                </a:cubicBezTo>
                <a:cubicBezTo>
                  <a:pt x="302095" y="309319"/>
                  <a:pt x="293982" y="504759"/>
                  <a:pt x="295393" y="530864"/>
                </a:cubicBezTo>
                <a:cubicBezTo>
                  <a:pt x="296804" y="556969"/>
                  <a:pt x="356070" y="339659"/>
                  <a:pt x="337726" y="378464"/>
                </a:cubicBezTo>
                <a:cubicBezTo>
                  <a:pt x="319382" y="417269"/>
                  <a:pt x="232951" y="668094"/>
                  <a:pt x="185326" y="763697"/>
                </a:cubicBezTo>
                <a:cubicBezTo>
                  <a:pt x="137701" y="859300"/>
                  <a:pt x="39981" y="976069"/>
                  <a:pt x="51976" y="952080"/>
                </a:cubicBezTo>
                <a:cubicBezTo>
                  <a:pt x="63970" y="928091"/>
                  <a:pt x="265760" y="615178"/>
                  <a:pt x="257293" y="619764"/>
                </a:cubicBezTo>
                <a:cubicBezTo>
                  <a:pt x="248826" y="624350"/>
                  <a:pt x="17051" y="972542"/>
                  <a:pt x="1176" y="979597"/>
                </a:cubicBezTo>
                <a:cubicBezTo>
                  <a:pt x="-14699" y="986652"/>
                  <a:pt x="134879" y="739355"/>
                  <a:pt x="162043" y="662097"/>
                </a:cubicBezTo>
                <a:cubicBezTo>
                  <a:pt x="189207" y="584839"/>
                  <a:pt x="146873" y="618705"/>
                  <a:pt x="164159" y="516047"/>
                </a:cubicBezTo>
                <a:cubicBezTo>
                  <a:pt x="181445" y="413389"/>
                  <a:pt x="263995" y="73311"/>
                  <a:pt x="265759" y="46147"/>
                </a:cubicBezTo>
                <a:cubicBezTo>
                  <a:pt x="267523" y="18983"/>
                  <a:pt x="159221" y="346009"/>
                  <a:pt x="174743" y="353064"/>
                </a:cubicBezTo>
                <a:cubicBezTo>
                  <a:pt x="190265" y="360119"/>
                  <a:pt x="311621" y="150216"/>
                  <a:pt x="358893" y="88480"/>
                </a:cubicBezTo>
                <a:cubicBezTo>
                  <a:pt x="406165" y="26744"/>
                  <a:pt x="463315" y="-16295"/>
                  <a:pt x="458376" y="593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4" name="フリーフォーム: 図形 323">
            <a:extLst>
              <a:ext uri="{FF2B5EF4-FFF2-40B4-BE49-F238E27FC236}">
                <a16:creationId xmlns:a16="http://schemas.microsoft.com/office/drawing/2014/main" id="{462EAFD8-F5D6-4267-97F7-AD8865F66EF4}"/>
              </a:ext>
            </a:extLst>
          </p:cNvPr>
          <p:cNvSpPr/>
          <p:nvPr/>
        </p:nvSpPr>
        <p:spPr>
          <a:xfrm>
            <a:off x="3094565" y="4001653"/>
            <a:ext cx="491068" cy="1098123"/>
          </a:xfrm>
          <a:custGeom>
            <a:avLst/>
            <a:gdLst>
              <a:gd name="connsiteX0" fmla="*/ 440268 w 491068"/>
              <a:gd name="connsiteY0" fmla="*/ 178764 h 1098123"/>
              <a:gd name="connsiteX1" fmla="*/ 347135 w 491068"/>
              <a:gd name="connsiteY1" fmla="*/ 396780 h 1098123"/>
              <a:gd name="connsiteX2" fmla="*/ 241302 w 491068"/>
              <a:gd name="connsiteY2" fmla="*/ 722747 h 1098123"/>
              <a:gd name="connsiteX3" fmla="*/ 309035 w 491068"/>
              <a:gd name="connsiteY3" fmla="*/ 570347 h 1098123"/>
              <a:gd name="connsiteX4" fmla="*/ 2 w 491068"/>
              <a:gd name="connsiteY4" fmla="*/ 1097397 h 1098123"/>
              <a:gd name="connsiteX5" fmla="*/ 302685 w 491068"/>
              <a:gd name="connsiteY5" fmla="*/ 693114 h 1098123"/>
              <a:gd name="connsiteX6" fmla="*/ 129118 w 491068"/>
              <a:gd name="connsiteY6" fmla="*/ 1059297 h 1098123"/>
              <a:gd name="connsiteX7" fmla="*/ 207435 w 491068"/>
              <a:gd name="connsiteY7" fmla="*/ 798947 h 1098123"/>
              <a:gd name="connsiteX8" fmla="*/ 224368 w 491068"/>
              <a:gd name="connsiteY8" fmla="*/ 426414 h 1098123"/>
              <a:gd name="connsiteX9" fmla="*/ 300568 w 491068"/>
              <a:gd name="connsiteY9" fmla="*/ 216864 h 1098123"/>
              <a:gd name="connsiteX10" fmla="*/ 491068 w 491068"/>
              <a:gd name="connsiteY10" fmla="*/ 964 h 1098123"/>
              <a:gd name="connsiteX11" fmla="*/ 298452 w 491068"/>
              <a:gd name="connsiteY11" fmla="*/ 305764 h 1098123"/>
              <a:gd name="connsiteX12" fmla="*/ 440268 w 491068"/>
              <a:gd name="connsiteY12" fmla="*/ 178764 h 1098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1068" h="1098123">
                <a:moveTo>
                  <a:pt x="440268" y="178764"/>
                </a:moveTo>
                <a:cubicBezTo>
                  <a:pt x="448382" y="193933"/>
                  <a:pt x="380296" y="306116"/>
                  <a:pt x="347135" y="396780"/>
                </a:cubicBezTo>
                <a:cubicBezTo>
                  <a:pt x="313974" y="487444"/>
                  <a:pt x="247652" y="693819"/>
                  <a:pt x="241302" y="722747"/>
                </a:cubicBezTo>
                <a:cubicBezTo>
                  <a:pt x="234952" y="751675"/>
                  <a:pt x="349252" y="507905"/>
                  <a:pt x="309035" y="570347"/>
                </a:cubicBezTo>
                <a:cubicBezTo>
                  <a:pt x="268818" y="632789"/>
                  <a:pt x="1060" y="1076936"/>
                  <a:pt x="2" y="1097397"/>
                </a:cubicBezTo>
                <a:cubicBezTo>
                  <a:pt x="-1056" y="1117858"/>
                  <a:pt x="281166" y="699464"/>
                  <a:pt x="302685" y="693114"/>
                </a:cubicBezTo>
                <a:cubicBezTo>
                  <a:pt x="324204" y="686764"/>
                  <a:pt x="144993" y="1041658"/>
                  <a:pt x="129118" y="1059297"/>
                </a:cubicBezTo>
                <a:cubicBezTo>
                  <a:pt x="113243" y="1076936"/>
                  <a:pt x="191560" y="904427"/>
                  <a:pt x="207435" y="798947"/>
                </a:cubicBezTo>
                <a:cubicBezTo>
                  <a:pt x="223310" y="693467"/>
                  <a:pt x="208846" y="523428"/>
                  <a:pt x="224368" y="426414"/>
                </a:cubicBezTo>
                <a:cubicBezTo>
                  <a:pt x="239890" y="329400"/>
                  <a:pt x="256118" y="287772"/>
                  <a:pt x="300568" y="216864"/>
                </a:cubicBezTo>
                <a:cubicBezTo>
                  <a:pt x="345018" y="145956"/>
                  <a:pt x="491421" y="-13853"/>
                  <a:pt x="491068" y="964"/>
                </a:cubicBezTo>
                <a:cubicBezTo>
                  <a:pt x="490715" y="15781"/>
                  <a:pt x="309035" y="274014"/>
                  <a:pt x="298452" y="305764"/>
                </a:cubicBezTo>
                <a:cubicBezTo>
                  <a:pt x="287869" y="337514"/>
                  <a:pt x="432154" y="163595"/>
                  <a:pt x="440268" y="17876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5" name="フリーフォーム: 図形 324">
            <a:extLst>
              <a:ext uri="{FF2B5EF4-FFF2-40B4-BE49-F238E27FC236}">
                <a16:creationId xmlns:a16="http://schemas.microsoft.com/office/drawing/2014/main" id="{4B61FB8D-7988-4A12-B50B-32174EF82F20}"/>
              </a:ext>
            </a:extLst>
          </p:cNvPr>
          <p:cNvSpPr/>
          <p:nvPr/>
        </p:nvSpPr>
        <p:spPr>
          <a:xfrm>
            <a:off x="3110739" y="4059725"/>
            <a:ext cx="731017" cy="1039154"/>
          </a:xfrm>
          <a:custGeom>
            <a:avLst/>
            <a:gdLst>
              <a:gd name="connsiteX0" fmla="*/ 731011 w 731017"/>
              <a:gd name="connsiteY0" fmla="*/ 82592 h 1039154"/>
              <a:gd name="connsiteX1" fmla="*/ 489711 w 731017"/>
              <a:gd name="connsiteY1" fmla="*/ 321775 h 1039154"/>
              <a:gd name="connsiteX2" fmla="*/ 616711 w 731017"/>
              <a:gd name="connsiteY2" fmla="*/ 228642 h 1039154"/>
              <a:gd name="connsiteX3" fmla="*/ 485478 w 731017"/>
              <a:gd name="connsiteY3" fmla="*/ 383158 h 1039154"/>
              <a:gd name="connsiteX4" fmla="*/ 464311 w 731017"/>
              <a:gd name="connsiteY4" fmla="*/ 497458 h 1039154"/>
              <a:gd name="connsiteX5" fmla="*/ 144694 w 731017"/>
              <a:gd name="connsiteY5" fmla="*/ 952542 h 1039154"/>
              <a:gd name="connsiteX6" fmla="*/ 267461 w 731017"/>
              <a:gd name="connsiteY6" fmla="*/ 791675 h 1039154"/>
              <a:gd name="connsiteX7" fmla="*/ 761 w 731017"/>
              <a:gd name="connsiteY7" fmla="*/ 1032975 h 1039154"/>
              <a:gd name="connsiteX8" fmla="*/ 366944 w 731017"/>
              <a:gd name="connsiteY8" fmla="*/ 486875 h 1039154"/>
              <a:gd name="connsiteX9" fmla="*/ 650578 w 731017"/>
              <a:gd name="connsiteY9" fmla="*/ 42 h 1039154"/>
              <a:gd name="connsiteX10" fmla="*/ 246294 w 731017"/>
              <a:gd name="connsiteY10" fmla="*/ 457242 h 1039154"/>
              <a:gd name="connsiteX11" fmla="*/ 481244 w 731017"/>
              <a:gd name="connsiteY11" fmla="*/ 228642 h 1039154"/>
              <a:gd name="connsiteX12" fmla="*/ 731011 w 731017"/>
              <a:gd name="connsiteY12" fmla="*/ 82592 h 103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1017" h="1039154">
                <a:moveTo>
                  <a:pt x="731011" y="82592"/>
                </a:moveTo>
                <a:cubicBezTo>
                  <a:pt x="732422" y="98114"/>
                  <a:pt x="508761" y="297433"/>
                  <a:pt x="489711" y="321775"/>
                </a:cubicBezTo>
                <a:cubicBezTo>
                  <a:pt x="470661" y="346117"/>
                  <a:pt x="617416" y="218412"/>
                  <a:pt x="616711" y="228642"/>
                </a:cubicBezTo>
                <a:cubicBezTo>
                  <a:pt x="616006" y="238872"/>
                  <a:pt x="510878" y="338355"/>
                  <a:pt x="485478" y="383158"/>
                </a:cubicBezTo>
                <a:cubicBezTo>
                  <a:pt x="460078" y="427961"/>
                  <a:pt x="521108" y="402561"/>
                  <a:pt x="464311" y="497458"/>
                </a:cubicBezTo>
                <a:cubicBezTo>
                  <a:pt x="407514" y="592355"/>
                  <a:pt x="177502" y="903506"/>
                  <a:pt x="144694" y="952542"/>
                </a:cubicBezTo>
                <a:cubicBezTo>
                  <a:pt x="111886" y="1001578"/>
                  <a:pt x="291450" y="778270"/>
                  <a:pt x="267461" y="791675"/>
                </a:cubicBezTo>
                <a:cubicBezTo>
                  <a:pt x="243472" y="805081"/>
                  <a:pt x="-15819" y="1083775"/>
                  <a:pt x="761" y="1032975"/>
                </a:cubicBezTo>
                <a:cubicBezTo>
                  <a:pt x="17341" y="982175"/>
                  <a:pt x="258641" y="659030"/>
                  <a:pt x="366944" y="486875"/>
                </a:cubicBezTo>
                <a:cubicBezTo>
                  <a:pt x="475247" y="314720"/>
                  <a:pt x="670686" y="4981"/>
                  <a:pt x="650578" y="42"/>
                </a:cubicBezTo>
                <a:cubicBezTo>
                  <a:pt x="630470" y="-4897"/>
                  <a:pt x="274516" y="419142"/>
                  <a:pt x="246294" y="457242"/>
                </a:cubicBezTo>
                <a:cubicBezTo>
                  <a:pt x="218072" y="495342"/>
                  <a:pt x="401516" y="290025"/>
                  <a:pt x="481244" y="228642"/>
                </a:cubicBezTo>
                <a:cubicBezTo>
                  <a:pt x="560972" y="167259"/>
                  <a:pt x="729600" y="67070"/>
                  <a:pt x="731011" y="8259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6" name="フリーフォーム: 図形 325">
            <a:extLst>
              <a:ext uri="{FF2B5EF4-FFF2-40B4-BE49-F238E27FC236}">
                <a16:creationId xmlns:a16="http://schemas.microsoft.com/office/drawing/2014/main" id="{FE02E6F9-ABEF-4269-9440-31D75F64DD59}"/>
              </a:ext>
            </a:extLst>
          </p:cNvPr>
          <p:cNvSpPr/>
          <p:nvPr/>
        </p:nvSpPr>
        <p:spPr>
          <a:xfrm>
            <a:off x="3001409" y="4437338"/>
            <a:ext cx="246769" cy="957104"/>
          </a:xfrm>
          <a:custGeom>
            <a:avLst/>
            <a:gdLst>
              <a:gd name="connsiteX0" fmla="*/ 245558 w 246769"/>
              <a:gd name="connsiteY0" fmla="*/ 20362 h 957104"/>
              <a:gd name="connsiteX1" fmla="*/ 154541 w 246769"/>
              <a:gd name="connsiteY1" fmla="*/ 579162 h 957104"/>
              <a:gd name="connsiteX2" fmla="*/ 169358 w 246769"/>
              <a:gd name="connsiteY2" fmla="*/ 350562 h 957104"/>
              <a:gd name="connsiteX3" fmla="*/ 2141 w 246769"/>
              <a:gd name="connsiteY3" fmla="*/ 947462 h 957104"/>
              <a:gd name="connsiteX4" fmla="*/ 74108 w 246769"/>
              <a:gd name="connsiteY4" fmla="*/ 697695 h 957104"/>
              <a:gd name="connsiteX5" fmla="*/ 65641 w 246769"/>
              <a:gd name="connsiteY5" fmla="*/ 407712 h 957104"/>
              <a:gd name="connsiteX6" fmla="*/ 52941 w 246769"/>
              <a:gd name="connsiteY6" fmla="*/ 41529 h 957104"/>
              <a:gd name="connsiteX7" fmla="*/ 40241 w 246769"/>
              <a:gd name="connsiteY7" fmla="*/ 312462 h 957104"/>
              <a:gd name="connsiteX8" fmla="*/ 78341 w 246769"/>
              <a:gd name="connsiteY8" fmla="*/ 138895 h 957104"/>
              <a:gd name="connsiteX9" fmla="*/ 245558 w 246769"/>
              <a:gd name="connsiteY9" fmla="*/ 20362 h 95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6769" h="957104">
                <a:moveTo>
                  <a:pt x="245558" y="20362"/>
                </a:moveTo>
                <a:cubicBezTo>
                  <a:pt x="258258" y="93740"/>
                  <a:pt x="167241" y="524129"/>
                  <a:pt x="154541" y="579162"/>
                </a:cubicBezTo>
                <a:cubicBezTo>
                  <a:pt x="141841" y="634195"/>
                  <a:pt x="194758" y="289179"/>
                  <a:pt x="169358" y="350562"/>
                </a:cubicBezTo>
                <a:cubicBezTo>
                  <a:pt x="143958" y="411945"/>
                  <a:pt x="18016" y="889606"/>
                  <a:pt x="2141" y="947462"/>
                </a:cubicBezTo>
                <a:cubicBezTo>
                  <a:pt x="-13734" y="1005318"/>
                  <a:pt x="63525" y="787653"/>
                  <a:pt x="74108" y="697695"/>
                </a:cubicBezTo>
                <a:cubicBezTo>
                  <a:pt x="84691" y="607737"/>
                  <a:pt x="69169" y="517073"/>
                  <a:pt x="65641" y="407712"/>
                </a:cubicBezTo>
                <a:cubicBezTo>
                  <a:pt x="62113" y="298351"/>
                  <a:pt x="57174" y="57404"/>
                  <a:pt x="52941" y="41529"/>
                </a:cubicBezTo>
                <a:cubicBezTo>
                  <a:pt x="48708" y="25654"/>
                  <a:pt x="36008" y="296234"/>
                  <a:pt x="40241" y="312462"/>
                </a:cubicBezTo>
                <a:cubicBezTo>
                  <a:pt x="44474" y="328690"/>
                  <a:pt x="46944" y="185815"/>
                  <a:pt x="78341" y="138895"/>
                </a:cubicBezTo>
                <a:cubicBezTo>
                  <a:pt x="109738" y="91975"/>
                  <a:pt x="232858" y="-53016"/>
                  <a:pt x="245558" y="2036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7" name="フリーフォーム: 図形 326">
            <a:extLst>
              <a:ext uri="{FF2B5EF4-FFF2-40B4-BE49-F238E27FC236}">
                <a16:creationId xmlns:a16="http://schemas.microsoft.com/office/drawing/2014/main" id="{193B5695-3B59-48AB-B072-2C5922EE84E4}"/>
              </a:ext>
            </a:extLst>
          </p:cNvPr>
          <p:cNvSpPr/>
          <p:nvPr/>
        </p:nvSpPr>
        <p:spPr>
          <a:xfrm>
            <a:off x="3035289" y="4508291"/>
            <a:ext cx="664706" cy="1146385"/>
          </a:xfrm>
          <a:custGeom>
            <a:avLst/>
            <a:gdLst>
              <a:gd name="connsiteX0" fmla="*/ 664644 w 664706"/>
              <a:gd name="connsiteY0" fmla="*/ 209 h 1146385"/>
              <a:gd name="connsiteX1" fmla="*/ 402178 w 664706"/>
              <a:gd name="connsiteY1" fmla="*/ 370626 h 1146385"/>
              <a:gd name="connsiteX2" fmla="*/ 560928 w 664706"/>
              <a:gd name="connsiteY2" fmla="*/ 228809 h 1146385"/>
              <a:gd name="connsiteX3" fmla="*/ 472028 w 664706"/>
              <a:gd name="connsiteY3" fmla="*/ 353692 h 1146385"/>
              <a:gd name="connsiteX4" fmla="*/ 364078 w 664706"/>
              <a:gd name="connsiteY4" fmla="*/ 825709 h 1146385"/>
              <a:gd name="connsiteX5" fmla="*/ 402178 w 664706"/>
              <a:gd name="connsiteY5" fmla="*/ 633092 h 1146385"/>
              <a:gd name="connsiteX6" fmla="*/ 101611 w 664706"/>
              <a:gd name="connsiteY6" fmla="*/ 1136859 h 1146385"/>
              <a:gd name="connsiteX7" fmla="*/ 218028 w 664706"/>
              <a:gd name="connsiteY7" fmla="*/ 973876 h 1146385"/>
              <a:gd name="connsiteX8" fmla="*/ 11 w 664706"/>
              <a:gd name="connsiteY8" fmla="*/ 1111459 h 1146385"/>
              <a:gd name="connsiteX9" fmla="*/ 228611 w 664706"/>
              <a:gd name="connsiteY9" fmla="*/ 783376 h 1146385"/>
              <a:gd name="connsiteX10" fmla="*/ 69861 w 664706"/>
              <a:gd name="connsiteY10" fmla="*/ 889209 h 1146385"/>
              <a:gd name="connsiteX11" fmla="*/ 319628 w 664706"/>
              <a:gd name="connsiteY11" fmla="*/ 489159 h 1146385"/>
              <a:gd name="connsiteX12" fmla="*/ 374661 w 664706"/>
              <a:gd name="connsiteY12" fmla="*/ 319826 h 1146385"/>
              <a:gd name="connsiteX13" fmla="*/ 664644 w 664706"/>
              <a:gd name="connsiteY13" fmla="*/ 209 h 114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64706" h="1146385">
                <a:moveTo>
                  <a:pt x="664644" y="209"/>
                </a:moveTo>
                <a:cubicBezTo>
                  <a:pt x="669230" y="8676"/>
                  <a:pt x="419464" y="332526"/>
                  <a:pt x="402178" y="370626"/>
                </a:cubicBezTo>
                <a:cubicBezTo>
                  <a:pt x="384892" y="408726"/>
                  <a:pt x="549286" y="231631"/>
                  <a:pt x="560928" y="228809"/>
                </a:cubicBezTo>
                <a:cubicBezTo>
                  <a:pt x="572570" y="225987"/>
                  <a:pt x="504836" y="254209"/>
                  <a:pt x="472028" y="353692"/>
                </a:cubicBezTo>
                <a:cubicBezTo>
                  <a:pt x="439220" y="453175"/>
                  <a:pt x="375720" y="779142"/>
                  <a:pt x="364078" y="825709"/>
                </a:cubicBezTo>
                <a:cubicBezTo>
                  <a:pt x="352436" y="872276"/>
                  <a:pt x="445922" y="581234"/>
                  <a:pt x="402178" y="633092"/>
                </a:cubicBezTo>
                <a:cubicBezTo>
                  <a:pt x="358434" y="684950"/>
                  <a:pt x="132303" y="1080062"/>
                  <a:pt x="101611" y="1136859"/>
                </a:cubicBezTo>
                <a:cubicBezTo>
                  <a:pt x="70919" y="1193656"/>
                  <a:pt x="234961" y="978109"/>
                  <a:pt x="218028" y="973876"/>
                </a:cubicBezTo>
                <a:cubicBezTo>
                  <a:pt x="201095" y="969643"/>
                  <a:pt x="-1753" y="1143209"/>
                  <a:pt x="11" y="1111459"/>
                </a:cubicBezTo>
                <a:cubicBezTo>
                  <a:pt x="1775" y="1079709"/>
                  <a:pt x="216969" y="820418"/>
                  <a:pt x="228611" y="783376"/>
                </a:cubicBezTo>
                <a:cubicBezTo>
                  <a:pt x="240253" y="746334"/>
                  <a:pt x="54692" y="938245"/>
                  <a:pt x="69861" y="889209"/>
                </a:cubicBezTo>
                <a:cubicBezTo>
                  <a:pt x="85030" y="840173"/>
                  <a:pt x="268828" y="584056"/>
                  <a:pt x="319628" y="489159"/>
                </a:cubicBezTo>
                <a:cubicBezTo>
                  <a:pt x="370428" y="394262"/>
                  <a:pt x="315747" y="397437"/>
                  <a:pt x="374661" y="319826"/>
                </a:cubicBezTo>
                <a:cubicBezTo>
                  <a:pt x="433575" y="242215"/>
                  <a:pt x="660058" y="-8258"/>
                  <a:pt x="664644" y="20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8" name="フリーフォーム: 図形 327">
            <a:extLst>
              <a:ext uri="{FF2B5EF4-FFF2-40B4-BE49-F238E27FC236}">
                <a16:creationId xmlns:a16="http://schemas.microsoft.com/office/drawing/2014/main" id="{79F7D488-C6F5-41A8-9134-D25E261BCE22}"/>
              </a:ext>
            </a:extLst>
          </p:cNvPr>
          <p:cNvSpPr/>
          <p:nvPr/>
        </p:nvSpPr>
        <p:spPr>
          <a:xfrm>
            <a:off x="3042798" y="4823291"/>
            <a:ext cx="465198" cy="943298"/>
          </a:xfrm>
          <a:custGeom>
            <a:avLst/>
            <a:gdLst>
              <a:gd name="connsiteX0" fmla="*/ 464519 w 465198"/>
              <a:gd name="connsiteY0" fmla="*/ 592 h 943298"/>
              <a:gd name="connsiteX1" fmla="*/ 176652 w 465198"/>
              <a:gd name="connsiteY1" fmla="*/ 345609 h 943298"/>
              <a:gd name="connsiteX2" fmla="*/ 104685 w 465198"/>
              <a:gd name="connsiteY2" fmla="*/ 641942 h 943298"/>
              <a:gd name="connsiteX3" fmla="*/ 108919 w 465198"/>
              <a:gd name="connsiteY3" fmla="*/ 561509 h 943298"/>
              <a:gd name="connsiteX4" fmla="*/ 969 w 465198"/>
              <a:gd name="connsiteY4" fmla="*/ 940392 h 943298"/>
              <a:gd name="connsiteX5" fmla="*/ 56002 w 465198"/>
              <a:gd name="connsiteY5" fmla="*/ 722376 h 943298"/>
              <a:gd name="connsiteX6" fmla="*/ 60235 w 465198"/>
              <a:gd name="connsiteY6" fmla="*/ 464142 h 943298"/>
              <a:gd name="connsiteX7" fmla="*/ 85635 w 465198"/>
              <a:gd name="connsiteY7" fmla="*/ 267292 h 943298"/>
              <a:gd name="connsiteX8" fmla="*/ 464519 w 465198"/>
              <a:gd name="connsiteY8" fmla="*/ 592 h 943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5198" h="943298">
                <a:moveTo>
                  <a:pt x="464519" y="592"/>
                </a:moveTo>
                <a:cubicBezTo>
                  <a:pt x="479688" y="13645"/>
                  <a:pt x="236624" y="238717"/>
                  <a:pt x="176652" y="345609"/>
                </a:cubicBezTo>
                <a:cubicBezTo>
                  <a:pt x="116680" y="452501"/>
                  <a:pt x="115974" y="605959"/>
                  <a:pt x="104685" y="641942"/>
                </a:cubicBezTo>
                <a:cubicBezTo>
                  <a:pt x="93396" y="677925"/>
                  <a:pt x="126205" y="511767"/>
                  <a:pt x="108919" y="561509"/>
                </a:cubicBezTo>
                <a:cubicBezTo>
                  <a:pt x="91633" y="611251"/>
                  <a:pt x="9789" y="913581"/>
                  <a:pt x="969" y="940392"/>
                </a:cubicBezTo>
                <a:cubicBezTo>
                  <a:pt x="-7851" y="967203"/>
                  <a:pt x="46124" y="801751"/>
                  <a:pt x="56002" y="722376"/>
                </a:cubicBezTo>
                <a:cubicBezTo>
                  <a:pt x="65880" y="643001"/>
                  <a:pt x="55296" y="539989"/>
                  <a:pt x="60235" y="464142"/>
                </a:cubicBezTo>
                <a:cubicBezTo>
                  <a:pt x="65174" y="388295"/>
                  <a:pt x="20724" y="341022"/>
                  <a:pt x="85635" y="267292"/>
                </a:cubicBezTo>
                <a:cubicBezTo>
                  <a:pt x="150546" y="193562"/>
                  <a:pt x="449350" y="-12461"/>
                  <a:pt x="464519" y="59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9" name="フリーフォーム: 図形 328">
            <a:extLst>
              <a:ext uri="{FF2B5EF4-FFF2-40B4-BE49-F238E27FC236}">
                <a16:creationId xmlns:a16="http://schemas.microsoft.com/office/drawing/2014/main" id="{E27CD824-D258-42C5-9B87-0FE2564D36F7}"/>
              </a:ext>
            </a:extLst>
          </p:cNvPr>
          <p:cNvSpPr/>
          <p:nvPr/>
        </p:nvSpPr>
        <p:spPr>
          <a:xfrm>
            <a:off x="2871522" y="4899536"/>
            <a:ext cx="421397" cy="1041486"/>
          </a:xfrm>
          <a:custGeom>
            <a:avLst/>
            <a:gdLst>
              <a:gd name="connsiteX0" fmla="*/ 419895 w 421397"/>
              <a:gd name="connsiteY0" fmla="*/ 9014 h 1041486"/>
              <a:gd name="connsiteX1" fmla="*/ 187061 w 421397"/>
              <a:gd name="connsiteY1" fmla="*/ 468331 h 1041486"/>
              <a:gd name="connsiteX2" fmla="*/ 106628 w 421397"/>
              <a:gd name="connsiteY2" fmla="*/ 906481 h 1041486"/>
              <a:gd name="connsiteX3" fmla="*/ 148961 w 421397"/>
              <a:gd name="connsiteY3" fmla="*/ 470447 h 1041486"/>
              <a:gd name="connsiteX4" fmla="*/ 2911 w 421397"/>
              <a:gd name="connsiteY4" fmla="*/ 1039831 h 1041486"/>
              <a:gd name="connsiteX5" fmla="*/ 53711 w 421397"/>
              <a:gd name="connsiteY5" fmla="*/ 622847 h 1041486"/>
              <a:gd name="connsiteX6" fmla="*/ 81228 w 421397"/>
              <a:gd name="connsiteY6" fmla="*/ 21714 h 1041486"/>
              <a:gd name="connsiteX7" fmla="*/ 62178 w 421397"/>
              <a:gd name="connsiteY7" fmla="*/ 152947 h 1041486"/>
              <a:gd name="connsiteX8" fmla="*/ 419895 w 421397"/>
              <a:gd name="connsiteY8" fmla="*/ 9014 h 104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397" h="1041486">
                <a:moveTo>
                  <a:pt x="419895" y="9014"/>
                </a:moveTo>
                <a:cubicBezTo>
                  <a:pt x="440709" y="61578"/>
                  <a:pt x="239272" y="318753"/>
                  <a:pt x="187061" y="468331"/>
                </a:cubicBezTo>
                <a:cubicBezTo>
                  <a:pt x="134850" y="617909"/>
                  <a:pt x="112978" y="906128"/>
                  <a:pt x="106628" y="906481"/>
                </a:cubicBezTo>
                <a:cubicBezTo>
                  <a:pt x="100278" y="906834"/>
                  <a:pt x="166247" y="448222"/>
                  <a:pt x="148961" y="470447"/>
                </a:cubicBezTo>
                <a:cubicBezTo>
                  <a:pt x="131675" y="492672"/>
                  <a:pt x="18786" y="1014431"/>
                  <a:pt x="2911" y="1039831"/>
                </a:cubicBezTo>
                <a:cubicBezTo>
                  <a:pt x="-12964" y="1065231"/>
                  <a:pt x="40658" y="792533"/>
                  <a:pt x="53711" y="622847"/>
                </a:cubicBezTo>
                <a:cubicBezTo>
                  <a:pt x="66764" y="453161"/>
                  <a:pt x="79817" y="100031"/>
                  <a:pt x="81228" y="21714"/>
                </a:cubicBezTo>
                <a:cubicBezTo>
                  <a:pt x="82639" y="-56603"/>
                  <a:pt x="9261" y="155064"/>
                  <a:pt x="62178" y="152947"/>
                </a:cubicBezTo>
                <a:cubicBezTo>
                  <a:pt x="115095" y="150830"/>
                  <a:pt x="399081" y="-43550"/>
                  <a:pt x="419895" y="901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1" name="フリーフォーム: 図形 330">
            <a:extLst>
              <a:ext uri="{FF2B5EF4-FFF2-40B4-BE49-F238E27FC236}">
                <a16:creationId xmlns:a16="http://schemas.microsoft.com/office/drawing/2014/main" id="{856F6BDC-CA9C-488D-983D-5D7E752F7D75}"/>
              </a:ext>
            </a:extLst>
          </p:cNvPr>
          <p:cNvSpPr/>
          <p:nvPr/>
        </p:nvSpPr>
        <p:spPr>
          <a:xfrm>
            <a:off x="2095213" y="4883548"/>
            <a:ext cx="1561267" cy="1314767"/>
          </a:xfrm>
          <a:custGeom>
            <a:avLst/>
            <a:gdLst>
              <a:gd name="connsiteX0" fmla="*/ 1551804 w 1561267"/>
              <a:gd name="connsiteY0" fmla="*/ 22885 h 1314767"/>
              <a:gd name="connsiteX1" fmla="*/ 1304154 w 1561267"/>
              <a:gd name="connsiteY1" fmla="*/ 537235 h 1314767"/>
              <a:gd name="connsiteX2" fmla="*/ 1412104 w 1561267"/>
              <a:gd name="connsiteY2" fmla="*/ 367902 h 1314767"/>
              <a:gd name="connsiteX3" fmla="*/ 1255470 w 1561267"/>
              <a:gd name="connsiteY3" fmla="*/ 937285 h 1314767"/>
              <a:gd name="connsiteX4" fmla="*/ 1253354 w 1561267"/>
              <a:gd name="connsiteY4" fmla="*/ 814519 h 1314767"/>
              <a:gd name="connsiteX5" fmla="*/ 1183504 w 1561267"/>
              <a:gd name="connsiteY5" fmla="*/ 1062169 h 1314767"/>
              <a:gd name="connsiteX6" fmla="*/ 1136937 w 1561267"/>
              <a:gd name="connsiteY6" fmla="*/ 1072752 h 1314767"/>
              <a:gd name="connsiteX7" fmla="*/ 425737 w 1561267"/>
              <a:gd name="connsiteY7" fmla="*/ 1305585 h 1314767"/>
              <a:gd name="connsiteX8" fmla="*/ 125170 w 1561267"/>
              <a:gd name="connsiteY8" fmla="*/ 1261135 h 1314767"/>
              <a:gd name="connsiteX9" fmla="*/ 506170 w 1561267"/>
              <a:gd name="connsiteY9" fmla="*/ 1242085 h 1314767"/>
              <a:gd name="connsiteX10" fmla="*/ 1103070 w 1561267"/>
              <a:gd name="connsiteY10" fmla="*/ 952102 h 1314767"/>
              <a:gd name="connsiteX11" fmla="*/ 233120 w 1561267"/>
              <a:gd name="connsiteY11" fmla="*/ 1290769 h 1314767"/>
              <a:gd name="connsiteX12" fmla="*/ 2404 w 1561267"/>
              <a:gd name="connsiteY12" fmla="*/ 1269602 h 1314767"/>
              <a:gd name="connsiteX13" fmla="*/ 156920 w 1561267"/>
              <a:gd name="connsiteY13" fmla="*/ 1301352 h 1314767"/>
              <a:gd name="connsiteX14" fmla="*/ 791920 w 1561267"/>
              <a:gd name="connsiteY14" fmla="*/ 1013485 h 1314767"/>
              <a:gd name="connsiteX15" fmla="*/ 1056504 w 1561267"/>
              <a:gd name="connsiteY15" fmla="*/ 837802 h 1314767"/>
              <a:gd name="connsiteX16" fmla="*/ 612004 w 1561267"/>
              <a:gd name="connsiteY16" fmla="*/ 1017719 h 1314767"/>
              <a:gd name="connsiteX17" fmla="*/ 1115770 w 1561267"/>
              <a:gd name="connsiteY17" fmla="*/ 393302 h 1314767"/>
              <a:gd name="connsiteX18" fmla="*/ 990887 w 1561267"/>
              <a:gd name="connsiteY18" fmla="*/ 619785 h 1314767"/>
              <a:gd name="connsiteX19" fmla="*/ 1369770 w 1561267"/>
              <a:gd name="connsiteY19" fmla="*/ 162585 h 1314767"/>
              <a:gd name="connsiteX20" fmla="*/ 1310504 w 1561267"/>
              <a:gd name="connsiteY20" fmla="*/ 181635 h 1314767"/>
              <a:gd name="connsiteX21" fmla="*/ 1490420 w 1561267"/>
              <a:gd name="connsiteY21" fmla="*/ 96969 h 1314767"/>
              <a:gd name="connsiteX22" fmla="*/ 1551804 w 1561267"/>
              <a:gd name="connsiteY22" fmla="*/ 22885 h 131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561267" h="1314767">
                <a:moveTo>
                  <a:pt x="1551804" y="22885"/>
                </a:moveTo>
                <a:cubicBezTo>
                  <a:pt x="1520760" y="96263"/>
                  <a:pt x="1327437" y="479732"/>
                  <a:pt x="1304154" y="537235"/>
                </a:cubicBezTo>
                <a:cubicBezTo>
                  <a:pt x="1280871" y="594738"/>
                  <a:pt x="1420218" y="301227"/>
                  <a:pt x="1412104" y="367902"/>
                </a:cubicBezTo>
                <a:cubicBezTo>
                  <a:pt x="1403990" y="434577"/>
                  <a:pt x="1281928" y="862849"/>
                  <a:pt x="1255470" y="937285"/>
                </a:cubicBezTo>
                <a:cubicBezTo>
                  <a:pt x="1229012" y="1011721"/>
                  <a:pt x="1265348" y="793705"/>
                  <a:pt x="1253354" y="814519"/>
                </a:cubicBezTo>
                <a:cubicBezTo>
                  <a:pt x="1241360" y="835333"/>
                  <a:pt x="1202907" y="1019130"/>
                  <a:pt x="1183504" y="1062169"/>
                </a:cubicBezTo>
                <a:cubicBezTo>
                  <a:pt x="1164101" y="1105208"/>
                  <a:pt x="1136937" y="1072752"/>
                  <a:pt x="1136937" y="1072752"/>
                </a:cubicBezTo>
                <a:cubicBezTo>
                  <a:pt x="1010642" y="1113321"/>
                  <a:pt x="594365" y="1274188"/>
                  <a:pt x="425737" y="1305585"/>
                </a:cubicBezTo>
                <a:cubicBezTo>
                  <a:pt x="257109" y="1336982"/>
                  <a:pt x="111765" y="1271718"/>
                  <a:pt x="125170" y="1261135"/>
                </a:cubicBezTo>
                <a:cubicBezTo>
                  <a:pt x="138575" y="1250552"/>
                  <a:pt x="343187" y="1293591"/>
                  <a:pt x="506170" y="1242085"/>
                </a:cubicBezTo>
                <a:cubicBezTo>
                  <a:pt x="669153" y="1190580"/>
                  <a:pt x="1148578" y="943988"/>
                  <a:pt x="1103070" y="952102"/>
                </a:cubicBezTo>
                <a:cubicBezTo>
                  <a:pt x="1057562" y="960216"/>
                  <a:pt x="416564" y="1237852"/>
                  <a:pt x="233120" y="1290769"/>
                </a:cubicBezTo>
                <a:cubicBezTo>
                  <a:pt x="49676" y="1343686"/>
                  <a:pt x="15104" y="1267838"/>
                  <a:pt x="2404" y="1269602"/>
                </a:cubicBezTo>
                <a:cubicBezTo>
                  <a:pt x="-10296" y="1271366"/>
                  <a:pt x="25334" y="1344038"/>
                  <a:pt x="156920" y="1301352"/>
                </a:cubicBezTo>
                <a:cubicBezTo>
                  <a:pt x="288506" y="1258666"/>
                  <a:pt x="641989" y="1090743"/>
                  <a:pt x="791920" y="1013485"/>
                </a:cubicBezTo>
                <a:cubicBezTo>
                  <a:pt x="941851" y="936227"/>
                  <a:pt x="1086490" y="837096"/>
                  <a:pt x="1056504" y="837802"/>
                </a:cubicBezTo>
                <a:cubicBezTo>
                  <a:pt x="1026518" y="838508"/>
                  <a:pt x="602126" y="1091802"/>
                  <a:pt x="612004" y="1017719"/>
                </a:cubicBezTo>
                <a:cubicBezTo>
                  <a:pt x="621882" y="943636"/>
                  <a:pt x="1052623" y="459624"/>
                  <a:pt x="1115770" y="393302"/>
                </a:cubicBezTo>
                <a:cubicBezTo>
                  <a:pt x="1178917" y="326980"/>
                  <a:pt x="948554" y="658238"/>
                  <a:pt x="990887" y="619785"/>
                </a:cubicBezTo>
                <a:cubicBezTo>
                  <a:pt x="1033220" y="581332"/>
                  <a:pt x="1316501" y="235610"/>
                  <a:pt x="1369770" y="162585"/>
                </a:cubicBezTo>
                <a:cubicBezTo>
                  <a:pt x="1423039" y="89560"/>
                  <a:pt x="1290396" y="192571"/>
                  <a:pt x="1310504" y="181635"/>
                </a:cubicBezTo>
                <a:cubicBezTo>
                  <a:pt x="1330612" y="170699"/>
                  <a:pt x="1449851" y="119900"/>
                  <a:pt x="1490420" y="96969"/>
                </a:cubicBezTo>
                <a:cubicBezTo>
                  <a:pt x="1530989" y="74039"/>
                  <a:pt x="1582848" y="-50493"/>
                  <a:pt x="1551804" y="2288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2" name="フリーフォーム: 図形 331">
            <a:extLst>
              <a:ext uri="{FF2B5EF4-FFF2-40B4-BE49-F238E27FC236}">
                <a16:creationId xmlns:a16="http://schemas.microsoft.com/office/drawing/2014/main" id="{E427870B-3DA3-4ABD-8145-F083F50D85D4}"/>
              </a:ext>
            </a:extLst>
          </p:cNvPr>
          <p:cNvSpPr/>
          <p:nvPr/>
        </p:nvSpPr>
        <p:spPr>
          <a:xfrm>
            <a:off x="2372669" y="5730657"/>
            <a:ext cx="1061943" cy="1034312"/>
          </a:xfrm>
          <a:custGeom>
            <a:avLst/>
            <a:gdLst>
              <a:gd name="connsiteX0" fmla="*/ 1058448 w 1061943"/>
              <a:gd name="connsiteY0" fmla="*/ 16093 h 1034312"/>
              <a:gd name="connsiteX1" fmla="*/ 704964 w 1061943"/>
              <a:gd name="connsiteY1" fmla="*/ 433076 h 1034312"/>
              <a:gd name="connsiteX2" fmla="*/ 895464 w 1061943"/>
              <a:gd name="connsiteY2" fmla="*/ 255276 h 1034312"/>
              <a:gd name="connsiteX3" fmla="*/ 757881 w 1061943"/>
              <a:gd name="connsiteY3" fmla="*/ 392860 h 1034312"/>
              <a:gd name="connsiteX4" fmla="*/ 546214 w 1061943"/>
              <a:gd name="connsiteY4" fmla="*/ 668026 h 1034312"/>
              <a:gd name="connsiteX5" fmla="*/ 17048 w 1061943"/>
              <a:gd name="connsiteY5" fmla="*/ 1034210 h 1034312"/>
              <a:gd name="connsiteX6" fmla="*/ 459431 w 1061943"/>
              <a:gd name="connsiteY6" fmla="*/ 708243 h 1034312"/>
              <a:gd name="connsiteX7" fmla="*/ 114 w 1061943"/>
              <a:gd name="connsiteY7" fmla="*/ 987643 h 1034312"/>
              <a:gd name="connsiteX8" fmla="*/ 510231 w 1061943"/>
              <a:gd name="connsiteY8" fmla="*/ 403443 h 1034312"/>
              <a:gd name="connsiteX9" fmla="*/ 315498 w 1061943"/>
              <a:gd name="connsiteY9" fmla="*/ 547376 h 1034312"/>
              <a:gd name="connsiteX10" fmla="*/ 630881 w 1061943"/>
              <a:gd name="connsiteY10" fmla="*/ 278560 h 1034312"/>
              <a:gd name="connsiteX11" fmla="*/ 499648 w 1061943"/>
              <a:gd name="connsiteY11" fmla="*/ 312426 h 1034312"/>
              <a:gd name="connsiteX12" fmla="*/ 863714 w 1061943"/>
              <a:gd name="connsiteY12" fmla="*/ 107110 h 1034312"/>
              <a:gd name="connsiteX13" fmla="*/ 1058448 w 1061943"/>
              <a:gd name="connsiteY13" fmla="*/ 16093 h 103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61943" h="1034312">
                <a:moveTo>
                  <a:pt x="1058448" y="16093"/>
                </a:moveTo>
                <a:cubicBezTo>
                  <a:pt x="1031990" y="70421"/>
                  <a:pt x="732128" y="393212"/>
                  <a:pt x="704964" y="433076"/>
                </a:cubicBezTo>
                <a:cubicBezTo>
                  <a:pt x="677800" y="472940"/>
                  <a:pt x="886644" y="261979"/>
                  <a:pt x="895464" y="255276"/>
                </a:cubicBezTo>
                <a:cubicBezTo>
                  <a:pt x="904283" y="248573"/>
                  <a:pt x="816089" y="324068"/>
                  <a:pt x="757881" y="392860"/>
                </a:cubicBezTo>
                <a:cubicBezTo>
                  <a:pt x="699673" y="461652"/>
                  <a:pt x="669686" y="561134"/>
                  <a:pt x="546214" y="668026"/>
                </a:cubicBezTo>
                <a:cubicBezTo>
                  <a:pt x="422742" y="774918"/>
                  <a:pt x="31512" y="1027507"/>
                  <a:pt x="17048" y="1034210"/>
                </a:cubicBezTo>
                <a:cubicBezTo>
                  <a:pt x="2584" y="1040913"/>
                  <a:pt x="462253" y="716004"/>
                  <a:pt x="459431" y="708243"/>
                </a:cubicBezTo>
                <a:cubicBezTo>
                  <a:pt x="456609" y="700482"/>
                  <a:pt x="-8353" y="1038443"/>
                  <a:pt x="114" y="987643"/>
                </a:cubicBezTo>
                <a:cubicBezTo>
                  <a:pt x="8581" y="936843"/>
                  <a:pt x="457667" y="476821"/>
                  <a:pt x="510231" y="403443"/>
                </a:cubicBezTo>
                <a:cubicBezTo>
                  <a:pt x="562795" y="330065"/>
                  <a:pt x="295390" y="568190"/>
                  <a:pt x="315498" y="547376"/>
                </a:cubicBezTo>
                <a:cubicBezTo>
                  <a:pt x="335606" y="526562"/>
                  <a:pt x="600189" y="317718"/>
                  <a:pt x="630881" y="278560"/>
                </a:cubicBezTo>
                <a:cubicBezTo>
                  <a:pt x="661573" y="239402"/>
                  <a:pt x="460843" y="341001"/>
                  <a:pt x="499648" y="312426"/>
                </a:cubicBezTo>
                <a:cubicBezTo>
                  <a:pt x="538453" y="283851"/>
                  <a:pt x="771992" y="155793"/>
                  <a:pt x="863714" y="107110"/>
                </a:cubicBezTo>
                <a:cubicBezTo>
                  <a:pt x="955436" y="58427"/>
                  <a:pt x="1084906" y="-38235"/>
                  <a:pt x="1058448" y="1609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3" name="フリーフォーム: 図形 332">
            <a:extLst>
              <a:ext uri="{FF2B5EF4-FFF2-40B4-BE49-F238E27FC236}">
                <a16:creationId xmlns:a16="http://schemas.microsoft.com/office/drawing/2014/main" id="{E026A31E-04CE-405E-9839-2215F4B125DE}"/>
              </a:ext>
            </a:extLst>
          </p:cNvPr>
          <p:cNvSpPr/>
          <p:nvPr/>
        </p:nvSpPr>
        <p:spPr>
          <a:xfrm>
            <a:off x="3703143" y="2703415"/>
            <a:ext cx="1662960" cy="476847"/>
          </a:xfrm>
          <a:custGeom>
            <a:avLst/>
            <a:gdLst>
              <a:gd name="connsiteX0" fmla="*/ 1478457 w 1662960"/>
              <a:gd name="connsiteY0" fmla="*/ 339505 h 476847"/>
              <a:gd name="connsiteX1" fmla="*/ 1107617 w 1662960"/>
              <a:gd name="connsiteY1" fmla="*/ 4225 h 476847"/>
              <a:gd name="connsiteX2" fmla="*/ 757097 w 1662960"/>
              <a:gd name="connsiteY2" fmla="*/ 171865 h 476847"/>
              <a:gd name="connsiteX3" fmla="*/ 177 w 1662960"/>
              <a:gd name="connsiteY3" fmla="*/ 476665 h 476847"/>
              <a:gd name="connsiteX4" fmla="*/ 828217 w 1662960"/>
              <a:gd name="connsiteY4" fmla="*/ 126145 h 476847"/>
              <a:gd name="connsiteX5" fmla="*/ 244017 w 1662960"/>
              <a:gd name="connsiteY5" fmla="*/ 278545 h 476847"/>
              <a:gd name="connsiteX6" fmla="*/ 975537 w 1662960"/>
              <a:gd name="connsiteY6" fmla="*/ 49945 h 476847"/>
              <a:gd name="connsiteX7" fmla="*/ 1432737 w 1662960"/>
              <a:gd name="connsiteY7" fmla="*/ 410625 h 476847"/>
              <a:gd name="connsiteX8" fmla="*/ 1158417 w 1662960"/>
              <a:gd name="connsiteY8" fmla="*/ 298865 h 476847"/>
              <a:gd name="connsiteX9" fmla="*/ 1651177 w 1662960"/>
              <a:gd name="connsiteY9" fmla="*/ 405545 h 476847"/>
              <a:gd name="connsiteX10" fmla="*/ 1478457 w 1662960"/>
              <a:gd name="connsiteY10" fmla="*/ 339505 h 476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62960" h="476847">
                <a:moveTo>
                  <a:pt x="1478457" y="339505"/>
                </a:moveTo>
                <a:cubicBezTo>
                  <a:pt x="1387864" y="272618"/>
                  <a:pt x="1227844" y="32165"/>
                  <a:pt x="1107617" y="4225"/>
                </a:cubicBezTo>
                <a:cubicBezTo>
                  <a:pt x="987390" y="-23715"/>
                  <a:pt x="941670" y="93125"/>
                  <a:pt x="757097" y="171865"/>
                </a:cubicBezTo>
                <a:cubicBezTo>
                  <a:pt x="572524" y="250605"/>
                  <a:pt x="-11676" y="484285"/>
                  <a:pt x="177" y="476665"/>
                </a:cubicBezTo>
                <a:cubicBezTo>
                  <a:pt x="12030" y="469045"/>
                  <a:pt x="787577" y="159165"/>
                  <a:pt x="828217" y="126145"/>
                </a:cubicBezTo>
                <a:cubicBezTo>
                  <a:pt x="868857" y="93125"/>
                  <a:pt x="219464" y="291245"/>
                  <a:pt x="244017" y="278545"/>
                </a:cubicBezTo>
                <a:cubicBezTo>
                  <a:pt x="268570" y="265845"/>
                  <a:pt x="777417" y="27932"/>
                  <a:pt x="975537" y="49945"/>
                </a:cubicBezTo>
                <a:cubicBezTo>
                  <a:pt x="1173657" y="71958"/>
                  <a:pt x="1402257" y="369138"/>
                  <a:pt x="1432737" y="410625"/>
                </a:cubicBezTo>
                <a:cubicBezTo>
                  <a:pt x="1463217" y="452112"/>
                  <a:pt x="1122010" y="299712"/>
                  <a:pt x="1158417" y="298865"/>
                </a:cubicBezTo>
                <a:cubicBezTo>
                  <a:pt x="1194824" y="298018"/>
                  <a:pt x="1598684" y="397078"/>
                  <a:pt x="1651177" y="405545"/>
                </a:cubicBezTo>
                <a:cubicBezTo>
                  <a:pt x="1703670" y="414012"/>
                  <a:pt x="1569050" y="406392"/>
                  <a:pt x="1478457" y="33950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4" name="フリーフォーム: 図形 333">
            <a:extLst>
              <a:ext uri="{FF2B5EF4-FFF2-40B4-BE49-F238E27FC236}">
                <a16:creationId xmlns:a16="http://schemas.microsoft.com/office/drawing/2014/main" id="{79855176-36FA-4DB5-B526-F43865D81BE7}"/>
              </a:ext>
            </a:extLst>
          </p:cNvPr>
          <p:cNvSpPr/>
          <p:nvPr/>
        </p:nvSpPr>
        <p:spPr>
          <a:xfrm>
            <a:off x="3462232" y="5576384"/>
            <a:ext cx="628539" cy="2185142"/>
          </a:xfrm>
          <a:custGeom>
            <a:avLst/>
            <a:gdLst>
              <a:gd name="connsiteX0" fmla="*/ 203835 w 628539"/>
              <a:gd name="connsiteY0" fmla="*/ 24316 h 2185142"/>
              <a:gd name="connsiteX1" fmla="*/ 508635 w 628539"/>
              <a:gd name="connsiteY1" fmla="*/ 684716 h 2185142"/>
              <a:gd name="connsiteX2" fmla="*/ 445135 w 628539"/>
              <a:gd name="connsiteY2" fmla="*/ 587349 h 2185142"/>
              <a:gd name="connsiteX3" fmla="*/ 606001 w 628539"/>
              <a:gd name="connsiteY3" fmla="*/ 1277383 h 2185142"/>
              <a:gd name="connsiteX4" fmla="*/ 563668 w 628539"/>
              <a:gd name="connsiteY4" fmla="*/ 1235049 h 2185142"/>
              <a:gd name="connsiteX5" fmla="*/ 26035 w 628539"/>
              <a:gd name="connsiteY5" fmla="*/ 2174849 h 2185142"/>
              <a:gd name="connsiteX6" fmla="*/ 347768 w 628539"/>
              <a:gd name="connsiteY6" fmla="*/ 1709183 h 2185142"/>
              <a:gd name="connsiteX7" fmla="*/ 517101 w 628539"/>
              <a:gd name="connsiteY7" fmla="*/ 1290083 h 2185142"/>
              <a:gd name="connsiteX8" fmla="*/ 233468 w 628539"/>
              <a:gd name="connsiteY8" fmla="*/ 1721883 h 2185142"/>
              <a:gd name="connsiteX9" fmla="*/ 457835 w 628539"/>
              <a:gd name="connsiteY9" fmla="*/ 1243516 h 2185142"/>
              <a:gd name="connsiteX10" fmla="*/ 254635 w 628539"/>
              <a:gd name="connsiteY10" fmla="*/ 578883 h 2185142"/>
              <a:gd name="connsiteX11" fmla="*/ 593301 w 628539"/>
              <a:gd name="connsiteY11" fmla="*/ 1150383 h 2185142"/>
              <a:gd name="connsiteX12" fmla="*/ 309668 w 628539"/>
              <a:gd name="connsiteY12" fmla="*/ 523849 h 2185142"/>
              <a:gd name="connsiteX13" fmla="*/ 635 w 628539"/>
              <a:gd name="connsiteY13" fmla="*/ 151316 h 2185142"/>
              <a:gd name="connsiteX14" fmla="*/ 394335 w 628539"/>
              <a:gd name="connsiteY14" fmla="*/ 540783 h 2185142"/>
              <a:gd name="connsiteX15" fmla="*/ 195368 w 628539"/>
              <a:gd name="connsiteY15" fmla="*/ 312183 h 2185142"/>
              <a:gd name="connsiteX16" fmla="*/ 360468 w 628539"/>
              <a:gd name="connsiteY16" fmla="*/ 434949 h 2185142"/>
              <a:gd name="connsiteX17" fmla="*/ 267335 w 628539"/>
              <a:gd name="connsiteY17" fmla="*/ 168249 h 2185142"/>
              <a:gd name="connsiteX18" fmla="*/ 203835 w 628539"/>
              <a:gd name="connsiteY18" fmla="*/ 24316 h 2185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28539" h="2185142">
                <a:moveTo>
                  <a:pt x="203835" y="24316"/>
                </a:moveTo>
                <a:cubicBezTo>
                  <a:pt x="244052" y="110394"/>
                  <a:pt x="468418" y="590877"/>
                  <a:pt x="508635" y="684716"/>
                </a:cubicBezTo>
                <a:cubicBezTo>
                  <a:pt x="548852" y="778555"/>
                  <a:pt x="428907" y="488571"/>
                  <a:pt x="445135" y="587349"/>
                </a:cubicBezTo>
                <a:cubicBezTo>
                  <a:pt x="461363" y="686127"/>
                  <a:pt x="586246" y="1169433"/>
                  <a:pt x="606001" y="1277383"/>
                </a:cubicBezTo>
                <a:cubicBezTo>
                  <a:pt x="625756" y="1385333"/>
                  <a:pt x="660329" y="1085471"/>
                  <a:pt x="563668" y="1235049"/>
                </a:cubicBezTo>
                <a:cubicBezTo>
                  <a:pt x="467007" y="1384627"/>
                  <a:pt x="62018" y="2095827"/>
                  <a:pt x="26035" y="2174849"/>
                </a:cubicBezTo>
                <a:cubicBezTo>
                  <a:pt x="-9948" y="2253871"/>
                  <a:pt x="265924" y="1856644"/>
                  <a:pt x="347768" y="1709183"/>
                </a:cubicBezTo>
                <a:cubicBezTo>
                  <a:pt x="429612" y="1561722"/>
                  <a:pt x="536151" y="1287966"/>
                  <a:pt x="517101" y="1290083"/>
                </a:cubicBezTo>
                <a:cubicBezTo>
                  <a:pt x="498051" y="1292200"/>
                  <a:pt x="243346" y="1729644"/>
                  <a:pt x="233468" y="1721883"/>
                </a:cubicBezTo>
                <a:cubicBezTo>
                  <a:pt x="223590" y="1714122"/>
                  <a:pt x="454307" y="1434016"/>
                  <a:pt x="457835" y="1243516"/>
                </a:cubicBezTo>
                <a:cubicBezTo>
                  <a:pt x="461363" y="1053016"/>
                  <a:pt x="232057" y="594405"/>
                  <a:pt x="254635" y="578883"/>
                </a:cubicBezTo>
                <a:cubicBezTo>
                  <a:pt x="277213" y="563361"/>
                  <a:pt x="584129" y="1159555"/>
                  <a:pt x="593301" y="1150383"/>
                </a:cubicBezTo>
                <a:cubicBezTo>
                  <a:pt x="602473" y="1141211"/>
                  <a:pt x="408446" y="690360"/>
                  <a:pt x="309668" y="523849"/>
                </a:cubicBezTo>
                <a:cubicBezTo>
                  <a:pt x="210890" y="357338"/>
                  <a:pt x="-13476" y="148494"/>
                  <a:pt x="635" y="151316"/>
                </a:cubicBezTo>
                <a:cubicBezTo>
                  <a:pt x="14746" y="154138"/>
                  <a:pt x="361880" y="513972"/>
                  <a:pt x="394335" y="540783"/>
                </a:cubicBezTo>
                <a:cubicBezTo>
                  <a:pt x="426790" y="567594"/>
                  <a:pt x="201013" y="329822"/>
                  <a:pt x="195368" y="312183"/>
                </a:cubicBezTo>
                <a:cubicBezTo>
                  <a:pt x="189723" y="294544"/>
                  <a:pt x="348474" y="458938"/>
                  <a:pt x="360468" y="434949"/>
                </a:cubicBezTo>
                <a:cubicBezTo>
                  <a:pt x="372462" y="410960"/>
                  <a:pt x="295557" y="233160"/>
                  <a:pt x="267335" y="168249"/>
                </a:cubicBezTo>
                <a:cubicBezTo>
                  <a:pt x="239113" y="103338"/>
                  <a:pt x="163618" y="-61762"/>
                  <a:pt x="203835" y="2431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5" name="フリーフォーム: 図形 334">
            <a:extLst>
              <a:ext uri="{FF2B5EF4-FFF2-40B4-BE49-F238E27FC236}">
                <a16:creationId xmlns:a16="http://schemas.microsoft.com/office/drawing/2014/main" id="{42EE4A9B-06FA-4174-B8BD-13A7068857AA}"/>
              </a:ext>
            </a:extLst>
          </p:cNvPr>
          <p:cNvSpPr/>
          <p:nvPr/>
        </p:nvSpPr>
        <p:spPr>
          <a:xfrm>
            <a:off x="3280747" y="5509675"/>
            <a:ext cx="700137" cy="1987728"/>
          </a:xfrm>
          <a:custGeom>
            <a:avLst/>
            <a:gdLst>
              <a:gd name="connsiteX0" fmla="*/ 122853 w 700137"/>
              <a:gd name="connsiteY0" fmla="*/ 10592 h 1987728"/>
              <a:gd name="connsiteX1" fmla="*/ 571586 w 700137"/>
              <a:gd name="connsiteY1" fmla="*/ 687925 h 1987728"/>
              <a:gd name="connsiteX2" fmla="*/ 457286 w 700137"/>
              <a:gd name="connsiteY2" fmla="*/ 552458 h 1987728"/>
              <a:gd name="connsiteX3" fmla="*/ 698586 w 700137"/>
              <a:gd name="connsiteY3" fmla="*/ 1022358 h 1987728"/>
              <a:gd name="connsiteX4" fmla="*/ 563120 w 700137"/>
              <a:gd name="connsiteY4" fmla="*/ 886892 h 1987728"/>
              <a:gd name="connsiteX5" fmla="*/ 609686 w 700137"/>
              <a:gd name="connsiteY5" fmla="*/ 1157825 h 1987728"/>
              <a:gd name="connsiteX6" fmla="*/ 292186 w 700137"/>
              <a:gd name="connsiteY6" fmla="*/ 1983325 h 1987728"/>
              <a:gd name="connsiteX7" fmla="*/ 656253 w 700137"/>
              <a:gd name="connsiteY7" fmla="*/ 1504958 h 1987728"/>
              <a:gd name="connsiteX8" fmla="*/ 254086 w 700137"/>
              <a:gd name="connsiteY8" fmla="*/ 1953692 h 1987728"/>
              <a:gd name="connsiteX9" fmla="*/ 482686 w 700137"/>
              <a:gd name="connsiteY9" fmla="*/ 1365258 h 1987728"/>
              <a:gd name="connsiteX10" fmla="*/ 86 w 700137"/>
              <a:gd name="connsiteY10" fmla="*/ 243425 h 1987728"/>
              <a:gd name="connsiteX11" fmla="*/ 440353 w 700137"/>
              <a:gd name="connsiteY11" fmla="*/ 658292 h 1987728"/>
              <a:gd name="connsiteX12" fmla="*/ 114386 w 700137"/>
              <a:gd name="connsiteY12" fmla="*/ 298458 h 1987728"/>
              <a:gd name="connsiteX13" fmla="*/ 122853 w 700137"/>
              <a:gd name="connsiteY13" fmla="*/ 10592 h 1987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00137" h="1987728">
                <a:moveTo>
                  <a:pt x="122853" y="10592"/>
                </a:moveTo>
                <a:cubicBezTo>
                  <a:pt x="199053" y="75503"/>
                  <a:pt x="515847" y="597614"/>
                  <a:pt x="571586" y="687925"/>
                </a:cubicBezTo>
                <a:cubicBezTo>
                  <a:pt x="627325" y="778236"/>
                  <a:pt x="436119" y="496719"/>
                  <a:pt x="457286" y="552458"/>
                </a:cubicBezTo>
                <a:cubicBezTo>
                  <a:pt x="478453" y="608197"/>
                  <a:pt x="680947" y="966619"/>
                  <a:pt x="698586" y="1022358"/>
                </a:cubicBezTo>
                <a:cubicBezTo>
                  <a:pt x="716225" y="1078097"/>
                  <a:pt x="577937" y="864314"/>
                  <a:pt x="563120" y="886892"/>
                </a:cubicBezTo>
                <a:cubicBezTo>
                  <a:pt x="548303" y="909470"/>
                  <a:pt x="654842" y="975086"/>
                  <a:pt x="609686" y="1157825"/>
                </a:cubicBezTo>
                <a:cubicBezTo>
                  <a:pt x="564530" y="1340564"/>
                  <a:pt x="284425" y="1925470"/>
                  <a:pt x="292186" y="1983325"/>
                </a:cubicBezTo>
                <a:cubicBezTo>
                  <a:pt x="299947" y="2041180"/>
                  <a:pt x="662603" y="1509897"/>
                  <a:pt x="656253" y="1504958"/>
                </a:cubicBezTo>
                <a:cubicBezTo>
                  <a:pt x="649903" y="1500019"/>
                  <a:pt x="283014" y="1976975"/>
                  <a:pt x="254086" y="1953692"/>
                </a:cubicBezTo>
                <a:cubicBezTo>
                  <a:pt x="225158" y="1930409"/>
                  <a:pt x="525019" y="1650302"/>
                  <a:pt x="482686" y="1365258"/>
                </a:cubicBezTo>
                <a:cubicBezTo>
                  <a:pt x="440353" y="1080214"/>
                  <a:pt x="7141" y="361253"/>
                  <a:pt x="86" y="243425"/>
                </a:cubicBezTo>
                <a:cubicBezTo>
                  <a:pt x="-6969" y="125597"/>
                  <a:pt x="421303" y="649120"/>
                  <a:pt x="440353" y="658292"/>
                </a:cubicBezTo>
                <a:cubicBezTo>
                  <a:pt x="459403" y="667464"/>
                  <a:pt x="165891" y="400764"/>
                  <a:pt x="114386" y="298458"/>
                </a:cubicBezTo>
                <a:cubicBezTo>
                  <a:pt x="62881" y="196152"/>
                  <a:pt x="46653" y="-54319"/>
                  <a:pt x="122853" y="1059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6" name="フリーフォーム: 図形 335">
            <a:extLst>
              <a:ext uri="{FF2B5EF4-FFF2-40B4-BE49-F238E27FC236}">
                <a16:creationId xmlns:a16="http://schemas.microsoft.com/office/drawing/2014/main" id="{F230B7B7-4863-4E78-86F1-307E785A4773}"/>
              </a:ext>
            </a:extLst>
          </p:cNvPr>
          <p:cNvSpPr/>
          <p:nvPr/>
        </p:nvSpPr>
        <p:spPr>
          <a:xfrm>
            <a:off x="2652943" y="5923139"/>
            <a:ext cx="949695" cy="1120830"/>
          </a:xfrm>
          <a:custGeom>
            <a:avLst/>
            <a:gdLst>
              <a:gd name="connsiteX0" fmla="*/ 949624 w 949695"/>
              <a:gd name="connsiteY0" fmla="*/ 33161 h 1120830"/>
              <a:gd name="connsiteX1" fmla="*/ 475490 w 949695"/>
              <a:gd name="connsiteY1" fmla="*/ 363361 h 1120830"/>
              <a:gd name="connsiteX2" fmla="*/ 56390 w 949695"/>
              <a:gd name="connsiteY2" fmla="*/ 1116894 h 1120830"/>
              <a:gd name="connsiteX3" fmla="*/ 293457 w 949695"/>
              <a:gd name="connsiteY3" fmla="*/ 651228 h 1120830"/>
              <a:gd name="connsiteX4" fmla="*/ 382357 w 949695"/>
              <a:gd name="connsiteY4" fmla="*/ 460728 h 1120830"/>
              <a:gd name="connsiteX5" fmla="*/ 1357 w 949695"/>
              <a:gd name="connsiteY5" fmla="*/ 947561 h 1120830"/>
              <a:gd name="connsiteX6" fmla="*/ 538990 w 949695"/>
              <a:gd name="connsiteY6" fmla="*/ 28928 h 1120830"/>
              <a:gd name="connsiteX7" fmla="*/ 289224 w 949695"/>
              <a:gd name="connsiteY7" fmla="*/ 215194 h 1120830"/>
              <a:gd name="connsiteX8" fmla="*/ 441624 w 949695"/>
              <a:gd name="connsiteY8" fmla="*/ 58561 h 1120830"/>
              <a:gd name="connsiteX9" fmla="*/ 949624 w 949695"/>
              <a:gd name="connsiteY9" fmla="*/ 33161 h 1120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49695" h="1120830">
                <a:moveTo>
                  <a:pt x="949624" y="33161"/>
                </a:moveTo>
                <a:cubicBezTo>
                  <a:pt x="955268" y="83961"/>
                  <a:pt x="624362" y="182739"/>
                  <a:pt x="475490" y="363361"/>
                </a:cubicBezTo>
                <a:cubicBezTo>
                  <a:pt x="326618" y="543983"/>
                  <a:pt x="86729" y="1068916"/>
                  <a:pt x="56390" y="1116894"/>
                </a:cubicBezTo>
                <a:cubicBezTo>
                  <a:pt x="26051" y="1164872"/>
                  <a:pt x="239129" y="760589"/>
                  <a:pt x="293457" y="651228"/>
                </a:cubicBezTo>
                <a:cubicBezTo>
                  <a:pt x="347785" y="541867"/>
                  <a:pt x="431040" y="411339"/>
                  <a:pt x="382357" y="460728"/>
                </a:cubicBezTo>
                <a:cubicBezTo>
                  <a:pt x="333674" y="510117"/>
                  <a:pt x="-24748" y="1019528"/>
                  <a:pt x="1357" y="947561"/>
                </a:cubicBezTo>
                <a:cubicBezTo>
                  <a:pt x="27462" y="875594"/>
                  <a:pt x="491012" y="150989"/>
                  <a:pt x="538990" y="28928"/>
                </a:cubicBezTo>
                <a:cubicBezTo>
                  <a:pt x="586968" y="-93133"/>
                  <a:pt x="305452" y="210255"/>
                  <a:pt x="289224" y="215194"/>
                </a:cubicBezTo>
                <a:cubicBezTo>
                  <a:pt x="272996" y="220133"/>
                  <a:pt x="338613" y="87489"/>
                  <a:pt x="441624" y="58561"/>
                </a:cubicBezTo>
                <a:cubicBezTo>
                  <a:pt x="544635" y="29633"/>
                  <a:pt x="943980" y="-17639"/>
                  <a:pt x="949624" y="3316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8" name="フリーフォーム: 図形 337">
            <a:extLst>
              <a:ext uri="{FF2B5EF4-FFF2-40B4-BE49-F238E27FC236}">
                <a16:creationId xmlns:a16="http://schemas.microsoft.com/office/drawing/2014/main" id="{55BA8208-A81B-4689-AB6F-8D90D60475E0}"/>
              </a:ext>
            </a:extLst>
          </p:cNvPr>
          <p:cNvSpPr/>
          <p:nvPr/>
        </p:nvSpPr>
        <p:spPr>
          <a:xfrm>
            <a:off x="1183752" y="6292276"/>
            <a:ext cx="2150005" cy="1317254"/>
          </a:xfrm>
          <a:custGeom>
            <a:avLst/>
            <a:gdLst>
              <a:gd name="connsiteX0" fmla="*/ 2149998 w 2150005"/>
              <a:gd name="connsiteY0" fmla="*/ 574 h 1317254"/>
              <a:gd name="connsiteX1" fmla="*/ 1673748 w 2150005"/>
              <a:gd name="connsiteY1" fmla="*/ 276799 h 1317254"/>
              <a:gd name="connsiteX2" fmla="*/ 1889648 w 2150005"/>
              <a:gd name="connsiteY2" fmla="*/ 197424 h 1317254"/>
              <a:gd name="connsiteX3" fmla="*/ 1689623 w 2150005"/>
              <a:gd name="connsiteY3" fmla="*/ 648274 h 1317254"/>
              <a:gd name="connsiteX4" fmla="*/ 1724548 w 2150005"/>
              <a:gd name="connsiteY4" fmla="*/ 413324 h 1317254"/>
              <a:gd name="connsiteX5" fmla="*/ 1283223 w 2150005"/>
              <a:gd name="connsiteY5" fmla="*/ 1191199 h 1317254"/>
              <a:gd name="connsiteX6" fmla="*/ 1568973 w 2150005"/>
              <a:gd name="connsiteY6" fmla="*/ 683199 h 1317254"/>
              <a:gd name="connsiteX7" fmla="*/ 1184798 w 2150005"/>
              <a:gd name="connsiteY7" fmla="*/ 899099 h 1317254"/>
              <a:gd name="connsiteX8" fmla="*/ 51323 w 2150005"/>
              <a:gd name="connsiteY8" fmla="*/ 1308674 h 1317254"/>
              <a:gd name="connsiteX9" fmla="*/ 498998 w 2150005"/>
              <a:gd name="connsiteY9" fmla="*/ 1146749 h 1317254"/>
              <a:gd name="connsiteX10" fmla="*/ 1226073 w 2150005"/>
              <a:gd name="connsiteY10" fmla="*/ 787974 h 1317254"/>
              <a:gd name="connsiteX11" fmla="*/ 521223 w 2150005"/>
              <a:gd name="connsiteY11" fmla="*/ 1089599 h 1317254"/>
              <a:gd name="connsiteX12" fmla="*/ 3698 w 2150005"/>
              <a:gd name="connsiteY12" fmla="*/ 1238824 h 1317254"/>
              <a:gd name="connsiteX13" fmla="*/ 784748 w 2150005"/>
              <a:gd name="connsiteY13" fmla="*/ 937199 h 1317254"/>
              <a:gd name="connsiteX14" fmla="*/ 29098 w 2150005"/>
              <a:gd name="connsiteY14" fmla="*/ 1108649 h 1317254"/>
              <a:gd name="connsiteX15" fmla="*/ 1200673 w 2150005"/>
              <a:gd name="connsiteY15" fmla="*/ 568899 h 1317254"/>
              <a:gd name="connsiteX16" fmla="*/ 673623 w 2150005"/>
              <a:gd name="connsiteY16" fmla="*/ 708599 h 1317254"/>
              <a:gd name="connsiteX17" fmla="*/ 1438798 w 2150005"/>
              <a:gd name="connsiteY17" fmla="*/ 391099 h 1317254"/>
              <a:gd name="connsiteX18" fmla="*/ 1286398 w 2150005"/>
              <a:gd name="connsiteY18" fmla="*/ 416499 h 1317254"/>
              <a:gd name="connsiteX19" fmla="*/ 1661048 w 2150005"/>
              <a:gd name="connsiteY19" fmla="*/ 210124 h 1317254"/>
              <a:gd name="connsiteX20" fmla="*/ 2149998 w 2150005"/>
              <a:gd name="connsiteY20" fmla="*/ 574 h 1317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50005" h="1317254">
                <a:moveTo>
                  <a:pt x="2149998" y="574"/>
                </a:moveTo>
                <a:cubicBezTo>
                  <a:pt x="2152115" y="11686"/>
                  <a:pt x="1717140" y="243991"/>
                  <a:pt x="1673748" y="276799"/>
                </a:cubicBezTo>
                <a:cubicBezTo>
                  <a:pt x="1630356" y="309607"/>
                  <a:pt x="1887002" y="135512"/>
                  <a:pt x="1889648" y="197424"/>
                </a:cubicBezTo>
                <a:cubicBezTo>
                  <a:pt x="1892294" y="259336"/>
                  <a:pt x="1717140" y="612291"/>
                  <a:pt x="1689623" y="648274"/>
                </a:cubicBezTo>
                <a:cubicBezTo>
                  <a:pt x="1662106" y="684257"/>
                  <a:pt x="1792281" y="322837"/>
                  <a:pt x="1724548" y="413324"/>
                </a:cubicBezTo>
                <a:cubicBezTo>
                  <a:pt x="1656815" y="503811"/>
                  <a:pt x="1309152" y="1146220"/>
                  <a:pt x="1283223" y="1191199"/>
                </a:cubicBezTo>
                <a:cubicBezTo>
                  <a:pt x="1257294" y="1236178"/>
                  <a:pt x="1585377" y="731882"/>
                  <a:pt x="1568973" y="683199"/>
                </a:cubicBezTo>
                <a:cubicBezTo>
                  <a:pt x="1552569" y="634516"/>
                  <a:pt x="1437740" y="794853"/>
                  <a:pt x="1184798" y="899099"/>
                </a:cubicBezTo>
                <a:cubicBezTo>
                  <a:pt x="931856" y="1003345"/>
                  <a:pt x="165623" y="1267399"/>
                  <a:pt x="51323" y="1308674"/>
                </a:cubicBezTo>
                <a:cubicBezTo>
                  <a:pt x="-62977" y="1349949"/>
                  <a:pt x="303206" y="1233532"/>
                  <a:pt x="498998" y="1146749"/>
                </a:cubicBezTo>
                <a:cubicBezTo>
                  <a:pt x="694790" y="1059966"/>
                  <a:pt x="1222369" y="797499"/>
                  <a:pt x="1226073" y="787974"/>
                </a:cubicBezTo>
                <a:cubicBezTo>
                  <a:pt x="1229777" y="778449"/>
                  <a:pt x="724952" y="1014457"/>
                  <a:pt x="521223" y="1089599"/>
                </a:cubicBezTo>
                <a:cubicBezTo>
                  <a:pt x="317494" y="1164741"/>
                  <a:pt x="-40223" y="1264224"/>
                  <a:pt x="3698" y="1238824"/>
                </a:cubicBezTo>
                <a:cubicBezTo>
                  <a:pt x="47619" y="1213424"/>
                  <a:pt x="780515" y="958895"/>
                  <a:pt x="784748" y="937199"/>
                </a:cubicBezTo>
                <a:cubicBezTo>
                  <a:pt x="788981" y="915503"/>
                  <a:pt x="-40223" y="1170032"/>
                  <a:pt x="29098" y="1108649"/>
                </a:cubicBezTo>
                <a:cubicBezTo>
                  <a:pt x="98419" y="1047266"/>
                  <a:pt x="1093252" y="635574"/>
                  <a:pt x="1200673" y="568899"/>
                </a:cubicBezTo>
                <a:cubicBezTo>
                  <a:pt x="1308094" y="502224"/>
                  <a:pt x="633935" y="738232"/>
                  <a:pt x="673623" y="708599"/>
                </a:cubicBezTo>
                <a:cubicBezTo>
                  <a:pt x="713310" y="678966"/>
                  <a:pt x="1336669" y="439782"/>
                  <a:pt x="1438798" y="391099"/>
                </a:cubicBezTo>
                <a:cubicBezTo>
                  <a:pt x="1540927" y="342416"/>
                  <a:pt x="1249356" y="446662"/>
                  <a:pt x="1286398" y="416499"/>
                </a:cubicBezTo>
                <a:cubicBezTo>
                  <a:pt x="1323440" y="386336"/>
                  <a:pt x="1514998" y="277857"/>
                  <a:pt x="1661048" y="210124"/>
                </a:cubicBezTo>
                <a:cubicBezTo>
                  <a:pt x="1807098" y="142391"/>
                  <a:pt x="2147881" y="-10538"/>
                  <a:pt x="2149998" y="57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2" name="フリーフォーム: 図形 341">
            <a:extLst>
              <a:ext uri="{FF2B5EF4-FFF2-40B4-BE49-F238E27FC236}">
                <a16:creationId xmlns:a16="http://schemas.microsoft.com/office/drawing/2014/main" id="{3FBF8FD8-4BF8-4C6A-B80B-FAA12D8A3996}"/>
              </a:ext>
            </a:extLst>
          </p:cNvPr>
          <p:cNvSpPr/>
          <p:nvPr/>
        </p:nvSpPr>
        <p:spPr>
          <a:xfrm>
            <a:off x="1276473" y="6202985"/>
            <a:ext cx="2219315" cy="1728723"/>
          </a:xfrm>
          <a:custGeom>
            <a:avLst/>
            <a:gdLst>
              <a:gd name="connsiteX0" fmla="*/ 2219202 w 2219315"/>
              <a:gd name="connsiteY0" fmla="*/ 965 h 1728723"/>
              <a:gd name="connsiteX1" fmla="*/ 1723902 w 2219315"/>
              <a:gd name="connsiteY1" fmla="*/ 194640 h 1728723"/>
              <a:gd name="connsiteX2" fmla="*/ 2012827 w 2219315"/>
              <a:gd name="connsiteY2" fmla="*/ 115265 h 1728723"/>
              <a:gd name="connsiteX3" fmla="*/ 1450852 w 2219315"/>
              <a:gd name="connsiteY3" fmla="*/ 524840 h 1728723"/>
              <a:gd name="connsiteX4" fmla="*/ 1228602 w 2219315"/>
              <a:gd name="connsiteY4" fmla="*/ 1156665 h 1728723"/>
              <a:gd name="connsiteX5" fmla="*/ 1730252 w 2219315"/>
              <a:gd name="connsiteY5" fmla="*/ 413715 h 1728723"/>
              <a:gd name="connsiteX6" fmla="*/ 1488952 w 2219315"/>
              <a:gd name="connsiteY6" fmla="*/ 1058240 h 1728723"/>
              <a:gd name="connsiteX7" fmla="*/ 1247652 w 2219315"/>
              <a:gd name="connsiteY7" fmla="*/ 1540840 h 1728723"/>
              <a:gd name="connsiteX8" fmla="*/ 1396877 w 2219315"/>
              <a:gd name="connsiteY8" fmla="*/ 1299540 h 1728723"/>
              <a:gd name="connsiteX9" fmla="*/ 1136527 w 2219315"/>
              <a:gd name="connsiteY9" fmla="*/ 1575765 h 1728723"/>
              <a:gd name="connsiteX10" fmla="*/ 752352 w 2219315"/>
              <a:gd name="connsiteY10" fmla="*/ 1728165 h 1728723"/>
              <a:gd name="connsiteX11" fmla="*/ 28452 w 2219315"/>
              <a:gd name="connsiteY11" fmla="*/ 1524965 h 1728723"/>
              <a:gd name="connsiteX12" fmla="*/ 196727 w 2219315"/>
              <a:gd name="connsiteY12" fmla="*/ 1575765 h 1728723"/>
              <a:gd name="connsiteX13" fmla="*/ 669802 w 2219315"/>
              <a:gd name="connsiteY13" fmla="*/ 1607515 h 1728723"/>
              <a:gd name="connsiteX14" fmla="*/ 1187327 w 2219315"/>
              <a:gd name="connsiteY14" fmla="*/ 1477340 h 1728723"/>
              <a:gd name="connsiteX15" fmla="*/ 914277 w 2219315"/>
              <a:gd name="connsiteY15" fmla="*/ 1509090 h 1728723"/>
              <a:gd name="connsiteX16" fmla="*/ 1304802 w 2219315"/>
              <a:gd name="connsiteY16" fmla="*/ 1147140 h 1728723"/>
              <a:gd name="connsiteX17" fmla="*/ 1254002 w 2219315"/>
              <a:gd name="connsiteY17" fmla="*/ 712165 h 1728723"/>
              <a:gd name="connsiteX18" fmla="*/ 1581027 w 2219315"/>
              <a:gd name="connsiteY18" fmla="*/ 445465 h 1728723"/>
              <a:gd name="connsiteX19" fmla="*/ 939677 w 2219315"/>
              <a:gd name="connsiteY19" fmla="*/ 756615 h 1728723"/>
              <a:gd name="connsiteX20" fmla="*/ 1673102 w 2219315"/>
              <a:gd name="connsiteY20" fmla="*/ 150190 h 1728723"/>
              <a:gd name="connsiteX21" fmla="*/ 2219202 w 2219315"/>
              <a:gd name="connsiteY21" fmla="*/ 965 h 172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219315" h="1728723">
                <a:moveTo>
                  <a:pt x="2219202" y="965"/>
                </a:moveTo>
                <a:cubicBezTo>
                  <a:pt x="2227669" y="8373"/>
                  <a:pt x="1758298" y="175590"/>
                  <a:pt x="1723902" y="194640"/>
                </a:cubicBezTo>
                <a:cubicBezTo>
                  <a:pt x="1689506" y="213690"/>
                  <a:pt x="2058335" y="60232"/>
                  <a:pt x="2012827" y="115265"/>
                </a:cubicBezTo>
                <a:cubicBezTo>
                  <a:pt x="1967319" y="170298"/>
                  <a:pt x="1581556" y="351273"/>
                  <a:pt x="1450852" y="524840"/>
                </a:cubicBezTo>
                <a:cubicBezTo>
                  <a:pt x="1320148" y="698407"/>
                  <a:pt x="1182035" y="1175186"/>
                  <a:pt x="1228602" y="1156665"/>
                </a:cubicBezTo>
                <a:cubicBezTo>
                  <a:pt x="1275169" y="1138144"/>
                  <a:pt x="1686860" y="430119"/>
                  <a:pt x="1730252" y="413715"/>
                </a:cubicBezTo>
                <a:cubicBezTo>
                  <a:pt x="1773644" y="397311"/>
                  <a:pt x="1569385" y="870386"/>
                  <a:pt x="1488952" y="1058240"/>
                </a:cubicBezTo>
                <a:cubicBezTo>
                  <a:pt x="1408519" y="1246094"/>
                  <a:pt x="1262998" y="1500623"/>
                  <a:pt x="1247652" y="1540840"/>
                </a:cubicBezTo>
                <a:cubicBezTo>
                  <a:pt x="1232306" y="1581057"/>
                  <a:pt x="1415398" y="1293719"/>
                  <a:pt x="1396877" y="1299540"/>
                </a:cubicBezTo>
                <a:cubicBezTo>
                  <a:pt x="1378356" y="1305361"/>
                  <a:pt x="1243948" y="1504328"/>
                  <a:pt x="1136527" y="1575765"/>
                </a:cubicBezTo>
                <a:cubicBezTo>
                  <a:pt x="1029106" y="1647202"/>
                  <a:pt x="937031" y="1736632"/>
                  <a:pt x="752352" y="1728165"/>
                </a:cubicBezTo>
                <a:cubicBezTo>
                  <a:pt x="567673" y="1719698"/>
                  <a:pt x="121056" y="1550365"/>
                  <a:pt x="28452" y="1524965"/>
                </a:cubicBezTo>
                <a:cubicBezTo>
                  <a:pt x="-64152" y="1499565"/>
                  <a:pt x="89835" y="1562007"/>
                  <a:pt x="196727" y="1575765"/>
                </a:cubicBezTo>
                <a:cubicBezTo>
                  <a:pt x="303619" y="1589523"/>
                  <a:pt x="504702" y="1623919"/>
                  <a:pt x="669802" y="1607515"/>
                </a:cubicBezTo>
                <a:cubicBezTo>
                  <a:pt x="834902" y="1591111"/>
                  <a:pt x="1146581" y="1493744"/>
                  <a:pt x="1187327" y="1477340"/>
                </a:cubicBezTo>
                <a:cubicBezTo>
                  <a:pt x="1228073" y="1460936"/>
                  <a:pt x="894698" y="1564123"/>
                  <a:pt x="914277" y="1509090"/>
                </a:cubicBezTo>
                <a:cubicBezTo>
                  <a:pt x="933856" y="1454057"/>
                  <a:pt x="1248181" y="1279961"/>
                  <a:pt x="1304802" y="1147140"/>
                </a:cubicBezTo>
                <a:cubicBezTo>
                  <a:pt x="1361423" y="1014319"/>
                  <a:pt x="1207964" y="829111"/>
                  <a:pt x="1254002" y="712165"/>
                </a:cubicBezTo>
                <a:cubicBezTo>
                  <a:pt x="1300039" y="595219"/>
                  <a:pt x="1633414" y="438057"/>
                  <a:pt x="1581027" y="445465"/>
                </a:cubicBezTo>
                <a:cubicBezTo>
                  <a:pt x="1528639" y="452873"/>
                  <a:pt x="924331" y="805828"/>
                  <a:pt x="939677" y="756615"/>
                </a:cubicBezTo>
                <a:cubicBezTo>
                  <a:pt x="955023" y="707402"/>
                  <a:pt x="1463552" y="272957"/>
                  <a:pt x="1673102" y="150190"/>
                </a:cubicBezTo>
                <a:cubicBezTo>
                  <a:pt x="1882652" y="27423"/>
                  <a:pt x="2210735" y="-6443"/>
                  <a:pt x="2219202" y="96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3" name="フリーフォーム: 図形 342">
            <a:extLst>
              <a:ext uri="{FF2B5EF4-FFF2-40B4-BE49-F238E27FC236}">
                <a16:creationId xmlns:a16="http://schemas.microsoft.com/office/drawing/2014/main" id="{2D7E9D70-4CEB-4908-8E45-506AF3C89C7A}"/>
              </a:ext>
            </a:extLst>
          </p:cNvPr>
          <p:cNvSpPr/>
          <p:nvPr/>
        </p:nvSpPr>
        <p:spPr>
          <a:xfrm>
            <a:off x="3171950" y="6002294"/>
            <a:ext cx="607927" cy="1589234"/>
          </a:xfrm>
          <a:custGeom>
            <a:avLst/>
            <a:gdLst>
              <a:gd name="connsiteX0" fmla="*/ 199900 w 607927"/>
              <a:gd name="connsiteY0" fmla="*/ 1631 h 1589234"/>
              <a:gd name="connsiteX1" fmla="*/ 584075 w 607927"/>
              <a:gd name="connsiteY1" fmla="*/ 677906 h 1589234"/>
              <a:gd name="connsiteX2" fmla="*/ 552325 w 607927"/>
              <a:gd name="connsiteY2" fmla="*/ 614406 h 1589234"/>
              <a:gd name="connsiteX3" fmla="*/ 431675 w 607927"/>
              <a:gd name="connsiteY3" fmla="*/ 1395456 h 1589234"/>
              <a:gd name="connsiteX4" fmla="*/ 533275 w 607927"/>
              <a:gd name="connsiteY4" fmla="*/ 1230356 h 1589234"/>
              <a:gd name="connsiteX5" fmla="*/ 82425 w 607927"/>
              <a:gd name="connsiteY5" fmla="*/ 1557381 h 1589234"/>
              <a:gd name="connsiteX6" fmla="*/ 41150 w 607927"/>
              <a:gd name="connsiteY6" fmla="*/ 1541506 h 1589234"/>
              <a:gd name="connsiteX7" fmla="*/ 526925 w 607927"/>
              <a:gd name="connsiteY7" fmla="*/ 1246231 h 1589234"/>
              <a:gd name="connsiteX8" fmla="*/ 571375 w 607927"/>
              <a:gd name="connsiteY8" fmla="*/ 976356 h 1589234"/>
              <a:gd name="connsiteX9" fmla="*/ 320550 w 607927"/>
              <a:gd name="connsiteY9" fmla="*/ 503281 h 1589234"/>
              <a:gd name="connsiteX10" fmla="*/ 199900 w 607927"/>
              <a:gd name="connsiteY10" fmla="*/ 1631 h 1589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7927" h="1589234">
                <a:moveTo>
                  <a:pt x="199900" y="1631"/>
                </a:moveTo>
                <a:cubicBezTo>
                  <a:pt x="243821" y="30735"/>
                  <a:pt x="525338" y="575777"/>
                  <a:pt x="584075" y="677906"/>
                </a:cubicBezTo>
                <a:cubicBezTo>
                  <a:pt x="642812" y="780035"/>
                  <a:pt x="577725" y="494814"/>
                  <a:pt x="552325" y="614406"/>
                </a:cubicBezTo>
                <a:cubicBezTo>
                  <a:pt x="526925" y="733998"/>
                  <a:pt x="434850" y="1292798"/>
                  <a:pt x="431675" y="1395456"/>
                </a:cubicBezTo>
                <a:cubicBezTo>
                  <a:pt x="428500" y="1498114"/>
                  <a:pt x="591483" y="1203369"/>
                  <a:pt x="533275" y="1230356"/>
                </a:cubicBezTo>
                <a:cubicBezTo>
                  <a:pt x="475067" y="1257343"/>
                  <a:pt x="164446" y="1505523"/>
                  <a:pt x="82425" y="1557381"/>
                </a:cubicBezTo>
                <a:cubicBezTo>
                  <a:pt x="404" y="1609239"/>
                  <a:pt x="-32933" y="1593364"/>
                  <a:pt x="41150" y="1541506"/>
                </a:cubicBezTo>
                <a:cubicBezTo>
                  <a:pt x="115233" y="1489648"/>
                  <a:pt x="438554" y="1340423"/>
                  <a:pt x="526925" y="1246231"/>
                </a:cubicBezTo>
                <a:cubicBezTo>
                  <a:pt x="615296" y="1152039"/>
                  <a:pt x="605771" y="1100181"/>
                  <a:pt x="571375" y="976356"/>
                </a:cubicBezTo>
                <a:cubicBezTo>
                  <a:pt x="536979" y="852531"/>
                  <a:pt x="386696" y="666264"/>
                  <a:pt x="320550" y="503281"/>
                </a:cubicBezTo>
                <a:cubicBezTo>
                  <a:pt x="254404" y="340298"/>
                  <a:pt x="155979" y="-27473"/>
                  <a:pt x="199900" y="163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4" name="フリーフォーム: 図形 343">
            <a:extLst>
              <a:ext uri="{FF2B5EF4-FFF2-40B4-BE49-F238E27FC236}">
                <a16:creationId xmlns:a16="http://schemas.microsoft.com/office/drawing/2014/main" id="{6889E2BE-C9D5-46CC-9F4B-7E3DA80A1F89}"/>
              </a:ext>
            </a:extLst>
          </p:cNvPr>
          <p:cNvSpPr/>
          <p:nvPr/>
        </p:nvSpPr>
        <p:spPr>
          <a:xfrm>
            <a:off x="2739626" y="6313304"/>
            <a:ext cx="918551" cy="1813076"/>
          </a:xfrm>
          <a:custGeom>
            <a:avLst/>
            <a:gdLst>
              <a:gd name="connsiteX0" fmla="*/ 768749 w 918551"/>
              <a:gd name="connsiteY0" fmla="*/ 87496 h 1813076"/>
              <a:gd name="connsiteX1" fmla="*/ 908449 w 918551"/>
              <a:gd name="connsiteY1" fmla="*/ 554221 h 1813076"/>
              <a:gd name="connsiteX2" fmla="*/ 835424 w 918551"/>
              <a:gd name="connsiteY2" fmla="*/ 966971 h 1813076"/>
              <a:gd name="connsiteX3" fmla="*/ 263924 w 918551"/>
              <a:gd name="connsiteY3" fmla="*/ 1611496 h 1813076"/>
              <a:gd name="connsiteX4" fmla="*/ 127399 w 918551"/>
              <a:gd name="connsiteY4" fmla="*/ 1786121 h 1813076"/>
              <a:gd name="connsiteX5" fmla="*/ 406799 w 918551"/>
              <a:gd name="connsiteY5" fmla="*/ 1443221 h 1813076"/>
              <a:gd name="connsiteX6" fmla="*/ 717949 w 918551"/>
              <a:gd name="connsiteY6" fmla="*/ 862196 h 1813076"/>
              <a:gd name="connsiteX7" fmla="*/ 399 w 918551"/>
              <a:gd name="connsiteY7" fmla="*/ 1811521 h 1813076"/>
              <a:gd name="connsiteX8" fmla="*/ 616349 w 918551"/>
              <a:gd name="connsiteY8" fmla="*/ 1071746 h 1813076"/>
              <a:gd name="connsiteX9" fmla="*/ 635399 w 918551"/>
              <a:gd name="connsiteY9" fmla="*/ 538346 h 1813076"/>
              <a:gd name="connsiteX10" fmla="*/ 536974 w 918551"/>
              <a:gd name="connsiteY10" fmla="*/ 4946 h 1813076"/>
              <a:gd name="connsiteX11" fmla="*/ 790974 w 918551"/>
              <a:gd name="connsiteY11" fmla="*/ 865371 h 1813076"/>
              <a:gd name="connsiteX12" fmla="*/ 679849 w 918551"/>
              <a:gd name="connsiteY12" fmla="*/ 439921 h 1813076"/>
              <a:gd name="connsiteX13" fmla="*/ 663974 w 918551"/>
              <a:gd name="connsiteY13" fmla="*/ 58921 h 1813076"/>
              <a:gd name="connsiteX14" fmla="*/ 768749 w 918551"/>
              <a:gd name="connsiteY14" fmla="*/ 201796 h 1813076"/>
              <a:gd name="connsiteX15" fmla="*/ 768749 w 918551"/>
              <a:gd name="connsiteY15" fmla="*/ 87496 h 1813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18551" h="1813076">
                <a:moveTo>
                  <a:pt x="768749" y="87496"/>
                </a:moveTo>
                <a:cubicBezTo>
                  <a:pt x="792032" y="146233"/>
                  <a:pt x="897337" y="407642"/>
                  <a:pt x="908449" y="554221"/>
                </a:cubicBezTo>
                <a:cubicBezTo>
                  <a:pt x="919562" y="700800"/>
                  <a:pt x="942845" y="790759"/>
                  <a:pt x="835424" y="966971"/>
                </a:cubicBezTo>
                <a:cubicBezTo>
                  <a:pt x="728003" y="1143184"/>
                  <a:pt x="381928" y="1474971"/>
                  <a:pt x="263924" y="1611496"/>
                </a:cubicBezTo>
                <a:cubicBezTo>
                  <a:pt x="145920" y="1748021"/>
                  <a:pt x="103586" y="1814167"/>
                  <a:pt x="127399" y="1786121"/>
                </a:cubicBezTo>
                <a:cubicBezTo>
                  <a:pt x="151211" y="1758075"/>
                  <a:pt x="308374" y="1597208"/>
                  <a:pt x="406799" y="1443221"/>
                </a:cubicBezTo>
                <a:cubicBezTo>
                  <a:pt x="505224" y="1289234"/>
                  <a:pt x="785682" y="800813"/>
                  <a:pt x="717949" y="862196"/>
                </a:cubicBezTo>
                <a:cubicBezTo>
                  <a:pt x="650216" y="923579"/>
                  <a:pt x="17332" y="1776596"/>
                  <a:pt x="399" y="1811521"/>
                </a:cubicBezTo>
                <a:cubicBezTo>
                  <a:pt x="-16534" y="1846446"/>
                  <a:pt x="510516" y="1283942"/>
                  <a:pt x="616349" y="1071746"/>
                </a:cubicBezTo>
                <a:cubicBezTo>
                  <a:pt x="722182" y="859550"/>
                  <a:pt x="648628" y="716146"/>
                  <a:pt x="635399" y="538346"/>
                </a:cubicBezTo>
                <a:cubicBezTo>
                  <a:pt x="622170" y="360546"/>
                  <a:pt x="511045" y="-49558"/>
                  <a:pt x="536974" y="4946"/>
                </a:cubicBezTo>
                <a:cubicBezTo>
                  <a:pt x="562903" y="59450"/>
                  <a:pt x="767161" y="792875"/>
                  <a:pt x="790974" y="865371"/>
                </a:cubicBezTo>
                <a:cubicBezTo>
                  <a:pt x="814787" y="937867"/>
                  <a:pt x="701016" y="574329"/>
                  <a:pt x="679849" y="439921"/>
                </a:cubicBezTo>
                <a:cubicBezTo>
                  <a:pt x="658682" y="305513"/>
                  <a:pt x="649157" y="98608"/>
                  <a:pt x="663974" y="58921"/>
                </a:cubicBezTo>
                <a:cubicBezTo>
                  <a:pt x="678791" y="19234"/>
                  <a:pt x="752345" y="193859"/>
                  <a:pt x="768749" y="201796"/>
                </a:cubicBezTo>
                <a:cubicBezTo>
                  <a:pt x="785153" y="209734"/>
                  <a:pt x="745466" y="28759"/>
                  <a:pt x="768749" y="8749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5" name="フリーフォーム: 図形 344">
            <a:extLst>
              <a:ext uri="{FF2B5EF4-FFF2-40B4-BE49-F238E27FC236}">
                <a16:creationId xmlns:a16="http://schemas.microsoft.com/office/drawing/2014/main" id="{1AEC0CB2-25B5-4621-A1B9-AEF60A78913D}"/>
              </a:ext>
            </a:extLst>
          </p:cNvPr>
          <p:cNvSpPr/>
          <p:nvPr/>
        </p:nvSpPr>
        <p:spPr>
          <a:xfrm>
            <a:off x="998548" y="6104002"/>
            <a:ext cx="2485982" cy="2259580"/>
          </a:xfrm>
          <a:custGeom>
            <a:avLst/>
            <a:gdLst>
              <a:gd name="connsiteX0" fmla="*/ 2485485 w 2485982"/>
              <a:gd name="connsiteY0" fmla="*/ 465 h 2259580"/>
              <a:gd name="connsiteX1" fmla="*/ 1943619 w 2485982"/>
              <a:gd name="connsiteY1" fmla="*/ 533865 h 2259580"/>
              <a:gd name="connsiteX2" fmla="*/ 2155285 w 2485982"/>
              <a:gd name="connsiteY2" fmla="*/ 372998 h 2259580"/>
              <a:gd name="connsiteX3" fmla="*/ 1922452 w 2485982"/>
              <a:gd name="connsiteY3" fmla="*/ 779398 h 2259580"/>
              <a:gd name="connsiteX4" fmla="*/ 1765819 w 2485982"/>
              <a:gd name="connsiteY4" fmla="*/ 978365 h 2259580"/>
              <a:gd name="connsiteX5" fmla="*/ 1888585 w 2485982"/>
              <a:gd name="connsiteY5" fmla="*/ 1020698 h 2259580"/>
              <a:gd name="connsiteX6" fmla="*/ 1833552 w 2485982"/>
              <a:gd name="connsiteY6" fmla="*/ 1499065 h 2259580"/>
              <a:gd name="connsiteX7" fmla="*/ 1571085 w 2485982"/>
              <a:gd name="connsiteY7" fmla="*/ 1638765 h 2259580"/>
              <a:gd name="connsiteX8" fmla="*/ 21685 w 2485982"/>
              <a:gd name="connsiteY8" fmla="*/ 2159465 h 2259580"/>
              <a:gd name="connsiteX9" fmla="*/ 741352 w 2485982"/>
              <a:gd name="connsiteY9" fmla="*/ 1935098 h 2259580"/>
              <a:gd name="connsiteX10" fmla="*/ 1829319 w 2485982"/>
              <a:gd name="connsiteY10" fmla="*/ 1714965 h 2259580"/>
              <a:gd name="connsiteX11" fmla="*/ 1359419 w 2485982"/>
              <a:gd name="connsiteY11" fmla="*/ 1858898 h 2259580"/>
              <a:gd name="connsiteX12" fmla="*/ 258752 w 2485982"/>
              <a:gd name="connsiteY12" fmla="*/ 2222965 h 2259580"/>
              <a:gd name="connsiteX13" fmla="*/ 1825085 w 2485982"/>
              <a:gd name="connsiteY13" fmla="*/ 1778465 h 2259580"/>
              <a:gd name="connsiteX14" fmla="*/ 360352 w 2485982"/>
              <a:gd name="connsiteY14" fmla="*/ 2252598 h 2259580"/>
              <a:gd name="connsiteX15" fmla="*/ 1075785 w 2485982"/>
              <a:gd name="connsiteY15" fmla="*/ 2049398 h 2259580"/>
              <a:gd name="connsiteX16" fmla="*/ 1985952 w 2485982"/>
              <a:gd name="connsiteY16" fmla="*/ 1880065 h 2259580"/>
              <a:gd name="connsiteX17" fmla="*/ 1067319 w 2485982"/>
              <a:gd name="connsiteY17" fmla="*/ 2239898 h 2259580"/>
              <a:gd name="connsiteX18" fmla="*/ 2151052 w 2485982"/>
              <a:gd name="connsiteY18" fmla="*/ 1761531 h 2259580"/>
              <a:gd name="connsiteX19" fmla="*/ 1736185 w 2485982"/>
              <a:gd name="connsiteY19" fmla="*/ 1858898 h 2259580"/>
              <a:gd name="connsiteX20" fmla="*/ 2307685 w 2485982"/>
              <a:gd name="connsiteY20" fmla="*/ 1118065 h 2259580"/>
              <a:gd name="connsiteX21" fmla="*/ 1833552 w 2485982"/>
              <a:gd name="connsiteY21" fmla="*/ 1494831 h 2259580"/>
              <a:gd name="connsiteX22" fmla="*/ 2354252 w 2485982"/>
              <a:gd name="connsiteY22" fmla="*/ 910631 h 2259580"/>
              <a:gd name="connsiteX23" fmla="*/ 2019819 w 2485982"/>
              <a:gd name="connsiteY23" fmla="*/ 1134998 h 2259580"/>
              <a:gd name="connsiteX24" fmla="*/ 2341552 w 2485982"/>
              <a:gd name="connsiteY24" fmla="*/ 728598 h 2259580"/>
              <a:gd name="connsiteX25" fmla="*/ 2096019 w 2485982"/>
              <a:gd name="connsiteY25" fmla="*/ 817498 h 2259580"/>
              <a:gd name="connsiteX26" fmla="*/ 2290752 w 2485982"/>
              <a:gd name="connsiteY26" fmla="*/ 419565 h 2259580"/>
              <a:gd name="connsiteX27" fmla="*/ 2045219 w 2485982"/>
              <a:gd name="connsiteY27" fmla="*/ 639698 h 2259580"/>
              <a:gd name="connsiteX28" fmla="*/ 2485485 w 2485982"/>
              <a:gd name="connsiteY28" fmla="*/ 465 h 225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485982" h="2259580">
                <a:moveTo>
                  <a:pt x="2485485" y="465"/>
                </a:moveTo>
                <a:cubicBezTo>
                  <a:pt x="2468552" y="-17174"/>
                  <a:pt x="1998652" y="471776"/>
                  <a:pt x="1943619" y="533865"/>
                </a:cubicBezTo>
                <a:cubicBezTo>
                  <a:pt x="1888586" y="595954"/>
                  <a:pt x="2158813" y="332076"/>
                  <a:pt x="2155285" y="372998"/>
                </a:cubicBezTo>
                <a:cubicBezTo>
                  <a:pt x="2151757" y="413920"/>
                  <a:pt x="1987363" y="678504"/>
                  <a:pt x="1922452" y="779398"/>
                </a:cubicBezTo>
                <a:cubicBezTo>
                  <a:pt x="1857541" y="880293"/>
                  <a:pt x="1771463" y="938148"/>
                  <a:pt x="1765819" y="978365"/>
                </a:cubicBezTo>
                <a:cubicBezTo>
                  <a:pt x="1760175" y="1018582"/>
                  <a:pt x="1877296" y="933915"/>
                  <a:pt x="1888585" y="1020698"/>
                </a:cubicBezTo>
                <a:cubicBezTo>
                  <a:pt x="1899874" y="1107481"/>
                  <a:pt x="1886469" y="1396054"/>
                  <a:pt x="1833552" y="1499065"/>
                </a:cubicBezTo>
                <a:cubicBezTo>
                  <a:pt x="1780635" y="1602076"/>
                  <a:pt x="1873063" y="1528698"/>
                  <a:pt x="1571085" y="1638765"/>
                </a:cubicBezTo>
                <a:cubicBezTo>
                  <a:pt x="1269107" y="1748832"/>
                  <a:pt x="159974" y="2110076"/>
                  <a:pt x="21685" y="2159465"/>
                </a:cubicBezTo>
                <a:cubicBezTo>
                  <a:pt x="-116604" y="2208854"/>
                  <a:pt x="440080" y="2009181"/>
                  <a:pt x="741352" y="1935098"/>
                </a:cubicBezTo>
                <a:cubicBezTo>
                  <a:pt x="1042624" y="1861015"/>
                  <a:pt x="1726308" y="1727665"/>
                  <a:pt x="1829319" y="1714965"/>
                </a:cubicBezTo>
                <a:cubicBezTo>
                  <a:pt x="1932330" y="1702265"/>
                  <a:pt x="1359419" y="1858898"/>
                  <a:pt x="1359419" y="1858898"/>
                </a:cubicBezTo>
                <a:cubicBezTo>
                  <a:pt x="1097658" y="1943565"/>
                  <a:pt x="181141" y="2236371"/>
                  <a:pt x="258752" y="2222965"/>
                </a:cubicBezTo>
                <a:cubicBezTo>
                  <a:pt x="336363" y="2209559"/>
                  <a:pt x="1808152" y="1773526"/>
                  <a:pt x="1825085" y="1778465"/>
                </a:cubicBezTo>
                <a:cubicBezTo>
                  <a:pt x="1842018" y="1783404"/>
                  <a:pt x="485235" y="2207443"/>
                  <a:pt x="360352" y="2252598"/>
                </a:cubicBezTo>
                <a:cubicBezTo>
                  <a:pt x="235469" y="2297753"/>
                  <a:pt x="804852" y="2111487"/>
                  <a:pt x="1075785" y="2049398"/>
                </a:cubicBezTo>
                <a:cubicBezTo>
                  <a:pt x="1346718" y="1987309"/>
                  <a:pt x="1987363" y="1848315"/>
                  <a:pt x="1985952" y="1880065"/>
                </a:cubicBezTo>
                <a:cubicBezTo>
                  <a:pt x="1984541" y="1911815"/>
                  <a:pt x="1039802" y="2259654"/>
                  <a:pt x="1067319" y="2239898"/>
                </a:cubicBezTo>
                <a:cubicBezTo>
                  <a:pt x="1094836" y="2220142"/>
                  <a:pt x="2039574" y="1825031"/>
                  <a:pt x="2151052" y="1761531"/>
                </a:cubicBezTo>
                <a:cubicBezTo>
                  <a:pt x="2262530" y="1698031"/>
                  <a:pt x="1710079" y="1966142"/>
                  <a:pt x="1736185" y="1858898"/>
                </a:cubicBezTo>
                <a:cubicBezTo>
                  <a:pt x="1762290" y="1751654"/>
                  <a:pt x="2291457" y="1178743"/>
                  <a:pt x="2307685" y="1118065"/>
                </a:cubicBezTo>
                <a:cubicBezTo>
                  <a:pt x="2323913" y="1057387"/>
                  <a:pt x="1825791" y="1529403"/>
                  <a:pt x="1833552" y="1494831"/>
                </a:cubicBezTo>
                <a:cubicBezTo>
                  <a:pt x="1841313" y="1460259"/>
                  <a:pt x="2323207" y="970603"/>
                  <a:pt x="2354252" y="910631"/>
                </a:cubicBezTo>
                <a:cubicBezTo>
                  <a:pt x="2385297" y="850659"/>
                  <a:pt x="2021936" y="1165337"/>
                  <a:pt x="2019819" y="1134998"/>
                </a:cubicBezTo>
                <a:cubicBezTo>
                  <a:pt x="2017702" y="1104659"/>
                  <a:pt x="2328852" y="781515"/>
                  <a:pt x="2341552" y="728598"/>
                </a:cubicBezTo>
                <a:cubicBezTo>
                  <a:pt x="2354252" y="675681"/>
                  <a:pt x="2104486" y="869003"/>
                  <a:pt x="2096019" y="817498"/>
                </a:cubicBezTo>
                <a:cubicBezTo>
                  <a:pt x="2087552" y="765993"/>
                  <a:pt x="2299219" y="449198"/>
                  <a:pt x="2290752" y="419565"/>
                </a:cubicBezTo>
                <a:cubicBezTo>
                  <a:pt x="2282285" y="389932"/>
                  <a:pt x="2008530" y="708137"/>
                  <a:pt x="2045219" y="639698"/>
                </a:cubicBezTo>
                <a:cubicBezTo>
                  <a:pt x="2081908" y="571259"/>
                  <a:pt x="2502418" y="18104"/>
                  <a:pt x="2485485" y="46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6" name="フリーフォーム: 図形 345">
            <a:extLst>
              <a:ext uri="{FF2B5EF4-FFF2-40B4-BE49-F238E27FC236}">
                <a16:creationId xmlns:a16="http://schemas.microsoft.com/office/drawing/2014/main" id="{48318921-2D26-42EC-A231-369D642A3BE7}"/>
              </a:ext>
            </a:extLst>
          </p:cNvPr>
          <p:cNvSpPr/>
          <p:nvPr/>
        </p:nvSpPr>
        <p:spPr>
          <a:xfrm>
            <a:off x="2957915" y="6072820"/>
            <a:ext cx="457776" cy="1487949"/>
          </a:xfrm>
          <a:custGeom>
            <a:avLst/>
            <a:gdLst>
              <a:gd name="connsiteX0" fmla="*/ 293285 w 457776"/>
              <a:gd name="connsiteY0" fmla="*/ 18947 h 1487949"/>
              <a:gd name="connsiteX1" fmla="*/ 432985 w 457776"/>
              <a:gd name="connsiteY1" fmla="*/ 920647 h 1487949"/>
              <a:gd name="connsiteX2" fmla="*/ 416052 w 457776"/>
              <a:gd name="connsiteY2" fmla="*/ 747080 h 1487949"/>
              <a:gd name="connsiteX3" fmla="*/ 26585 w 457776"/>
              <a:gd name="connsiteY3" fmla="*/ 1487913 h 1487949"/>
              <a:gd name="connsiteX4" fmla="*/ 403352 w 457776"/>
              <a:gd name="connsiteY4" fmla="*/ 780947 h 1487949"/>
              <a:gd name="connsiteX5" fmla="*/ 1185 w 457776"/>
              <a:gd name="connsiteY5" fmla="*/ 1119613 h 1487949"/>
              <a:gd name="connsiteX6" fmla="*/ 280585 w 457776"/>
              <a:gd name="connsiteY6" fmla="*/ 704747 h 1487949"/>
              <a:gd name="connsiteX7" fmla="*/ 297518 w 457776"/>
              <a:gd name="connsiteY7" fmla="*/ 336447 h 1487949"/>
              <a:gd name="connsiteX8" fmla="*/ 293285 w 457776"/>
              <a:gd name="connsiteY8" fmla="*/ 18947 h 148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776" h="1487949">
                <a:moveTo>
                  <a:pt x="293285" y="18947"/>
                </a:moveTo>
                <a:cubicBezTo>
                  <a:pt x="315863" y="116314"/>
                  <a:pt x="412524" y="799292"/>
                  <a:pt x="432985" y="920647"/>
                </a:cubicBezTo>
                <a:cubicBezTo>
                  <a:pt x="453446" y="1042002"/>
                  <a:pt x="483785" y="652536"/>
                  <a:pt x="416052" y="747080"/>
                </a:cubicBezTo>
                <a:cubicBezTo>
                  <a:pt x="348319" y="841624"/>
                  <a:pt x="28702" y="1482269"/>
                  <a:pt x="26585" y="1487913"/>
                </a:cubicBezTo>
                <a:cubicBezTo>
                  <a:pt x="24468" y="1493557"/>
                  <a:pt x="407585" y="842330"/>
                  <a:pt x="403352" y="780947"/>
                </a:cubicBezTo>
                <a:cubicBezTo>
                  <a:pt x="399119" y="719564"/>
                  <a:pt x="21646" y="1132313"/>
                  <a:pt x="1185" y="1119613"/>
                </a:cubicBezTo>
                <a:cubicBezTo>
                  <a:pt x="-19276" y="1106913"/>
                  <a:pt x="231196" y="835275"/>
                  <a:pt x="280585" y="704747"/>
                </a:cubicBezTo>
                <a:cubicBezTo>
                  <a:pt x="329974" y="574219"/>
                  <a:pt x="297518" y="447219"/>
                  <a:pt x="297518" y="336447"/>
                </a:cubicBezTo>
                <a:cubicBezTo>
                  <a:pt x="297518" y="225675"/>
                  <a:pt x="270707" y="-78420"/>
                  <a:pt x="293285" y="1894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7" name="フリーフォーム: 図形 346">
            <a:extLst>
              <a:ext uri="{FF2B5EF4-FFF2-40B4-BE49-F238E27FC236}">
                <a16:creationId xmlns:a16="http://schemas.microsoft.com/office/drawing/2014/main" id="{EA62DCBF-FBC2-4A85-9240-38EA83BE7AE3}"/>
              </a:ext>
            </a:extLst>
          </p:cNvPr>
          <p:cNvSpPr/>
          <p:nvPr/>
        </p:nvSpPr>
        <p:spPr>
          <a:xfrm>
            <a:off x="2976243" y="3113981"/>
            <a:ext cx="2136225" cy="1450011"/>
          </a:xfrm>
          <a:custGeom>
            <a:avLst/>
            <a:gdLst>
              <a:gd name="connsiteX0" fmla="*/ 2134237 w 2136225"/>
              <a:gd name="connsiteY0" fmla="*/ 381059 h 1450011"/>
              <a:gd name="connsiteX1" fmla="*/ 1854837 w 2136225"/>
              <a:gd name="connsiteY1" fmla="*/ 59 h 1450011"/>
              <a:gd name="connsiteX2" fmla="*/ 513717 w 2136225"/>
              <a:gd name="connsiteY2" fmla="*/ 350579 h 1450011"/>
              <a:gd name="connsiteX3" fmla="*/ 996317 w 2136225"/>
              <a:gd name="connsiteY3" fmla="*/ 188019 h 1450011"/>
              <a:gd name="connsiteX4" fmla="*/ 637 w 2136225"/>
              <a:gd name="connsiteY4" fmla="*/ 889059 h 1450011"/>
              <a:gd name="connsiteX5" fmla="*/ 838837 w 2136225"/>
              <a:gd name="connsiteY5" fmla="*/ 396299 h 1450011"/>
              <a:gd name="connsiteX6" fmla="*/ 432437 w 2136225"/>
              <a:gd name="connsiteY6" fmla="*/ 767139 h 1450011"/>
              <a:gd name="connsiteX7" fmla="*/ 147957 w 2136225"/>
              <a:gd name="connsiteY7" fmla="*/ 1447859 h 1450011"/>
              <a:gd name="connsiteX8" fmla="*/ 793117 w 2136225"/>
              <a:gd name="connsiteY8" fmla="*/ 523299 h 1450011"/>
              <a:gd name="connsiteX9" fmla="*/ 1448437 w 2136225"/>
              <a:gd name="connsiteY9" fmla="*/ 193099 h 1450011"/>
              <a:gd name="connsiteX10" fmla="*/ 1814197 w 2136225"/>
              <a:gd name="connsiteY10" fmla="*/ 436939 h 1450011"/>
              <a:gd name="connsiteX11" fmla="*/ 1610997 w 2136225"/>
              <a:gd name="connsiteY11" fmla="*/ 121979 h 1450011"/>
              <a:gd name="connsiteX12" fmla="*/ 1961517 w 2136225"/>
              <a:gd name="connsiteY12" fmla="*/ 299779 h 1450011"/>
              <a:gd name="connsiteX13" fmla="*/ 2134237 w 2136225"/>
              <a:gd name="connsiteY13" fmla="*/ 381059 h 1450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36225" h="1450011">
                <a:moveTo>
                  <a:pt x="2134237" y="381059"/>
                </a:moveTo>
                <a:cubicBezTo>
                  <a:pt x="2116457" y="331106"/>
                  <a:pt x="2124924" y="5139"/>
                  <a:pt x="1854837" y="59"/>
                </a:cubicBezTo>
                <a:cubicBezTo>
                  <a:pt x="1584750" y="-5021"/>
                  <a:pt x="656804" y="319252"/>
                  <a:pt x="513717" y="350579"/>
                </a:cubicBezTo>
                <a:cubicBezTo>
                  <a:pt x="370630" y="381906"/>
                  <a:pt x="1081830" y="98272"/>
                  <a:pt x="996317" y="188019"/>
                </a:cubicBezTo>
                <a:cubicBezTo>
                  <a:pt x="910804" y="277766"/>
                  <a:pt x="26884" y="854346"/>
                  <a:pt x="637" y="889059"/>
                </a:cubicBezTo>
                <a:cubicBezTo>
                  <a:pt x="-25610" y="923772"/>
                  <a:pt x="766870" y="416619"/>
                  <a:pt x="838837" y="396299"/>
                </a:cubicBezTo>
                <a:cubicBezTo>
                  <a:pt x="910804" y="375979"/>
                  <a:pt x="547584" y="591879"/>
                  <a:pt x="432437" y="767139"/>
                </a:cubicBezTo>
                <a:cubicBezTo>
                  <a:pt x="317290" y="942399"/>
                  <a:pt x="87844" y="1488499"/>
                  <a:pt x="147957" y="1447859"/>
                </a:cubicBezTo>
                <a:cubicBezTo>
                  <a:pt x="208070" y="1407219"/>
                  <a:pt x="576370" y="732426"/>
                  <a:pt x="793117" y="523299"/>
                </a:cubicBezTo>
                <a:cubicBezTo>
                  <a:pt x="1009864" y="314172"/>
                  <a:pt x="1278257" y="207492"/>
                  <a:pt x="1448437" y="193099"/>
                </a:cubicBezTo>
                <a:cubicBezTo>
                  <a:pt x="1618617" y="178706"/>
                  <a:pt x="1787104" y="448792"/>
                  <a:pt x="1814197" y="436939"/>
                </a:cubicBezTo>
                <a:cubicBezTo>
                  <a:pt x="1841290" y="425086"/>
                  <a:pt x="1586444" y="144839"/>
                  <a:pt x="1610997" y="121979"/>
                </a:cubicBezTo>
                <a:cubicBezTo>
                  <a:pt x="1635550" y="99119"/>
                  <a:pt x="1876004" y="258292"/>
                  <a:pt x="1961517" y="299779"/>
                </a:cubicBezTo>
                <a:cubicBezTo>
                  <a:pt x="2047030" y="341266"/>
                  <a:pt x="2152017" y="431012"/>
                  <a:pt x="2134237" y="38105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8" name="フリーフォーム: 図形 347">
            <a:extLst>
              <a:ext uri="{FF2B5EF4-FFF2-40B4-BE49-F238E27FC236}">
                <a16:creationId xmlns:a16="http://schemas.microsoft.com/office/drawing/2014/main" id="{B68DA8A4-8E3E-4FBD-848B-4C515A534BAF}"/>
              </a:ext>
            </a:extLst>
          </p:cNvPr>
          <p:cNvSpPr/>
          <p:nvPr/>
        </p:nvSpPr>
        <p:spPr>
          <a:xfrm>
            <a:off x="3275569" y="2680686"/>
            <a:ext cx="1908749" cy="877421"/>
          </a:xfrm>
          <a:custGeom>
            <a:avLst/>
            <a:gdLst>
              <a:gd name="connsiteX0" fmla="*/ 1900951 w 1908749"/>
              <a:gd name="connsiteY0" fmla="*/ 392714 h 877421"/>
              <a:gd name="connsiteX1" fmla="*/ 1611391 w 1908749"/>
              <a:gd name="connsiteY1" fmla="*/ 6634 h 877421"/>
              <a:gd name="connsiteX2" fmla="*/ 1585991 w 1908749"/>
              <a:gd name="connsiteY2" fmla="*/ 153954 h 877421"/>
              <a:gd name="connsiteX3" fmla="*/ 1154191 w 1908749"/>
              <a:gd name="connsiteY3" fmla="*/ 225074 h 877421"/>
              <a:gd name="connsiteX4" fmla="*/ 437911 w 1908749"/>
              <a:gd name="connsiteY4" fmla="*/ 443514 h 877421"/>
              <a:gd name="connsiteX5" fmla="*/ 1184671 w 1908749"/>
              <a:gd name="connsiteY5" fmla="*/ 169194 h 877421"/>
              <a:gd name="connsiteX6" fmla="*/ 473471 w 1908749"/>
              <a:gd name="connsiteY6" fmla="*/ 580674 h 877421"/>
              <a:gd name="connsiteX7" fmla="*/ 26431 w 1908749"/>
              <a:gd name="connsiteY7" fmla="*/ 870234 h 877421"/>
              <a:gd name="connsiteX8" fmla="*/ 1255791 w 1908749"/>
              <a:gd name="connsiteY8" fmla="*/ 280954 h 877421"/>
              <a:gd name="connsiteX9" fmla="*/ 1900951 w 1908749"/>
              <a:gd name="connsiteY9" fmla="*/ 392714 h 877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08749" h="877421">
                <a:moveTo>
                  <a:pt x="1900951" y="392714"/>
                </a:moveTo>
                <a:cubicBezTo>
                  <a:pt x="1960218" y="346994"/>
                  <a:pt x="1663884" y="46427"/>
                  <a:pt x="1611391" y="6634"/>
                </a:cubicBezTo>
                <a:cubicBezTo>
                  <a:pt x="1558898" y="-33159"/>
                  <a:pt x="1662191" y="117547"/>
                  <a:pt x="1585991" y="153954"/>
                </a:cubicBezTo>
                <a:cubicBezTo>
                  <a:pt x="1509791" y="190361"/>
                  <a:pt x="1345538" y="176814"/>
                  <a:pt x="1154191" y="225074"/>
                </a:cubicBezTo>
                <a:cubicBezTo>
                  <a:pt x="962844" y="273334"/>
                  <a:pt x="432831" y="452827"/>
                  <a:pt x="437911" y="443514"/>
                </a:cubicBezTo>
                <a:cubicBezTo>
                  <a:pt x="442991" y="434201"/>
                  <a:pt x="1178744" y="146334"/>
                  <a:pt x="1184671" y="169194"/>
                </a:cubicBezTo>
                <a:cubicBezTo>
                  <a:pt x="1190598" y="192054"/>
                  <a:pt x="666511" y="463834"/>
                  <a:pt x="473471" y="580674"/>
                </a:cubicBezTo>
                <a:cubicBezTo>
                  <a:pt x="280431" y="697514"/>
                  <a:pt x="-103956" y="920187"/>
                  <a:pt x="26431" y="870234"/>
                </a:cubicBezTo>
                <a:cubicBezTo>
                  <a:pt x="156818" y="820281"/>
                  <a:pt x="935751" y="363081"/>
                  <a:pt x="1255791" y="280954"/>
                </a:cubicBezTo>
                <a:cubicBezTo>
                  <a:pt x="1575831" y="198827"/>
                  <a:pt x="1841684" y="438434"/>
                  <a:pt x="1900951" y="39271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9" name="フリーフォーム: 図形 348">
            <a:extLst>
              <a:ext uri="{FF2B5EF4-FFF2-40B4-BE49-F238E27FC236}">
                <a16:creationId xmlns:a16="http://schemas.microsoft.com/office/drawing/2014/main" id="{30346867-AAB2-44F5-B7EF-29BBEB2563E6}"/>
              </a:ext>
            </a:extLst>
          </p:cNvPr>
          <p:cNvSpPr/>
          <p:nvPr/>
        </p:nvSpPr>
        <p:spPr>
          <a:xfrm>
            <a:off x="2380528" y="7206074"/>
            <a:ext cx="1582447" cy="2161190"/>
          </a:xfrm>
          <a:custGeom>
            <a:avLst/>
            <a:gdLst>
              <a:gd name="connsiteX0" fmla="*/ 1575522 w 1582447"/>
              <a:gd name="connsiteY0" fmla="*/ 1176 h 2161190"/>
              <a:gd name="connsiteX1" fmla="*/ 1264372 w 1582447"/>
              <a:gd name="connsiteY1" fmla="*/ 718726 h 2161190"/>
              <a:gd name="connsiteX2" fmla="*/ 1391372 w 1582447"/>
              <a:gd name="connsiteY2" fmla="*/ 521876 h 2161190"/>
              <a:gd name="connsiteX3" fmla="*/ 1264372 w 1582447"/>
              <a:gd name="connsiteY3" fmla="*/ 1042576 h 2161190"/>
              <a:gd name="connsiteX4" fmla="*/ 1042122 w 1582447"/>
              <a:gd name="connsiteY4" fmla="*/ 1366426 h 2161190"/>
              <a:gd name="connsiteX5" fmla="*/ 273772 w 1582447"/>
              <a:gd name="connsiteY5" fmla="*/ 2153826 h 2161190"/>
              <a:gd name="connsiteX6" fmla="*/ 711922 w 1582447"/>
              <a:gd name="connsiteY6" fmla="*/ 1747426 h 2161190"/>
              <a:gd name="connsiteX7" fmla="*/ 1111972 w 1582447"/>
              <a:gd name="connsiteY7" fmla="*/ 1525176 h 2161190"/>
              <a:gd name="connsiteX8" fmla="*/ 203922 w 1582447"/>
              <a:gd name="connsiteY8" fmla="*/ 1912526 h 2161190"/>
              <a:gd name="connsiteX9" fmla="*/ 38822 w 1582447"/>
              <a:gd name="connsiteY9" fmla="*/ 1956976 h 2161190"/>
              <a:gd name="connsiteX10" fmla="*/ 756372 w 1582447"/>
              <a:gd name="connsiteY10" fmla="*/ 1607726 h 2161190"/>
              <a:gd name="connsiteX11" fmla="*/ 1105622 w 1582447"/>
              <a:gd name="connsiteY11" fmla="*/ 1125126 h 2161190"/>
              <a:gd name="connsiteX12" fmla="*/ 1245322 w 1582447"/>
              <a:gd name="connsiteY12" fmla="*/ 356776 h 2161190"/>
              <a:gd name="connsiteX13" fmla="*/ 908772 w 1582447"/>
              <a:gd name="connsiteY13" fmla="*/ 915576 h 2161190"/>
              <a:gd name="connsiteX14" fmla="*/ 1575522 w 1582447"/>
              <a:gd name="connsiteY14" fmla="*/ 1176 h 2161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82447" h="2161190">
                <a:moveTo>
                  <a:pt x="1575522" y="1176"/>
                </a:moveTo>
                <a:cubicBezTo>
                  <a:pt x="1634789" y="-31632"/>
                  <a:pt x="1295064" y="631943"/>
                  <a:pt x="1264372" y="718726"/>
                </a:cubicBezTo>
                <a:cubicBezTo>
                  <a:pt x="1233680" y="805509"/>
                  <a:pt x="1391372" y="467901"/>
                  <a:pt x="1391372" y="521876"/>
                </a:cubicBezTo>
                <a:cubicBezTo>
                  <a:pt x="1391372" y="575851"/>
                  <a:pt x="1322580" y="901818"/>
                  <a:pt x="1264372" y="1042576"/>
                </a:cubicBezTo>
                <a:cubicBezTo>
                  <a:pt x="1206164" y="1183334"/>
                  <a:pt x="1207222" y="1181218"/>
                  <a:pt x="1042122" y="1366426"/>
                </a:cubicBezTo>
                <a:cubicBezTo>
                  <a:pt x="877022" y="1551634"/>
                  <a:pt x="328805" y="2090326"/>
                  <a:pt x="273772" y="2153826"/>
                </a:cubicBezTo>
                <a:cubicBezTo>
                  <a:pt x="218739" y="2217326"/>
                  <a:pt x="572222" y="1852201"/>
                  <a:pt x="711922" y="1747426"/>
                </a:cubicBezTo>
                <a:cubicBezTo>
                  <a:pt x="851622" y="1642651"/>
                  <a:pt x="1196639" y="1497659"/>
                  <a:pt x="1111972" y="1525176"/>
                </a:cubicBezTo>
                <a:cubicBezTo>
                  <a:pt x="1027305" y="1552693"/>
                  <a:pt x="382780" y="1840559"/>
                  <a:pt x="203922" y="1912526"/>
                </a:cubicBezTo>
                <a:cubicBezTo>
                  <a:pt x="25064" y="1984493"/>
                  <a:pt x="-53253" y="2007776"/>
                  <a:pt x="38822" y="1956976"/>
                </a:cubicBezTo>
                <a:cubicBezTo>
                  <a:pt x="130897" y="1906176"/>
                  <a:pt x="578572" y="1746368"/>
                  <a:pt x="756372" y="1607726"/>
                </a:cubicBezTo>
                <a:cubicBezTo>
                  <a:pt x="934172" y="1469084"/>
                  <a:pt x="1024130" y="1333618"/>
                  <a:pt x="1105622" y="1125126"/>
                </a:cubicBezTo>
                <a:cubicBezTo>
                  <a:pt x="1187114" y="916634"/>
                  <a:pt x="1278130" y="391701"/>
                  <a:pt x="1245322" y="356776"/>
                </a:cubicBezTo>
                <a:cubicBezTo>
                  <a:pt x="1212514" y="321851"/>
                  <a:pt x="854797" y="969551"/>
                  <a:pt x="908772" y="915576"/>
                </a:cubicBezTo>
                <a:cubicBezTo>
                  <a:pt x="962747" y="861601"/>
                  <a:pt x="1516255" y="33984"/>
                  <a:pt x="1575522" y="117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0" name="フリーフォーム: 図形 349">
            <a:extLst>
              <a:ext uri="{FF2B5EF4-FFF2-40B4-BE49-F238E27FC236}">
                <a16:creationId xmlns:a16="http://schemas.microsoft.com/office/drawing/2014/main" id="{C25B8D80-6F08-4175-AA57-3A86C116E3AD}"/>
              </a:ext>
            </a:extLst>
          </p:cNvPr>
          <p:cNvSpPr/>
          <p:nvPr/>
        </p:nvSpPr>
        <p:spPr>
          <a:xfrm>
            <a:off x="2120773" y="7314603"/>
            <a:ext cx="1450323" cy="1575585"/>
          </a:xfrm>
          <a:custGeom>
            <a:avLst/>
            <a:gdLst>
              <a:gd name="connsiteX0" fmla="*/ 1441577 w 1450323"/>
              <a:gd name="connsiteY0" fmla="*/ 597 h 1575585"/>
              <a:gd name="connsiteX1" fmla="*/ 857377 w 1450323"/>
              <a:gd name="connsiteY1" fmla="*/ 521297 h 1575585"/>
              <a:gd name="connsiteX2" fmla="*/ 127 w 1450323"/>
              <a:gd name="connsiteY2" fmla="*/ 1156297 h 1575585"/>
              <a:gd name="connsiteX3" fmla="*/ 793877 w 1450323"/>
              <a:gd name="connsiteY3" fmla="*/ 648297 h 1575585"/>
              <a:gd name="connsiteX4" fmla="*/ 920877 w 1450323"/>
              <a:gd name="connsiteY4" fmla="*/ 597497 h 1575585"/>
              <a:gd name="connsiteX5" fmla="*/ 590677 w 1450323"/>
              <a:gd name="connsiteY5" fmla="*/ 813397 h 1575585"/>
              <a:gd name="connsiteX6" fmla="*/ 228727 w 1450323"/>
              <a:gd name="connsiteY6" fmla="*/ 1162647 h 1575585"/>
              <a:gd name="connsiteX7" fmla="*/ 692277 w 1450323"/>
              <a:gd name="connsiteY7" fmla="*/ 826097 h 1575585"/>
              <a:gd name="connsiteX8" fmla="*/ 228727 w 1450323"/>
              <a:gd name="connsiteY8" fmla="*/ 1315047 h 1575585"/>
              <a:gd name="connsiteX9" fmla="*/ 946277 w 1450323"/>
              <a:gd name="connsiteY9" fmla="*/ 800697 h 1575585"/>
              <a:gd name="connsiteX10" fmla="*/ 158877 w 1450323"/>
              <a:gd name="connsiteY10" fmla="*/ 1575397 h 1575585"/>
              <a:gd name="connsiteX11" fmla="*/ 1143127 w 1450323"/>
              <a:gd name="connsiteY11" fmla="*/ 718147 h 1575585"/>
              <a:gd name="connsiteX12" fmla="*/ 914527 w 1450323"/>
              <a:gd name="connsiteY12" fmla="*/ 876897 h 1575585"/>
              <a:gd name="connsiteX13" fmla="*/ 1295527 w 1450323"/>
              <a:gd name="connsiteY13" fmla="*/ 514947 h 1575585"/>
              <a:gd name="connsiteX14" fmla="*/ 1212977 w 1450323"/>
              <a:gd name="connsiteY14" fmla="*/ 419697 h 1575585"/>
              <a:gd name="connsiteX15" fmla="*/ 1441577 w 1450323"/>
              <a:gd name="connsiteY15" fmla="*/ 597 h 1575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50323" h="1575585">
                <a:moveTo>
                  <a:pt x="1441577" y="597"/>
                </a:moveTo>
                <a:cubicBezTo>
                  <a:pt x="1382310" y="17530"/>
                  <a:pt x="1097619" y="328680"/>
                  <a:pt x="857377" y="521297"/>
                </a:cubicBezTo>
                <a:cubicBezTo>
                  <a:pt x="617135" y="713914"/>
                  <a:pt x="10710" y="1135130"/>
                  <a:pt x="127" y="1156297"/>
                </a:cubicBezTo>
                <a:cubicBezTo>
                  <a:pt x="-10456" y="1177464"/>
                  <a:pt x="640419" y="741430"/>
                  <a:pt x="793877" y="648297"/>
                </a:cubicBezTo>
                <a:cubicBezTo>
                  <a:pt x="947335" y="555164"/>
                  <a:pt x="954744" y="569980"/>
                  <a:pt x="920877" y="597497"/>
                </a:cubicBezTo>
                <a:cubicBezTo>
                  <a:pt x="887010" y="625014"/>
                  <a:pt x="706035" y="719205"/>
                  <a:pt x="590677" y="813397"/>
                </a:cubicBezTo>
                <a:cubicBezTo>
                  <a:pt x="475319" y="907589"/>
                  <a:pt x="211794" y="1160530"/>
                  <a:pt x="228727" y="1162647"/>
                </a:cubicBezTo>
                <a:cubicBezTo>
                  <a:pt x="245660" y="1164764"/>
                  <a:pt x="692277" y="800697"/>
                  <a:pt x="692277" y="826097"/>
                </a:cubicBezTo>
                <a:cubicBezTo>
                  <a:pt x="692277" y="851497"/>
                  <a:pt x="186394" y="1319280"/>
                  <a:pt x="228727" y="1315047"/>
                </a:cubicBezTo>
                <a:cubicBezTo>
                  <a:pt x="271060" y="1310814"/>
                  <a:pt x="957919" y="757305"/>
                  <a:pt x="946277" y="800697"/>
                </a:cubicBezTo>
                <a:cubicBezTo>
                  <a:pt x="934635" y="844089"/>
                  <a:pt x="126069" y="1589155"/>
                  <a:pt x="158877" y="1575397"/>
                </a:cubicBezTo>
                <a:cubicBezTo>
                  <a:pt x="191685" y="1561639"/>
                  <a:pt x="1017185" y="834564"/>
                  <a:pt x="1143127" y="718147"/>
                </a:cubicBezTo>
                <a:cubicBezTo>
                  <a:pt x="1269069" y="601730"/>
                  <a:pt x="889127" y="910764"/>
                  <a:pt x="914527" y="876897"/>
                </a:cubicBezTo>
                <a:cubicBezTo>
                  <a:pt x="939927" y="843030"/>
                  <a:pt x="1245785" y="591147"/>
                  <a:pt x="1295527" y="514947"/>
                </a:cubicBezTo>
                <a:cubicBezTo>
                  <a:pt x="1345269" y="438747"/>
                  <a:pt x="1185460" y="507539"/>
                  <a:pt x="1212977" y="419697"/>
                </a:cubicBezTo>
                <a:cubicBezTo>
                  <a:pt x="1240494" y="331855"/>
                  <a:pt x="1500844" y="-16336"/>
                  <a:pt x="1441577" y="59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1" name="フリーフォーム: 図形 350">
            <a:extLst>
              <a:ext uri="{FF2B5EF4-FFF2-40B4-BE49-F238E27FC236}">
                <a16:creationId xmlns:a16="http://schemas.microsoft.com/office/drawing/2014/main" id="{7D6D18D4-6C43-455B-B0CC-0CED52916110}"/>
              </a:ext>
            </a:extLst>
          </p:cNvPr>
          <p:cNvSpPr/>
          <p:nvPr/>
        </p:nvSpPr>
        <p:spPr>
          <a:xfrm>
            <a:off x="2031665" y="6940026"/>
            <a:ext cx="2015069" cy="2548526"/>
          </a:xfrm>
          <a:custGeom>
            <a:avLst/>
            <a:gdLst>
              <a:gd name="connsiteX0" fmla="*/ 1594185 w 2015069"/>
              <a:gd name="connsiteY0" fmla="*/ 311674 h 2548526"/>
              <a:gd name="connsiteX1" fmla="*/ 1124285 w 2015069"/>
              <a:gd name="connsiteY1" fmla="*/ 1308624 h 2548526"/>
              <a:gd name="connsiteX2" fmla="*/ 286085 w 2015069"/>
              <a:gd name="connsiteY2" fmla="*/ 1867424 h 2548526"/>
              <a:gd name="connsiteX3" fmla="*/ 1225885 w 2015069"/>
              <a:gd name="connsiteY3" fmla="*/ 1257824 h 2548526"/>
              <a:gd name="connsiteX4" fmla="*/ 559135 w 2015069"/>
              <a:gd name="connsiteY4" fmla="*/ 1715024 h 2548526"/>
              <a:gd name="connsiteX5" fmla="*/ 965535 w 2015069"/>
              <a:gd name="connsiteY5" fmla="*/ 1619774 h 2548526"/>
              <a:gd name="connsiteX6" fmla="*/ 298785 w 2015069"/>
              <a:gd name="connsiteY6" fmla="*/ 2146824 h 2548526"/>
              <a:gd name="connsiteX7" fmla="*/ 800435 w 2015069"/>
              <a:gd name="connsiteY7" fmla="*/ 1708674 h 2548526"/>
              <a:gd name="connsiteX8" fmla="*/ 482935 w 2015069"/>
              <a:gd name="connsiteY8" fmla="*/ 2083324 h 2548526"/>
              <a:gd name="connsiteX9" fmla="*/ 362285 w 2015069"/>
              <a:gd name="connsiteY9" fmla="*/ 1899174 h 2548526"/>
              <a:gd name="connsiteX10" fmla="*/ 235285 w 2015069"/>
              <a:gd name="connsiteY10" fmla="*/ 1962674 h 2548526"/>
              <a:gd name="connsiteX11" fmla="*/ 1029035 w 2015069"/>
              <a:gd name="connsiteY11" fmla="*/ 1454674 h 2548526"/>
              <a:gd name="connsiteX12" fmla="*/ 335 w 2015069"/>
              <a:gd name="connsiteY12" fmla="*/ 2540524 h 2548526"/>
              <a:gd name="connsiteX13" fmla="*/ 921085 w 2015069"/>
              <a:gd name="connsiteY13" fmla="*/ 1918224 h 2548526"/>
              <a:gd name="connsiteX14" fmla="*/ 1365585 w 2015069"/>
              <a:gd name="connsiteY14" fmla="*/ 1359424 h 2548526"/>
              <a:gd name="connsiteX15" fmla="*/ 876635 w 2015069"/>
              <a:gd name="connsiteY15" fmla="*/ 1949974 h 2548526"/>
              <a:gd name="connsiteX16" fmla="*/ 2013285 w 2015069"/>
              <a:gd name="connsiteY16" fmla="*/ 524 h 2548526"/>
              <a:gd name="connsiteX17" fmla="*/ 1149685 w 2015069"/>
              <a:gd name="connsiteY17" fmla="*/ 1740424 h 2548526"/>
              <a:gd name="connsiteX18" fmla="*/ 1594185 w 2015069"/>
              <a:gd name="connsiteY18" fmla="*/ 311674 h 254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15069" h="2548526">
                <a:moveTo>
                  <a:pt x="1594185" y="311674"/>
                </a:moveTo>
                <a:cubicBezTo>
                  <a:pt x="1589952" y="239707"/>
                  <a:pt x="1342302" y="1049332"/>
                  <a:pt x="1124285" y="1308624"/>
                </a:cubicBezTo>
                <a:cubicBezTo>
                  <a:pt x="906268" y="1567916"/>
                  <a:pt x="269152" y="1875891"/>
                  <a:pt x="286085" y="1867424"/>
                </a:cubicBezTo>
                <a:cubicBezTo>
                  <a:pt x="303018" y="1858957"/>
                  <a:pt x="1180377" y="1283224"/>
                  <a:pt x="1225885" y="1257824"/>
                </a:cubicBezTo>
                <a:cubicBezTo>
                  <a:pt x="1271393" y="1232424"/>
                  <a:pt x="602527" y="1654699"/>
                  <a:pt x="559135" y="1715024"/>
                </a:cubicBezTo>
                <a:cubicBezTo>
                  <a:pt x="515743" y="1775349"/>
                  <a:pt x="1008927" y="1547807"/>
                  <a:pt x="965535" y="1619774"/>
                </a:cubicBezTo>
                <a:cubicBezTo>
                  <a:pt x="922143" y="1691741"/>
                  <a:pt x="326302" y="2132007"/>
                  <a:pt x="298785" y="2146824"/>
                </a:cubicBezTo>
                <a:cubicBezTo>
                  <a:pt x="271268" y="2161641"/>
                  <a:pt x="769743" y="1719257"/>
                  <a:pt x="800435" y="1708674"/>
                </a:cubicBezTo>
                <a:cubicBezTo>
                  <a:pt x="831127" y="1698091"/>
                  <a:pt x="555960" y="2051574"/>
                  <a:pt x="482935" y="2083324"/>
                </a:cubicBezTo>
                <a:cubicBezTo>
                  <a:pt x="409910" y="2115074"/>
                  <a:pt x="403560" y="1919282"/>
                  <a:pt x="362285" y="1899174"/>
                </a:cubicBezTo>
                <a:cubicBezTo>
                  <a:pt x="321010" y="1879066"/>
                  <a:pt x="124160" y="2036757"/>
                  <a:pt x="235285" y="1962674"/>
                </a:cubicBezTo>
                <a:cubicBezTo>
                  <a:pt x="346410" y="1888591"/>
                  <a:pt x="1068193" y="1358366"/>
                  <a:pt x="1029035" y="1454674"/>
                </a:cubicBezTo>
                <a:cubicBezTo>
                  <a:pt x="989877" y="1550982"/>
                  <a:pt x="18327" y="2463266"/>
                  <a:pt x="335" y="2540524"/>
                </a:cubicBezTo>
                <a:cubicBezTo>
                  <a:pt x="-17657" y="2617782"/>
                  <a:pt x="693543" y="2115074"/>
                  <a:pt x="921085" y="1918224"/>
                </a:cubicBezTo>
                <a:cubicBezTo>
                  <a:pt x="1148627" y="1721374"/>
                  <a:pt x="1372993" y="1354132"/>
                  <a:pt x="1365585" y="1359424"/>
                </a:cubicBezTo>
                <a:cubicBezTo>
                  <a:pt x="1358177" y="1364716"/>
                  <a:pt x="768685" y="2176457"/>
                  <a:pt x="876635" y="1949974"/>
                </a:cubicBezTo>
                <a:cubicBezTo>
                  <a:pt x="984585" y="1723491"/>
                  <a:pt x="1967777" y="35449"/>
                  <a:pt x="2013285" y="524"/>
                </a:cubicBezTo>
                <a:cubicBezTo>
                  <a:pt x="2058793" y="-34401"/>
                  <a:pt x="1219535" y="1687507"/>
                  <a:pt x="1149685" y="1740424"/>
                </a:cubicBezTo>
                <a:cubicBezTo>
                  <a:pt x="1079835" y="1793341"/>
                  <a:pt x="1598418" y="383641"/>
                  <a:pt x="1594185" y="31167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3" name="フリーフォーム: 図形 352">
            <a:extLst>
              <a:ext uri="{FF2B5EF4-FFF2-40B4-BE49-F238E27FC236}">
                <a16:creationId xmlns:a16="http://schemas.microsoft.com/office/drawing/2014/main" id="{C5A7E813-5111-404F-9FC4-C79FC635F7CC}"/>
              </a:ext>
            </a:extLst>
          </p:cNvPr>
          <p:cNvSpPr/>
          <p:nvPr/>
        </p:nvSpPr>
        <p:spPr>
          <a:xfrm>
            <a:off x="4461351" y="2907399"/>
            <a:ext cx="1745315" cy="953516"/>
          </a:xfrm>
          <a:custGeom>
            <a:avLst/>
            <a:gdLst>
              <a:gd name="connsiteX0" fmla="*/ 161449 w 1745315"/>
              <a:gd name="connsiteY0" fmla="*/ 39001 h 953516"/>
              <a:gd name="connsiteX1" fmla="*/ 876882 w 1745315"/>
              <a:gd name="connsiteY1" fmla="*/ 13601 h 953516"/>
              <a:gd name="connsiteX2" fmla="*/ 1232482 w 1745315"/>
              <a:gd name="connsiteY2" fmla="*/ 242201 h 953516"/>
              <a:gd name="connsiteX3" fmla="*/ 1207082 w 1745315"/>
              <a:gd name="connsiteY3" fmla="*/ 170234 h 953516"/>
              <a:gd name="connsiteX4" fmla="*/ 1596549 w 1745315"/>
              <a:gd name="connsiteY4" fmla="*/ 695168 h 953516"/>
              <a:gd name="connsiteX5" fmla="*/ 1486482 w 1745315"/>
              <a:gd name="connsiteY5" fmla="*/ 597801 h 953516"/>
              <a:gd name="connsiteX6" fmla="*/ 1744716 w 1745315"/>
              <a:gd name="connsiteY6" fmla="*/ 953401 h 953516"/>
              <a:gd name="connsiteX7" fmla="*/ 1541516 w 1745315"/>
              <a:gd name="connsiteY7" fmla="*/ 631668 h 953516"/>
              <a:gd name="connsiteX8" fmla="*/ 1054682 w 1745315"/>
              <a:gd name="connsiteY8" fmla="*/ 204101 h 953516"/>
              <a:gd name="connsiteX9" fmla="*/ 1003882 w 1745315"/>
              <a:gd name="connsiteY9" fmla="*/ 161768 h 953516"/>
              <a:gd name="connsiteX10" fmla="*/ 1647349 w 1745315"/>
              <a:gd name="connsiteY10" fmla="*/ 801001 h 953516"/>
              <a:gd name="connsiteX11" fmla="*/ 1334082 w 1745315"/>
              <a:gd name="connsiteY11" fmla="*/ 470801 h 953516"/>
              <a:gd name="connsiteX12" fmla="*/ 881116 w 1745315"/>
              <a:gd name="connsiteY12" fmla="*/ 360734 h 953516"/>
              <a:gd name="connsiteX13" fmla="*/ 582 w 1745315"/>
              <a:gd name="connsiteY13" fmla="*/ 453868 h 953516"/>
              <a:gd name="connsiteX14" fmla="*/ 1020816 w 1745315"/>
              <a:gd name="connsiteY14" fmla="*/ 356501 h 953516"/>
              <a:gd name="connsiteX15" fmla="*/ 724482 w 1745315"/>
              <a:gd name="connsiteY15" fmla="*/ 144834 h 953516"/>
              <a:gd name="connsiteX16" fmla="*/ 161449 w 1745315"/>
              <a:gd name="connsiteY16" fmla="*/ 39001 h 953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45315" h="953516">
                <a:moveTo>
                  <a:pt x="161449" y="39001"/>
                </a:moveTo>
                <a:cubicBezTo>
                  <a:pt x="186849" y="17129"/>
                  <a:pt x="698377" y="-20266"/>
                  <a:pt x="876882" y="13601"/>
                </a:cubicBezTo>
                <a:cubicBezTo>
                  <a:pt x="1055387" y="47468"/>
                  <a:pt x="1177449" y="216096"/>
                  <a:pt x="1232482" y="242201"/>
                </a:cubicBezTo>
                <a:cubicBezTo>
                  <a:pt x="1287515" y="268306"/>
                  <a:pt x="1146404" y="94740"/>
                  <a:pt x="1207082" y="170234"/>
                </a:cubicBezTo>
                <a:cubicBezTo>
                  <a:pt x="1267760" y="245729"/>
                  <a:pt x="1549982" y="623907"/>
                  <a:pt x="1596549" y="695168"/>
                </a:cubicBezTo>
                <a:cubicBezTo>
                  <a:pt x="1643116" y="766429"/>
                  <a:pt x="1461788" y="554762"/>
                  <a:pt x="1486482" y="597801"/>
                </a:cubicBezTo>
                <a:cubicBezTo>
                  <a:pt x="1511176" y="640840"/>
                  <a:pt x="1735544" y="947757"/>
                  <a:pt x="1744716" y="953401"/>
                </a:cubicBezTo>
                <a:cubicBezTo>
                  <a:pt x="1753888" y="959045"/>
                  <a:pt x="1656522" y="756551"/>
                  <a:pt x="1541516" y="631668"/>
                </a:cubicBezTo>
                <a:cubicBezTo>
                  <a:pt x="1426510" y="506785"/>
                  <a:pt x="1144288" y="282418"/>
                  <a:pt x="1054682" y="204101"/>
                </a:cubicBezTo>
                <a:cubicBezTo>
                  <a:pt x="965076" y="125784"/>
                  <a:pt x="905104" y="62285"/>
                  <a:pt x="1003882" y="161768"/>
                </a:cubicBezTo>
                <a:cubicBezTo>
                  <a:pt x="1102660" y="261251"/>
                  <a:pt x="1592316" y="749496"/>
                  <a:pt x="1647349" y="801001"/>
                </a:cubicBezTo>
                <a:cubicBezTo>
                  <a:pt x="1702382" y="852507"/>
                  <a:pt x="1461787" y="544179"/>
                  <a:pt x="1334082" y="470801"/>
                </a:cubicBezTo>
                <a:cubicBezTo>
                  <a:pt x="1206377" y="397423"/>
                  <a:pt x="1103366" y="363556"/>
                  <a:pt x="881116" y="360734"/>
                </a:cubicBezTo>
                <a:cubicBezTo>
                  <a:pt x="658866" y="357912"/>
                  <a:pt x="-22701" y="454574"/>
                  <a:pt x="582" y="453868"/>
                </a:cubicBezTo>
                <a:cubicBezTo>
                  <a:pt x="23865" y="453163"/>
                  <a:pt x="900166" y="408007"/>
                  <a:pt x="1020816" y="356501"/>
                </a:cubicBezTo>
                <a:cubicBezTo>
                  <a:pt x="1141466" y="304995"/>
                  <a:pt x="863477" y="200573"/>
                  <a:pt x="724482" y="144834"/>
                </a:cubicBezTo>
                <a:cubicBezTo>
                  <a:pt x="585487" y="89095"/>
                  <a:pt x="136049" y="60873"/>
                  <a:pt x="161449" y="3900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4" name="フリーフォーム: 図形 353">
            <a:extLst>
              <a:ext uri="{FF2B5EF4-FFF2-40B4-BE49-F238E27FC236}">
                <a16:creationId xmlns:a16="http://schemas.microsoft.com/office/drawing/2014/main" id="{F438C6BE-D9DE-4703-8C43-FBC4E630DAB4}"/>
              </a:ext>
            </a:extLst>
          </p:cNvPr>
          <p:cNvSpPr/>
          <p:nvPr/>
        </p:nvSpPr>
        <p:spPr>
          <a:xfrm>
            <a:off x="4893911" y="3013895"/>
            <a:ext cx="1681943" cy="1675385"/>
          </a:xfrm>
          <a:custGeom>
            <a:avLst/>
            <a:gdLst>
              <a:gd name="connsiteX0" fmla="*/ 253822 w 1681943"/>
              <a:gd name="connsiteY0" fmla="*/ 12938 h 1675385"/>
              <a:gd name="connsiteX1" fmla="*/ 909989 w 1681943"/>
              <a:gd name="connsiteY1" fmla="*/ 347372 h 1675385"/>
              <a:gd name="connsiteX2" fmla="*/ 795689 w 1681943"/>
              <a:gd name="connsiteY2" fmla="*/ 317738 h 1675385"/>
              <a:gd name="connsiteX3" fmla="*/ 1401056 w 1681943"/>
              <a:gd name="connsiteY3" fmla="*/ 1050105 h 1675385"/>
              <a:gd name="connsiteX4" fmla="*/ 1231722 w 1681943"/>
              <a:gd name="connsiteY4" fmla="*/ 838438 h 1675385"/>
              <a:gd name="connsiteX5" fmla="*/ 1663522 w 1681943"/>
              <a:gd name="connsiteY5" fmla="*/ 1651238 h 1675385"/>
              <a:gd name="connsiteX6" fmla="*/ 1528056 w 1681943"/>
              <a:gd name="connsiteY6" fmla="*/ 1418405 h 1675385"/>
              <a:gd name="connsiteX7" fmla="*/ 863422 w 1681943"/>
              <a:gd name="connsiteY7" fmla="*/ 978138 h 1675385"/>
              <a:gd name="connsiteX8" fmla="*/ 1502656 w 1681943"/>
              <a:gd name="connsiteY8" fmla="*/ 1617372 h 1675385"/>
              <a:gd name="connsiteX9" fmla="*/ 859189 w 1681943"/>
              <a:gd name="connsiteY9" fmla="*/ 897705 h 1675385"/>
              <a:gd name="connsiteX10" fmla="*/ 4056 w 1681943"/>
              <a:gd name="connsiteY10" fmla="*/ 283872 h 1675385"/>
              <a:gd name="connsiteX11" fmla="*/ 1231722 w 1681943"/>
              <a:gd name="connsiteY11" fmla="*/ 1151705 h 1675385"/>
              <a:gd name="connsiteX12" fmla="*/ 160689 w 1681943"/>
              <a:gd name="connsiteY12" fmla="*/ 266938 h 1675385"/>
              <a:gd name="connsiteX13" fmla="*/ 1147056 w 1681943"/>
              <a:gd name="connsiteY13" fmla="*/ 863838 h 1675385"/>
              <a:gd name="connsiteX14" fmla="*/ 253822 w 1681943"/>
              <a:gd name="connsiteY14" fmla="*/ 12938 h 1675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81943" h="1675385">
                <a:moveTo>
                  <a:pt x="253822" y="12938"/>
                </a:moveTo>
                <a:cubicBezTo>
                  <a:pt x="214311" y="-73140"/>
                  <a:pt x="819678" y="296572"/>
                  <a:pt x="909989" y="347372"/>
                </a:cubicBezTo>
                <a:cubicBezTo>
                  <a:pt x="1000300" y="398172"/>
                  <a:pt x="713844" y="200616"/>
                  <a:pt x="795689" y="317738"/>
                </a:cubicBezTo>
                <a:cubicBezTo>
                  <a:pt x="877534" y="434860"/>
                  <a:pt x="1328384" y="963322"/>
                  <a:pt x="1401056" y="1050105"/>
                </a:cubicBezTo>
                <a:cubicBezTo>
                  <a:pt x="1473728" y="1136888"/>
                  <a:pt x="1187978" y="738249"/>
                  <a:pt x="1231722" y="838438"/>
                </a:cubicBezTo>
                <a:cubicBezTo>
                  <a:pt x="1275466" y="938627"/>
                  <a:pt x="1614133" y="1554577"/>
                  <a:pt x="1663522" y="1651238"/>
                </a:cubicBezTo>
                <a:cubicBezTo>
                  <a:pt x="1712911" y="1747899"/>
                  <a:pt x="1661406" y="1530588"/>
                  <a:pt x="1528056" y="1418405"/>
                </a:cubicBezTo>
                <a:cubicBezTo>
                  <a:pt x="1394706" y="1306222"/>
                  <a:pt x="867655" y="944977"/>
                  <a:pt x="863422" y="978138"/>
                </a:cubicBezTo>
                <a:cubicBezTo>
                  <a:pt x="859189" y="1011299"/>
                  <a:pt x="1503361" y="1630777"/>
                  <a:pt x="1502656" y="1617372"/>
                </a:cubicBezTo>
                <a:cubicBezTo>
                  <a:pt x="1501951" y="1603967"/>
                  <a:pt x="1108956" y="1119955"/>
                  <a:pt x="859189" y="897705"/>
                </a:cubicBezTo>
                <a:cubicBezTo>
                  <a:pt x="609422" y="675455"/>
                  <a:pt x="-58033" y="241539"/>
                  <a:pt x="4056" y="283872"/>
                </a:cubicBezTo>
                <a:cubicBezTo>
                  <a:pt x="66145" y="326205"/>
                  <a:pt x="1205617" y="1154527"/>
                  <a:pt x="1231722" y="1151705"/>
                </a:cubicBezTo>
                <a:cubicBezTo>
                  <a:pt x="1257827" y="1148883"/>
                  <a:pt x="174800" y="314916"/>
                  <a:pt x="160689" y="266938"/>
                </a:cubicBezTo>
                <a:cubicBezTo>
                  <a:pt x="146578" y="218960"/>
                  <a:pt x="1136473" y="907582"/>
                  <a:pt x="1147056" y="863838"/>
                </a:cubicBezTo>
                <a:cubicBezTo>
                  <a:pt x="1157639" y="820094"/>
                  <a:pt x="293333" y="99016"/>
                  <a:pt x="253822" y="1293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5" name="フリーフォーム: 図形 354">
            <a:extLst>
              <a:ext uri="{FF2B5EF4-FFF2-40B4-BE49-F238E27FC236}">
                <a16:creationId xmlns:a16="http://schemas.microsoft.com/office/drawing/2014/main" id="{97AC06FA-2EA3-494A-AA56-F242A30569BF}"/>
              </a:ext>
            </a:extLst>
          </p:cNvPr>
          <p:cNvSpPr/>
          <p:nvPr/>
        </p:nvSpPr>
        <p:spPr>
          <a:xfrm>
            <a:off x="4301565" y="3039871"/>
            <a:ext cx="2115605" cy="1635362"/>
          </a:xfrm>
          <a:custGeom>
            <a:avLst/>
            <a:gdLst>
              <a:gd name="connsiteX0" fmla="*/ 329702 w 2115605"/>
              <a:gd name="connsiteY0" fmla="*/ 3896 h 1635362"/>
              <a:gd name="connsiteX1" fmla="*/ 1036668 w 2115605"/>
              <a:gd name="connsiteY1" fmla="*/ 80096 h 1635362"/>
              <a:gd name="connsiteX2" fmla="*/ 952002 w 2115605"/>
              <a:gd name="connsiteY2" fmla="*/ 71629 h 1635362"/>
              <a:gd name="connsiteX3" fmla="*/ 1938368 w 2115605"/>
              <a:gd name="connsiteY3" fmla="*/ 1032596 h 1635362"/>
              <a:gd name="connsiteX4" fmla="*/ 1709768 w 2115605"/>
              <a:gd name="connsiteY4" fmla="*/ 803996 h 1635362"/>
              <a:gd name="connsiteX5" fmla="*/ 1294902 w 2115605"/>
              <a:gd name="connsiteY5" fmla="*/ 566929 h 1635362"/>
              <a:gd name="connsiteX6" fmla="*/ 2103468 w 2115605"/>
              <a:gd name="connsiteY6" fmla="*/ 1616796 h 1635362"/>
              <a:gd name="connsiteX7" fmla="*/ 1722468 w 2115605"/>
              <a:gd name="connsiteY7" fmla="*/ 1180762 h 1635362"/>
              <a:gd name="connsiteX8" fmla="*/ 935068 w 2115605"/>
              <a:gd name="connsiteY8" fmla="*/ 456862 h 1635362"/>
              <a:gd name="connsiteX9" fmla="*/ 630268 w 2115605"/>
              <a:gd name="connsiteY9" fmla="*/ 257896 h 1635362"/>
              <a:gd name="connsiteX10" fmla="*/ 3735 w 2115605"/>
              <a:gd name="connsiteY10" fmla="*/ 224029 h 1635362"/>
              <a:gd name="connsiteX11" fmla="*/ 947768 w 2115605"/>
              <a:gd name="connsiteY11" fmla="*/ 219796 h 1635362"/>
              <a:gd name="connsiteX12" fmla="*/ 329702 w 2115605"/>
              <a:gd name="connsiteY12" fmla="*/ 3896 h 163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15605" h="1635362">
                <a:moveTo>
                  <a:pt x="329702" y="3896"/>
                </a:moveTo>
                <a:cubicBezTo>
                  <a:pt x="344519" y="-19387"/>
                  <a:pt x="932951" y="68807"/>
                  <a:pt x="1036668" y="80096"/>
                </a:cubicBezTo>
                <a:cubicBezTo>
                  <a:pt x="1140385" y="91385"/>
                  <a:pt x="801719" y="-87121"/>
                  <a:pt x="952002" y="71629"/>
                </a:cubicBezTo>
                <a:cubicBezTo>
                  <a:pt x="1102285" y="230379"/>
                  <a:pt x="1812074" y="910535"/>
                  <a:pt x="1938368" y="1032596"/>
                </a:cubicBezTo>
                <a:cubicBezTo>
                  <a:pt x="2064662" y="1154657"/>
                  <a:pt x="1817012" y="881607"/>
                  <a:pt x="1709768" y="803996"/>
                </a:cubicBezTo>
                <a:cubicBezTo>
                  <a:pt x="1602524" y="726385"/>
                  <a:pt x="1229285" y="431462"/>
                  <a:pt x="1294902" y="566929"/>
                </a:cubicBezTo>
                <a:cubicBezTo>
                  <a:pt x="1360519" y="702396"/>
                  <a:pt x="2032207" y="1514491"/>
                  <a:pt x="2103468" y="1616796"/>
                </a:cubicBezTo>
                <a:cubicBezTo>
                  <a:pt x="2174729" y="1719101"/>
                  <a:pt x="1917201" y="1374084"/>
                  <a:pt x="1722468" y="1180762"/>
                </a:cubicBezTo>
                <a:cubicBezTo>
                  <a:pt x="1527735" y="987440"/>
                  <a:pt x="1117101" y="610673"/>
                  <a:pt x="935068" y="456862"/>
                </a:cubicBezTo>
                <a:cubicBezTo>
                  <a:pt x="753035" y="303051"/>
                  <a:pt x="785490" y="296702"/>
                  <a:pt x="630268" y="257896"/>
                </a:cubicBezTo>
                <a:cubicBezTo>
                  <a:pt x="475046" y="219091"/>
                  <a:pt x="-49182" y="230379"/>
                  <a:pt x="3735" y="224029"/>
                </a:cubicBezTo>
                <a:cubicBezTo>
                  <a:pt x="56652" y="217679"/>
                  <a:pt x="892735" y="258602"/>
                  <a:pt x="947768" y="219796"/>
                </a:cubicBezTo>
                <a:cubicBezTo>
                  <a:pt x="1002801" y="180990"/>
                  <a:pt x="314885" y="27179"/>
                  <a:pt x="329702" y="389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6" name="フリーフォーム: 図形 355">
            <a:extLst>
              <a:ext uri="{FF2B5EF4-FFF2-40B4-BE49-F238E27FC236}">
                <a16:creationId xmlns:a16="http://schemas.microsoft.com/office/drawing/2014/main" id="{9C19E637-B479-4204-9908-D11B31D92F4A}"/>
              </a:ext>
            </a:extLst>
          </p:cNvPr>
          <p:cNvSpPr/>
          <p:nvPr/>
        </p:nvSpPr>
        <p:spPr>
          <a:xfrm>
            <a:off x="5688200" y="3928526"/>
            <a:ext cx="978359" cy="1753379"/>
          </a:xfrm>
          <a:custGeom>
            <a:avLst/>
            <a:gdLst>
              <a:gd name="connsiteX0" fmla="*/ 153800 w 978359"/>
              <a:gd name="connsiteY0" fmla="*/ 7 h 1753379"/>
              <a:gd name="connsiteX1" fmla="*/ 754933 w 978359"/>
              <a:gd name="connsiteY1" fmla="*/ 541874 h 1753379"/>
              <a:gd name="connsiteX2" fmla="*/ 657567 w 978359"/>
              <a:gd name="connsiteY2" fmla="*/ 491074 h 1753379"/>
              <a:gd name="connsiteX3" fmla="*/ 953900 w 978359"/>
              <a:gd name="connsiteY3" fmla="*/ 1697574 h 1753379"/>
              <a:gd name="connsiteX4" fmla="*/ 928500 w 978359"/>
              <a:gd name="connsiteY4" fmla="*/ 1494374 h 1753379"/>
              <a:gd name="connsiteX5" fmla="*/ 666033 w 978359"/>
              <a:gd name="connsiteY5" fmla="*/ 977907 h 1753379"/>
              <a:gd name="connsiteX6" fmla="*/ 881933 w 978359"/>
              <a:gd name="connsiteY6" fmla="*/ 1722974 h 1753379"/>
              <a:gd name="connsiteX7" fmla="*/ 632167 w 978359"/>
              <a:gd name="connsiteY7" fmla="*/ 944041 h 1753379"/>
              <a:gd name="connsiteX8" fmla="*/ 280800 w 978359"/>
              <a:gd name="connsiteY8" fmla="*/ 499541 h 1753379"/>
              <a:gd name="connsiteX9" fmla="*/ 1400 w 978359"/>
              <a:gd name="connsiteY9" fmla="*/ 266707 h 1753379"/>
              <a:gd name="connsiteX10" fmla="*/ 399333 w 978359"/>
              <a:gd name="connsiteY10" fmla="*/ 554574 h 1753379"/>
              <a:gd name="connsiteX11" fmla="*/ 153800 w 978359"/>
              <a:gd name="connsiteY11" fmla="*/ 7 h 1753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78359" h="1753379">
                <a:moveTo>
                  <a:pt x="153800" y="7"/>
                </a:moveTo>
                <a:cubicBezTo>
                  <a:pt x="213067" y="-2110"/>
                  <a:pt x="670972" y="460030"/>
                  <a:pt x="754933" y="541874"/>
                </a:cubicBezTo>
                <a:cubicBezTo>
                  <a:pt x="838894" y="623718"/>
                  <a:pt x="624406" y="298457"/>
                  <a:pt x="657567" y="491074"/>
                </a:cubicBezTo>
                <a:cubicBezTo>
                  <a:pt x="690728" y="683691"/>
                  <a:pt x="908744" y="1530357"/>
                  <a:pt x="953900" y="1697574"/>
                </a:cubicBezTo>
                <a:cubicBezTo>
                  <a:pt x="999056" y="1864791"/>
                  <a:pt x="976478" y="1614318"/>
                  <a:pt x="928500" y="1494374"/>
                </a:cubicBezTo>
                <a:cubicBezTo>
                  <a:pt x="880522" y="1374430"/>
                  <a:pt x="673794" y="939807"/>
                  <a:pt x="666033" y="977907"/>
                </a:cubicBezTo>
                <a:cubicBezTo>
                  <a:pt x="658272" y="1016007"/>
                  <a:pt x="887577" y="1728618"/>
                  <a:pt x="881933" y="1722974"/>
                </a:cubicBezTo>
                <a:cubicBezTo>
                  <a:pt x="876289" y="1717330"/>
                  <a:pt x="732356" y="1147946"/>
                  <a:pt x="632167" y="944041"/>
                </a:cubicBezTo>
                <a:cubicBezTo>
                  <a:pt x="531978" y="740136"/>
                  <a:pt x="385928" y="612430"/>
                  <a:pt x="280800" y="499541"/>
                </a:cubicBezTo>
                <a:cubicBezTo>
                  <a:pt x="175672" y="386652"/>
                  <a:pt x="-18355" y="257535"/>
                  <a:pt x="1400" y="266707"/>
                </a:cubicBezTo>
                <a:cubicBezTo>
                  <a:pt x="21155" y="275879"/>
                  <a:pt x="376755" y="597613"/>
                  <a:pt x="399333" y="554574"/>
                </a:cubicBezTo>
                <a:cubicBezTo>
                  <a:pt x="421911" y="511535"/>
                  <a:pt x="94533" y="2124"/>
                  <a:pt x="153800" y="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7" name="フリーフォーム: 図形 356">
            <a:extLst>
              <a:ext uri="{FF2B5EF4-FFF2-40B4-BE49-F238E27FC236}">
                <a16:creationId xmlns:a16="http://schemas.microsoft.com/office/drawing/2014/main" id="{3B0488CB-7CC8-470E-A2C2-FC3B3A50694E}"/>
              </a:ext>
            </a:extLst>
          </p:cNvPr>
          <p:cNvSpPr/>
          <p:nvPr/>
        </p:nvSpPr>
        <p:spPr>
          <a:xfrm>
            <a:off x="5734960" y="4081643"/>
            <a:ext cx="531480" cy="2372273"/>
          </a:xfrm>
          <a:custGeom>
            <a:avLst/>
            <a:gdLst>
              <a:gd name="connsiteX0" fmla="*/ 272140 w 531480"/>
              <a:gd name="connsiteY0" fmla="*/ 3524 h 2372273"/>
              <a:gd name="connsiteX1" fmla="*/ 513440 w 531480"/>
              <a:gd name="connsiteY1" fmla="*/ 858657 h 2372273"/>
              <a:gd name="connsiteX2" fmla="*/ 504973 w 531480"/>
              <a:gd name="connsiteY2" fmla="*/ 714724 h 2372273"/>
              <a:gd name="connsiteX3" fmla="*/ 433007 w 531480"/>
              <a:gd name="connsiteY3" fmla="*/ 2306457 h 2372273"/>
              <a:gd name="connsiteX4" fmla="*/ 424540 w 531480"/>
              <a:gd name="connsiteY4" fmla="*/ 1980490 h 2372273"/>
              <a:gd name="connsiteX5" fmla="*/ 284840 w 531480"/>
              <a:gd name="connsiteY5" fmla="*/ 1167690 h 2372273"/>
              <a:gd name="connsiteX6" fmla="*/ 297540 w 531480"/>
              <a:gd name="connsiteY6" fmla="*/ 2124424 h 2372273"/>
              <a:gd name="connsiteX7" fmla="*/ 272140 w 531480"/>
              <a:gd name="connsiteY7" fmla="*/ 1231190 h 2372273"/>
              <a:gd name="connsiteX8" fmla="*/ 255207 w 531480"/>
              <a:gd name="connsiteY8" fmla="*/ 710490 h 2372273"/>
              <a:gd name="connsiteX9" fmla="*/ 1207 w 531480"/>
              <a:gd name="connsiteY9" fmla="*/ 109357 h 2372273"/>
              <a:gd name="connsiteX10" fmla="*/ 373740 w 531480"/>
              <a:gd name="connsiteY10" fmla="*/ 536924 h 2372273"/>
              <a:gd name="connsiteX11" fmla="*/ 272140 w 531480"/>
              <a:gd name="connsiteY11" fmla="*/ 3524 h 2372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1480" h="2372273">
                <a:moveTo>
                  <a:pt x="272140" y="3524"/>
                </a:moveTo>
                <a:cubicBezTo>
                  <a:pt x="295423" y="57146"/>
                  <a:pt x="474635" y="740124"/>
                  <a:pt x="513440" y="858657"/>
                </a:cubicBezTo>
                <a:cubicBezTo>
                  <a:pt x="552246" y="977190"/>
                  <a:pt x="518379" y="473424"/>
                  <a:pt x="504973" y="714724"/>
                </a:cubicBezTo>
                <a:cubicBezTo>
                  <a:pt x="491568" y="956024"/>
                  <a:pt x="446412" y="2095496"/>
                  <a:pt x="433007" y="2306457"/>
                </a:cubicBezTo>
                <a:cubicBezTo>
                  <a:pt x="419602" y="2517418"/>
                  <a:pt x="449234" y="2170284"/>
                  <a:pt x="424540" y="1980490"/>
                </a:cubicBezTo>
                <a:cubicBezTo>
                  <a:pt x="399846" y="1790696"/>
                  <a:pt x="306007" y="1143701"/>
                  <a:pt x="284840" y="1167690"/>
                </a:cubicBezTo>
                <a:cubicBezTo>
                  <a:pt x="263673" y="1191679"/>
                  <a:pt x="299657" y="2113841"/>
                  <a:pt x="297540" y="2124424"/>
                </a:cubicBezTo>
                <a:cubicBezTo>
                  <a:pt x="295423" y="2135007"/>
                  <a:pt x="279195" y="1466845"/>
                  <a:pt x="272140" y="1231190"/>
                </a:cubicBezTo>
                <a:cubicBezTo>
                  <a:pt x="265085" y="995535"/>
                  <a:pt x="300363" y="897462"/>
                  <a:pt x="255207" y="710490"/>
                </a:cubicBezTo>
                <a:cubicBezTo>
                  <a:pt x="210051" y="523518"/>
                  <a:pt x="-18548" y="138285"/>
                  <a:pt x="1207" y="109357"/>
                </a:cubicBezTo>
                <a:cubicBezTo>
                  <a:pt x="20962" y="80429"/>
                  <a:pt x="327879" y="548213"/>
                  <a:pt x="373740" y="536924"/>
                </a:cubicBezTo>
                <a:cubicBezTo>
                  <a:pt x="419601" y="525635"/>
                  <a:pt x="248857" y="-50098"/>
                  <a:pt x="272140" y="352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8" name="フリーフォーム: 図形 357">
            <a:extLst>
              <a:ext uri="{FF2B5EF4-FFF2-40B4-BE49-F238E27FC236}">
                <a16:creationId xmlns:a16="http://schemas.microsoft.com/office/drawing/2014/main" id="{EC525CF0-8A4B-4977-AEC6-AA95D43799A6}"/>
              </a:ext>
            </a:extLst>
          </p:cNvPr>
          <p:cNvSpPr/>
          <p:nvPr/>
        </p:nvSpPr>
        <p:spPr>
          <a:xfrm>
            <a:off x="6070555" y="4533146"/>
            <a:ext cx="516854" cy="2317550"/>
          </a:xfrm>
          <a:custGeom>
            <a:avLst/>
            <a:gdLst>
              <a:gd name="connsiteX0" fmla="*/ 237112 w 516854"/>
              <a:gd name="connsiteY0" fmla="*/ 170087 h 2317550"/>
              <a:gd name="connsiteX1" fmla="*/ 478412 w 516854"/>
              <a:gd name="connsiteY1" fmla="*/ 788154 h 2317550"/>
              <a:gd name="connsiteX2" fmla="*/ 469945 w 516854"/>
              <a:gd name="connsiteY2" fmla="*/ 695021 h 2317550"/>
              <a:gd name="connsiteX3" fmla="*/ 482645 w 516854"/>
              <a:gd name="connsiteY3" fmla="*/ 1262287 h 2317550"/>
              <a:gd name="connsiteX4" fmla="*/ 516512 w 516854"/>
              <a:gd name="connsiteY4" fmla="*/ 1986187 h 2317550"/>
              <a:gd name="connsiteX5" fmla="*/ 495345 w 516854"/>
              <a:gd name="connsiteY5" fmla="*/ 1859187 h 2317550"/>
              <a:gd name="connsiteX6" fmla="*/ 423378 w 516854"/>
              <a:gd name="connsiteY6" fmla="*/ 2316387 h 2317550"/>
              <a:gd name="connsiteX7" fmla="*/ 436078 w 516854"/>
              <a:gd name="connsiteY7" fmla="*/ 1956554 h 2317550"/>
              <a:gd name="connsiteX8" fmla="*/ 359878 w 516854"/>
              <a:gd name="connsiteY8" fmla="*/ 991354 h 2317550"/>
              <a:gd name="connsiteX9" fmla="*/ 453012 w 516854"/>
              <a:gd name="connsiteY9" fmla="*/ 1609421 h 2317550"/>
              <a:gd name="connsiteX10" fmla="*/ 347178 w 516854"/>
              <a:gd name="connsiteY10" fmla="*/ 779687 h 2317550"/>
              <a:gd name="connsiteX11" fmla="*/ 45 w 516854"/>
              <a:gd name="connsiteY11" fmla="*/ 754 h 2317550"/>
              <a:gd name="connsiteX12" fmla="*/ 321778 w 516854"/>
              <a:gd name="connsiteY12" fmla="*/ 627287 h 2317550"/>
              <a:gd name="connsiteX13" fmla="*/ 237112 w 516854"/>
              <a:gd name="connsiteY13" fmla="*/ 170087 h 231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6854" h="2317550">
                <a:moveTo>
                  <a:pt x="237112" y="170087"/>
                </a:moveTo>
                <a:cubicBezTo>
                  <a:pt x="263218" y="196898"/>
                  <a:pt x="439606" y="700665"/>
                  <a:pt x="478412" y="788154"/>
                </a:cubicBezTo>
                <a:cubicBezTo>
                  <a:pt x="517218" y="875643"/>
                  <a:pt x="469240" y="615999"/>
                  <a:pt x="469945" y="695021"/>
                </a:cubicBezTo>
                <a:cubicBezTo>
                  <a:pt x="470650" y="774043"/>
                  <a:pt x="474884" y="1047093"/>
                  <a:pt x="482645" y="1262287"/>
                </a:cubicBezTo>
                <a:cubicBezTo>
                  <a:pt x="490406" y="1477481"/>
                  <a:pt x="514395" y="1886704"/>
                  <a:pt x="516512" y="1986187"/>
                </a:cubicBezTo>
                <a:cubicBezTo>
                  <a:pt x="518629" y="2085670"/>
                  <a:pt x="510867" y="1804154"/>
                  <a:pt x="495345" y="1859187"/>
                </a:cubicBezTo>
                <a:cubicBezTo>
                  <a:pt x="479823" y="1914220"/>
                  <a:pt x="433256" y="2300159"/>
                  <a:pt x="423378" y="2316387"/>
                </a:cubicBezTo>
                <a:cubicBezTo>
                  <a:pt x="413500" y="2332615"/>
                  <a:pt x="446661" y="2177393"/>
                  <a:pt x="436078" y="1956554"/>
                </a:cubicBezTo>
                <a:cubicBezTo>
                  <a:pt x="425495" y="1735715"/>
                  <a:pt x="357056" y="1049209"/>
                  <a:pt x="359878" y="991354"/>
                </a:cubicBezTo>
                <a:cubicBezTo>
                  <a:pt x="362700" y="933499"/>
                  <a:pt x="455129" y="1644699"/>
                  <a:pt x="453012" y="1609421"/>
                </a:cubicBezTo>
                <a:cubicBezTo>
                  <a:pt x="450895" y="1574143"/>
                  <a:pt x="422672" y="1047798"/>
                  <a:pt x="347178" y="779687"/>
                </a:cubicBezTo>
                <a:cubicBezTo>
                  <a:pt x="271684" y="511576"/>
                  <a:pt x="4278" y="26154"/>
                  <a:pt x="45" y="754"/>
                </a:cubicBezTo>
                <a:cubicBezTo>
                  <a:pt x="-4188" y="-24646"/>
                  <a:pt x="285795" y="599770"/>
                  <a:pt x="321778" y="627287"/>
                </a:cubicBezTo>
                <a:cubicBezTo>
                  <a:pt x="357761" y="654804"/>
                  <a:pt x="211006" y="143276"/>
                  <a:pt x="237112" y="17008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9" name="フリーフォーム: 図形 358">
            <a:extLst>
              <a:ext uri="{FF2B5EF4-FFF2-40B4-BE49-F238E27FC236}">
                <a16:creationId xmlns:a16="http://schemas.microsoft.com/office/drawing/2014/main" id="{ED0C2C67-FC0B-426E-9992-201DC181907E}"/>
              </a:ext>
            </a:extLst>
          </p:cNvPr>
          <p:cNvSpPr/>
          <p:nvPr/>
        </p:nvSpPr>
        <p:spPr>
          <a:xfrm>
            <a:off x="5856583" y="4539809"/>
            <a:ext cx="654818" cy="2061986"/>
          </a:xfrm>
          <a:custGeom>
            <a:avLst/>
            <a:gdLst>
              <a:gd name="connsiteX0" fmla="*/ 438384 w 654818"/>
              <a:gd name="connsiteY0" fmla="*/ 2558 h 2061986"/>
              <a:gd name="connsiteX1" fmla="*/ 353717 w 654818"/>
              <a:gd name="connsiteY1" fmla="*/ 290424 h 2061986"/>
              <a:gd name="connsiteX2" fmla="*/ 387584 w 654818"/>
              <a:gd name="connsiteY2" fmla="*/ 624858 h 2061986"/>
              <a:gd name="connsiteX3" fmla="*/ 222484 w 654818"/>
              <a:gd name="connsiteY3" fmla="*/ 1725524 h 2061986"/>
              <a:gd name="connsiteX4" fmla="*/ 311384 w 654818"/>
              <a:gd name="connsiteY4" fmla="*/ 1336058 h 2061986"/>
              <a:gd name="connsiteX5" fmla="*/ 23517 w 654818"/>
              <a:gd name="connsiteY5" fmla="*/ 2034558 h 2061986"/>
              <a:gd name="connsiteX6" fmla="*/ 87017 w 654818"/>
              <a:gd name="connsiteY6" fmla="*/ 1822891 h 2061986"/>
              <a:gd name="connsiteX7" fmla="*/ 641584 w 654818"/>
              <a:gd name="connsiteY7" fmla="*/ 921191 h 2061986"/>
              <a:gd name="connsiteX8" fmla="*/ 489184 w 654818"/>
              <a:gd name="connsiteY8" fmla="*/ 1281024 h 2061986"/>
              <a:gd name="connsiteX9" fmla="*/ 578084 w 654818"/>
              <a:gd name="connsiteY9" fmla="*/ 692591 h 2061986"/>
              <a:gd name="connsiteX10" fmla="*/ 434150 w 654818"/>
              <a:gd name="connsiteY10" fmla="*/ 459758 h 2061986"/>
              <a:gd name="connsiteX11" fmla="*/ 438384 w 654818"/>
              <a:gd name="connsiteY11" fmla="*/ 2558 h 206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4818" h="2061986">
                <a:moveTo>
                  <a:pt x="438384" y="2558"/>
                </a:moveTo>
                <a:cubicBezTo>
                  <a:pt x="424978" y="-25664"/>
                  <a:pt x="362184" y="186707"/>
                  <a:pt x="353717" y="290424"/>
                </a:cubicBezTo>
                <a:cubicBezTo>
                  <a:pt x="345250" y="394141"/>
                  <a:pt x="409456" y="385675"/>
                  <a:pt x="387584" y="624858"/>
                </a:cubicBezTo>
                <a:cubicBezTo>
                  <a:pt x="365712" y="864041"/>
                  <a:pt x="235184" y="1606991"/>
                  <a:pt x="222484" y="1725524"/>
                </a:cubicBezTo>
                <a:cubicBezTo>
                  <a:pt x="209784" y="1844057"/>
                  <a:pt x="344545" y="1284552"/>
                  <a:pt x="311384" y="1336058"/>
                </a:cubicBezTo>
                <a:cubicBezTo>
                  <a:pt x="278223" y="1387564"/>
                  <a:pt x="60911" y="1953419"/>
                  <a:pt x="23517" y="2034558"/>
                </a:cubicBezTo>
                <a:cubicBezTo>
                  <a:pt x="-13877" y="2115697"/>
                  <a:pt x="-15994" y="2008452"/>
                  <a:pt x="87017" y="1822891"/>
                </a:cubicBezTo>
                <a:cubicBezTo>
                  <a:pt x="190028" y="1637330"/>
                  <a:pt x="574556" y="1011502"/>
                  <a:pt x="641584" y="921191"/>
                </a:cubicBezTo>
                <a:cubicBezTo>
                  <a:pt x="708612" y="830880"/>
                  <a:pt x="499767" y="1319124"/>
                  <a:pt x="489184" y="1281024"/>
                </a:cubicBezTo>
                <a:cubicBezTo>
                  <a:pt x="478601" y="1242924"/>
                  <a:pt x="587256" y="829469"/>
                  <a:pt x="578084" y="692591"/>
                </a:cubicBezTo>
                <a:cubicBezTo>
                  <a:pt x="568912" y="555713"/>
                  <a:pt x="459550" y="573352"/>
                  <a:pt x="434150" y="459758"/>
                </a:cubicBezTo>
                <a:cubicBezTo>
                  <a:pt x="408750" y="346164"/>
                  <a:pt x="451790" y="30780"/>
                  <a:pt x="438384" y="255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0" name="フリーフォーム: 図形 359">
            <a:extLst>
              <a:ext uri="{FF2B5EF4-FFF2-40B4-BE49-F238E27FC236}">
                <a16:creationId xmlns:a16="http://schemas.microsoft.com/office/drawing/2014/main" id="{0826E545-E0CD-493B-80F9-46D2F2D531E4}"/>
              </a:ext>
            </a:extLst>
          </p:cNvPr>
          <p:cNvSpPr/>
          <p:nvPr/>
        </p:nvSpPr>
        <p:spPr>
          <a:xfrm>
            <a:off x="5667029" y="5259834"/>
            <a:ext cx="513860" cy="2126003"/>
          </a:xfrm>
          <a:custGeom>
            <a:avLst/>
            <a:gdLst>
              <a:gd name="connsiteX0" fmla="*/ 348538 w 513860"/>
              <a:gd name="connsiteY0" fmla="*/ 2199 h 2126003"/>
              <a:gd name="connsiteX1" fmla="*/ 505171 w 513860"/>
              <a:gd name="connsiteY1" fmla="*/ 1035133 h 2126003"/>
              <a:gd name="connsiteX2" fmla="*/ 475538 w 513860"/>
              <a:gd name="connsiteY2" fmla="*/ 776899 h 2126003"/>
              <a:gd name="connsiteX3" fmla="*/ 323138 w 513860"/>
              <a:gd name="connsiteY3" fmla="*/ 1238333 h 2126003"/>
              <a:gd name="connsiteX4" fmla="*/ 479771 w 513860"/>
              <a:gd name="connsiteY4" fmla="*/ 2110399 h 2126003"/>
              <a:gd name="connsiteX5" fmla="*/ 407804 w 513860"/>
              <a:gd name="connsiteY5" fmla="*/ 1729399 h 2126003"/>
              <a:gd name="connsiteX6" fmla="*/ 230004 w 513860"/>
              <a:gd name="connsiteY6" fmla="*/ 874266 h 2126003"/>
              <a:gd name="connsiteX7" fmla="*/ 1404 w 513860"/>
              <a:gd name="connsiteY7" fmla="*/ 1471166 h 2126003"/>
              <a:gd name="connsiteX8" fmla="*/ 344304 w 513860"/>
              <a:gd name="connsiteY8" fmla="*/ 781133 h 2126003"/>
              <a:gd name="connsiteX9" fmla="*/ 348538 w 513860"/>
              <a:gd name="connsiteY9" fmla="*/ 2199 h 2126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3860" h="2126003">
                <a:moveTo>
                  <a:pt x="348538" y="2199"/>
                </a:moveTo>
                <a:cubicBezTo>
                  <a:pt x="375349" y="44532"/>
                  <a:pt x="484004" y="906016"/>
                  <a:pt x="505171" y="1035133"/>
                </a:cubicBezTo>
                <a:cubicBezTo>
                  <a:pt x="526338" y="1164250"/>
                  <a:pt x="505877" y="743032"/>
                  <a:pt x="475538" y="776899"/>
                </a:cubicBezTo>
                <a:cubicBezTo>
                  <a:pt x="445199" y="810766"/>
                  <a:pt x="322432" y="1016083"/>
                  <a:pt x="323138" y="1238333"/>
                </a:cubicBezTo>
                <a:cubicBezTo>
                  <a:pt x="323843" y="1460583"/>
                  <a:pt x="465660" y="2028555"/>
                  <a:pt x="479771" y="2110399"/>
                </a:cubicBezTo>
                <a:cubicBezTo>
                  <a:pt x="493882" y="2192243"/>
                  <a:pt x="449432" y="1935421"/>
                  <a:pt x="407804" y="1729399"/>
                </a:cubicBezTo>
                <a:cubicBezTo>
                  <a:pt x="366176" y="1523377"/>
                  <a:pt x="297737" y="917305"/>
                  <a:pt x="230004" y="874266"/>
                </a:cubicBezTo>
                <a:cubicBezTo>
                  <a:pt x="162271" y="831227"/>
                  <a:pt x="-17646" y="1486688"/>
                  <a:pt x="1404" y="1471166"/>
                </a:cubicBezTo>
                <a:cubicBezTo>
                  <a:pt x="20454" y="1455644"/>
                  <a:pt x="287154" y="1022433"/>
                  <a:pt x="344304" y="781133"/>
                </a:cubicBezTo>
                <a:cubicBezTo>
                  <a:pt x="401454" y="539833"/>
                  <a:pt x="321727" y="-40134"/>
                  <a:pt x="348538" y="219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1" name="フリーフォーム: 図形 360">
            <a:extLst>
              <a:ext uri="{FF2B5EF4-FFF2-40B4-BE49-F238E27FC236}">
                <a16:creationId xmlns:a16="http://schemas.microsoft.com/office/drawing/2014/main" id="{26FCA74C-E369-4D4B-A520-73E49435ADB1}"/>
              </a:ext>
            </a:extLst>
          </p:cNvPr>
          <p:cNvSpPr/>
          <p:nvPr/>
        </p:nvSpPr>
        <p:spPr>
          <a:xfrm>
            <a:off x="6095894" y="5422669"/>
            <a:ext cx="703977" cy="2077944"/>
          </a:xfrm>
          <a:custGeom>
            <a:avLst/>
            <a:gdLst>
              <a:gd name="connsiteX0" fmla="*/ 389573 w 703977"/>
              <a:gd name="connsiteY0" fmla="*/ 231 h 2077944"/>
              <a:gd name="connsiteX1" fmla="*/ 313373 w 703977"/>
              <a:gd name="connsiteY1" fmla="*/ 448964 h 2077944"/>
              <a:gd name="connsiteX2" fmla="*/ 533506 w 703977"/>
              <a:gd name="connsiteY2" fmla="*/ 1600431 h 2077944"/>
              <a:gd name="connsiteX3" fmla="*/ 516573 w 703977"/>
              <a:gd name="connsiteY3" fmla="*/ 1426864 h 2077944"/>
              <a:gd name="connsiteX4" fmla="*/ 702839 w 703977"/>
              <a:gd name="connsiteY4" fmla="*/ 2074564 h 2077944"/>
              <a:gd name="connsiteX5" fmla="*/ 563139 w 703977"/>
              <a:gd name="connsiteY5" fmla="*/ 1630064 h 2077944"/>
              <a:gd name="connsiteX6" fmla="*/ 106 w 703977"/>
              <a:gd name="connsiteY6" fmla="*/ 559031 h 2077944"/>
              <a:gd name="connsiteX7" fmla="*/ 512339 w 703977"/>
              <a:gd name="connsiteY7" fmla="*/ 1418398 h 2077944"/>
              <a:gd name="connsiteX8" fmla="*/ 139806 w 703977"/>
              <a:gd name="connsiteY8" fmla="*/ 728364 h 2077944"/>
              <a:gd name="connsiteX9" fmla="*/ 38206 w 703977"/>
              <a:gd name="connsiteY9" fmla="*/ 525164 h 2077944"/>
              <a:gd name="connsiteX10" fmla="*/ 220239 w 703977"/>
              <a:gd name="connsiteY10" fmla="*/ 139931 h 2077944"/>
              <a:gd name="connsiteX11" fmla="*/ 139806 w 703977"/>
              <a:gd name="connsiteY11" fmla="*/ 376998 h 2077944"/>
              <a:gd name="connsiteX12" fmla="*/ 313373 w 703977"/>
              <a:gd name="connsiteY12" fmla="*/ 834198 h 2077944"/>
              <a:gd name="connsiteX13" fmla="*/ 186373 w 703977"/>
              <a:gd name="connsiteY13" fmla="*/ 393931 h 2077944"/>
              <a:gd name="connsiteX14" fmla="*/ 389573 w 703977"/>
              <a:gd name="connsiteY14" fmla="*/ 231 h 207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03977" h="2077944">
                <a:moveTo>
                  <a:pt x="389573" y="231"/>
                </a:moveTo>
                <a:cubicBezTo>
                  <a:pt x="410740" y="9403"/>
                  <a:pt x="289384" y="182264"/>
                  <a:pt x="313373" y="448964"/>
                </a:cubicBezTo>
                <a:cubicBezTo>
                  <a:pt x="337362" y="715664"/>
                  <a:pt x="499639" y="1437448"/>
                  <a:pt x="533506" y="1600431"/>
                </a:cubicBezTo>
                <a:cubicBezTo>
                  <a:pt x="567373" y="1763414"/>
                  <a:pt x="488351" y="1347842"/>
                  <a:pt x="516573" y="1426864"/>
                </a:cubicBezTo>
                <a:cubicBezTo>
                  <a:pt x="544795" y="1505886"/>
                  <a:pt x="695078" y="2040697"/>
                  <a:pt x="702839" y="2074564"/>
                </a:cubicBezTo>
                <a:cubicBezTo>
                  <a:pt x="710600" y="2108431"/>
                  <a:pt x="680261" y="1882653"/>
                  <a:pt x="563139" y="1630064"/>
                </a:cubicBezTo>
                <a:cubicBezTo>
                  <a:pt x="446017" y="1377475"/>
                  <a:pt x="8573" y="594309"/>
                  <a:pt x="106" y="559031"/>
                </a:cubicBezTo>
                <a:cubicBezTo>
                  <a:pt x="-8361" y="523753"/>
                  <a:pt x="489056" y="1390176"/>
                  <a:pt x="512339" y="1418398"/>
                </a:cubicBezTo>
                <a:cubicBezTo>
                  <a:pt x="535622" y="1446620"/>
                  <a:pt x="218828" y="877236"/>
                  <a:pt x="139806" y="728364"/>
                </a:cubicBezTo>
                <a:cubicBezTo>
                  <a:pt x="60784" y="579492"/>
                  <a:pt x="24801" y="623236"/>
                  <a:pt x="38206" y="525164"/>
                </a:cubicBezTo>
                <a:cubicBezTo>
                  <a:pt x="51611" y="427092"/>
                  <a:pt x="203306" y="164625"/>
                  <a:pt x="220239" y="139931"/>
                </a:cubicBezTo>
                <a:cubicBezTo>
                  <a:pt x="237172" y="115237"/>
                  <a:pt x="124284" y="261287"/>
                  <a:pt x="139806" y="376998"/>
                </a:cubicBezTo>
                <a:cubicBezTo>
                  <a:pt x="155328" y="492709"/>
                  <a:pt x="305612" y="831376"/>
                  <a:pt x="313373" y="834198"/>
                </a:cubicBezTo>
                <a:cubicBezTo>
                  <a:pt x="321134" y="837020"/>
                  <a:pt x="170851" y="531514"/>
                  <a:pt x="186373" y="393931"/>
                </a:cubicBezTo>
                <a:cubicBezTo>
                  <a:pt x="201895" y="256348"/>
                  <a:pt x="368406" y="-8941"/>
                  <a:pt x="389573" y="23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2" name="フリーフォーム: 図形 361">
            <a:extLst>
              <a:ext uri="{FF2B5EF4-FFF2-40B4-BE49-F238E27FC236}">
                <a16:creationId xmlns:a16="http://schemas.microsoft.com/office/drawing/2014/main" id="{5EC9D43B-9A95-4005-A7F3-0385172DF575}"/>
              </a:ext>
            </a:extLst>
          </p:cNvPr>
          <p:cNvSpPr/>
          <p:nvPr/>
        </p:nvSpPr>
        <p:spPr>
          <a:xfrm>
            <a:off x="5697194" y="5906876"/>
            <a:ext cx="536667" cy="2354462"/>
          </a:xfrm>
          <a:custGeom>
            <a:avLst/>
            <a:gdLst>
              <a:gd name="connsiteX0" fmla="*/ 475006 w 536667"/>
              <a:gd name="connsiteY0" fmla="*/ 2857 h 2354462"/>
              <a:gd name="connsiteX1" fmla="*/ 136339 w 536667"/>
              <a:gd name="connsiteY1" fmla="*/ 777557 h 2354462"/>
              <a:gd name="connsiteX2" fmla="*/ 174439 w 536667"/>
              <a:gd name="connsiteY2" fmla="*/ 667491 h 2354462"/>
              <a:gd name="connsiteX3" fmla="*/ 873 w 536667"/>
              <a:gd name="connsiteY3" fmla="*/ 1289791 h 2354462"/>
              <a:gd name="connsiteX4" fmla="*/ 106706 w 536667"/>
              <a:gd name="connsiteY4" fmla="*/ 976524 h 2354462"/>
              <a:gd name="connsiteX5" fmla="*/ 94006 w 536667"/>
              <a:gd name="connsiteY5" fmla="*/ 1505691 h 2354462"/>
              <a:gd name="connsiteX6" fmla="*/ 119406 w 536667"/>
              <a:gd name="connsiteY6" fmla="*/ 2123757 h 2354462"/>
              <a:gd name="connsiteX7" fmla="*/ 212539 w 536667"/>
              <a:gd name="connsiteY7" fmla="*/ 1518391 h 2354462"/>
              <a:gd name="connsiteX8" fmla="*/ 390339 w 536667"/>
              <a:gd name="connsiteY8" fmla="*/ 625157 h 2354462"/>
              <a:gd name="connsiteX9" fmla="*/ 534273 w 536667"/>
              <a:gd name="connsiteY9" fmla="*/ 2305791 h 2354462"/>
              <a:gd name="connsiteX10" fmla="*/ 470773 w 536667"/>
              <a:gd name="connsiteY10" fmla="*/ 1831657 h 2354462"/>
              <a:gd name="connsiteX11" fmla="*/ 348006 w 536667"/>
              <a:gd name="connsiteY11" fmla="*/ 1099291 h 2354462"/>
              <a:gd name="connsiteX12" fmla="*/ 475006 w 536667"/>
              <a:gd name="connsiteY12" fmla="*/ 2857 h 235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6667" h="2354462">
                <a:moveTo>
                  <a:pt x="475006" y="2857"/>
                </a:moveTo>
                <a:cubicBezTo>
                  <a:pt x="439728" y="-50765"/>
                  <a:pt x="186434" y="666785"/>
                  <a:pt x="136339" y="777557"/>
                </a:cubicBezTo>
                <a:cubicBezTo>
                  <a:pt x="86244" y="888329"/>
                  <a:pt x="197017" y="582119"/>
                  <a:pt x="174439" y="667491"/>
                </a:cubicBezTo>
                <a:cubicBezTo>
                  <a:pt x="151861" y="752863"/>
                  <a:pt x="12162" y="1238286"/>
                  <a:pt x="873" y="1289791"/>
                </a:cubicBezTo>
                <a:cubicBezTo>
                  <a:pt x="-10416" y="1341296"/>
                  <a:pt x="91184" y="940541"/>
                  <a:pt x="106706" y="976524"/>
                </a:cubicBezTo>
                <a:cubicBezTo>
                  <a:pt x="122228" y="1012507"/>
                  <a:pt x="91889" y="1314486"/>
                  <a:pt x="94006" y="1505691"/>
                </a:cubicBezTo>
                <a:cubicBezTo>
                  <a:pt x="96123" y="1696896"/>
                  <a:pt x="99651" y="2121640"/>
                  <a:pt x="119406" y="2123757"/>
                </a:cubicBezTo>
                <a:cubicBezTo>
                  <a:pt x="139161" y="2125874"/>
                  <a:pt x="167384" y="1768158"/>
                  <a:pt x="212539" y="1518391"/>
                </a:cubicBezTo>
                <a:cubicBezTo>
                  <a:pt x="257694" y="1268624"/>
                  <a:pt x="336717" y="493924"/>
                  <a:pt x="390339" y="625157"/>
                </a:cubicBezTo>
                <a:cubicBezTo>
                  <a:pt x="443961" y="756390"/>
                  <a:pt x="520867" y="2104708"/>
                  <a:pt x="534273" y="2305791"/>
                </a:cubicBezTo>
                <a:cubicBezTo>
                  <a:pt x="547679" y="2506874"/>
                  <a:pt x="501817" y="2032740"/>
                  <a:pt x="470773" y="1831657"/>
                </a:cubicBezTo>
                <a:cubicBezTo>
                  <a:pt x="439729" y="1630574"/>
                  <a:pt x="344478" y="1404796"/>
                  <a:pt x="348006" y="1099291"/>
                </a:cubicBezTo>
                <a:cubicBezTo>
                  <a:pt x="351534" y="793786"/>
                  <a:pt x="510284" y="56479"/>
                  <a:pt x="475006" y="285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4" name="フリーフォーム: 図形 363">
            <a:extLst>
              <a:ext uri="{FF2B5EF4-FFF2-40B4-BE49-F238E27FC236}">
                <a16:creationId xmlns:a16="http://schemas.microsoft.com/office/drawing/2014/main" id="{BB25CA79-B185-4F2B-920F-B96B2FCA5B28}"/>
              </a:ext>
            </a:extLst>
          </p:cNvPr>
          <p:cNvSpPr/>
          <p:nvPr/>
        </p:nvSpPr>
        <p:spPr>
          <a:xfrm>
            <a:off x="6061508" y="6037947"/>
            <a:ext cx="1287559" cy="2094217"/>
          </a:xfrm>
          <a:custGeom>
            <a:avLst/>
            <a:gdLst>
              <a:gd name="connsiteX0" fmla="*/ 625 w 1287559"/>
              <a:gd name="connsiteY0" fmla="*/ 3020 h 2094217"/>
              <a:gd name="connsiteX1" fmla="*/ 546725 w 1287559"/>
              <a:gd name="connsiteY1" fmla="*/ 570286 h 2094217"/>
              <a:gd name="connsiteX2" fmla="*/ 398559 w 1287559"/>
              <a:gd name="connsiteY2" fmla="*/ 464453 h 2094217"/>
              <a:gd name="connsiteX3" fmla="*/ 804959 w 1287559"/>
              <a:gd name="connsiteY3" fmla="*/ 1171420 h 2094217"/>
              <a:gd name="connsiteX4" fmla="*/ 597525 w 1287559"/>
              <a:gd name="connsiteY4" fmla="*/ 1014786 h 2094217"/>
              <a:gd name="connsiteX5" fmla="*/ 504392 w 1287559"/>
              <a:gd name="connsiteY5" fmla="*/ 1328053 h 2094217"/>
              <a:gd name="connsiteX6" fmla="*/ 618692 w 1287559"/>
              <a:gd name="connsiteY6" fmla="*/ 1594753 h 2094217"/>
              <a:gd name="connsiteX7" fmla="*/ 855759 w 1287559"/>
              <a:gd name="connsiteY7" fmla="*/ 1941886 h 2094217"/>
              <a:gd name="connsiteX8" fmla="*/ 1287559 w 1287559"/>
              <a:gd name="connsiteY8" fmla="*/ 1797953 h 2094217"/>
              <a:gd name="connsiteX9" fmla="*/ 855759 w 1287559"/>
              <a:gd name="connsiteY9" fmla="*/ 1984220 h 2094217"/>
              <a:gd name="connsiteX10" fmla="*/ 694892 w 1287559"/>
              <a:gd name="connsiteY10" fmla="*/ 2073120 h 2094217"/>
              <a:gd name="connsiteX11" fmla="*/ 360459 w 1287559"/>
              <a:gd name="connsiteY11" fmla="*/ 1582053 h 2094217"/>
              <a:gd name="connsiteX12" fmla="*/ 639859 w 1287559"/>
              <a:gd name="connsiteY12" fmla="*/ 1946120 h 2094217"/>
              <a:gd name="connsiteX13" fmla="*/ 390092 w 1287559"/>
              <a:gd name="connsiteY13" fmla="*/ 870853 h 2094217"/>
              <a:gd name="connsiteX14" fmla="*/ 343525 w 1287559"/>
              <a:gd name="connsiteY14" fmla="*/ 1908020 h 2094217"/>
              <a:gd name="connsiteX15" fmla="*/ 356225 w 1287559"/>
              <a:gd name="connsiteY15" fmla="*/ 1205286 h 2094217"/>
              <a:gd name="connsiteX16" fmla="*/ 436659 w 1287559"/>
              <a:gd name="connsiteY16" fmla="*/ 858153 h 2094217"/>
              <a:gd name="connsiteX17" fmla="*/ 625 w 1287559"/>
              <a:gd name="connsiteY17" fmla="*/ 3020 h 2094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87559" h="2094217">
                <a:moveTo>
                  <a:pt x="625" y="3020"/>
                </a:moveTo>
                <a:cubicBezTo>
                  <a:pt x="18969" y="-44958"/>
                  <a:pt x="480403" y="493381"/>
                  <a:pt x="546725" y="570286"/>
                </a:cubicBezTo>
                <a:cubicBezTo>
                  <a:pt x="613047" y="647192"/>
                  <a:pt x="355520" y="364264"/>
                  <a:pt x="398559" y="464453"/>
                </a:cubicBezTo>
                <a:cubicBezTo>
                  <a:pt x="441598" y="564642"/>
                  <a:pt x="771798" y="1079698"/>
                  <a:pt x="804959" y="1171420"/>
                </a:cubicBezTo>
                <a:cubicBezTo>
                  <a:pt x="838120" y="1263142"/>
                  <a:pt x="647619" y="988681"/>
                  <a:pt x="597525" y="1014786"/>
                </a:cubicBezTo>
                <a:cubicBezTo>
                  <a:pt x="547431" y="1040891"/>
                  <a:pt x="500864" y="1231392"/>
                  <a:pt x="504392" y="1328053"/>
                </a:cubicBezTo>
                <a:cubicBezTo>
                  <a:pt x="507920" y="1424714"/>
                  <a:pt x="560131" y="1492447"/>
                  <a:pt x="618692" y="1594753"/>
                </a:cubicBezTo>
                <a:cubicBezTo>
                  <a:pt x="677253" y="1697059"/>
                  <a:pt x="744281" y="1908019"/>
                  <a:pt x="855759" y="1941886"/>
                </a:cubicBezTo>
                <a:cubicBezTo>
                  <a:pt x="967237" y="1975753"/>
                  <a:pt x="1287559" y="1790897"/>
                  <a:pt x="1287559" y="1797953"/>
                </a:cubicBezTo>
                <a:cubicBezTo>
                  <a:pt x="1287559" y="1805009"/>
                  <a:pt x="954537" y="1938359"/>
                  <a:pt x="855759" y="1984220"/>
                </a:cubicBezTo>
                <a:cubicBezTo>
                  <a:pt x="756981" y="2030081"/>
                  <a:pt x="777442" y="2140148"/>
                  <a:pt x="694892" y="2073120"/>
                </a:cubicBezTo>
                <a:cubicBezTo>
                  <a:pt x="612342" y="2006092"/>
                  <a:pt x="369631" y="1603220"/>
                  <a:pt x="360459" y="1582053"/>
                </a:cubicBezTo>
                <a:cubicBezTo>
                  <a:pt x="351287" y="1560886"/>
                  <a:pt x="634920" y="2064653"/>
                  <a:pt x="639859" y="1946120"/>
                </a:cubicBezTo>
                <a:cubicBezTo>
                  <a:pt x="644798" y="1827587"/>
                  <a:pt x="439481" y="877203"/>
                  <a:pt x="390092" y="870853"/>
                </a:cubicBezTo>
                <a:cubicBezTo>
                  <a:pt x="340703" y="864503"/>
                  <a:pt x="349170" y="1852281"/>
                  <a:pt x="343525" y="1908020"/>
                </a:cubicBezTo>
                <a:cubicBezTo>
                  <a:pt x="337881" y="1963759"/>
                  <a:pt x="340703" y="1380264"/>
                  <a:pt x="356225" y="1205286"/>
                </a:cubicBezTo>
                <a:cubicBezTo>
                  <a:pt x="371747" y="1030308"/>
                  <a:pt x="500159" y="1058531"/>
                  <a:pt x="436659" y="858153"/>
                </a:cubicBezTo>
                <a:cubicBezTo>
                  <a:pt x="373159" y="657775"/>
                  <a:pt x="-17719" y="50998"/>
                  <a:pt x="625" y="302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5" name="フリーフォーム: 図形 364">
            <a:extLst>
              <a:ext uri="{FF2B5EF4-FFF2-40B4-BE49-F238E27FC236}">
                <a16:creationId xmlns:a16="http://schemas.microsoft.com/office/drawing/2014/main" id="{9F27962B-A632-44CD-80B5-77F99DDF6AC4}"/>
              </a:ext>
            </a:extLst>
          </p:cNvPr>
          <p:cNvSpPr/>
          <p:nvPr/>
        </p:nvSpPr>
        <p:spPr>
          <a:xfrm>
            <a:off x="6097678" y="6106670"/>
            <a:ext cx="535760" cy="2141251"/>
          </a:xfrm>
          <a:custGeom>
            <a:avLst/>
            <a:gdLst>
              <a:gd name="connsiteX0" fmla="*/ 19489 w 535760"/>
              <a:gd name="connsiteY0" fmla="*/ 18963 h 2141251"/>
              <a:gd name="connsiteX1" fmla="*/ 510555 w 535760"/>
              <a:gd name="connsiteY1" fmla="*/ 874097 h 2141251"/>
              <a:gd name="connsiteX2" fmla="*/ 447055 w 535760"/>
              <a:gd name="connsiteY2" fmla="*/ 717463 h 2141251"/>
              <a:gd name="connsiteX3" fmla="*/ 294655 w 535760"/>
              <a:gd name="connsiteY3" fmla="*/ 1263563 h 2141251"/>
              <a:gd name="connsiteX4" fmla="*/ 277722 w 535760"/>
              <a:gd name="connsiteY4" fmla="*/ 2089063 h 2141251"/>
              <a:gd name="connsiteX5" fmla="*/ 281955 w 535760"/>
              <a:gd name="connsiteY5" fmla="*/ 1860463 h 2141251"/>
              <a:gd name="connsiteX6" fmla="*/ 129555 w 535760"/>
              <a:gd name="connsiteY6" fmla="*/ 869863 h 2141251"/>
              <a:gd name="connsiteX7" fmla="*/ 163422 w 535760"/>
              <a:gd name="connsiteY7" fmla="*/ 1305897 h 2141251"/>
              <a:gd name="connsiteX8" fmla="*/ 171889 w 535760"/>
              <a:gd name="connsiteY8" fmla="*/ 2122930 h 2141251"/>
              <a:gd name="connsiteX9" fmla="*/ 108389 w 535760"/>
              <a:gd name="connsiteY9" fmla="*/ 438063 h 2141251"/>
              <a:gd name="connsiteX10" fmla="*/ 19489 w 535760"/>
              <a:gd name="connsiteY10" fmla="*/ 18963 h 2141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5760" h="2141251">
                <a:moveTo>
                  <a:pt x="19489" y="18963"/>
                </a:moveTo>
                <a:cubicBezTo>
                  <a:pt x="86517" y="91635"/>
                  <a:pt x="439294" y="757680"/>
                  <a:pt x="510555" y="874097"/>
                </a:cubicBezTo>
                <a:cubicBezTo>
                  <a:pt x="581816" y="990514"/>
                  <a:pt x="483038" y="652552"/>
                  <a:pt x="447055" y="717463"/>
                </a:cubicBezTo>
                <a:cubicBezTo>
                  <a:pt x="411072" y="782374"/>
                  <a:pt x="322877" y="1034963"/>
                  <a:pt x="294655" y="1263563"/>
                </a:cubicBezTo>
                <a:cubicBezTo>
                  <a:pt x="266433" y="1492163"/>
                  <a:pt x="279839" y="1989580"/>
                  <a:pt x="277722" y="2089063"/>
                </a:cubicBezTo>
                <a:cubicBezTo>
                  <a:pt x="275605" y="2188546"/>
                  <a:pt x="306649" y="2063663"/>
                  <a:pt x="281955" y="1860463"/>
                </a:cubicBezTo>
                <a:cubicBezTo>
                  <a:pt x="257261" y="1657263"/>
                  <a:pt x="149310" y="962291"/>
                  <a:pt x="129555" y="869863"/>
                </a:cubicBezTo>
                <a:cubicBezTo>
                  <a:pt x="109800" y="777435"/>
                  <a:pt x="156366" y="1097053"/>
                  <a:pt x="163422" y="1305897"/>
                </a:cubicBezTo>
                <a:cubicBezTo>
                  <a:pt x="170478" y="1514741"/>
                  <a:pt x="181061" y="2267569"/>
                  <a:pt x="171889" y="2122930"/>
                </a:cubicBezTo>
                <a:cubicBezTo>
                  <a:pt x="162717" y="1978291"/>
                  <a:pt x="139434" y="794369"/>
                  <a:pt x="108389" y="438063"/>
                </a:cubicBezTo>
                <a:cubicBezTo>
                  <a:pt x="77345" y="81758"/>
                  <a:pt x="-47539" y="-53709"/>
                  <a:pt x="19489" y="1896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6" name="フリーフォーム: 図形 365">
            <a:extLst>
              <a:ext uri="{FF2B5EF4-FFF2-40B4-BE49-F238E27FC236}">
                <a16:creationId xmlns:a16="http://schemas.microsoft.com/office/drawing/2014/main" id="{AC796758-85B8-422D-BA80-6771713DCF50}"/>
              </a:ext>
            </a:extLst>
          </p:cNvPr>
          <p:cNvSpPr/>
          <p:nvPr/>
        </p:nvSpPr>
        <p:spPr>
          <a:xfrm>
            <a:off x="6036705" y="6684269"/>
            <a:ext cx="2019383" cy="1568669"/>
          </a:xfrm>
          <a:custGeom>
            <a:avLst/>
            <a:gdLst>
              <a:gd name="connsiteX0" fmla="*/ 558828 w 2019383"/>
              <a:gd name="connsiteY0" fmla="*/ 164 h 1568669"/>
              <a:gd name="connsiteX1" fmla="*/ 427595 w 2019383"/>
              <a:gd name="connsiteY1" fmla="*/ 639398 h 1568669"/>
              <a:gd name="connsiteX2" fmla="*/ 503795 w 2019383"/>
              <a:gd name="connsiteY2" fmla="*/ 474298 h 1568669"/>
              <a:gd name="connsiteX3" fmla="*/ 440295 w 2019383"/>
              <a:gd name="connsiteY3" fmla="*/ 757931 h 1568669"/>
              <a:gd name="connsiteX4" fmla="*/ 702762 w 2019383"/>
              <a:gd name="connsiteY4" fmla="*/ 1181264 h 1568669"/>
              <a:gd name="connsiteX5" fmla="*/ 647728 w 2019383"/>
              <a:gd name="connsiteY5" fmla="*/ 1045798 h 1568669"/>
              <a:gd name="connsiteX6" fmla="*/ 893262 w 2019383"/>
              <a:gd name="connsiteY6" fmla="*/ 1248998 h 1568669"/>
              <a:gd name="connsiteX7" fmla="*/ 1524028 w 2019383"/>
              <a:gd name="connsiteY7" fmla="*/ 1071198 h 1568669"/>
              <a:gd name="connsiteX8" fmla="*/ 977928 w 2019383"/>
              <a:gd name="connsiteY8" fmla="*/ 1278631 h 1568669"/>
              <a:gd name="connsiteX9" fmla="*/ 965228 w 2019383"/>
              <a:gd name="connsiteY9" fmla="*/ 1299798 h 1568669"/>
              <a:gd name="connsiteX10" fmla="*/ 1710295 w 2019383"/>
              <a:gd name="connsiteY10" fmla="*/ 1164331 h 1568669"/>
              <a:gd name="connsiteX11" fmla="*/ 1159962 w 2019383"/>
              <a:gd name="connsiteY11" fmla="*/ 1299798 h 1568669"/>
              <a:gd name="connsiteX12" fmla="*/ 2019328 w 2019383"/>
              <a:gd name="connsiteY12" fmla="*/ 1236298 h 1568669"/>
              <a:gd name="connsiteX13" fmla="*/ 1113395 w 2019383"/>
              <a:gd name="connsiteY13" fmla="*/ 1490298 h 1568669"/>
              <a:gd name="connsiteX14" fmla="*/ 550362 w 2019383"/>
              <a:gd name="connsiteY14" fmla="*/ 1562264 h 1568669"/>
              <a:gd name="connsiteX15" fmla="*/ 1553662 w 2019383"/>
              <a:gd name="connsiteY15" fmla="*/ 1354831 h 1568669"/>
              <a:gd name="connsiteX16" fmla="*/ 931362 w 2019383"/>
              <a:gd name="connsiteY16" fmla="*/ 1452198 h 1568669"/>
              <a:gd name="connsiteX17" fmla="*/ 626562 w 2019383"/>
              <a:gd name="connsiteY17" fmla="*/ 1291331 h 1568669"/>
              <a:gd name="connsiteX18" fmla="*/ 28 w 2019383"/>
              <a:gd name="connsiteY18" fmla="*/ 749464 h 1568669"/>
              <a:gd name="connsiteX19" fmla="*/ 651962 w 2019383"/>
              <a:gd name="connsiteY19" fmla="*/ 1181264 h 1568669"/>
              <a:gd name="connsiteX20" fmla="*/ 224395 w 2019383"/>
              <a:gd name="connsiteY20" fmla="*/ 707131 h 1568669"/>
              <a:gd name="connsiteX21" fmla="*/ 558828 w 2019383"/>
              <a:gd name="connsiteY21" fmla="*/ 164 h 156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019383" h="1568669">
                <a:moveTo>
                  <a:pt x="558828" y="164"/>
                </a:moveTo>
                <a:cubicBezTo>
                  <a:pt x="592695" y="-11125"/>
                  <a:pt x="436767" y="560376"/>
                  <a:pt x="427595" y="639398"/>
                </a:cubicBezTo>
                <a:cubicBezTo>
                  <a:pt x="418423" y="718420"/>
                  <a:pt x="501678" y="454543"/>
                  <a:pt x="503795" y="474298"/>
                </a:cubicBezTo>
                <a:cubicBezTo>
                  <a:pt x="505912" y="494053"/>
                  <a:pt x="407134" y="640103"/>
                  <a:pt x="440295" y="757931"/>
                </a:cubicBezTo>
                <a:cubicBezTo>
                  <a:pt x="473456" y="875759"/>
                  <a:pt x="668190" y="1133286"/>
                  <a:pt x="702762" y="1181264"/>
                </a:cubicBezTo>
                <a:cubicBezTo>
                  <a:pt x="737334" y="1229242"/>
                  <a:pt x="615978" y="1034509"/>
                  <a:pt x="647728" y="1045798"/>
                </a:cubicBezTo>
                <a:cubicBezTo>
                  <a:pt x="679478" y="1057087"/>
                  <a:pt x="747212" y="1244765"/>
                  <a:pt x="893262" y="1248998"/>
                </a:cubicBezTo>
                <a:cubicBezTo>
                  <a:pt x="1039312" y="1253231"/>
                  <a:pt x="1509917" y="1066259"/>
                  <a:pt x="1524028" y="1071198"/>
                </a:cubicBezTo>
                <a:cubicBezTo>
                  <a:pt x="1538139" y="1076137"/>
                  <a:pt x="1071061" y="1240531"/>
                  <a:pt x="977928" y="1278631"/>
                </a:cubicBezTo>
                <a:cubicBezTo>
                  <a:pt x="884795" y="1316731"/>
                  <a:pt x="843167" y="1318848"/>
                  <a:pt x="965228" y="1299798"/>
                </a:cubicBezTo>
                <a:cubicBezTo>
                  <a:pt x="1087289" y="1280748"/>
                  <a:pt x="1677839" y="1164331"/>
                  <a:pt x="1710295" y="1164331"/>
                </a:cubicBezTo>
                <a:cubicBezTo>
                  <a:pt x="1742751" y="1164331"/>
                  <a:pt x="1108457" y="1287804"/>
                  <a:pt x="1159962" y="1299798"/>
                </a:cubicBezTo>
                <a:cubicBezTo>
                  <a:pt x="1211467" y="1311792"/>
                  <a:pt x="2027089" y="1204548"/>
                  <a:pt x="2019328" y="1236298"/>
                </a:cubicBezTo>
                <a:cubicBezTo>
                  <a:pt x="2011567" y="1268048"/>
                  <a:pt x="1358223" y="1435970"/>
                  <a:pt x="1113395" y="1490298"/>
                </a:cubicBezTo>
                <a:cubicBezTo>
                  <a:pt x="868567" y="1544626"/>
                  <a:pt x="476984" y="1584842"/>
                  <a:pt x="550362" y="1562264"/>
                </a:cubicBezTo>
                <a:cubicBezTo>
                  <a:pt x="623740" y="1539686"/>
                  <a:pt x="1490162" y="1373175"/>
                  <a:pt x="1553662" y="1354831"/>
                </a:cubicBezTo>
                <a:cubicBezTo>
                  <a:pt x="1617162" y="1336487"/>
                  <a:pt x="1085879" y="1462781"/>
                  <a:pt x="931362" y="1452198"/>
                </a:cubicBezTo>
                <a:cubicBezTo>
                  <a:pt x="776845" y="1441615"/>
                  <a:pt x="781784" y="1408453"/>
                  <a:pt x="626562" y="1291331"/>
                </a:cubicBezTo>
                <a:cubicBezTo>
                  <a:pt x="471340" y="1174209"/>
                  <a:pt x="-4205" y="767809"/>
                  <a:pt x="28" y="749464"/>
                </a:cubicBezTo>
                <a:cubicBezTo>
                  <a:pt x="4261" y="731120"/>
                  <a:pt x="614568" y="1188320"/>
                  <a:pt x="651962" y="1181264"/>
                </a:cubicBezTo>
                <a:cubicBezTo>
                  <a:pt x="689357" y="1174209"/>
                  <a:pt x="237801" y="902570"/>
                  <a:pt x="224395" y="707131"/>
                </a:cubicBezTo>
                <a:cubicBezTo>
                  <a:pt x="210989" y="511692"/>
                  <a:pt x="524961" y="11453"/>
                  <a:pt x="558828" y="16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7" name="フリーフォーム: 図形 366">
            <a:extLst>
              <a:ext uri="{FF2B5EF4-FFF2-40B4-BE49-F238E27FC236}">
                <a16:creationId xmlns:a16="http://schemas.microsoft.com/office/drawing/2014/main" id="{B062FFA8-52C4-4FAA-AE06-95E0BEF98D0B}"/>
              </a:ext>
            </a:extLst>
          </p:cNvPr>
          <p:cNvSpPr/>
          <p:nvPr/>
        </p:nvSpPr>
        <p:spPr>
          <a:xfrm>
            <a:off x="6094069" y="6432938"/>
            <a:ext cx="358087" cy="1935166"/>
          </a:xfrm>
          <a:custGeom>
            <a:avLst/>
            <a:gdLst>
              <a:gd name="connsiteX0" fmla="*/ 167031 w 358087"/>
              <a:gd name="connsiteY0" fmla="*/ 1729 h 1935166"/>
              <a:gd name="connsiteX1" fmla="*/ 95064 w 358087"/>
              <a:gd name="connsiteY1" fmla="*/ 331929 h 1935166"/>
              <a:gd name="connsiteX2" fmla="*/ 353298 w 358087"/>
              <a:gd name="connsiteY2" fmla="*/ 1267495 h 1935166"/>
              <a:gd name="connsiteX3" fmla="*/ 268631 w 358087"/>
              <a:gd name="connsiteY3" fmla="*/ 1026195 h 1935166"/>
              <a:gd name="connsiteX4" fmla="*/ 340598 w 358087"/>
              <a:gd name="connsiteY4" fmla="*/ 1927895 h 1935166"/>
              <a:gd name="connsiteX5" fmla="*/ 167031 w 358087"/>
              <a:gd name="connsiteY5" fmla="*/ 1123562 h 1935166"/>
              <a:gd name="connsiteX6" fmla="*/ 238998 w 358087"/>
              <a:gd name="connsiteY6" fmla="*/ 1932129 h 1935166"/>
              <a:gd name="connsiteX7" fmla="*/ 1931 w 358087"/>
              <a:gd name="connsiteY7" fmla="*/ 759495 h 1935166"/>
              <a:gd name="connsiteX8" fmla="*/ 120464 w 358087"/>
              <a:gd name="connsiteY8" fmla="*/ 1203995 h 1935166"/>
              <a:gd name="connsiteX9" fmla="*/ 1931 w 358087"/>
              <a:gd name="connsiteY9" fmla="*/ 251495 h 1935166"/>
              <a:gd name="connsiteX10" fmla="*/ 167031 w 358087"/>
              <a:gd name="connsiteY10" fmla="*/ 1729 h 193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8087" h="1935166">
                <a:moveTo>
                  <a:pt x="167031" y="1729"/>
                </a:moveTo>
                <a:cubicBezTo>
                  <a:pt x="182553" y="15135"/>
                  <a:pt x="64020" y="120968"/>
                  <a:pt x="95064" y="331929"/>
                </a:cubicBezTo>
                <a:cubicBezTo>
                  <a:pt x="126108" y="542890"/>
                  <a:pt x="324370" y="1151784"/>
                  <a:pt x="353298" y="1267495"/>
                </a:cubicBezTo>
                <a:cubicBezTo>
                  <a:pt x="382226" y="1383206"/>
                  <a:pt x="270748" y="916128"/>
                  <a:pt x="268631" y="1026195"/>
                </a:cubicBezTo>
                <a:cubicBezTo>
                  <a:pt x="266514" y="1136262"/>
                  <a:pt x="357531" y="1911667"/>
                  <a:pt x="340598" y="1927895"/>
                </a:cubicBezTo>
                <a:cubicBezTo>
                  <a:pt x="323665" y="1944123"/>
                  <a:pt x="183964" y="1122856"/>
                  <a:pt x="167031" y="1123562"/>
                </a:cubicBezTo>
                <a:cubicBezTo>
                  <a:pt x="150098" y="1124268"/>
                  <a:pt x="266515" y="1992807"/>
                  <a:pt x="238998" y="1932129"/>
                </a:cubicBezTo>
                <a:cubicBezTo>
                  <a:pt x="211481" y="1871451"/>
                  <a:pt x="21687" y="880851"/>
                  <a:pt x="1931" y="759495"/>
                </a:cubicBezTo>
                <a:cubicBezTo>
                  <a:pt x="-17825" y="638139"/>
                  <a:pt x="120464" y="1288662"/>
                  <a:pt x="120464" y="1203995"/>
                </a:cubicBezTo>
                <a:cubicBezTo>
                  <a:pt x="120464" y="1119328"/>
                  <a:pt x="-12180" y="451873"/>
                  <a:pt x="1931" y="251495"/>
                </a:cubicBezTo>
                <a:cubicBezTo>
                  <a:pt x="16042" y="51117"/>
                  <a:pt x="151509" y="-11677"/>
                  <a:pt x="167031" y="172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8" name="フリーフォーム: 図形 367">
            <a:extLst>
              <a:ext uri="{FF2B5EF4-FFF2-40B4-BE49-F238E27FC236}">
                <a16:creationId xmlns:a16="http://schemas.microsoft.com/office/drawing/2014/main" id="{C98823B7-D629-4D2C-B621-5C332AC8DD35}"/>
              </a:ext>
            </a:extLst>
          </p:cNvPr>
          <p:cNvSpPr/>
          <p:nvPr/>
        </p:nvSpPr>
        <p:spPr>
          <a:xfrm>
            <a:off x="6015614" y="7271590"/>
            <a:ext cx="1715012" cy="1015643"/>
          </a:xfrm>
          <a:custGeom>
            <a:avLst/>
            <a:gdLst>
              <a:gd name="connsiteX0" fmla="*/ 177753 w 1715012"/>
              <a:gd name="connsiteY0" fmla="*/ 1277 h 1015643"/>
              <a:gd name="connsiteX1" fmla="*/ 29586 w 1715012"/>
              <a:gd name="connsiteY1" fmla="*/ 568543 h 1015643"/>
              <a:gd name="connsiteX2" fmla="*/ 364019 w 1715012"/>
              <a:gd name="connsiteY2" fmla="*/ 890277 h 1015643"/>
              <a:gd name="connsiteX3" fmla="*/ 101553 w 1715012"/>
              <a:gd name="connsiteY3" fmla="*/ 733643 h 1015643"/>
              <a:gd name="connsiteX4" fmla="*/ 927053 w 1715012"/>
              <a:gd name="connsiteY4" fmla="*/ 962243 h 1015643"/>
              <a:gd name="connsiteX5" fmla="*/ 524886 w 1715012"/>
              <a:gd name="connsiteY5" fmla="*/ 881810 h 1015643"/>
              <a:gd name="connsiteX6" fmla="*/ 1714453 w 1715012"/>
              <a:gd name="connsiteY6" fmla="*/ 996110 h 1015643"/>
              <a:gd name="connsiteX7" fmla="*/ 673053 w 1715012"/>
              <a:gd name="connsiteY7" fmla="*/ 1008810 h 1015643"/>
              <a:gd name="connsiteX8" fmla="*/ 118486 w 1715012"/>
              <a:gd name="connsiteY8" fmla="*/ 924143 h 1015643"/>
              <a:gd name="connsiteX9" fmla="*/ 956686 w 1715012"/>
              <a:gd name="connsiteY9" fmla="*/ 894510 h 1015643"/>
              <a:gd name="connsiteX10" fmla="*/ 33819 w 1715012"/>
              <a:gd name="connsiteY10" fmla="*/ 737877 h 1015643"/>
              <a:gd name="connsiteX11" fmla="*/ 177753 w 1715012"/>
              <a:gd name="connsiteY11" fmla="*/ 1277 h 1015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15012" h="1015643">
                <a:moveTo>
                  <a:pt x="177753" y="1277"/>
                </a:moveTo>
                <a:cubicBezTo>
                  <a:pt x="177048" y="-26945"/>
                  <a:pt x="-1458" y="420376"/>
                  <a:pt x="29586" y="568543"/>
                </a:cubicBezTo>
                <a:cubicBezTo>
                  <a:pt x="60630" y="716710"/>
                  <a:pt x="352025" y="862760"/>
                  <a:pt x="364019" y="890277"/>
                </a:cubicBezTo>
                <a:cubicBezTo>
                  <a:pt x="376013" y="917794"/>
                  <a:pt x="7714" y="721649"/>
                  <a:pt x="101553" y="733643"/>
                </a:cubicBezTo>
                <a:cubicBezTo>
                  <a:pt x="195392" y="745637"/>
                  <a:pt x="856498" y="937549"/>
                  <a:pt x="927053" y="962243"/>
                </a:cubicBezTo>
                <a:cubicBezTo>
                  <a:pt x="997608" y="986937"/>
                  <a:pt x="393653" y="876166"/>
                  <a:pt x="524886" y="881810"/>
                </a:cubicBezTo>
                <a:cubicBezTo>
                  <a:pt x="656119" y="887454"/>
                  <a:pt x="1689759" y="974943"/>
                  <a:pt x="1714453" y="996110"/>
                </a:cubicBezTo>
                <a:cubicBezTo>
                  <a:pt x="1739148" y="1017277"/>
                  <a:pt x="939047" y="1020804"/>
                  <a:pt x="673053" y="1008810"/>
                </a:cubicBezTo>
                <a:cubicBezTo>
                  <a:pt x="407059" y="996816"/>
                  <a:pt x="71214" y="943193"/>
                  <a:pt x="118486" y="924143"/>
                </a:cubicBezTo>
                <a:cubicBezTo>
                  <a:pt x="165758" y="905093"/>
                  <a:pt x="970797" y="925554"/>
                  <a:pt x="956686" y="894510"/>
                </a:cubicBezTo>
                <a:cubicBezTo>
                  <a:pt x="942575" y="863466"/>
                  <a:pt x="160819" y="881105"/>
                  <a:pt x="33819" y="737877"/>
                </a:cubicBezTo>
                <a:cubicBezTo>
                  <a:pt x="-93181" y="594649"/>
                  <a:pt x="178458" y="29499"/>
                  <a:pt x="177753" y="127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9" name="フリーフォーム: 図形 368">
            <a:extLst>
              <a:ext uri="{FF2B5EF4-FFF2-40B4-BE49-F238E27FC236}">
                <a16:creationId xmlns:a16="http://schemas.microsoft.com/office/drawing/2014/main" id="{6B3945C9-05AE-458C-B6F5-E603922AABEA}"/>
              </a:ext>
            </a:extLst>
          </p:cNvPr>
          <p:cNvSpPr/>
          <p:nvPr/>
        </p:nvSpPr>
        <p:spPr>
          <a:xfrm>
            <a:off x="3742519" y="4403133"/>
            <a:ext cx="887369" cy="229400"/>
          </a:xfrm>
          <a:custGeom>
            <a:avLst/>
            <a:gdLst>
              <a:gd name="connsiteX0" fmla="*/ 16681 w 887369"/>
              <a:gd name="connsiteY0" fmla="*/ 156167 h 229400"/>
              <a:gd name="connsiteX1" fmla="*/ 378631 w 887369"/>
              <a:gd name="connsiteY1" fmla="*/ 13292 h 229400"/>
              <a:gd name="connsiteX2" fmla="*/ 207181 w 887369"/>
              <a:gd name="connsiteY2" fmla="*/ 35517 h 229400"/>
              <a:gd name="connsiteX3" fmla="*/ 626281 w 887369"/>
              <a:gd name="connsiteY3" fmla="*/ 592 h 229400"/>
              <a:gd name="connsiteX4" fmla="*/ 511981 w 887369"/>
              <a:gd name="connsiteY4" fmla="*/ 13292 h 229400"/>
              <a:gd name="connsiteX5" fmla="*/ 880281 w 887369"/>
              <a:gd name="connsiteY5" fmla="*/ 10117 h 229400"/>
              <a:gd name="connsiteX6" fmla="*/ 762806 w 887369"/>
              <a:gd name="connsiteY6" fmla="*/ 45042 h 229400"/>
              <a:gd name="connsiteX7" fmla="*/ 864406 w 887369"/>
              <a:gd name="connsiteY7" fmla="*/ 102192 h 229400"/>
              <a:gd name="connsiteX8" fmla="*/ 743756 w 887369"/>
              <a:gd name="connsiteY8" fmla="*/ 73617 h 229400"/>
              <a:gd name="connsiteX9" fmla="*/ 394506 w 887369"/>
              <a:gd name="connsiteY9" fmla="*/ 111717 h 229400"/>
              <a:gd name="connsiteX10" fmla="*/ 806 w 887369"/>
              <a:gd name="connsiteY10" fmla="*/ 229192 h 229400"/>
              <a:gd name="connsiteX11" fmla="*/ 502456 w 887369"/>
              <a:gd name="connsiteY11" fmla="*/ 79967 h 229400"/>
              <a:gd name="connsiteX12" fmla="*/ 16681 w 887369"/>
              <a:gd name="connsiteY12" fmla="*/ 156167 h 22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7369" h="229400">
                <a:moveTo>
                  <a:pt x="16681" y="156167"/>
                </a:moveTo>
                <a:cubicBezTo>
                  <a:pt x="-3956" y="145055"/>
                  <a:pt x="346881" y="33400"/>
                  <a:pt x="378631" y="13292"/>
                </a:cubicBezTo>
                <a:cubicBezTo>
                  <a:pt x="410381" y="-6816"/>
                  <a:pt x="165906" y="37634"/>
                  <a:pt x="207181" y="35517"/>
                </a:cubicBezTo>
                <a:cubicBezTo>
                  <a:pt x="248456" y="33400"/>
                  <a:pt x="575481" y="4296"/>
                  <a:pt x="626281" y="592"/>
                </a:cubicBezTo>
                <a:cubicBezTo>
                  <a:pt x="677081" y="-3112"/>
                  <a:pt x="469648" y="11704"/>
                  <a:pt x="511981" y="13292"/>
                </a:cubicBezTo>
                <a:cubicBezTo>
                  <a:pt x="554314" y="14879"/>
                  <a:pt x="838477" y="4825"/>
                  <a:pt x="880281" y="10117"/>
                </a:cubicBezTo>
                <a:cubicBezTo>
                  <a:pt x="922085" y="15409"/>
                  <a:pt x="765452" y="29696"/>
                  <a:pt x="762806" y="45042"/>
                </a:cubicBezTo>
                <a:cubicBezTo>
                  <a:pt x="760160" y="60388"/>
                  <a:pt x="867581" y="97430"/>
                  <a:pt x="864406" y="102192"/>
                </a:cubicBezTo>
                <a:cubicBezTo>
                  <a:pt x="861231" y="106954"/>
                  <a:pt x="822073" y="72029"/>
                  <a:pt x="743756" y="73617"/>
                </a:cubicBezTo>
                <a:cubicBezTo>
                  <a:pt x="665439" y="75204"/>
                  <a:pt x="518331" y="85788"/>
                  <a:pt x="394506" y="111717"/>
                </a:cubicBezTo>
                <a:cubicBezTo>
                  <a:pt x="270681" y="137646"/>
                  <a:pt x="-17186" y="234484"/>
                  <a:pt x="806" y="229192"/>
                </a:cubicBezTo>
                <a:cubicBezTo>
                  <a:pt x="18798" y="223900"/>
                  <a:pt x="499810" y="94784"/>
                  <a:pt x="502456" y="79967"/>
                </a:cubicBezTo>
                <a:cubicBezTo>
                  <a:pt x="505102" y="65150"/>
                  <a:pt x="37318" y="167279"/>
                  <a:pt x="16681" y="15616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0" name="フリーフォーム: 図形 369">
            <a:extLst>
              <a:ext uri="{FF2B5EF4-FFF2-40B4-BE49-F238E27FC236}">
                <a16:creationId xmlns:a16="http://schemas.microsoft.com/office/drawing/2014/main" id="{7ABAE4B3-23D6-449C-9EDC-58BD981E773C}"/>
              </a:ext>
            </a:extLst>
          </p:cNvPr>
          <p:cNvSpPr/>
          <p:nvPr/>
        </p:nvSpPr>
        <p:spPr>
          <a:xfrm>
            <a:off x="4986814" y="4398082"/>
            <a:ext cx="889595" cy="266176"/>
          </a:xfrm>
          <a:custGeom>
            <a:avLst/>
            <a:gdLst>
              <a:gd name="connsiteX0" fmla="*/ 38153 w 889595"/>
              <a:gd name="connsiteY0" fmla="*/ 351 h 266176"/>
              <a:gd name="connsiteX1" fmla="*/ 287919 w 889595"/>
              <a:gd name="connsiteY1" fmla="*/ 29985 h 266176"/>
              <a:gd name="connsiteX2" fmla="*/ 190553 w 889595"/>
              <a:gd name="connsiteY2" fmla="*/ 55385 h 266176"/>
              <a:gd name="connsiteX3" fmla="*/ 440319 w 889595"/>
              <a:gd name="connsiteY3" fmla="*/ 51151 h 266176"/>
              <a:gd name="connsiteX4" fmla="*/ 668919 w 889595"/>
              <a:gd name="connsiteY4" fmla="*/ 93485 h 266176"/>
              <a:gd name="connsiteX5" fmla="*/ 592719 w 889595"/>
              <a:gd name="connsiteY5" fmla="*/ 89251 h 266176"/>
              <a:gd name="connsiteX6" fmla="*/ 889053 w 889595"/>
              <a:gd name="connsiteY6" fmla="*/ 262818 h 266176"/>
              <a:gd name="connsiteX7" fmla="*/ 656219 w 889595"/>
              <a:gd name="connsiteY7" fmla="*/ 203551 h 266176"/>
              <a:gd name="connsiteX8" fmla="*/ 309086 w 889595"/>
              <a:gd name="connsiteY8" fmla="*/ 199318 h 266176"/>
              <a:gd name="connsiteX9" fmla="*/ 245586 w 889595"/>
              <a:gd name="connsiteY9" fmla="*/ 131585 h 266176"/>
              <a:gd name="connsiteX10" fmla="*/ 351419 w 889595"/>
              <a:gd name="connsiteY10" fmla="*/ 118885 h 266176"/>
              <a:gd name="connsiteX11" fmla="*/ 122819 w 889595"/>
              <a:gd name="connsiteY11" fmla="*/ 127351 h 266176"/>
              <a:gd name="connsiteX12" fmla="*/ 190553 w 889595"/>
              <a:gd name="connsiteY12" fmla="*/ 118885 h 266176"/>
              <a:gd name="connsiteX13" fmla="*/ 53 w 889595"/>
              <a:gd name="connsiteY13" fmla="*/ 72318 h 266176"/>
              <a:gd name="connsiteX14" fmla="*/ 211719 w 889595"/>
              <a:gd name="connsiteY14" fmla="*/ 51151 h 266176"/>
              <a:gd name="connsiteX15" fmla="*/ 38153 w 889595"/>
              <a:gd name="connsiteY15" fmla="*/ 351 h 266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89595" h="266176">
                <a:moveTo>
                  <a:pt x="38153" y="351"/>
                </a:moveTo>
                <a:cubicBezTo>
                  <a:pt x="50853" y="-3177"/>
                  <a:pt x="262519" y="20813"/>
                  <a:pt x="287919" y="29985"/>
                </a:cubicBezTo>
                <a:cubicBezTo>
                  <a:pt x="313319" y="39157"/>
                  <a:pt x="165153" y="51857"/>
                  <a:pt x="190553" y="55385"/>
                </a:cubicBezTo>
                <a:cubicBezTo>
                  <a:pt x="215953" y="58913"/>
                  <a:pt x="360591" y="44801"/>
                  <a:pt x="440319" y="51151"/>
                </a:cubicBezTo>
                <a:cubicBezTo>
                  <a:pt x="520047" y="57501"/>
                  <a:pt x="643519" y="87135"/>
                  <a:pt x="668919" y="93485"/>
                </a:cubicBezTo>
                <a:cubicBezTo>
                  <a:pt x="694319" y="99835"/>
                  <a:pt x="556030" y="61029"/>
                  <a:pt x="592719" y="89251"/>
                </a:cubicBezTo>
                <a:cubicBezTo>
                  <a:pt x="629408" y="117473"/>
                  <a:pt x="878470" y="243768"/>
                  <a:pt x="889053" y="262818"/>
                </a:cubicBezTo>
                <a:cubicBezTo>
                  <a:pt x="899636" y="281868"/>
                  <a:pt x="752880" y="214134"/>
                  <a:pt x="656219" y="203551"/>
                </a:cubicBezTo>
                <a:cubicBezTo>
                  <a:pt x="559558" y="192968"/>
                  <a:pt x="377525" y="211312"/>
                  <a:pt x="309086" y="199318"/>
                </a:cubicBezTo>
                <a:cubicBezTo>
                  <a:pt x="240647" y="187324"/>
                  <a:pt x="238531" y="144990"/>
                  <a:pt x="245586" y="131585"/>
                </a:cubicBezTo>
                <a:cubicBezTo>
                  <a:pt x="252641" y="118180"/>
                  <a:pt x="351419" y="118885"/>
                  <a:pt x="351419" y="118885"/>
                </a:cubicBezTo>
                <a:lnTo>
                  <a:pt x="122819" y="127351"/>
                </a:lnTo>
                <a:cubicBezTo>
                  <a:pt x="96008" y="127351"/>
                  <a:pt x="211014" y="128057"/>
                  <a:pt x="190553" y="118885"/>
                </a:cubicBezTo>
                <a:cubicBezTo>
                  <a:pt x="170092" y="109713"/>
                  <a:pt x="-3475" y="83607"/>
                  <a:pt x="53" y="72318"/>
                </a:cubicBezTo>
                <a:cubicBezTo>
                  <a:pt x="3581" y="61029"/>
                  <a:pt x="200430" y="61734"/>
                  <a:pt x="211719" y="51151"/>
                </a:cubicBezTo>
                <a:cubicBezTo>
                  <a:pt x="223008" y="40568"/>
                  <a:pt x="25453" y="3879"/>
                  <a:pt x="38153" y="35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1" name="フリーフォーム: 図形 370">
            <a:extLst>
              <a:ext uri="{FF2B5EF4-FFF2-40B4-BE49-F238E27FC236}">
                <a16:creationId xmlns:a16="http://schemas.microsoft.com/office/drawing/2014/main" id="{ADC4E21F-7867-4493-B8E7-5BF45E30B766}"/>
              </a:ext>
            </a:extLst>
          </p:cNvPr>
          <p:cNvSpPr/>
          <p:nvPr/>
        </p:nvSpPr>
        <p:spPr>
          <a:xfrm>
            <a:off x="5111638" y="4327208"/>
            <a:ext cx="582832" cy="127589"/>
          </a:xfrm>
          <a:custGeom>
            <a:avLst/>
            <a:gdLst>
              <a:gd name="connsiteX0" fmla="*/ 112 w 582832"/>
              <a:gd name="connsiteY0" fmla="*/ 317 h 127589"/>
              <a:gd name="connsiteX1" fmla="*/ 296975 w 582832"/>
              <a:gd name="connsiteY1" fmla="*/ 43180 h 127589"/>
              <a:gd name="connsiteX2" fmla="*/ 211250 w 582832"/>
              <a:gd name="connsiteY2" fmla="*/ 46355 h 127589"/>
              <a:gd name="connsiteX3" fmla="*/ 504937 w 582832"/>
              <a:gd name="connsiteY3" fmla="*/ 82867 h 127589"/>
              <a:gd name="connsiteX4" fmla="*/ 419212 w 582832"/>
              <a:gd name="connsiteY4" fmla="*/ 82867 h 127589"/>
              <a:gd name="connsiteX5" fmla="*/ 582725 w 582832"/>
              <a:gd name="connsiteY5" fmla="*/ 127317 h 127589"/>
              <a:gd name="connsiteX6" fmla="*/ 439850 w 582832"/>
              <a:gd name="connsiteY6" fmla="*/ 100330 h 127589"/>
              <a:gd name="connsiteX7" fmla="*/ 182675 w 582832"/>
              <a:gd name="connsiteY7" fmla="*/ 74930 h 127589"/>
              <a:gd name="connsiteX8" fmla="*/ 131875 w 582832"/>
              <a:gd name="connsiteY8" fmla="*/ 74930 h 127589"/>
              <a:gd name="connsiteX9" fmla="*/ 260462 w 582832"/>
              <a:gd name="connsiteY9" fmla="*/ 68580 h 127589"/>
              <a:gd name="connsiteX10" fmla="*/ 112 w 582832"/>
              <a:gd name="connsiteY10" fmla="*/ 317 h 127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2832" h="127589">
                <a:moveTo>
                  <a:pt x="112" y="317"/>
                </a:moveTo>
                <a:cubicBezTo>
                  <a:pt x="6197" y="-3916"/>
                  <a:pt x="261785" y="35507"/>
                  <a:pt x="296975" y="43180"/>
                </a:cubicBezTo>
                <a:cubicBezTo>
                  <a:pt x="332165" y="50853"/>
                  <a:pt x="176590" y="39741"/>
                  <a:pt x="211250" y="46355"/>
                </a:cubicBezTo>
                <a:cubicBezTo>
                  <a:pt x="245910" y="52969"/>
                  <a:pt x="470277" y="76782"/>
                  <a:pt x="504937" y="82867"/>
                </a:cubicBezTo>
                <a:cubicBezTo>
                  <a:pt x="539597" y="88952"/>
                  <a:pt x="406247" y="75459"/>
                  <a:pt x="419212" y="82867"/>
                </a:cubicBezTo>
                <a:cubicBezTo>
                  <a:pt x="432177" y="90275"/>
                  <a:pt x="579285" y="124407"/>
                  <a:pt x="582725" y="127317"/>
                </a:cubicBezTo>
                <a:cubicBezTo>
                  <a:pt x="586165" y="130228"/>
                  <a:pt x="506525" y="109061"/>
                  <a:pt x="439850" y="100330"/>
                </a:cubicBezTo>
                <a:cubicBezTo>
                  <a:pt x="373175" y="91599"/>
                  <a:pt x="234004" y="79163"/>
                  <a:pt x="182675" y="74930"/>
                </a:cubicBezTo>
                <a:cubicBezTo>
                  <a:pt x="131346" y="70697"/>
                  <a:pt x="118911" y="75988"/>
                  <a:pt x="131875" y="74930"/>
                </a:cubicBezTo>
                <a:cubicBezTo>
                  <a:pt x="144839" y="73872"/>
                  <a:pt x="283745" y="81280"/>
                  <a:pt x="260462" y="68580"/>
                </a:cubicBezTo>
                <a:cubicBezTo>
                  <a:pt x="237179" y="55880"/>
                  <a:pt x="-5973" y="4550"/>
                  <a:pt x="112" y="31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2" name="フリーフォーム: 図形 371">
            <a:extLst>
              <a:ext uri="{FF2B5EF4-FFF2-40B4-BE49-F238E27FC236}">
                <a16:creationId xmlns:a16="http://schemas.microsoft.com/office/drawing/2014/main" id="{AB8CEFEB-9005-41B2-9834-7C9AF118BA51}"/>
              </a:ext>
            </a:extLst>
          </p:cNvPr>
          <p:cNvSpPr/>
          <p:nvPr/>
        </p:nvSpPr>
        <p:spPr>
          <a:xfrm>
            <a:off x="3821113" y="4302879"/>
            <a:ext cx="756001" cy="167521"/>
          </a:xfrm>
          <a:custGeom>
            <a:avLst/>
            <a:gdLst>
              <a:gd name="connsiteX0" fmla="*/ 300037 w 756001"/>
              <a:gd name="connsiteY0" fmla="*/ 35759 h 167521"/>
              <a:gd name="connsiteX1" fmla="*/ 687387 w 756001"/>
              <a:gd name="connsiteY1" fmla="*/ 42109 h 167521"/>
              <a:gd name="connsiteX2" fmla="*/ 627062 w 756001"/>
              <a:gd name="connsiteY2" fmla="*/ 46871 h 167521"/>
              <a:gd name="connsiteX3" fmla="*/ 755650 w 756001"/>
              <a:gd name="connsiteY3" fmla="*/ 53221 h 167521"/>
              <a:gd name="connsiteX4" fmla="*/ 665162 w 756001"/>
              <a:gd name="connsiteY4" fmla="*/ 73859 h 167521"/>
              <a:gd name="connsiteX5" fmla="*/ 663575 w 756001"/>
              <a:gd name="connsiteY5" fmla="*/ 77034 h 167521"/>
              <a:gd name="connsiteX6" fmla="*/ 471487 w 756001"/>
              <a:gd name="connsiteY6" fmla="*/ 73859 h 167521"/>
              <a:gd name="connsiteX7" fmla="*/ 223837 w 756001"/>
              <a:gd name="connsiteY7" fmla="*/ 86559 h 167521"/>
              <a:gd name="connsiteX8" fmla="*/ 138112 w 756001"/>
              <a:gd name="connsiteY8" fmla="*/ 89734 h 167521"/>
              <a:gd name="connsiteX9" fmla="*/ 0 w 756001"/>
              <a:gd name="connsiteY9" fmla="*/ 167521 h 167521"/>
              <a:gd name="connsiteX10" fmla="*/ 217487 w 756001"/>
              <a:gd name="connsiteY10" fmla="*/ 45284 h 167521"/>
              <a:gd name="connsiteX11" fmla="*/ 46037 w 756001"/>
              <a:gd name="connsiteY11" fmla="*/ 83384 h 167521"/>
              <a:gd name="connsiteX12" fmla="*/ 688975 w 756001"/>
              <a:gd name="connsiteY12" fmla="*/ 834 h 167521"/>
              <a:gd name="connsiteX13" fmla="*/ 300037 w 756001"/>
              <a:gd name="connsiteY13" fmla="*/ 35759 h 167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56001" h="167521">
                <a:moveTo>
                  <a:pt x="300037" y="35759"/>
                </a:moveTo>
                <a:cubicBezTo>
                  <a:pt x="299772" y="42638"/>
                  <a:pt x="632883" y="40257"/>
                  <a:pt x="687387" y="42109"/>
                </a:cubicBezTo>
                <a:cubicBezTo>
                  <a:pt x="741891" y="43961"/>
                  <a:pt x="615685" y="45019"/>
                  <a:pt x="627062" y="46871"/>
                </a:cubicBezTo>
                <a:cubicBezTo>
                  <a:pt x="638439" y="48723"/>
                  <a:pt x="749300" y="48723"/>
                  <a:pt x="755650" y="53221"/>
                </a:cubicBezTo>
                <a:cubicBezTo>
                  <a:pt x="762000" y="57719"/>
                  <a:pt x="680508" y="69890"/>
                  <a:pt x="665162" y="73859"/>
                </a:cubicBezTo>
                <a:cubicBezTo>
                  <a:pt x="649816" y="77828"/>
                  <a:pt x="695854" y="77034"/>
                  <a:pt x="663575" y="77034"/>
                </a:cubicBezTo>
                <a:cubicBezTo>
                  <a:pt x="631296" y="77034"/>
                  <a:pt x="544777" y="72272"/>
                  <a:pt x="471487" y="73859"/>
                </a:cubicBezTo>
                <a:cubicBezTo>
                  <a:pt x="398197" y="75446"/>
                  <a:pt x="279399" y="83913"/>
                  <a:pt x="223837" y="86559"/>
                </a:cubicBezTo>
                <a:cubicBezTo>
                  <a:pt x="168275" y="89205"/>
                  <a:pt x="175418" y="76240"/>
                  <a:pt x="138112" y="89734"/>
                </a:cubicBezTo>
                <a:cubicBezTo>
                  <a:pt x="100806" y="103228"/>
                  <a:pt x="0" y="167521"/>
                  <a:pt x="0" y="167521"/>
                </a:cubicBezTo>
                <a:cubicBezTo>
                  <a:pt x="13229" y="160113"/>
                  <a:pt x="209814" y="59307"/>
                  <a:pt x="217487" y="45284"/>
                </a:cubicBezTo>
                <a:cubicBezTo>
                  <a:pt x="225160" y="31261"/>
                  <a:pt x="-32544" y="90792"/>
                  <a:pt x="46037" y="83384"/>
                </a:cubicBezTo>
                <a:cubicBezTo>
                  <a:pt x="124618" y="75976"/>
                  <a:pt x="642938" y="7449"/>
                  <a:pt x="688975" y="834"/>
                </a:cubicBezTo>
                <a:cubicBezTo>
                  <a:pt x="735012" y="-5781"/>
                  <a:pt x="300302" y="28880"/>
                  <a:pt x="300037" y="3575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5" name="フリーフォーム: 図形 374">
            <a:extLst>
              <a:ext uri="{FF2B5EF4-FFF2-40B4-BE49-F238E27FC236}">
                <a16:creationId xmlns:a16="http://schemas.microsoft.com/office/drawing/2014/main" id="{5EA06BDB-C8BC-4E9A-8826-C58CA64571BD}"/>
              </a:ext>
            </a:extLst>
          </p:cNvPr>
          <p:cNvSpPr/>
          <p:nvPr/>
        </p:nvSpPr>
        <p:spPr>
          <a:xfrm>
            <a:off x="4728633" y="3790215"/>
            <a:ext cx="792469" cy="542622"/>
          </a:xfrm>
          <a:custGeom>
            <a:avLst/>
            <a:gdLst>
              <a:gd name="connsiteX0" fmla="*/ 313267 w 792469"/>
              <a:gd name="connsiteY0" fmla="*/ 735 h 542622"/>
              <a:gd name="connsiteX1" fmla="*/ 620184 w 792469"/>
              <a:gd name="connsiteY1" fmla="*/ 176418 h 542622"/>
              <a:gd name="connsiteX2" fmla="*/ 565150 w 792469"/>
              <a:gd name="connsiteY2" fmla="*/ 187002 h 542622"/>
              <a:gd name="connsiteX3" fmla="*/ 668867 w 792469"/>
              <a:gd name="connsiteY3" fmla="*/ 381735 h 542622"/>
              <a:gd name="connsiteX4" fmla="*/ 552450 w 792469"/>
              <a:gd name="connsiteY4" fmla="*/ 358452 h 542622"/>
              <a:gd name="connsiteX5" fmla="*/ 791634 w 792469"/>
              <a:gd name="connsiteY5" fmla="*/ 441002 h 542622"/>
              <a:gd name="connsiteX6" fmla="*/ 452967 w 792469"/>
              <a:gd name="connsiteY6" fmla="*/ 453702 h 542622"/>
              <a:gd name="connsiteX7" fmla="*/ 55034 w 792469"/>
              <a:gd name="connsiteY7" fmla="*/ 542602 h 542622"/>
              <a:gd name="connsiteX8" fmla="*/ 558800 w 792469"/>
              <a:gd name="connsiteY8" fmla="*/ 445235 h 542622"/>
              <a:gd name="connsiteX9" fmla="*/ 336550 w 792469"/>
              <a:gd name="connsiteY9" fmla="*/ 428302 h 542622"/>
              <a:gd name="connsiteX10" fmla="*/ 448734 w 792469"/>
              <a:gd name="connsiteY10" fmla="*/ 316118 h 542622"/>
              <a:gd name="connsiteX11" fmla="*/ 450850 w 792469"/>
              <a:gd name="connsiteY11" fmla="*/ 252618 h 542622"/>
              <a:gd name="connsiteX12" fmla="*/ 230717 w 792469"/>
              <a:gd name="connsiteY12" fmla="*/ 275902 h 542622"/>
              <a:gd name="connsiteX13" fmla="*/ 531284 w 792469"/>
              <a:gd name="connsiteY13" fmla="*/ 189118 h 542622"/>
              <a:gd name="connsiteX14" fmla="*/ 321734 w 792469"/>
              <a:gd name="connsiteY14" fmla="*/ 178535 h 542622"/>
              <a:gd name="connsiteX15" fmla="*/ 0 w 792469"/>
              <a:gd name="connsiteY15" fmla="*/ 210285 h 542622"/>
              <a:gd name="connsiteX16" fmla="*/ 452967 w 792469"/>
              <a:gd name="connsiteY16" fmla="*/ 165835 h 542622"/>
              <a:gd name="connsiteX17" fmla="*/ 391584 w 792469"/>
              <a:gd name="connsiteY17" fmla="*/ 115035 h 542622"/>
              <a:gd name="connsiteX18" fmla="*/ 313267 w 792469"/>
              <a:gd name="connsiteY18" fmla="*/ 735 h 54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92469" h="542622">
                <a:moveTo>
                  <a:pt x="313267" y="735"/>
                </a:moveTo>
                <a:cubicBezTo>
                  <a:pt x="351367" y="10965"/>
                  <a:pt x="578204" y="145374"/>
                  <a:pt x="620184" y="176418"/>
                </a:cubicBezTo>
                <a:cubicBezTo>
                  <a:pt x="662165" y="207463"/>
                  <a:pt x="557036" y="152783"/>
                  <a:pt x="565150" y="187002"/>
                </a:cubicBezTo>
                <a:cubicBezTo>
                  <a:pt x="573264" y="221222"/>
                  <a:pt x="670984" y="353160"/>
                  <a:pt x="668867" y="381735"/>
                </a:cubicBezTo>
                <a:cubicBezTo>
                  <a:pt x="666750" y="410310"/>
                  <a:pt x="531989" y="348574"/>
                  <a:pt x="552450" y="358452"/>
                </a:cubicBezTo>
                <a:cubicBezTo>
                  <a:pt x="572911" y="368330"/>
                  <a:pt x="808214" y="425127"/>
                  <a:pt x="791634" y="441002"/>
                </a:cubicBezTo>
                <a:cubicBezTo>
                  <a:pt x="775054" y="456877"/>
                  <a:pt x="575734" y="436769"/>
                  <a:pt x="452967" y="453702"/>
                </a:cubicBezTo>
                <a:cubicBezTo>
                  <a:pt x="330200" y="470635"/>
                  <a:pt x="37395" y="544013"/>
                  <a:pt x="55034" y="542602"/>
                </a:cubicBezTo>
                <a:cubicBezTo>
                  <a:pt x="72673" y="541191"/>
                  <a:pt x="511881" y="464285"/>
                  <a:pt x="558800" y="445235"/>
                </a:cubicBezTo>
                <a:cubicBezTo>
                  <a:pt x="605719" y="426185"/>
                  <a:pt x="354894" y="449821"/>
                  <a:pt x="336550" y="428302"/>
                </a:cubicBezTo>
                <a:cubicBezTo>
                  <a:pt x="318206" y="406783"/>
                  <a:pt x="429684" y="345399"/>
                  <a:pt x="448734" y="316118"/>
                </a:cubicBezTo>
                <a:cubicBezTo>
                  <a:pt x="467784" y="286837"/>
                  <a:pt x="487186" y="259321"/>
                  <a:pt x="450850" y="252618"/>
                </a:cubicBezTo>
                <a:cubicBezTo>
                  <a:pt x="414514" y="245915"/>
                  <a:pt x="217311" y="286485"/>
                  <a:pt x="230717" y="275902"/>
                </a:cubicBezTo>
                <a:cubicBezTo>
                  <a:pt x="244123" y="265319"/>
                  <a:pt x="516114" y="205346"/>
                  <a:pt x="531284" y="189118"/>
                </a:cubicBezTo>
                <a:cubicBezTo>
                  <a:pt x="546454" y="172890"/>
                  <a:pt x="410281" y="175007"/>
                  <a:pt x="321734" y="178535"/>
                </a:cubicBezTo>
                <a:cubicBezTo>
                  <a:pt x="233187" y="182063"/>
                  <a:pt x="0" y="210285"/>
                  <a:pt x="0" y="210285"/>
                </a:cubicBezTo>
                <a:cubicBezTo>
                  <a:pt x="21872" y="208168"/>
                  <a:pt x="387703" y="181710"/>
                  <a:pt x="452967" y="165835"/>
                </a:cubicBezTo>
                <a:cubicBezTo>
                  <a:pt x="518231" y="149960"/>
                  <a:pt x="413103" y="140082"/>
                  <a:pt x="391584" y="115035"/>
                </a:cubicBezTo>
                <a:cubicBezTo>
                  <a:pt x="370065" y="89988"/>
                  <a:pt x="275167" y="-9495"/>
                  <a:pt x="313267" y="735"/>
                </a:cubicBezTo>
                <a:close/>
              </a:path>
            </a:pathLst>
          </a:custGeom>
          <a:solidFill>
            <a:schemeClr val="accent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6" name="フリーフォーム: 図形 375">
            <a:extLst>
              <a:ext uri="{FF2B5EF4-FFF2-40B4-BE49-F238E27FC236}">
                <a16:creationId xmlns:a16="http://schemas.microsoft.com/office/drawing/2014/main" id="{76441925-A99A-4E4B-9268-2E7D3079FB54}"/>
              </a:ext>
            </a:extLst>
          </p:cNvPr>
          <p:cNvSpPr/>
          <p:nvPr/>
        </p:nvSpPr>
        <p:spPr>
          <a:xfrm>
            <a:off x="3857733" y="4109592"/>
            <a:ext cx="1085836" cy="269864"/>
          </a:xfrm>
          <a:custGeom>
            <a:avLst/>
            <a:gdLst>
              <a:gd name="connsiteX0" fmla="*/ 375600 w 1085836"/>
              <a:gd name="connsiteY0" fmla="*/ 170308 h 269864"/>
              <a:gd name="connsiteX1" fmla="*/ 1027534 w 1085836"/>
              <a:gd name="connsiteY1" fmla="*/ 108925 h 269864"/>
              <a:gd name="connsiteX2" fmla="*/ 1029650 w 1085836"/>
              <a:gd name="connsiteY2" fmla="*/ 119508 h 269864"/>
              <a:gd name="connsiteX3" fmla="*/ 809517 w 1085836"/>
              <a:gd name="connsiteY3" fmla="*/ 163958 h 269864"/>
              <a:gd name="connsiteX4" fmla="*/ 978850 w 1085836"/>
              <a:gd name="connsiteY4" fmla="*/ 140675 h 269864"/>
              <a:gd name="connsiteX5" fmla="*/ 686750 w 1085836"/>
              <a:gd name="connsiteY5" fmla="*/ 269791 h 269864"/>
              <a:gd name="connsiteX6" fmla="*/ 925934 w 1085836"/>
              <a:gd name="connsiteY6" fmla="*/ 159725 h 269864"/>
              <a:gd name="connsiteX7" fmla="*/ 669817 w 1085836"/>
              <a:gd name="connsiteY7" fmla="*/ 193591 h 269864"/>
              <a:gd name="connsiteX8" fmla="*/ 439100 w 1085836"/>
              <a:gd name="connsiteY8" fmla="*/ 191475 h 269864"/>
              <a:gd name="connsiteX9" fmla="*/ 7300 w 1085836"/>
              <a:gd name="connsiteY9" fmla="*/ 238041 h 269864"/>
              <a:gd name="connsiteX10" fmla="*/ 828567 w 1085836"/>
              <a:gd name="connsiteY10" fmla="*/ 975 h 269864"/>
              <a:gd name="connsiteX11" fmla="*/ 375600 w 1085836"/>
              <a:gd name="connsiteY11" fmla="*/ 170308 h 269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85836" h="269864">
                <a:moveTo>
                  <a:pt x="375600" y="170308"/>
                </a:moveTo>
                <a:cubicBezTo>
                  <a:pt x="408761" y="188300"/>
                  <a:pt x="918526" y="117392"/>
                  <a:pt x="1027534" y="108925"/>
                </a:cubicBezTo>
                <a:cubicBezTo>
                  <a:pt x="1136542" y="100458"/>
                  <a:pt x="1065986" y="110336"/>
                  <a:pt x="1029650" y="119508"/>
                </a:cubicBezTo>
                <a:cubicBezTo>
                  <a:pt x="993314" y="128680"/>
                  <a:pt x="817984" y="160430"/>
                  <a:pt x="809517" y="163958"/>
                </a:cubicBezTo>
                <a:cubicBezTo>
                  <a:pt x="801050" y="167486"/>
                  <a:pt x="999311" y="123036"/>
                  <a:pt x="978850" y="140675"/>
                </a:cubicBezTo>
                <a:cubicBezTo>
                  <a:pt x="958389" y="158314"/>
                  <a:pt x="695569" y="266616"/>
                  <a:pt x="686750" y="269791"/>
                </a:cubicBezTo>
                <a:cubicBezTo>
                  <a:pt x="677931" y="272966"/>
                  <a:pt x="928756" y="172425"/>
                  <a:pt x="925934" y="159725"/>
                </a:cubicBezTo>
                <a:cubicBezTo>
                  <a:pt x="923112" y="147025"/>
                  <a:pt x="750956" y="188299"/>
                  <a:pt x="669817" y="193591"/>
                </a:cubicBezTo>
                <a:cubicBezTo>
                  <a:pt x="588678" y="198883"/>
                  <a:pt x="549520" y="184067"/>
                  <a:pt x="439100" y="191475"/>
                </a:cubicBezTo>
                <a:cubicBezTo>
                  <a:pt x="328680" y="198883"/>
                  <a:pt x="-57611" y="269791"/>
                  <a:pt x="7300" y="238041"/>
                </a:cubicBezTo>
                <a:cubicBezTo>
                  <a:pt x="72211" y="206291"/>
                  <a:pt x="761892" y="16144"/>
                  <a:pt x="828567" y="975"/>
                </a:cubicBezTo>
                <a:cubicBezTo>
                  <a:pt x="895242" y="-14194"/>
                  <a:pt x="342439" y="152316"/>
                  <a:pt x="375600" y="170308"/>
                </a:cubicBezTo>
                <a:close/>
              </a:path>
            </a:pathLst>
          </a:custGeom>
          <a:solidFill>
            <a:schemeClr val="accent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7" name="フリーフォーム: 図形 376">
            <a:extLst>
              <a:ext uri="{FF2B5EF4-FFF2-40B4-BE49-F238E27FC236}">
                <a16:creationId xmlns:a16="http://schemas.microsoft.com/office/drawing/2014/main" id="{6B351D80-A533-4F45-9793-C68D22269969}"/>
              </a:ext>
            </a:extLst>
          </p:cNvPr>
          <p:cNvSpPr/>
          <p:nvPr/>
        </p:nvSpPr>
        <p:spPr>
          <a:xfrm>
            <a:off x="3614154" y="7052641"/>
            <a:ext cx="514104" cy="1291319"/>
          </a:xfrm>
          <a:custGeom>
            <a:avLst/>
            <a:gdLst>
              <a:gd name="connsiteX0" fmla="*/ 312263 w 514104"/>
              <a:gd name="connsiteY0" fmla="*/ 6442 h 1291319"/>
              <a:gd name="connsiteX1" fmla="*/ 252996 w 514104"/>
              <a:gd name="connsiteY1" fmla="*/ 508092 h 1291319"/>
              <a:gd name="connsiteX2" fmla="*/ 236063 w 514104"/>
              <a:gd name="connsiteY2" fmla="*/ 482692 h 1291319"/>
              <a:gd name="connsiteX3" fmla="*/ 454079 w 514104"/>
              <a:gd name="connsiteY3" fmla="*/ 1162142 h 1291319"/>
              <a:gd name="connsiteX4" fmla="*/ 426563 w 514104"/>
              <a:gd name="connsiteY4" fmla="*/ 1126159 h 1291319"/>
              <a:gd name="connsiteX5" fmla="*/ 511229 w 514104"/>
              <a:gd name="connsiteY5" fmla="*/ 1289142 h 1291319"/>
              <a:gd name="connsiteX6" fmla="*/ 451963 w 514104"/>
              <a:gd name="connsiteY6" fmla="*/ 1223526 h 1291319"/>
              <a:gd name="connsiteX7" fmla="*/ 73079 w 514104"/>
              <a:gd name="connsiteY7" fmla="*/ 1276442 h 1291319"/>
              <a:gd name="connsiteX8" fmla="*/ 255113 w 514104"/>
              <a:gd name="connsiteY8" fmla="*/ 1200242 h 1291319"/>
              <a:gd name="connsiteX9" fmla="*/ 66729 w 514104"/>
              <a:gd name="connsiteY9" fmla="*/ 1206592 h 1291319"/>
              <a:gd name="connsiteX10" fmla="*/ 242413 w 514104"/>
              <a:gd name="connsiteY10" fmla="*/ 1066892 h 1291319"/>
              <a:gd name="connsiteX11" fmla="*/ 3229 w 514104"/>
              <a:gd name="connsiteY11" fmla="*/ 1030909 h 1291319"/>
              <a:gd name="connsiteX12" fmla="*/ 100596 w 514104"/>
              <a:gd name="connsiteY12" fmla="*/ 332409 h 1291319"/>
              <a:gd name="connsiteX13" fmla="*/ 47679 w 514104"/>
              <a:gd name="connsiteY13" fmla="*/ 501742 h 1291319"/>
              <a:gd name="connsiteX14" fmla="*/ 210663 w 514104"/>
              <a:gd name="connsiteY14" fmla="*/ 135559 h 1291319"/>
              <a:gd name="connsiteX15" fmla="*/ 111179 w 514104"/>
              <a:gd name="connsiteY15" fmla="*/ 215992 h 1291319"/>
              <a:gd name="connsiteX16" fmla="*/ 312263 w 514104"/>
              <a:gd name="connsiteY16" fmla="*/ 6442 h 1291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14104" h="1291319">
                <a:moveTo>
                  <a:pt x="312263" y="6442"/>
                </a:moveTo>
                <a:cubicBezTo>
                  <a:pt x="335899" y="55125"/>
                  <a:pt x="265696" y="428717"/>
                  <a:pt x="252996" y="508092"/>
                </a:cubicBezTo>
                <a:cubicBezTo>
                  <a:pt x="240296" y="587467"/>
                  <a:pt x="202549" y="373684"/>
                  <a:pt x="236063" y="482692"/>
                </a:cubicBezTo>
                <a:cubicBezTo>
                  <a:pt x="269577" y="591700"/>
                  <a:pt x="422329" y="1054898"/>
                  <a:pt x="454079" y="1162142"/>
                </a:cubicBezTo>
                <a:cubicBezTo>
                  <a:pt x="485829" y="1269386"/>
                  <a:pt x="417038" y="1104992"/>
                  <a:pt x="426563" y="1126159"/>
                </a:cubicBezTo>
                <a:cubicBezTo>
                  <a:pt x="436088" y="1147326"/>
                  <a:pt x="506996" y="1272914"/>
                  <a:pt x="511229" y="1289142"/>
                </a:cubicBezTo>
                <a:cubicBezTo>
                  <a:pt x="515462" y="1305370"/>
                  <a:pt x="524988" y="1225643"/>
                  <a:pt x="451963" y="1223526"/>
                </a:cubicBezTo>
                <a:cubicBezTo>
                  <a:pt x="378938" y="1221409"/>
                  <a:pt x="105887" y="1280323"/>
                  <a:pt x="73079" y="1276442"/>
                </a:cubicBezTo>
                <a:cubicBezTo>
                  <a:pt x="40271" y="1272561"/>
                  <a:pt x="256171" y="1211884"/>
                  <a:pt x="255113" y="1200242"/>
                </a:cubicBezTo>
                <a:cubicBezTo>
                  <a:pt x="254055" y="1188600"/>
                  <a:pt x="68846" y="1228817"/>
                  <a:pt x="66729" y="1206592"/>
                </a:cubicBezTo>
                <a:cubicBezTo>
                  <a:pt x="64612" y="1184367"/>
                  <a:pt x="252996" y="1096173"/>
                  <a:pt x="242413" y="1066892"/>
                </a:cubicBezTo>
                <a:cubicBezTo>
                  <a:pt x="231830" y="1037611"/>
                  <a:pt x="26865" y="1153323"/>
                  <a:pt x="3229" y="1030909"/>
                </a:cubicBezTo>
                <a:cubicBezTo>
                  <a:pt x="-20407" y="908495"/>
                  <a:pt x="93188" y="420604"/>
                  <a:pt x="100596" y="332409"/>
                </a:cubicBezTo>
                <a:cubicBezTo>
                  <a:pt x="108004" y="244215"/>
                  <a:pt x="29335" y="534550"/>
                  <a:pt x="47679" y="501742"/>
                </a:cubicBezTo>
                <a:cubicBezTo>
                  <a:pt x="66023" y="468934"/>
                  <a:pt x="200080" y="183184"/>
                  <a:pt x="210663" y="135559"/>
                </a:cubicBezTo>
                <a:cubicBezTo>
                  <a:pt x="221246" y="87934"/>
                  <a:pt x="94951" y="231514"/>
                  <a:pt x="111179" y="215992"/>
                </a:cubicBezTo>
                <a:cubicBezTo>
                  <a:pt x="127407" y="200470"/>
                  <a:pt x="288627" y="-42241"/>
                  <a:pt x="312263" y="6442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8" name="フリーフォーム: 図形 377">
            <a:extLst>
              <a:ext uri="{FF2B5EF4-FFF2-40B4-BE49-F238E27FC236}">
                <a16:creationId xmlns:a16="http://schemas.microsoft.com/office/drawing/2014/main" id="{312061AE-EC27-407E-9886-FCCC9D048558}"/>
              </a:ext>
            </a:extLst>
          </p:cNvPr>
          <p:cNvSpPr/>
          <p:nvPr/>
        </p:nvSpPr>
        <p:spPr>
          <a:xfrm>
            <a:off x="3422156" y="7676862"/>
            <a:ext cx="1061980" cy="1051746"/>
          </a:xfrm>
          <a:custGeom>
            <a:avLst/>
            <a:gdLst>
              <a:gd name="connsiteX0" fmla="*/ 597394 w 1061980"/>
              <a:gd name="connsiteY0" fmla="*/ 428913 h 1051746"/>
              <a:gd name="connsiteX1" fmla="*/ 1035544 w 1061980"/>
              <a:gd name="connsiteY1" fmla="*/ 1019463 h 1051746"/>
              <a:gd name="connsiteX2" fmla="*/ 987919 w 1061980"/>
              <a:gd name="connsiteY2" fmla="*/ 955963 h 1051746"/>
              <a:gd name="connsiteX3" fmla="*/ 781544 w 1061980"/>
              <a:gd name="connsiteY3" fmla="*/ 803563 h 1051746"/>
              <a:gd name="connsiteX4" fmla="*/ 441819 w 1061980"/>
              <a:gd name="connsiteY4" fmla="*/ 660688 h 1051746"/>
              <a:gd name="connsiteX5" fmla="*/ 494 w 1061980"/>
              <a:gd name="connsiteY5" fmla="*/ 889288 h 1051746"/>
              <a:gd name="connsiteX6" fmla="*/ 349744 w 1061980"/>
              <a:gd name="connsiteY6" fmla="*/ 676563 h 1051746"/>
              <a:gd name="connsiteX7" fmla="*/ 108444 w 1061980"/>
              <a:gd name="connsiteY7" fmla="*/ 689263 h 1051746"/>
              <a:gd name="connsiteX8" fmla="*/ 283069 w 1061980"/>
              <a:gd name="connsiteY8" fmla="*/ 387638 h 1051746"/>
              <a:gd name="connsiteX9" fmla="*/ 324344 w 1061980"/>
              <a:gd name="connsiteY9" fmla="*/ 288 h 1051746"/>
              <a:gd name="connsiteX10" fmla="*/ 444994 w 1061980"/>
              <a:gd name="connsiteY10" fmla="*/ 451138 h 1051746"/>
              <a:gd name="connsiteX11" fmla="*/ 594219 w 1061980"/>
              <a:gd name="connsiteY11" fmla="*/ 578138 h 1051746"/>
              <a:gd name="connsiteX12" fmla="*/ 597394 w 1061980"/>
              <a:gd name="connsiteY12" fmla="*/ 428913 h 1051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61980" h="1051746">
                <a:moveTo>
                  <a:pt x="597394" y="428913"/>
                </a:moveTo>
                <a:cubicBezTo>
                  <a:pt x="670948" y="502467"/>
                  <a:pt x="970456" y="931621"/>
                  <a:pt x="1035544" y="1019463"/>
                </a:cubicBezTo>
                <a:cubicBezTo>
                  <a:pt x="1100632" y="1107305"/>
                  <a:pt x="1030252" y="991946"/>
                  <a:pt x="987919" y="955963"/>
                </a:cubicBezTo>
                <a:cubicBezTo>
                  <a:pt x="945586" y="919980"/>
                  <a:pt x="872561" y="852775"/>
                  <a:pt x="781544" y="803563"/>
                </a:cubicBezTo>
                <a:cubicBezTo>
                  <a:pt x="690527" y="754351"/>
                  <a:pt x="571994" y="646400"/>
                  <a:pt x="441819" y="660688"/>
                </a:cubicBezTo>
                <a:cubicBezTo>
                  <a:pt x="311644" y="674976"/>
                  <a:pt x="15840" y="886642"/>
                  <a:pt x="494" y="889288"/>
                </a:cubicBezTo>
                <a:cubicBezTo>
                  <a:pt x="-14852" y="891934"/>
                  <a:pt x="331752" y="709900"/>
                  <a:pt x="349744" y="676563"/>
                </a:cubicBezTo>
                <a:cubicBezTo>
                  <a:pt x="367736" y="643226"/>
                  <a:pt x="119556" y="737417"/>
                  <a:pt x="108444" y="689263"/>
                </a:cubicBezTo>
                <a:cubicBezTo>
                  <a:pt x="97331" y="641109"/>
                  <a:pt x="247086" y="502467"/>
                  <a:pt x="283069" y="387638"/>
                </a:cubicBezTo>
                <a:cubicBezTo>
                  <a:pt x="319052" y="272809"/>
                  <a:pt x="297357" y="-10295"/>
                  <a:pt x="324344" y="288"/>
                </a:cubicBezTo>
                <a:cubicBezTo>
                  <a:pt x="351331" y="10871"/>
                  <a:pt x="400015" y="354830"/>
                  <a:pt x="444994" y="451138"/>
                </a:cubicBezTo>
                <a:cubicBezTo>
                  <a:pt x="489973" y="547446"/>
                  <a:pt x="573052" y="586076"/>
                  <a:pt x="594219" y="578138"/>
                </a:cubicBezTo>
                <a:cubicBezTo>
                  <a:pt x="615386" y="570201"/>
                  <a:pt x="523840" y="355359"/>
                  <a:pt x="597394" y="428913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9" name="フリーフォーム: 図形 378">
            <a:extLst>
              <a:ext uri="{FF2B5EF4-FFF2-40B4-BE49-F238E27FC236}">
                <a16:creationId xmlns:a16="http://schemas.microsoft.com/office/drawing/2014/main" id="{2B5F6ED4-3655-4819-B9FF-4E756956766C}"/>
              </a:ext>
            </a:extLst>
          </p:cNvPr>
          <p:cNvSpPr/>
          <p:nvPr/>
        </p:nvSpPr>
        <p:spPr>
          <a:xfrm>
            <a:off x="1441865" y="7971194"/>
            <a:ext cx="1636854" cy="2506664"/>
          </a:xfrm>
          <a:custGeom>
            <a:avLst/>
            <a:gdLst>
              <a:gd name="connsiteX0" fmla="*/ 1631535 w 1636854"/>
              <a:gd name="connsiteY0" fmla="*/ 4406 h 2506664"/>
              <a:gd name="connsiteX1" fmla="*/ 18635 w 1636854"/>
              <a:gd name="connsiteY1" fmla="*/ 436206 h 2506664"/>
              <a:gd name="connsiteX2" fmla="*/ 717135 w 1636854"/>
              <a:gd name="connsiteY2" fmla="*/ 271106 h 2506664"/>
              <a:gd name="connsiteX3" fmla="*/ 132935 w 1636854"/>
              <a:gd name="connsiteY3" fmla="*/ 309206 h 2506664"/>
              <a:gd name="connsiteX4" fmla="*/ 240885 w 1636854"/>
              <a:gd name="connsiteY4" fmla="*/ 607656 h 2506664"/>
              <a:gd name="connsiteX5" fmla="*/ 367885 w 1636854"/>
              <a:gd name="connsiteY5" fmla="*/ 1503006 h 2506664"/>
              <a:gd name="connsiteX6" fmla="*/ 596485 w 1636854"/>
              <a:gd name="connsiteY6" fmla="*/ 1966556 h 2506664"/>
              <a:gd name="connsiteX7" fmla="*/ 837785 w 1636854"/>
              <a:gd name="connsiteY7" fmla="*/ 2506306 h 2506664"/>
              <a:gd name="connsiteX8" fmla="*/ 437735 w 1636854"/>
              <a:gd name="connsiteY8" fmla="*/ 1884006 h 2506664"/>
              <a:gd name="connsiteX9" fmla="*/ 748885 w 1636854"/>
              <a:gd name="connsiteY9" fmla="*/ 2265006 h 2506664"/>
              <a:gd name="connsiteX10" fmla="*/ 590135 w 1636854"/>
              <a:gd name="connsiteY10" fmla="*/ 575906 h 2506664"/>
              <a:gd name="connsiteX11" fmla="*/ 539335 w 1636854"/>
              <a:gd name="connsiteY11" fmla="*/ 753706 h 2506664"/>
              <a:gd name="connsiteX12" fmla="*/ 1631535 w 1636854"/>
              <a:gd name="connsiteY12" fmla="*/ 4406 h 2506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36854" h="2506664">
                <a:moveTo>
                  <a:pt x="1631535" y="4406"/>
                </a:moveTo>
                <a:cubicBezTo>
                  <a:pt x="1544752" y="-48511"/>
                  <a:pt x="171035" y="391756"/>
                  <a:pt x="18635" y="436206"/>
                </a:cubicBezTo>
                <a:cubicBezTo>
                  <a:pt x="-133765" y="480656"/>
                  <a:pt x="698085" y="292272"/>
                  <a:pt x="717135" y="271106"/>
                </a:cubicBezTo>
                <a:cubicBezTo>
                  <a:pt x="736185" y="249940"/>
                  <a:pt x="212310" y="253114"/>
                  <a:pt x="132935" y="309206"/>
                </a:cubicBezTo>
                <a:cubicBezTo>
                  <a:pt x="53560" y="365298"/>
                  <a:pt x="201727" y="408689"/>
                  <a:pt x="240885" y="607656"/>
                </a:cubicBezTo>
                <a:cubicBezTo>
                  <a:pt x="280043" y="806623"/>
                  <a:pt x="308618" y="1276523"/>
                  <a:pt x="367885" y="1503006"/>
                </a:cubicBezTo>
                <a:cubicBezTo>
                  <a:pt x="427152" y="1729489"/>
                  <a:pt x="518168" y="1799339"/>
                  <a:pt x="596485" y="1966556"/>
                </a:cubicBezTo>
                <a:cubicBezTo>
                  <a:pt x="674802" y="2133773"/>
                  <a:pt x="864243" y="2520064"/>
                  <a:pt x="837785" y="2506306"/>
                </a:cubicBezTo>
                <a:cubicBezTo>
                  <a:pt x="811327" y="2492548"/>
                  <a:pt x="452552" y="1924223"/>
                  <a:pt x="437735" y="1884006"/>
                </a:cubicBezTo>
                <a:cubicBezTo>
                  <a:pt x="422918" y="1843789"/>
                  <a:pt x="723485" y="2483023"/>
                  <a:pt x="748885" y="2265006"/>
                </a:cubicBezTo>
                <a:cubicBezTo>
                  <a:pt x="774285" y="2046989"/>
                  <a:pt x="625060" y="827789"/>
                  <a:pt x="590135" y="575906"/>
                </a:cubicBezTo>
                <a:cubicBezTo>
                  <a:pt x="555210" y="324023"/>
                  <a:pt x="361535" y="846839"/>
                  <a:pt x="539335" y="753706"/>
                </a:cubicBezTo>
                <a:cubicBezTo>
                  <a:pt x="717135" y="660573"/>
                  <a:pt x="1718318" y="57323"/>
                  <a:pt x="1631535" y="4406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0" name="フリーフォーム: 図形 379">
            <a:extLst>
              <a:ext uri="{FF2B5EF4-FFF2-40B4-BE49-F238E27FC236}">
                <a16:creationId xmlns:a16="http://schemas.microsoft.com/office/drawing/2014/main" id="{BB4B2790-3BF1-45F4-9B58-0BABB753ACD5}"/>
              </a:ext>
            </a:extLst>
          </p:cNvPr>
          <p:cNvSpPr/>
          <p:nvPr/>
        </p:nvSpPr>
        <p:spPr>
          <a:xfrm>
            <a:off x="1994992" y="8121364"/>
            <a:ext cx="2603277" cy="2138117"/>
          </a:xfrm>
          <a:custGeom>
            <a:avLst/>
            <a:gdLst>
              <a:gd name="connsiteX0" fmla="*/ 2602408 w 2603277"/>
              <a:gd name="connsiteY0" fmla="*/ 527336 h 2138117"/>
              <a:gd name="connsiteX1" fmla="*/ 1783258 w 2603277"/>
              <a:gd name="connsiteY1" fmla="*/ 235236 h 2138117"/>
              <a:gd name="connsiteX2" fmla="*/ 2253158 w 2603277"/>
              <a:gd name="connsiteY2" fmla="*/ 292386 h 2138117"/>
              <a:gd name="connsiteX3" fmla="*/ 1795958 w 2603277"/>
              <a:gd name="connsiteY3" fmla="*/ 159036 h 2138117"/>
              <a:gd name="connsiteX4" fmla="*/ 1580058 w 2603277"/>
              <a:gd name="connsiteY4" fmla="*/ 451136 h 2138117"/>
              <a:gd name="connsiteX5" fmla="*/ 303708 w 2603277"/>
              <a:gd name="connsiteY5" fmla="*/ 1365536 h 2138117"/>
              <a:gd name="connsiteX6" fmla="*/ 919658 w 2603277"/>
              <a:gd name="connsiteY6" fmla="*/ 603536 h 2138117"/>
              <a:gd name="connsiteX7" fmla="*/ 805358 w 2603277"/>
              <a:gd name="connsiteY7" fmla="*/ 559086 h 2138117"/>
              <a:gd name="connsiteX8" fmla="*/ 354508 w 2603277"/>
              <a:gd name="connsiteY8" fmla="*/ 743236 h 2138117"/>
              <a:gd name="connsiteX9" fmla="*/ 957758 w 2603277"/>
              <a:gd name="connsiteY9" fmla="*/ 286 h 2138117"/>
              <a:gd name="connsiteX10" fmla="*/ 43358 w 2603277"/>
              <a:gd name="connsiteY10" fmla="*/ 667036 h 2138117"/>
              <a:gd name="connsiteX11" fmla="*/ 164008 w 2603277"/>
              <a:gd name="connsiteY11" fmla="*/ 1606836 h 2138117"/>
              <a:gd name="connsiteX12" fmla="*/ 310058 w 2603277"/>
              <a:gd name="connsiteY12" fmla="*/ 2133886 h 2138117"/>
              <a:gd name="connsiteX13" fmla="*/ 265608 w 2603277"/>
              <a:gd name="connsiteY13" fmla="*/ 1784636 h 2138117"/>
              <a:gd name="connsiteX14" fmla="*/ 1599108 w 2603277"/>
              <a:gd name="connsiteY14" fmla="*/ 622586 h 2138117"/>
              <a:gd name="connsiteX15" fmla="*/ 2602408 w 2603277"/>
              <a:gd name="connsiteY15" fmla="*/ 527336 h 2138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03277" h="2138117">
                <a:moveTo>
                  <a:pt x="2602408" y="527336"/>
                </a:moveTo>
                <a:cubicBezTo>
                  <a:pt x="2633100" y="462778"/>
                  <a:pt x="1841466" y="274394"/>
                  <a:pt x="1783258" y="235236"/>
                </a:cubicBezTo>
                <a:cubicBezTo>
                  <a:pt x="1725050" y="196078"/>
                  <a:pt x="2251041" y="305086"/>
                  <a:pt x="2253158" y="292386"/>
                </a:cubicBezTo>
                <a:cubicBezTo>
                  <a:pt x="2255275" y="279686"/>
                  <a:pt x="1908141" y="132578"/>
                  <a:pt x="1795958" y="159036"/>
                </a:cubicBezTo>
                <a:cubicBezTo>
                  <a:pt x="1683775" y="185494"/>
                  <a:pt x="1828766" y="250053"/>
                  <a:pt x="1580058" y="451136"/>
                </a:cubicBezTo>
                <a:cubicBezTo>
                  <a:pt x="1331350" y="652219"/>
                  <a:pt x="413775" y="1340136"/>
                  <a:pt x="303708" y="1365536"/>
                </a:cubicBezTo>
                <a:cubicBezTo>
                  <a:pt x="193641" y="1390936"/>
                  <a:pt x="836050" y="737944"/>
                  <a:pt x="919658" y="603536"/>
                </a:cubicBezTo>
                <a:cubicBezTo>
                  <a:pt x="1003266" y="469128"/>
                  <a:pt x="899550" y="535803"/>
                  <a:pt x="805358" y="559086"/>
                </a:cubicBezTo>
                <a:cubicBezTo>
                  <a:pt x="711166" y="582369"/>
                  <a:pt x="329108" y="836369"/>
                  <a:pt x="354508" y="743236"/>
                </a:cubicBezTo>
                <a:cubicBezTo>
                  <a:pt x="379908" y="650103"/>
                  <a:pt x="1009616" y="12986"/>
                  <a:pt x="957758" y="286"/>
                </a:cubicBezTo>
                <a:cubicBezTo>
                  <a:pt x="905900" y="-12414"/>
                  <a:pt x="175650" y="399278"/>
                  <a:pt x="43358" y="667036"/>
                </a:cubicBezTo>
                <a:cubicBezTo>
                  <a:pt x="-88934" y="934794"/>
                  <a:pt x="119558" y="1362361"/>
                  <a:pt x="164008" y="1606836"/>
                </a:cubicBezTo>
                <a:cubicBezTo>
                  <a:pt x="208458" y="1851311"/>
                  <a:pt x="293125" y="2104253"/>
                  <a:pt x="310058" y="2133886"/>
                </a:cubicBezTo>
                <a:cubicBezTo>
                  <a:pt x="326991" y="2163519"/>
                  <a:pt x="50766" y="2036519"/>
                  <a:pt x="265608" y="1784636"/>
                </a:cubicBezTo>
                <a:cubicBezTo>
                  <a:pt x="480450" y="1532753"/>
                  <a:pt x="1206466" y="832136"/>
                  <a:pt x="1599108" y="622586"/>
                </a:cubicBezTo>
                <a:cubicBezTo>
                  <a:pt x="1991750" y="413036"/>
                  <a:pt x="2571716" y="591894"/>
                  <a:pt x="2602408" y="527336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1" name="フリーフォーム: 図形 380">
            <a:extLst>
              <a:ext uri="{FF2B5EF4-FFF2-40B4-BE49-F238E27FC236}">
                <a16:creationId xmlns:a16="http://schemas.microsoft.com/office/drawing/2014/main" id="{8B305069-4F2C-479B-8DB5-FE140182354C}"/>
              </a:ext>
            </a:extLst>
          </p:cNvPr>
          <p:cNvSpPr/>
          <p:nvPr/>
        </p:nvSpPr>
        <p:spPr>
          <a:xfrm>
            <a:off x="2107443" y="8473754"/>
            <a:ext cx="2608785" cy="2883598"/>
          </a:xfrm>
          <a:custGeom>
            <a:avLst/>
            <a:gdLst>
              <a:gd name="connsiteX0" fmla="*/ 2591557 w 2608785"/>
              <a:gd name="connsiteY0" fmla="*/ 117796 h 2883598"/>
              <a:gd name="connsiteX1" fmla="*/ 2128007 w 2608785"/>
              <a:gd name="connsiteY1" fmla="*/ 390846 h 2883598"/>
              <a:gd name="connsiteX2" fmla="*/ 2001007 w 2608785"/>
              <a:gd name="connsiteY2" fmla="*/ 1222696 h 2883598"/>
              <a:gd name="connsiteX3" fmla="*/ 2026407 w 2608785"/>
              <a:gd name="connsiteY3" fmla="*/ 873446 h 2883598"/>
              <a:gd name="connsiteX4" fmla="*/ 1823207 w 2608785"/>
              <a:gd name="connsiteY4" fmla="*/ 2441896 h 2883598"/>
              <a:gd name="connsiteX5" fmla="*/ 1912107 w 2608785"/>
              <a:gd name="connsiteY5" fmla="*/ 1673546 h 2883598"/>
              <a:gd name="connsiteX6" fmla="*/ 1861307 w 2608785"/>
              <a:gd name="connsiteY6" fmla="*/ 2619696 h 2883598"/>
              <a:gd name="connsiteX7" fmla="*/ 1905757 w 2608785"/>
              <a:gd name="connsiteY7" fmla="*/ 2880046 h 2883598"/>
              <a:gd name="connsiteX8" fmla="*/ 1848607 w 2608785"/>
              <a:gd name="connsiteY8" fmla="*/ 2486346 h 2883598"/>
              <a:gd name="connsiteX9" fmla="*/ 1683507 w 2608785"/>
              <a:gd name="connsiteY9" fmla="*/ 2283146 h 2883598"/>
              <a:gd name="connsiteX10" fmla="*/ 1099307 w 2608785"/>
              <a:gd name="connsiteY10" fmla="*/ 2105346 h 2883598"/>
              <a:gd name="connsiteX11" fmla="*/ 757 w 2608785"/>
              <a:gd name="connsiteY11" fmla="*/ 1952946 h 2883598"/>
              <a:gd name="connsiteX12" fmla="*/ 1277107 w 2608785"/>
              <a:gd name="connsiteY12" fmla="*/ 2060896 h 2883598"/>
              <a:gd name="connsiteX13" fmla="*/ 140457 w 2608785"/>
              <a:gd name="connsiteY13" fmla="*/ 1927546 h 2883598"/>
              <a:gd name="connsiteX14" fmla="*/ 64257 w 2608785"/>
              <a:gd name="connsiteY14" fmla="*/ 1298896 h 2883598"/>
              <a:gd name="connsiteX15" fmla="*/ 165857 w 2608785"/>
              <a:gd name="connsiteY15" fmla="*/ 1489396 h 2883598"/>
              <a:gd name="connsiteX16" fmla="*/ 489707 w 2608785"/>
              <a:gd name="connsiteY16" fmla="*/ 873446 h 2883598"/>
              <a:gd name="connsiteX17" fmla="*/ 1188207 w 2608785"/>
              <a:gd name="connsiteY17" fmla="*/ 289246 h 2883598"/>
              <a:gd name="connsiteX18" fmla="*/ 134107 w 2608785"/>
              <a:gd name="connsiteY18" fmla="*/ 924246 h 2883598"/>
              <a:gd name="connsiteX19" fmla="*/ 1448557 w 2608785"/>
              <a:gd name="connsiteY19" fmla="*/ 54296 h 2883598"/>
              <a:gd name="connsiteX20" fmla="*/ 2591557 w 2608785"/>
              <a:gd name="connsiteY20" fmla="*/ 117796 h 2883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08785" h="2883598">
                <a:moveTo>
                  <a:pt x="2591557" y="117796"/>
                </a:moveTo>
                <a:cubicBezTo>
                  <a:pt x="2704799" y="173888"/>
                  <a:pt x="2226432" y="206696"/>
                  <a:pt x="2128007" y="390846"/>
                </a:cubicBezTo>
                <a:cubicBezTo>
                  <a:pt x="2029582" y="574996"/>
                  <a:pt x="2017940" y="1142263"/>
                  <a:pt x="2001007" y="1222696"/>
                </a:cubicBezTo>
                <a:cubicBezTo>
                  <a:pt x="1984074" y="1303129"/>
                  <a:pt x="2056040" y="670246"/>
                  <a:pt x="2026407" y="873446"/>
                </a:cubicBezTo>
                <a:cubicBezTo>
                  <a:pt x="1996774" y="1076646"/>
                  <a:pt x="1842257" y="2308546"/>
                  <a:pt x="1823207" y="2441896"/>
                </a:cubicBezTo>
                <a:cubicBezTo>
                  <a:pt x="1804157" y="2575246"/>
                  <a:pt x="1905757" y="1643913"/>
                  <a:pt x="1912107" y="1673546"/>
                </a:cubicBezTo>
                <a:cubicBezTo>
                  <a:pt x="1918457" y="1703179"/>
                  <a:pt x="1862365" y="2418613"/>
                  <a:pt x="1861307" y="2619696"/>
                </a:cubicBezTo>
                <a:cubicBezTo>
                  <a:pt x="1860249" y="2820779"/>
                  <a:pt x="1907874" y="2902271"/>
                  <a:pt x="1905757" y="2880046"/>
                </a:cubicBezTo>
                <a:cubicBezTo>
                  <a:pt x="1903640" y="2857821"/>
                  <a:pt x="1885649" y="2585829"/>
                  <a:pt x="1848607" y="2486346"/>
                </a:cubicBezTo>
                <a:cubicBezTo>
                  <a:pt x="1811565" y="2386863"/>
                  <a:pt x="1808390" y="2346646"/>
                  <a:pt x="1683507" y="2283146"/>
                </a:cubicBezTo>
                <a:cubicBezTo>
                  <a:pt x="1558624" y="2219646"/>
                  <a:pt x="1379765" y="2160379"/>
                  <a:pt x="1099307" y="2105346"/>
                </a:cubicBezTo>
                <a:cubicBezTo>
                  <a:pt x="818849" y="2050313"/>
                  <a:pt x="-28876" y="1960354"/>
                  <a:pt x="757" y="1952946"/>
                </a:cubicBezTo>
                <a:cubicBezTo>
                  <a:pt x="30390" y="1945538"/>
                  <a:pt x="1253824" y="2065129"/>
                  <a:pt x="1277107" y="2060896"/>
                </a:cubicBezTo>
                <a:cubicBezTo>
                  <a:pt x="1300390" y="2056663"/>
                  <a:pt x="342599" y="2054546"/>
                  <a:pt x="140457" y="1927546"/>
                </a:cubicBezTo>
                <a:cubicBezTo>
                  <a:pt x="-61685" y="1800546"/>
                  <a:pt x="60024" y="1371921"/>
                  <a:pt x="64257" y="1298896"/>
                </a:cubicBezTo>
                <a:cubicBezTo>
                  <a:pt x="68490" y="1225871"/>
                  <a:pt x="94949" y="1560304"/>
                  <a:pt x="165857" y="1489396"/>
                </a:cubicBezTo>
                <a:cubicBezTo>
                  <a:pt x="236765" y="1418488"/>
                  <a:pt x="319315" y="1073471"/>
                  <a:pt x="489707" y="873446"/>
                </a:cubicBezTo>
                <a:cubicBezTo>
                  <a:pt x="660099" y="673421"/>
                  <a:pt x="1247474" y="280779"/>
                  <a:pt x="1188207" y="289246"/>
                </a:cubicBezTo>
                <a:cubicBezTo>
                  <a:pt x="1128940" y="297713"/>
                  <a:pt x="90715" y="963404"/>
                  <a:pt x="134107" y="924246"/>
                </a:cubicBezTo>
                <a:cubicBezTo>
                  <a:pt x="177499" y="885088"/>
                  <a:pt x="1040040" y="184471"/>
                  <a:pt x="1448557" y="54296"/>
                </a:cubicBezTo>
                <a:cubicBezTo>
                  <a:pt x="1857074" y="-75879"/>
                  <a:pt x="2478315" y="61704"/>
                  <a:pt x="2591557" y="117796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2" name="フリーフォーム: 図形 381">
            <a:extLst>
              <a:ext uri="{FF2B5EF4-FFF2-40B4-BE49-F238E27FC236}">
                <a16:creationId xmlns:a16="http://schemas.microsoft.com/office/drawing/2014/main" id="{04485358-6DE7-4ABC-A2C8-EEF7B0107BAB}"/>
              </a:ext>
            </a:extLst>
          </p:cNvPr>
          <p:cNvSpPr/>
          <p:nvPr/>
        </p:nvSpPr>
        <p:spPr>
          <a:xfrm>
            <a:off x="1862664" y="9628271"/>
            <a:ext cx="2348613" cy="1948917"/>
          </a:xfrm>
          <a:custGeom>
            <a:avLst/>
            <a:gdLst>
              <a:gd name="connsiteX0" fmla="*/ 42336 w 2348613"/>
              <a:gd name="connsiteY0" fmla="*/ 4679 h 1948917"/>
              <a:gd name="connsiteX1" fmla="*/ 651936 w 2348613"/>
              <a:gd name="connsiteY1" fmla="*/ 766679 h 1948917"/>
              <a:gd name="connsiteX2" fmla="*/ 493186 w 2348613"/>
              <a:gd name="connsiteY2" fmla="*/ 715879 h 1948917"/>
              <a:gd name="connsiteX3" fmla="*/ 2042586 w 2348613"/>
              <a:gd name="connsiteY3" fmla="*/ 855579 h 1948917"/>
              <a:gd name="connsiteX4" fmla="*/ 1826686 w 2348613"/>
              <a:gd name="connsiteY4" fmla="*/ 874629 h 1948917"/>
              <a:gd name="connsiteX5" fmla="*/ 2042586 w 2348613"/>
              <a:gd name="connsiteY5" fmla="*/ 1192129 h 1948917"/>
              <a:gd name="connsiteX6" fmla="*/ 2347386 w 2348613"/>
              <a:gd name="connsiteY6" fmla="*/ 1928729 h 1948917"/>
              <a:gd name="connsiteX7" fmla="*/ 2137836 w 2348613"/>
              <a:gd name="connsiteY7" fmla="*/ 1611229 h 1948917"/>
              <a:gd name="connsiteX8" fmla="*/ 1845736 w 2348613"/>
              <a:gd name="connsiteY8" fmla="*/ 1541379 h 1948917"/>
              <a:gd name="connsiteX9" fmla="*/ 829736 w 2348613"/>
              <a:gd name="connsiteY9" fmla="*/ 1890629 h 1948917"/>
              <a:gd name="connsiteX10" fmla="*/ 1725086 w 2348613"/>
              <a:gd name="connsiteY10" fmla="*/ 1566779 h 1948917"/>
              <a:gd name="connsiteX11" fmla="*/ 334436 w 2348613"/>
              <a:gd name="connsiteY11" fmla="*/ 1947779 h 1948917"/>
              <a:gd name="connsiteX12" fmla="*/ 924986 w 2348613"/>
              <a:gd name="connsiteY12" fmla="*/ 1668379 h 1948917"/>
              <a:gd name="connsiteX13" fmla="*/ 512236 w 2348613"/>
              <a:gd name="connsiteY13" fmla="*/ 1223879 h 1948917"/>
              <a:gd name="connsiteX14" fmla="*/ 105836 w 2348613"/>
              <a:gd name="connsiteY14" fmla="*/ 480929 h 1948917"/>
              <a:gd name="connsiteX15" fmla="*/ 42336 w 2348613"/>
              <a:gd name="connsiteY15" fmla="*/ 4679 h 1948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48613" h="1948917">
                <a:moveTo>
                  <a:pt x="42336" y="4679"/>
                </a:moveTo>
                <a:cubicBezTo>
                  <a:pt x="133353" y="52304"/>
                  <a:pt x="576794" y="648146"/>
                  <a:pt x="651936" y="766679"/>
                </a:cubicBezTo>
                <a:cubicBezTo>
                  <a:pt x="727078" y="885212"/>
                  <a:pt x="261411" y="701062"/>
                  <a:pt x="493186" y="715879"/>
                </a:cubicBezTo>
                <a:cubicBezTo>
                  <a:pt x="724961" y="730696"/>
                  <a:pt x="1820336" y="829121"/>
                  <a:pt x="2042586" y="855579"/>
                </a:cubicBezTo>
                <a:cubicBezTo>
                  <a:pt x="2264836" y="882037"/>
                  <a:pt x="1826686" y="818537"/>
                  <a:pt x="1826686" y="874629"/>
                </a:cubicBezTo>
                <a:cubicBezTo>
                  <a:pt x="1826686" y="930721"/>
                  <a:pt x="1955803" y="1016446"/>
                  <a:pt x="2042586" y="1192129"/>
                </a:cubicBezTo>
                <a:cubicBezTo>
                  <a:pt x="2129369" y="1367812"/>
                  <a:pt x="2331511" y="1858879"/>
                  <a:pt x="2347386" y="1928729"/>
                </a:cubicBezTo>
                <a:cubicBezTo>
                  <a:pt x="2363261" y="1998579"/>
                  <a:pt x="2221444" y="1675787"/>
                  <a:pt x="2137836" y="1611229"/>
                </a:cubicBezTo>
                <a:cubicBezTo>
                  <a:pt x="2054228" y="1546671"/>
                  <a:pt x="2063753" y="1494812"/>
                  <a:pt x="1845736" y="1541379"/>
                </a:cubicBezTo>
                <a:cubicBezTo>
                  <a:pt x="1627719" y="1587946"/>
                  <a:pt x="849844" y="1886396"/>
                  <a:pt x="829736" y="1890629"/>
                </a:cubicBezTo>
                <a:cubicBezTo>
                  <a:pt x="809628" y="1894862"/>
                  <a:pt x="1807636" y="1557254"/>
                  <a:pt x="1725086" y="1566779"/>
                </a:cubicBezTo>
                <a:cubicBezTo>
                  <a:pt x="1642536" y="1576304"/>
                  <a:pt x="467786" y="1930846"/>
                  <a:pt x="334436" y="1947779"/>
                </a:cubicBezTo>
                <a:cubicBezTo>
                  <a:pt x="201086" y="1964712"/>
                  <a:pt x="895353" y="1789029"/>
                  <a:pt x="924986" y="1668379"/>
                </a:cubicBezTo>
                <a:cubicBezTo>
                  <a:pt x="954619" y="1547729"/>
                  <a:pt x="648761" y="1421787"/>
                  <a:pt x="512236" y="1223879"/>
                </a:cubicBezTo>
                <a:cubicBezTo>
                  <a:pt x="375711" y="1025971"/>
                  <a:pt x="188386" y="677779"/>
                  <a:pt x="105836" y="480929"/>
                </a:cubicBezTo>
                <a:cubicBezTo>
                  <a:pt x="23286" y="284079"/>
                  <a:pt x="-48681" y="-42946"/>
                  <a:pt x="42336" y="4679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3" name="フリーフォーム: 図形 382">
            <a:extLst>
              <a:ext uri="{FF2B5EF4-FFF2-40B4-BE49-F238E27FC236}">
                <a16:creationId xmlns:a16="http://schemas.microsoft.com/office/drawing/2014/main" id="{31BD1445-4E61-414F-9BBE-55E45FA3D1C4}"/>
              </a:ext>
            </a:extLst>
          </p:cNvPr>
          <p:cNvSpPr/>
          <p:nvPr/>
        </p:nvSpPr>
        <p:spPr>
          <a:xfrm>
            <a:off x="4310123" y="6918261"/>
            <a:ext cx="1976447" cy="2548911"/>
          </a:xfrm>
          <a:custGeom>
            <a:avLst/>
            <a:gdLst>
              <a:gd name="connsiteX0" fmla="*/ 1328677 w 1976447"/>
              <a:gd name="connsiteY0" fmla="*/ 3239 h 2548911"/>
              <a:gd name="connsiteX1" fmla="*/ 884177 w 1976447"/>
              <a:gd name="connsiteY1" fmla="*/ 943039 h 2548911"/>
              <a:gd name="connsiteX2" fmla="*/ 979427 w 1976447"/>
              <a:gd name="connsiteY2" fmla="*/ 873189 h 2548911"/>
              <a:gd name="connsiteX3" fmla="*/ 7877 w 1976447"/>
              <a:gd name="connsiteY3" fmla="*/ 1768539 h 2548911"/>
              <a:gd name="connsiteX4" fmla="*/ 509527 w 1976447"/>
              <a:gd name="connsiteY4" fmla="*/ 1552639 h 2548911"/>
              <a:gd name="connsiteX5" fmla="*/ 306327 w 1976447"/>
              <a:gd name="connsiteY5" fmla="*/ 1597089 h 2548911"/>
              <a:gd name="connsiteX6" fmla="*/ 1138177 w 1976447"/>
              <a:gd name="connsiteY6" fmla="*/ 1457389 h 2548911"/>
              <a:gd name="connsiteX7" fmla="*/ 1823977 w 1976447"/>
              <a:gd name="connsiteY7" fmla="*/ 2092389 h 2548911"/>
              <a:gd name="connsiteX8" fmla="*/ 973077 w 1976447"/>
              <a:gd name="connsiteY8" fmla="*/ 1533589 h 2548911"/>
              <a:gd name="connsiteX9" fmla="*/ 1944627 w 1976447"/>
              <a:gd name="connsiteY9" fmla="*/ 2530539 h 2548911"/>
              <a:gd name="connsiteX10" fmla="*/ 1728727 w 1976447"/>
              <a:gd name="connsiteY10" fmla="*/ 2098739 h 2548911"/>
              <a:gd name="connsiteX11" fmla="*/ 1601727 w 1976447"/>
              <a:gd name="connsiteY11" fmla="*/ 1095439 h 2548911"/>
              <a:gd name="connsiteX12" fmla="*/ 1557277 w 1976447"/>
              <a:gd name="connsiteY12" fmla="*/ 1597089 h 2548911"/>
              <a:gd name="connsiteX13" fmla="*/ 1157227 w 1976447"/>
              <a:gd name="connsiteY13" fmla="*/ 669989 h 2548911"/>
              <a:gd name="connsiteX14" fmla="*/ 1328677 w 1976447"/>
              <a:gd name="connsiteY14" fmla="*/ 3239 h 2548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76447" h="2548911">
                <a:moveTo>
                  <a:pt x="1328677" y="3239"/>
                </a:moveTo>
                <a:cubicBezTo>
                  <a:pt x="1283169" y="48747"/>
                  <a:pt x="942385" y="798047"/>
                  <a:pt x="884177" y="943039"/>
                </a:cubicBezTo>
                <a:cubicBezTo>
                  <a:pt x="825969" y="1088031"/>
                  <a:pt x="1125477" y="735606"/>
                  <a:pt x="979427" y="873189"/>
                </a:cubicBezTo>
                <a:cubicBezTo>
                  <a:pt x="833377" y="1010772"/>
                  <a:pt x="86194" y="1655297"/>
                  <a:pt x="7877" y="1768539"/>
                </a:cubicBezTo>
                <a:cubicBezTo>
                  <a:pt x="-70440" y="1881781"/>
                  <a:pt x="459785" y="1581214"/>
                  <a:pt x="509527" y="1552639"/>
                </a:cubicBezTo>
                <a:cubicBezTo>
                  <a:pt x="559269" y="1524064"/>
                  <a:pt x="306327" y="1597089"/>
                  <a:pt x="306327" y="1597089"/>
                </a:cubicBezTo>
                <a:cubicBezTo>
                  <a:pt x="411102" y="1581214"/>
                  <a:pt x="885235" y="1374839"/>
                  <a:pt x="1138177" y="1457389"/>
                </a:cubicBezTo>
                <a:cubicBezTo>
                  <a:pt x="1391119" y="1539939"/>
                  <a:pt x="1851494" y="2079689"/>
                  <a:pt x="1823977" y="2092389"/>
                </a:cubicBezTo>
                <a:cubicBezTo>
                  <a:pt x="1796460" y="2105089"/>
                  <a:pt x="952969" y="1460564"/>
                  <a:pt x="973077" y="1533589"/>
                </a:cubicBezTo>
                <a:cubicBezTo>
                  <a:pt x="993185" y="1606614"/>
                  <a:pt x="1818685" y="2436347"/>
                  <a:pt x="1944627" y="2530539"/>
                </a:cubicBezTo>
                <a:cubicBezTo>
                  <a:pt x="2070569" y="2624731"/>
                  <a:pt x="1785877" y="2337922"/>
                  <a:pt x="1728727" y="2098739"/>
                </a:cubicBezTo>
                <a:cubicBezTo>
                  <a:pt x="1671577" y="1859556"/>
                  <a:pt x="1630302" y="1179047"/>
                  <a:pt x="1601727" y="1095439"/>
                </a:cubicBezTo>
                <a:cubicBezTo>
                  <a:pt x="1573152" y="1011831"/>
                  <a:pt x="1631360" y="1667997"/>
                  <a:pt x="1557277" y="1597089"/>
                </a:cubicBezTo>
                <a:cubicBezTo>
                  <a:pt x="1483194" y="1526181"/>
                  <a:pt x="1190035" y="937747"/>
                  <a:pt x="1157227" y="669989"/>
                </a:cubicBezTo>
                <a:cubicBezTo>
                  <a:pt x="1124419" y="402231"/>
                  <a:pt x="1374185" y="-42269"/>
                  <a:pt x="1328677" y="3239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4" name="フリーフォーム: 図形 383">
            <a:extLst>
              <a:ext uri="{FF2B5EF4-FFF2-40B4-BE49-F238E27FC236}">
                <a16:creationId xmlns:a16="http://schemas.microsoft.com/office/drawing/2014/main" id="{7F44BD2D-32E3-4443-AFDA-316549DA8631}"/>
              </a:ext>
            </a:extLst>
          </p:cNvPr>
          <p:cNvSpPr/>
          <p:nvPr/>
        </p:nvSpPr>
        <p:spPr>
          <a:xfrm>
            <a:off x="5384147" y="7219939"/>
            <a:ext cx="1049144" cy="1980310"/>
          </a:xfrm>
          <a:custGeom>
            <a:avLst/>
            <a:gdLst>
              <a:gd name="connsiteX0" fmla="*/ 330853 w 1049144"/>
              <a:gd name="connsiteY0" fmla="*/ 11 h 1980310"/>
              <a:gd name="connsiteX1" fmla="*/ 222903 w 1049144"/>
              <a:gd name="connsiteY1" fmla="*/ 533411 h 1980310"/>
              <a:gd name="connsiteX2" fmla="*/ 743603 w 1049144"/>
              <a:gd name="connsiteY2" fmla="*/ 1333511 h 1980310"/>
              <a:gd name="connsiteX3" fmla="*/ 553103 w 1049144"/>
              <a:gd name="connsiteY3" fmla="*/ 1123961 h 1980310"/>
              <a:gd name="connsiteX4" fmla="*/ 1048403 w 1049144"/>
              <a:gd name="connsiteY4" fmla="*/ 1974861 h 1980310"/>
              <a:gd name="connsiteX5" fmla="*/ 648353 w 1049144"/>
              <a:gd name="connsiteY5" fmla="*/ 1441461 h 1980310"/>
              <a:gd name="connsiteX6" fmla="*/ 7003 w 1049144"/>
              <a:gd name="connsiteY6" fmla="*/ 520711 h 1980310"/>
              <a:gd name="connsiteX7" fmla="*/ 330853 w 1049144"/>
              <a:gd name="connsiteY7" fmla="*/ 11 h 1980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9144" h="1980310">
                <a:moveTo>
                  <a:pt x="330853" y="11"/>
                </a:moveTo>
                <a:cubicBezTo>
                  <a:pt x="366836" y="2128"/>
                  <a:pt x="154111" y="311161"/>
                  <a:pt x="222903" y="533411"/>
                </a:cubicBezTo>
                <a:cubicBezTo>
                  <a:pt x="291695" y="755661"/>
                  <a:pt x="688570" y="1235086"/>
                  <a:pt x="743603" y="1333511"/>
                </a:cubicBezTo>
                <a:cubicBezTo>
                  <a:pt x="798636" y="1431936"/>
                  <a:pt x="502303" y="1017069"/>
                  <a:pt x="553103" y="1123961"/>
                </a:cubicBezTo>
                <a:cubicBezTo>
                  <a:pt x="603903" y="1230853"/>
                  <a:pt x="1032528" y="1921944"/>
                  <a:pt x="1048403" y="1974861"/>
                </a:cubicBezTo>
                <a:cubicBezTo>
                  <a:pt x="1064278" y="2027778"/>
                  <a:pt x="821920" y="1683819"/>
                  <a:pt x="648353" y="1441461"/>
                </a:cubicBezTo>
                <a:cubicBezTo>
                  <a:pt x="474786" y="1199103"/>
                  <a:pt x="67328" y="759894"/>
                  <a:pt x="7003" y="520711"/>
                </a:cubicBezTo>
                <a:cubicBezTo>
                  <a:pt x="-53322" y="281528"/>
                  <a:pt x="294870" y="-2106"/>
                  <a:pt x="330853" y="11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5" name="フリーフォーム: 図形 384">
            <a:extLst>
              <a:ext uri="{FF2B5EF4-FFF2-40B4-BE49-F238E27FC236}">
                <a16:creationId xmlns:a16="http://schemas.microsoft.com/office/drawing/2014/main" id="{A75BD46E-3E40-41D5-9B63-0227C4FFBEE7}"/>
              </a:ext>
            </a:extLst>
          </p:cNvPr>
          <p:cNvSpPr/>
          <p:nvPr/>
        </p:nvSpPr>
        <p:spPr>
          <a:xfrm>
            <a:off x="5583471" y="7496544"/>
            <a:ext cx="2722022" cy="2179840"/>
          </a:xfrm>
          <a:custGeom>
            <a:avLst/>
            <a:gdLst>
              <a:gd name="connsiteX0" fmla="*/ 429979 w 2722022"/>
              <a:gd name="connsiteY0" fmla="*/ 2806 h 2179840"/>
              <a:gd name="connsiteX1" fmla="*/ 2157179 w 2722022"/>
              <a:gd name="connsiteY1" fmla="*/ 796556 h 2179840"/>
              <a:gd name="connsiteX2" fmla="*/ 1807929 w 2722022"/>
              <a:gd name="connsiteY2" fmla="*/ 574306 h 2179840"/>
              <a:gd name="connsiteX3" fmla="*/ 2703279 w 2722022"/>
              <a:gd name="connsiteY3" fmla="*/ 968006 h 2179840"/>
              <a:gd name="connsiteX4" fmla="*/ 2385779 w 2722022"/>
              <a:gd name="connsiteY4" fmla="*/ 1088656 h 2179840"/>
              <a:gd name="connsiteX5" fmla="*/ 2023829 w 2722022"/>
              <a:gd name="connsiteY5" fmla="*/ 2149106 h 2179840"/>
              <a:gd name="connsiteX6" fmla="*/ 2119079 w 2722022"/>
              <a:gd name="connsiteY6" fmla="*/ 1901456 h 2179840"/>
              <a:gd name="connsiteX7" fmla="*/ 1814279 w 2722022"/>
              <a:gd name="connsiteY7" fmla="*/ 1977656 h 2179840"/>
              <a:gd name="connsiteX8" fmla="*/ 556979 w 2722022"/>
              <a:gd name="connsiteY8" fmla="*/ 1907806 h 2179840"/>
              <a:gd name="connsiteX9" fmla="*/ 1572979 w 2722022"/>
              <a:gd name="connsiteY9" fmla="*/ 1863356 h 2179840"/>
              <a:gd name="connsiteX10" fmla="*/ 42629 w 2722022"/>
              <a:gd name="connsiteY10" fmla="*/ 834656 h 2179840"/>
              <a:gd name="connsiteX11" fmla="*/ 410929 w 2722022"/>
              <a:gd name="connsiteY11" fmla="*/ 771156 h 2179840"/>
              <a:gd name="connsiteX12" fmla="*/ 252179 w 2722022"/>
              <a:gd name="connsiteY12" fmla="*/ 59956 h 2179840"/>
              <a:gd name="connsiteX13" fmla="*/ 626829 w 2722022"/>
              <a:gd name="connsiteY13" fmla="*/ 517156 h 2179840"/>
              <a:gd name="connsiteX14" fmla="*/ 429979 w 2722022"/>
              <a:gd name="connsiteY14" fmla="*/ 2806 h 217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22022" h="2179840">
                <a:moveTo>
                  <a:pt x="429979" y="2806"/>
                </a:moveTo>
                <a:cubicBezTo>
                  <a:pt x="685037" y="49373"/>
                  <a:pt x="1927521" y="701306"/>
                  <a:pt x="2157179" y="796556"/>
                </a:cubicBezTo>
                <a:cubicBezTo>
                  <a:pt x="2386837" y="891806"/>
                  <a:pt x="1716912" y="545731"/>
                  <a:pt x="1807929" y="574306"/>
                </a:cubicBezTo>
                <a:cubicBezTo>
                  <a:pt x="1898946" y="602881"/>
                  <a:pt x="2606971" y="882281"/>
                  <a:pt x="2703279" y="968006"/>
                </a:cubicBezTo>
                <a:cubicBezTo>
                  <a:pt x="2799587" y="1053731"/>
                  <a:pt x="2499021" y="891806"/>
                  <a:pt x="2385779" y="1088656"/>
                </a:cubicBezTo>
                <a:cubicBezTo>
                  <a:pt x="2272537" y="1285506"/>
                  <a:pt x="2068279" y="2013639"/>
                  <a:pt x="2023829" y="2149106"/>
                </a:cubicBezTo>
                <a:cubicBezTo>
                  <a:pt x="1979379" y="2284573"/>
                  <a:pt x="2154004" y="1930031"/>
                  <a:pt x="2119079" y="1901456"/>
                </a:cubicBezTo>
                <a:cubicBezTo>
                  <a:pt x="2084154" y="1872881"/>
                  <a:pt x="2074629" y="1976598"/>
                  <a:pt x="1814279" y="1977656"/>
                </a:cubicBezTo>
                <a:cubicBezTo>
                  <a:pt x="1553929" y="1978714"/>
                  <a:pt x="597196" y="1926856"/>
                  <a:pt x="556979" y="1907806"/>
                </a:cubicBezTo>
                <a:cubicBezTo>
                  <a:pt x="516762" y="1888756"/>
                  <a:pt x="1658704" y="2042214"/>
                  <a:pt x="1572979" y="1863356"/>
                </a:cubicBezTo>
                <a:cubicBezTo>
                  <a:pt x="1487254" y="1684498"/>
                  <a:pt x="236304" y="1016689"/>
                  <a:pt x="42629" y="834656"/>
                </a:cubicBezTo>
                <a:cubicBezTo>
                  <a:pt x="-151046" y="652623"/>
                  <a:pt x="376004" y="900273"/>
                  <a:pt x="410929" y="771156"/>
                </a:cubicBezTo>
                <a:cubicBezTo>
                  <a:pt x="445854" y="642039"/>
                  <a:pt x="216196" y="102289"/>
                  <a:pt x="252179" y="59956"/>
                </a:cubicBezTo>
                <a:cubicBezTo>
                  <a:pt x="288162" y="17623"/>
                  <a:pt x="595079" y="529856"/>
                  <a:pt x="626829" y="517156"/>
                </a:cubicBezTo>
                <a:cubicBezTo>
                  <a:pt x="658579" y="504456"/>
                  <a:pt x="174921" y="-43761"/>
                  <a:pt x="429979" y="2806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2" name="テキスト ボックス 451">
            <a:extLst>
              <a:ext uri="{FF2B5EF4-FFF2-40B4-BE49-F238E27FC236}">
                <a16:creationId xmlns:a16="http://schemas.microsoft.com/office/drawing/2014/main" id="{CB6AD860-F04B-4BCD-84F9-53EF58597595}"/>
              </a:ext>
            </a:extLst>
          </p:cNvPr>
          <p:cNvSpPr txBox="1"/>
          <p:nvPr/>
        </p:nvSpPr>
        <p:spPr>
          <a:xfrm>
            <a:off x="4206875" y="9671050"/>
            <a:ext cx="34579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spc="120" dirty="0">
                <a:solidFill>
                  <a:srgbClr val="4472C4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[</a:t>
            </a:r>
            <a:r>
              <a:rPr kumimoji="1" lang="ja-JP" altLang="en-US" sz="1600" spc="120" dirty="0">
                <a:solidFill>
                  <a:srgbClr val="4472C4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巻頭特集</a:t>
            </a:r>
            <a:r>
              <a:rPr kumimoji="1" lang="en-US" altLang="ja-JP" sz="1600" spc="120" dirty="0">
                <a:solidFill>
                  <a:srgbClr val="4472C4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]</a:t>
            </a:r>
            <a:r>
              <a:rPr kumimoji="1" lang="ja-JP" altLang="en-US" sz="1600" spc="120" dirty="0">
                <a:solidFill>
                  <a:srgbClr val="4472C4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大学入試コロナで激変</a:t>
            </a:r>
          </a:p>
        </p:txBody>
      </p:sp>
      <p:sp>
        <p:nvSpPr>
          <p:cNvPr id="453" name="テキスト ボックス 452">
            <a:extLst>
              <a:ext uri="{FF2B5EF4-FFF2-40B4-BE49-F238E27FC236}">
                <a16:creationId xmlns:a16="http://schemas.microsoft.com/office/drawing/2014/main" id="{B3C47EAC-6981-4136-AC05-8751B728DB99}"/>
              </a:ext>
            </a:extLst>
          </p:cNvPr>
          <p:cNvSpPr txBox="1"/>
          <p:nvPr/>
        </p:nvSpPr>
        <p:spPr>
          <a:xfrm>
            <a:off x="4235450" y="9925050"/>
            <a:ext cx="36519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spc="300" dirty="0">
                <a:solidFill>
                  <a:srgbClr val="4472C4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人気上昇の学部</a:t>
            </a:r>
          </a:p>
        </p:txBody>
      </p:sp>
      <p:sp>
        <p:nvSpPr>
          <p:cNvPr id="454" name="テキスト ボックス 453">
            <a:extLst>
              <a:ext uri="{FF2B5EF4-FFF2-40B4-BE49-F238E27FC236}">
                <a16:creationId xmlns:a16="http://schemas.microsoft.com/office/drawing/2014/main" id="{F34FC0E9-F1AC-4109-9A3F-139E3CFEEDE8}"/>
              </a:ext>
            </a:extLst>
          </p:cNvPr>
          <p:cNvSpPr txBox="1"/>
          <p:nvPr/>
        </p:nvSpPr>
        <p:spPr>
          <a:xfrm>
            <a:off x="4235450" y="10480104"/>
            <a:ext cx="40863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spc="300" dirty="0">
                <a:solidFill>
                  <a:srgbClr val="4472C4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志望者が減る学部</a:t>
            </a:r>
          </a:p>
        </p:txBody>
      </p:sp>
      <p:sp>
        <p:nvSpPr>
          <p:cNvPr id="387" name="フリーフォーム: 図形 386">
            <a:extLst>
              <a:ext uri="{FF2B5EF4-FFF2-40B4-BE49-F238E27FC236}">
                <a16:creationId xmlns:a16="http://schemas.microsoft.com/office/drawing/2014/main" id="{096D23BC-1F49-4369-99A0-81A6CF61377F}"/>
              </a:ext>
            </a:extLst>
          </p:cNvPr>
          <p:cNvSpPr/>
          <p:nvPr/>
        </p:nvSpPr>
        <p:spPr>
          <a:xfrm>
            <a:off x="2244147" y="8294930"/>
            <a:ext cx="2315283" cy="997005"/>
          </a:xfrm>
          <a:custGeom>
            <a:avLst/>
            <a:gdLst>
              <a:gd name="connsiteX0" fmla="*/ 387928 w 2315283"/>
              <a:gd name="connsiteY0" fmla="*/ 874470 h 997005"/>
              <a:gd name="connsiteX1" fmla="*/ 1010228 w 2315283"/>
              <a:gd name="connsiteY1" fmla="*/ 639520 h 997005"/>
              <a:gd name="connsiteX2" fmla="*/ 972128 w 2315283"/>
              <a:gd name="connsiteY2" fmla="*/ 636345 h 997005"/>
              <a:gd name="connsiteX3" fmla="*/ 1515053 w 2315283"/>
              <a:gd name="connsiteY3" fmla="*/ 29920 h 997005"/>
              <a:gd name="connsiteX4" fmla="*/ 1388053 w 2315283"/>
              <a:gd name="connsiteY4" fmla="*/ 87070 h 997005"/>
              <a:gd name="connsiteX5" fmla="*/ 1562678 w 2315283"/>
              <a:gd name="connsiteY5" fmla="*/ 36270 h 997005"/>
              <a:gd name="connsiteX6" fmla="*/ 2280228 w 2315283"/>
              <a:gd name="connsiteY6" fmla="*/ 341070 h 997005"/>
              <a:gd name="connsiteX7" fmla="*/ 1997653 w 2315283"/>
              <a:gd name="connsiteY7" fmla="*/ 379170 h 997005"/>
              <a:gd name="connsiteX8" fmla="*/ 2315153 w 2315283"/>
              <a:gd name="connsiteY8" fmla="*/ 322020 h 997005"/>
              <a:gd name="connsiteX9" fmla="*/ 2035753 w 2315283"/>
              <a:gd name="connsiteY9" fmla="*/ 493470 h 997005"/>
              <a:gd name="connsiteX10" fmla="*/ 1959553 w 2315283"/>
              <a:gd name="connsiteY10" fmla="*/ 509345 h 997005"/>
              <a:gd name="connsiteX11" fmla="*/ 1327728 w 2315283"/>
              <a:gd name="connsiteY11" fmla="*/ 423620 h 997005"/>
              <a:gd name="connsiteX12" fmla="*/ 1965903 w 2315283"/>
              <a:gd name="connsiteY12" fmla="*/ 417270 h 997005"/>
              <a:gd name="connsiteX13" fmla="*/ 1502353 w 2315283"/>
              <a:gd name="connsiteY13" fmla="*/ 464895 h 997005"/>
              <a:gd name="connsiteX14" fmla="*/ 683203 w 2315283"/>
              <a:gd name="connsiteY14" fmla="*/ 944320 h 997005"/>
              <a:gd name="connsiteX15" fmla="*/ 994353 w 2315283"/>
              <a:gd name="connsiteY15" fmla="*/ 833195 h 997005"/>
              <a:gd name="connsiteX16" fmla="*/ 683203 w 2315283"/>
              <a:gd name="connsiteY16" fmla="*/ 934795 h 997005"/>
              <a:gd name="connsiteX17" fmla="*/ 578 w 2315283"/>
              <a:gd name="connsiteY17" fmla="*/ 995120 h 997005"/>
              <a:gd name="connsiteX18" fmla="*/ 807028 w 2315283"/>
              <a:gd name="connsiteY18" fmla="*/ 864945 h 997005"/>
              <a:gd name="connsiteX19" fmla="*/ 387928 w 2315283"/>
              <a:gd name="connsiteY19" fmla="*/ 874470 h 997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315283" h="997005">
                <a:moveTo>
                  <a:pt x="387928" y="874470"/>
                </a:moveTo>
                <a:cubicBezTo>
                  <a:pt x="421795" y="836899"/>
                  <a:pt x="912862" y="679207"/>
                  <a:pt x="1010228" y="639520"/>
                </a:cubicBezTo>
                <a:cubicBezTo>
                  <a:pt x="1107594" y="599833"/>
                  <a:pt x="887991" y="737945"/>
                  <a:pt x="972128" y="636345"/>
                </a:cubicBezTo>
                <a:cubicBezTo>
                  <a:pt x="1056265" y="534745"/>
                  <a:pt x="1445732" y="121466"/>
                  <a:pt x="1515053" y="29920"/>
                </a:cubicBezTo>
                <a:cubicBezTo>
                  <a:pt x="1584374" y="-61626"/>
                  <a:pt x="1380116" y="86012"/>
                  <a:pt x="1388053" y="87070"/>
                </a:cubicBezTo>
                <a:cubicBezTo>
                  <a:pt x="1395990" y="88128"/>
                  <a:pt x="1413982" y="-6063"/>
                  <a:pt x="1562678" y="36270"/>
                </a:cubicBezTo>
                <a:cubicBezTo>
                  <a:pt x="1711374" y="78603"/>
                  <a:pt x="2207732" y="283920"/>
                  <a:pt x="2280228" y="341070"/>
                </a:cubicBezTo>
                <a:cubicBezTo>
                  <a:pt x="2352724" y="398220"/>
                  <a:pt x="1991832" y="382345"/>
                  <a:pt x="1997653" y="379170"/>
                </a:cubicBezTo>
                <a:cubicBezTo>
                  <a:pt x="2003474" y="375995"/>
                  <a:pt x="2308803" y="302970"/>
                  <a:pt x="2315153" y="322020"/>
                </a:cubicBezTo>
                <a:cubicBezTo>
                  <a:pt x="2321503" y="341070"/>
                  <a:pt x="2095020" y="462249"/>
                  <a:pt x="2035753" y="493470"/>
                </a:cubicBezTo>
                <a:cubicBezTo>
                  <a:pt x="1976486" y="524691"/>
                  <a:pt x="2077557" y="520987"/>
                  <a:pt x="1959553" y="509345"/>
                </a:cubicBezTo>
                <a:cubicBezTo>
                  <a:pt x="1841549" y="497703"/>
                  <a:pt x="1326670" y="438966"/>
                  <a:pt x="1327728" y="423620"/>
                </a:cubicBezTo>
                <a:cubicBezTo>
                  <a:pt x="1328786" y="408274"/>
                  <a:pt x="1936799" y="410391"/>
                  <a:pt x="1965903" y="417270"/>
                </a:cubicBezTo>
                <a:cubicBezTo>
                  <a:pt x="1995007" y="424149"/>
                  <a:pt x="1716136" y="377053"/>
                  <a:pt x="1502353" y="464895"/>
                </a:cubicBezTo>
                <a:cubicBezTo>
                  <a:pt x="1288570" y="552737"/>
                  <a:pt x="767870" y="882937"/>
                  <a:pt x="683203" y="944320"/>
                </a:cubicBezTo>
                <a:cubicBezTo>
                  <a:pt x="598536" y="1005703"/>
                  <a:pt x="994353" y="834782"/>
                  <a:pt x="994353" y="833195"/>
                </a:cubicBezTo>
                <a:cubicBezTo>
                  <a:pt x="994353" y="831608"/>
                  <a:pt x="848832" y="907808"/>
                  <a:pt x="683203" y="934795"/>
                </a:cubicBezTo>
                <a:cubicBezTo>
                  <a:pt x="517574" y="961782"/>
                  <a:pt x="-20059" y="1006762"/>
                  <a:pt x="578" y="995120"/>
                </a:cubicBezTo>
                <a:cubicBezTo>
                  <a:pt x="21215" y="983478"/>
                  <a:pt x="740882" y="886112"/>
                  <a:pt x="807028" y="864945"/>
                </a:cubicBezTo>
                <a:cubicBezTo>
                  <a:pt x="873174" y="843778"/>
                  <a:pt x="354061" y="912041"/>
                  <a:pt x="387928" y="874470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8" name="フリーフォーム: 図形 387">
            <a:extLst>
              <a:ext uri="{FF2B5EF4-FFF2-40B4-BE49-F238E27FC236}">
                <a16:creationId xmlns:a16="http://schemas.microsoft.com/office/drawing/2014/main" id="{D349AE22-08D1-4007-838B-7139B6376A10}"/>
              </a:ext>
            </a:extLst>
          </p:cNvPr>
          <p:cNvSpPr/>
          <p:nvPr/>
        </p:nvSpPr>
        <p:spPr>
          <a:xfrm>
            <a:off x="4151890" y="8453695"/>
            <a:ext cx="2129455" cy="833180"/>
          </a:xfrm>
          <a:custGeom>
            <a:avLst/>
            <a:gdLst>
              <a:gd name="connsiteX0" fmla="*/ 4185 w 2129455"/>
              <a:gd name="connsiteY0" fmla="*/ 537905 h 833180"/>
              <a:gd name="connsiteX1" fmla="*/ 537585 w 2129455"/>
              <a:gd name="connsiteY1" fmla="*/ 115630 h 833180"/>
              <a:gd name="connsiteX2" fmla="*/ 369310 w 2129455"/>
              <a:gd name="connsiteY2" fmla="*/ 223580 h 833180"/>
              <a:gd name="connsiteX3" fmla="*/ 791585 w 2129455"/>
              <a:gd name="connsiteY3" fmla="*/ 58480 h 833180"/>
              <a:gd name="connsiteX4" fmla="*/ 1344035 w 2129455"/>
              <a:gd name="connsiteY4" fmla="*/ 52130 h 833180"/>
              <a:gd name="connsiteX5" fmla="*/ 839210 w 2129455"/>
              <a:gd name="connsiteY5" fmla="*/ 4505 h 833180"/>
              <a:gd name="connsiteX6" fmla="*/ 1232910 w 2129455"/>
              <a:gd name="connsiteY6" fmla="*/ 179130 h 833180"/>
              <a:gd name="connsiteX7" fmla="*/ 1956810 w 2129455"/>
              <a:gd name="connsiteY7" fmla="*/ 493455 h 833180"/>
              <a:gd name="connsiteX8" fmla="*/ 1639310 w 2129455"/>
              <a:gd name="connsiteY8" fmla="*/ 379155 h 833180"/>
              <a:gd name="connsiteX9" fmla="*/ 1731385 w 2129455"/>
              <a:gd name="connsiteY9" fmla="*/ 407730 h 833180"/>
              <a:gd name="connsiteX10" fmla="*/ 1013835 w 2129455"/>
              <a:gd name="connsiteY10" fmla="*/ 4505 h 833180"/>
              <a:gd name="connsiteX11" fmla="*/ 1690110 w 2129455"/>
              <a:gd name="connsiteY11" fmla="*/ 360105 h 833180"/>
              <a:gd name="connsiteX12" fmla="*/ 2128260 w 2129455"/>
              <a:gd name="connsiteY12" fmla="*/ 579180 h 833180"/>
              <a:gd name="connsiteX13" fmla="*/ 1801235 w 2129455"/>
              <a:gd name="connsiteY13" fmla="*/ 442655 h 833180"/>
              <a:gd name="connsiteX14" fmla="*/ 1258310 w 2129455"/>
              <a:gd name="connsiteY14" fmla="*/ 287080 h 833180"/>
              <a:gd name="connsiteX15" fmla="*/ 772535 w 2129455"/>
              <a:gd name="connsiteY15" fmla="*/ 496630 h 833180"/>
              <a:gd name="connsiteX16" fmla="*/ 1121785 w 2129455"/>
              <a:gd name="connsiteY16" fmla="*/ 375980 h 833180"/>
              <a:gd name="connsiteX17" fmla="*/ 1775835 w 2129455"/>
              <a:gd name="connsiteY17" fmla="*/ 417255 h 833180"/>
              <a:gd name="connsiteX18" fmla="*/ 972560 w 2129455"/>
              <a:gd name="connsiteY18" fmla="*/ 417255 h 833180"/>
              <a:gd name="connsiteX19" fmla="*/ 686810 w 2129455"/>
              <a:gd name="connsiteY19" fmla="*/ 480755 h 833180"/>
              <a:gd name="connsiteX20" fmla="*/ 305810 w 2129455"/>
              <a:gd name="connsiteY20" fmla="*/ 455355 h 833180"/>
              <a:gd name="connsiteX21" fmla="*/ 559810 w 2129455"/>
              <a:gd name="connsiteY21" fmla="*/ 445830 h 833180"/>
              <a:gd name="connsiteX22" fmla="*/ 159760 w 2129455"/>
              <a:gd name="connsiteY22" fmla="*/ 528380 h 833180"/>
              <a:gd name="connsiteX23" fmla="*/ 280410 w 2129455"/>
              <a:gd name="connsiteY23" fmla="*/ 833180 h 833180"/>
              <a:gd name="connsiteX24" fmla="*/ 4185 w 2129455"/>
              <a:gd name="connsiteY24" fmla="*/ 537905 h 83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29455" h="833180">
                <a:moveTo>
                  <a:pt x="4185" y="537905"/>
                </a:moveTo>
                <a:cubicBezTo>
                  <a:pt x="47047" y="418313"/>
                  <a:pt x="476731" y="168017"/>
                  <a:pt x="537585" y="115630"/>
                </a:cubicBezTo>
                <a:cubicBezTo>
                  <a:pt x="598439" y="63243"/>
                  <a:pt x="326977" y="233105"/>
                  <a:pt x="369310" y="223580"/>
                </a:cubicBezTo>
                <a:cubicBezTo>
                  <a:pt x="411643" y="214055"/>
                  <a:pt x="629131" y="87055"/>
                  <a:pt x="791585" y="58480"/>
                </a:cubicBezTo>
                <a:cubicBezTo>
                  <a:pt x="954039" y="29905"/>
                  <a:pt x="1336098" y="61126"/>
                  <a:pt x="1344035" y="52130"/>
                </a:cubicBezTo>
                <a:cubicBezTo>
                  <a:pt x="1351973" y="43134"/>
                  <a:pt x="857731" y="-16662"/>
                  <a:pt x="839210" y="4505"/>
                </a:cubicBezTo>
                <a:cubicBezTo>
                  <a:pt x="820689" y="25672"/>
                  <a:pt x="1232910" y="179130"/>
                  <a:pt x="1232910" y="179130"/>
                </a:cubicBezTo>
                <a:lnTo>
                  <a:pt x="1956810" y="493455"/>
                </a:lnTo>
                <a:cubicBezTo>
                  <a:pt x="2024543" y="526792"/>
                  <a:pt x="1676881" y="393443"/>
                  <a:pt x="1639310" y="379155"/>
                </a:cubicBezTo>
                <a:cubicBezTo>
                  <a:pt x="1601739" y="364867"/>
                  <a:pt x="1835631" y="470172"/>
                  <a:pt x="1731385" y="407730"/>
                </a:cubicBezTo>
                <a:cubicBezTo>
                  <a:pt x="1627139" y="345288"/>
                  <a:pt x="1020714" y="12443"/>
                  <a:pt x="1013835" y="4505"/>
                </a:cubicBezTo>
                <a:cubicBezTo>
                  <a:pt x="1006956" y="-3433"/>
                  <a:pt x="1690110" y="360105"/>
                  <a:pt x="1690110" y="360105"/>
                </a:cubicBezTo>
                <a:cubicBezTo>
                  <a:pt x="1875847" y="455884"/>
                  <a:pt x="2109739" y="565422"/>
                  <a:pt x="2128260" y="579180"/>
                </a:cubicBezTo>
                <a:cubicBezTo>
                  <a:pt x="2146781" y="592938"/>
                  <a:pt x="1946227" y="491338"/>
                  <a:pt x="1801235" y="442655"/>
                </a:cubicBezTo>
                <a:cubicBezTo>
                  <a:pt x="1656243" y="393972"/>
                  <a:pt x="1429760" y="278084"/>
                  <a:pt x="1258310" y="287080"/>
                </a:cubicBezTo>
                <a:cubicBezTo>
                  <a:pt x="1086860" y="296076"/>
                  <a:pt x="795289" y="481813"/>
                  <a:pt x="772535" y="496630"/>
                </a:cubicBezTo>
                <a:cubicBezTo>
                  <a:pt x="749781" y="511447"/>
                  <a:pt x="954568" y="389209"/>
                  <a:pt x="1121785" y="375980"/>
                </a:cubicBezTo>
                <a:cubicBezTo>
                  <a:pt x="1289002" y="362751"/>
                  <a:pt x="1800706" y="410376"/>
                  <a:pt x="1775835" y="417255"/>
                </a:cubicBezTo>
                <a:cubicBezTo>
                  <a:pt x="1750964" y="424134"/>
                  <a:pt x="1154064" y="406672"/>
                  <a:pt x="972560" y="417255"/>
                </a:cubicBezTo>
                <a:cubicBezTo>
                  <a:pt x="791056" y="427838"/>
                  <a:pt x="797935" y="474405"/>
                  <a:pt x="686810" y="480755"/>
                </a:cubicBezTo>
                <a:cubicBezTo>
                  <a:pt x="575685" y="487105"/>
                  <a:pt x="326977" y="461176"/>
                  <a:pt x="305810" y="455355"/>
                </a:cubicBezTo>
                <a:cubicBezTo>
                  <a:pt x="284643" y="449534"/>
                  <a:pt x="584152" y="433659"/>
                  <a:pt x="559810" y="445830"/>
                </a:cubicBezTo>
                <a:cubicBezTo>
                  <a:pt x="535468" y="458001"/>
                  <a:pt x="206327" y="463822"/>
                  <a:pt x="159760" y="528380"/>
                </a:cubicBezTo>
                <a:cubicBezTo>
                  <a:pt x="113193" y="592938"/>
                  <a:pt x="299460" y="833709"/>
                  <a:pt x="280410" y="833180"/>
                </a:cubicBezTo>
                <a:cubicBezTo>
                  <a:pt x="261360" y="832651"/>
                  <a:pt x="-38677" y="657497"/>
                  <a:pt x="4185" y="537905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9" name="フリーフォーム: 図形 388">
            <a:extLst>
              <a:ext uri="{FF2B5EF4-FFF2-40B4-BE49-F238E27FC236}">
                <a16:creationId xmlns:a16="http://schemas.microsoft.com/office/drawing/2014/main" id="{54D4EA07-3723-41FE-8ACB-92D4444DB00B}"/>
              </a:ext>
            </a:extLst>
          </p:cNvPr>
          <p:cNvSpPr/>
          <p:nvPr/>
        </p:nvSpPr>
        <p:spPr>
          <a:xfrm>
            <a:off x="1688844" y="8055772"/>
            <a:ext cx="1255031" cy="1841748"/>
          </a:xfrm>
          <a:custGeom>
            <a:avLst/>
            <a:gdLst>
              <a:gd name="connsiteX0" fmla="*/ 705106 w 1255031"/>
              <a:gd name="connsiteY0" fmla="*/ 84928 h 1841748"/>
              <a:gd name="connsiteX1" fmla="*/ 247906 w 1255031"/>
              <a:gd name="connsiteY1" fmla="*/ 351628 h 1841748"/>
              <a:gd name="connsiteX2" fmla="*/ 19306 w 1255031"/>
              <a:gd name="connsiteY2" fmla="*/ 681828 h 1841748"/>
              <a:gd name="connsiteX3" fmla="*/ 146306 w 1255031"/>
              <a:gd name="connsiteY3" fmla="*/ 510378 h 1841748"/>
              <a:gd name="connsiteX4" fmla="*/ 256 w 1255031"/>
              <a:gd name="connsiteY4" fmla="*/ 745328 h 1841748"/>
              <a:gd name="connsiteX5" fmla="*/ 114556 w 1255031"/>
              <a:gd name="connsiteY5" fmla="*/ 662778 h 1841748"/>
              <a:gd name="connsiteX6" fmla="*/ 251081 w 1255031"/>
              <a:gd name="connsiteY6" fmla="*/ 891378 h 1841748"/>
              <a:gd name="connsiteX7" fmla="*/ 228856 w 1255031"/>
              <a:gd name="connsiteY7" fmla="*/ 900903 h 1841748"/>
              <a:gd name="connsiteX8" fmla="*/ 324106 w 1255031"/>
              <a:gd name="connsiteY8" fmla="*/ 1570828 h 1841748"/>
              <a:gd name="connsiteX9" fmla="*/ 222506 w 1255031"/>
              <a:gd name="connsiteY9" fmla="*/ 1462878 h 1841748"/>
              <a:gd name="connsiteX10" fmla="*/ 536831 w 1255031"/>
              <a:gd name="connsiteY10" fmla="*/ 1840703 h 1841748"/>
              <a:gd name="connsiteX11" fmla="*/ 317756 w 1255031"/>
              <a:gd name="connsiteY11" fmla="*/ 1326353 h 1841748"/>
              <a:gd name="connsiteX12" fmla="*/ 238381 w 1255031"/>
              <a:gd name="connsiteY12" fmla="*/ 665953 h 1841748"/>
              <a:gd name="connsiteX13" fmla="*/ 711456 w 1255031"/>
              <a:gd name="connsiteY13" fmla="*/ 237328 h 1841748"/>
              <a:gd name="connsiteX14" fmla="*/ 435231 w 1255031"/>
              <a:gd name="connsiteY14" fmla="*/ 396078 h 1841748"/>
              <a:gd name="connsiteX15" fmla="*/ 1254381 w 1255031"/>
              <a:gd name="connsiteY15" fmla="*/ 2378 h 1841748"/>
              <a:gd name="connsiteX16" fmla="*/ 578106 w 1255031"/>
              <a:gd name="connsiteY16" fmla="*/ 224628 h 1841748"/>
              <a:gd name="connsiteX17" fmla="*/ 879731 w 1255031"/>
              <a:gd name="connsiteY17" fmla="*/ 78578 h 1841748"/>
              <a:gd name="connsiteX18" fmla="*/ 705106 w 1255031"/>
              <a:gd name="connsiteY18" fmla="*/ 84928 h 184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55031" h="1841748">
                <a:moveTo>
                  <a:pt x="705106" y="84928"/>
                </a:moveTo>
                <a:cubicBezTo>
                  <a:pt x="599802" y="130436"/>
                  <a:pt x="362206" y="252145"/>
                  <a:pt x="247906" y="351628"/>
                </a:cubicBezTo>
                <a:cubicBezTo>
                  <a:pt x="133606" y="451111"/>
                  <a:pt x="36239" y="655370"/>
                  <a:pt x="19306" y="681828"/>
                </a:cubicBezTo>
                <a:cubicBezTo>
                  <a:pt x="2373" y="708286"/>
                  <a:pt x="149481" y="499795"/>
                  <a:pt x="146306" y="510378"/>
                </a:cubicBezTo>
                <a:cubicBezTo>
                  <a:pt x="143131" y="520961"/>
                  <a:pt x="5548" y="719928"/>
                  <a:pt x="256" y="745328"/>
                </a:cubicBezTo>
                <a:cubicBezTo>
                  <a:pt x="-5036" y="770728"/>
                  <a:pt x="72752" y="638436"/>
                  <a:pt x="114556" y="662778"/>
                </a:cubicBezTo>
                <a:cubicBezTo>
                  <a:pt x="156360" y="687120"/>
                  <a:pt x="232031" y="851690"/>
                  <a:pt x="251081" y="891378"/>
                </a:cubicBezTo>
                <a:cubicBezTo>
                  <a:pt x="270131" y="931066"/>
                  <a:pt x="216685" y="787661"/>
                  <a:pt x="228856" y="900903"/>
                </a:cubicBezTo>
                <a:cubicBezTo>
                  <a:pt x="241027" y="1014145"/>
                  <a:pt x="325164" y="1477166"/>
                  <a:pt x="324106" y="1570828"/>
                </a:cubicBezTo>
                <a:cubicBezTo>
                  <a:pt x="323048" y="1664490"/>
                  <a:pt x="187052" y="1417899"/>
                  <a:pt x="222506" y="1462878"/>
                </a:cubicBezTo>
                <a:cubicBezTo>
                  <a:pt x="257960" y="1507857"/>
                  <a:pt x="520956" y="1863457"/>
                  <a:pt x="536831" y="1840703"/>
                </a:cubicBezTo>
                <a:cubicBezTo>
                  <a:pt x="552706" y="1817949"/>
                  <a:pt x="367498" y="1522145"/>
                  <a:pt x="317756" y="1326353"/>
                </a:cubicBezTo>
                <a:cubicBezTo>
                  <a:pt x="268014" y="1130561"/>
                  <a:pt x="172764" y="847457"/>
                  <a:pt x="238381" y="665953"/>
                </a:cubicBezTo>
                <a:cubicBezTo>
                  <a:pt x="303998" y="484449"/>
                  <a:pt x="678648" y="282307"/>
                  <a:pt x="711456" y="237328"/>
                </a:cubicBezTo>
                <a:cubicBezTo>
                  <a:pt x="744264" y="192349"/>
                  <a:pt x="344744" y="435236"/>
                  <a:pt x="435231" y="396078"/>
                </a:cubicBezTo>
                <a:cubicBezTo>
                  <a:pt x="525718" y="356920"/>
                  <a:pt x="1230569" y="30953"/>
                  <a:pt x="1254381" y="2378"/>
                </a:cubicBezTo>
                <a:cubicBezTo>
                  <a:pt x="1278193" y="-26197"/>
                  <a:pt x="640548" y="211928"/>
                  <a:pt x="578106" y="224628"/>
                </a:cubicBezTo>
                <a:cubicBezTo>
                  <a:pt x="515664" y="237328"/>
                  <a:pt x="856448" y="103449"/>
                  <a:pt x="879731" y="78578"/>
                </a:cubicBezTo>
                <a:cubicBezTo>
                  <a:pt x="903014" y="53707"/>
                  <a:pt x="810410" y="39420"/>
                  <a:pt x="705106" y="84928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0" name="フリーフォーム: 図形 389">
            <a:extLst>
              <a:ext uri="{FF2B5EF4-FFF2-40B4-BE49-F238E27FC236}">
                <a16:creationId xmlns:a16="http://schemas.microsoft.com/office/drawing/2014/main" id="{C203A660-BFF6-4FA8-A53E-FFD1A7C6143D}"/>
              </a:ext>
            </a:extLst>
          </p:cNvPr>
          <p:cNvSpPr/>
          <p:nvPr/>
        </p:nvSpPr>
        <p:spPr>
          <a:xfrm>
            <a:off x="6685805" y="8906814"/>
            <a:ext cx="807236" cy="1262754"/>
          </a:xfrm>
          <a:custGeom>
            <a:avLst/>
            <a:gdLst>
              <a:gd name="connsiteX0" fmla="*/ 680195 w 807236"/>
              <a:gd name="connsiteY0" fmla="*/ 8586 h 1262754"/>
              <a:gd name="connsiteX1" fmla="*/ 181720 w 807236"/>
              <a:gd name="connsiteY1" fmla="*/ 688036 h 1262754"/>
              <a:gd name="connsiteX2" fmla="*/ 292845 w 807236"/>
              <a:gd name="connsiteY2" fmla="*/ 576911 h 1262754"/>
              <a:gd name="connsiteX3" fmla="*/ 238870 w 807236"/>
              <a:gd name="connsiteY3" fmla="*/ 970611 h 1262754"/>
              <a:gd name="connsiteX4" fmla="*/ 400795 w 807236"/>
              <a:gd name="connsiteY4" fmla="*/ 773761 h 1262754"/>
              <a:gd name="connsiteX5" fmla="*/ 745 w 807236"/>
              <a:gd name="connsiteY5" fmla="*/ 1262711 h 1262754"/>
              <a:gd name="connsiteX6" fmla="*/ 315070 w 807236"/>
              <a:gd name="connsiteY6" fmla="*/ 802336 h 1262754"/>
              <a:gd name="connsiteX7" fmla="*/ 807195 w 807236"/>
              <a:gd name="connsiteY7" fmla="*/ 821386 h 1262754"/>
              <a:gd name="connsiteX8" fmla="*/ 343645 w 807236"/>
              <a:gd name="connsiteY8" fmla="*/ 834086 h 1262754"/>
              <a:gd name="connsiteX9" fmla="*/ 448420 w 807236"/>
              <a:gd name="connsiteY9" fmla="*/ 497536 h 1262754"/>
              <a:gd name="connsiteX10" fmla="*/ 356345 w 807236"/>
              <a:gd name="connsiteY10" fmla="*/ 316561 h 1262754"/>
              <a:gd name="connsiteX11" fmla="*/ 680195 w 807236"/>
              <a:gd name="connsiteY11" fmla="*/ 8586 h 126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07236" h="1262754">
                <a:moveTo>
                  <a:pt x="680195" y="8586"/>
                </a:moveTo>
                <a:cubicBezTo>
                  <a:pt x="651091" y="70499"/>
                  <a:pt x="246278" y="593315"/>
                  <a:pt x="181720" y="688036"/>
                </a:cubicBezTo>
                <a:cubicBezTo>
                  <a:pt x="117162" y="782757"/>
                  <a:pt x="283320" y="529815"/>
                  <a:pt x="292845" y="576911"/>
                </a:cubicBezTo>
                <a:cubicBezTo>
                  <a:pt x="302370" y="624007"/>
                  <a:pt x="220878" y="937803"/>
                  <a:pt x="238870" y="970611"/>
                </a:cubicBezTo>
                <a:cubicBezTo>
                  <a:pt x="256862" y="1003419"/>
                  <a:pt x="440482" y="725078"/>
                  <a:pt x="400795" y="773761"/>
                </a:cubicBezTo>
                <a:cubicBezTo>
                  <a:pt x="361108" y="822444"/>
                  <a:pt x="15033" y="1257948"/>
                  <a:pt x="745" y="1262711"/>
                </a:cubicBezTo>
                <a:cubicBezTo>
                  <a:pt x="-13543" y="1267474"/>
                  <a:pt x="180662" y="875890"/>
                  <a:pt x="315070" y="802336"/>
                </a:cubicBezTo>
                <a:cubicBezTo>
                  <a:pt x="449478" y="728782"/>
                  <a:pt x="802433" y="816094"/>
                  <a:pt x="807195" y="821386"/>
                </a:cubicBezTo>
                <a:cubicBezTo>
                  <a:pt x="811958" y="826678"/>
                  <a:pt x="403441" y="888061"/>
                  <a:pt x="343645" y="834086"/>
                </a:cubicBezTo>
                <a:cubicBezTo>
                  <a:pt x="283849" y="780111"/>
                  <a:pt x="446303" y="583790"/>
                  <a:pt x="448420" y="497536"/>
                </a:cubicBezTo>
                <a:cubicBezTo>
                  <a:pt x="450537" y="411282"/>
                  <a:pt x="315070" y="395936"/>
                  <a:pt x="356345" y="316561"/>
                </a:cubicBezTo>
                <a:cubicBezTo>
                  <a:pt x="397620" y="237186"/>
                  <a:pt x="709299" y="-53327"/>
                  <a:pt x="680195" y="8586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1" name="フリーフォーム: 図形 390">
            <a:extLst>
              <a:ext uri="{FF2B5EF4-FFF2-40B4-BE49-F238E27FC236}">
                <a16:creationId xmlns:a16="http://schemas.microsoft.com/office/drawing/2014/main" id="{7AA9B59F-32C5-4A92-977C-6CBBEE5751DD}"/>
              </a:ext>
            </a:extLst>
          </p:cNvPr>
          <p:cNvSpPr/>
          <p:nvPr/>
        </p:nvSpPr>
        <p:spPr>
          <a:xfrm>
            <a:off x="6549469" y="10251836"/>
            <a:ext cx="934106" cy="930537"/>
          </a:xfrm>
          <a:custGeom>
            <a:avLst/>
            <a:gdLst>
              <a:gd name="connsiteX0" fmla="*/ 934006 w 934106"/>
              <a:gd name="connsiteY0" fmla="*/ 3414 h 930537"/>
              <a:gd name="connsiteX1" fmla="*/ 559356 w 934106"/>
              <a:gd name="connsiteY1" fmla="*/ 336789 h 930537"/>
              <a:gd name="connsiteX2" fmla="*/ 419656 w 934106"/>
              <a:gd name="connsiteY2" fmla="*/ 851139 h 930537"/>
              <a:gd name="connsiteX3" fmla="*/ 432356 w 934106"/>
              <a:gd name="connsiteY3" fmla="*/ 701914 h 930537"/>
              <a:gd name="connsiteX4" fmla="*/ 324406 w 934106"/>
              <a:gd name="connsiteY4" fmla="*/ 911464 h 930537"/>
              <a:gd name="connsiteX5" fmla="*/ 286306 w 934106"/>
              <a:gd name="connsiteY5" fmla="*/ 816214 h 930537"/>
              <a:gd name="connsiteX6" fmla="*/ 556 w 934106"/>
              <a:gd name="connsiteY6" fmla="*/ 914639 h 930537"/>
              <a:gd name="connsiteX7" fmla="*/ 368856 w 934106"/>
              <a:gd name="connsiteY7" fmla="*/ 416164 h 930537"/>
              <a:gd name="connsiteX8" fmla="*/ 521256 w 934106"/>
              <a:gd name="connsiteY8" fmla="*/ 178039 h 930537"/>
              <a:gd name="connsiteX9" fmla="*/ 934006 w 934106"/>
              <a:gd name="connsiteY9" fmla="*/ 3414 h 93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4106" h="930537">
                <a:moveTo>
                  <a:pt x="934006" y="3414"/>
                </a:moveTo>
                <a:cubicBezTo>
                  <a:pt x="940356" y="29872"/>
                  <a:pt x="645081" y="195502"/>
                  <a:pt x="559356" y="336789"/>
                </a:cubicBezTo>
                <a:cubicBezTo>
                  <a:pt x="473631" y="478077"/>
                  <a:pt x="440823" y="790285"/>
                  <a:pt x="419656" y="851139"/>
                </a:cubicBezTo>
                <a:cubicBezTo>
                  <a:pt x="398489" y="911993"/>
                  <a:pt x="448231" y="691860"/>
                  <a:pt x="432356" y="701914"/>
                </a:cubicBezTo>
                <a:cubicBezTo>
                  <a:pt x="416481" y="711968"/>
                  <a:pt x="348748" y="892414"/>
                  <a:pt x="324406" y="911464"/>
                </a:cubicBezTo>
                <a:cubicBezTo>
                  <a:pt x="300064" y="930514"/>
                  <a:pt x="340281" y="815685"/>
                  <a:pt x="286306" y="816214"/>
                </a:cubicBezTo>
                <a:cubicBezTo>
                  <a:pt x="232331" y="816743"/>
                  <a:pt x="-13202" y="981314"/>
                  <a:pt x="556" y="914639"/>
                </a:cubicBezTo>
                <a:cubicBezTo>
                  <a:pt x="14314" y="847964"/>
                  <a:pt x="282073" y="538931"/>
                  <a:pt x="368856" y="416164"/>
                </a:cubicBezTo>
                <a:cubicBezTo>
                  <a:pt x="455639" y="293397"/>
                  <a:pt x="421773" y="245243"/>
                  <a:pt x="521256" y="178039"/>
                </a:cubicBezTo>
                <a:cubicBezTo>
                  <a:pt x="620739" y="110835"/>
                  <a:pt x="927656" y="-23044"/>
                  <a:pt x="934006" y="3414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2" name="フリーフォーム: 図形 391">
            <a:extLst>
              <a:ext uri="{FF2B5EF4-FFF2-40B4-BE49-F238E27FC236}">
                <a16:creationId xmlns:a16="http://schemas.microsoft.com/office/drawing/2014/main" id="{DBCAD48F-131E-44D5-AD2D-1A019008C598}"/>
              </a:ext>
            </a:extLst>
          </p:cNvPr>
          <p:cNvSpPr/>
          <p:nvPr/>
        </p:nvSpPr>
        <p:spPr>
          <a:xfrm>
            <a:off x="5978775" y="8272678"/>
            <a:ext cx="1548705" cy="1185946"/>
          </a:xfrm>
          <a:custGeom>
            <a:avLst/>
            <a:gdLst>
              <a:gd name="connsiteX0" fmla="*/ 31500 w 1548705"/>
              <a:gd name="connsiteY0" fmla="*/ 45822 h 1185946"/>
              <a:gd name="connsiteX1" fmla="*/ 1311025 w 1548705"/>
              <a:gd name="connsiteY1" fmla="*/ 1372 h 1185946"/>
              <a:gd name="connsiteX2" fmla="*/ 650625 w 1548705"/>
              <a:gd name="connsiteY2" fmla="*/ 99797 h 1185946"/>
              <a:gd name="connsiteX3" fmla="*/ 1358650 w 1548705"/>
              <a:gd name="connsiteY3" fmla="*/ 102972 h 1185946"/>
              <a:gd name="connsiteX4" fmla="*/ 644275 w 1548705"/>
              <a:gd name="connsiteY4" fmla="*/ 258547 h 1185946"/>
              <a:gd name="connsiteX5" fmla="*/ 1422150 w 1548705"/>
              <a:gd name="connsiteY5" fmla="*/ 264897 h 1185946"/>
              <a:gd name="connsiteX6" fmla="*/ 644275 w 1548705"/>
              <a:gd name="connsiteY6" fmla="*/ 395072 h 1185946"/>
              <a:gd name="connsiteX7" fmla="*/ 1253875 w 1548705"/>
              <a:gd name="connsiteY7" fmla="*/ 436347 h 1185946"/>
              <a:gd name="connsiteX8" fmla="*/ 476000 w 1548705"/>
              <a:gd name="connsiteY8" fmla="*/ 356972 h 1185946"/>
              <a:gd name="connsiteX9" fmla="*/ 904625 w 1548705"/>
              <a:gd name="connsiteY9" fmla="*/ 598272 h 1185946"/>
              <a:gd name="connsiteX10" fmla="*/ 441075 w 1548705"/>
              <a:gd name="connsiteY10" fmla="*/ 423647 h 1185946"/>
              <a:gd name="connsiteX11" fmla="*/ 739525 w 1548705"/>
              <a:gd name="connsiteY11" fmla="*/ 982447 h 1185946"/>
              <a:gd name="connsiteX12" fmla="*/ 399800 w 1548705"/>
              <a:gd name="connsiteY12" fmla="*/ 664947 h 1185946"/>
              <a:gd name="connsiteX13" fmla="*/ 761750 w 1548705"/>
              <a:gd name="connsiteY13" fmla="*/ 1185647 h 1185946"/>
              <a:gd name="connsiteX14" fmla="*/ 244225 w 1548705"/>
              <a:gd name="connsiteY14" fmla="*/ 579222 h 1185946"/>
              <a:gd name="connsiteX15" fmla="*/ 364875 w 1548705"/>
              <a:gd name="connsiteY15" fmla="*/ 1115797 h 1185946"/>
              <a:gd name="connsiteX16" fmla="*/ 56900 w 1548705"/>
              <a:gd name="connsiteY16" fmla="*/ 617322 h 1185946"/>
              <a:gd name="connsiteX17" fmla="*/ 555375 w 1548705"/>
              <a:gd name="connsiteY17" fmla="*/ 963397 h 1185946"/>
              <a:gd name="connsiteX18" fmla="*/ 368050 w 1548705"/>
              <a:gd name="connsiteY18" fmla="*/ 525247 h 1185946"/>
              <a:gd name="connsiteX19" fmla="*/ 672850 w 1548705"/>
              <a:gd name="connsiteY19" fmla="*/ 636372 h 1185946"/>
              <a:gd name="connsiteX20" fmla="*/ 723650 w 1548705"/>
              <a:gd name="connsiteY20" fmla="*/ 268072 h 1185946"/>
              <a:gd name="connsiteX21" fmla="*/ 1149100 w 1548705"/>
              <a:gd name="connsiteY21" fmla="*/ 233147 h 1185946"/>
              <a:gd name="connsiteX22" fmla="*/ 431550 w 1548705"/>
              <a:gd name="connsiteY22" fmla="*/ 175997 h 1185946"/>
              <a:gd name="connsiteX23" fmla="*/ 1545975 w 1548705"/>
              <a:gd name="connsiteY23" fmla="*/ 52172 h 1185946"/>
              <a:gd name="connsiteX24" fmla="*/ 736350 w 1548705"/>
              <a:gd name="connsiteY24" fmla="*/ 74397 h 1185946"/>
              <a:gd name="connsiteX25" fmla="*/ 418850 w 1548705"/>
              <a:gd name="connsiteY25" fmla="*/ 96622 h 1185946"/>
              <a:gd name="connsiteX26" fmla="*/ 31500 w 1548705"/>
              <a:gd name="connsiteY26" fmla="*/ 45822 h 1185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548705" h="1185946">
                <a:moveTo>
                  <a:pt x="31500" y="45822"/>
                </a:moveTo>
                <a:cubicBezTo>
                  <a:pt x="180196" y="29947"/>
                  <a:pt x="1207837" y="-7624"/>
                  <a:pt x="1311025" y="1372"/>
                </a:cubicBezTo>
                <a:cubicBezTo>
                  <a:pt x="1414213" y="10368"/>
                  <a:pt x="642688" y="82864"/>
                  <a:pt x="650625" y="99797"/>
                </a:cubicBezTo>
                <a:cubicBezTo>
                  <a:pt x="658562" y="116730"/>
                  <a:pt x="1359708" y="76514"/>
                  <a:pt x="1358650" y="102972"/>
                </a:cubicBezTo>
                <a:cubicBezTo>
                  <a:pt x="1357592" y="129430"/>
                  <a:pt x="633692" y="231560"/>
                  <a:pt x="644275" y="258547"/>
                </a:cubicBezTo>
                <a:cubicBezTo>
                  <a:pt x="654858" y="285534"/>
                  <a:pt x="1422150" y="242143"/>
                  <a:pt x="1422150" y="264897"/>
                </a:cubicBezTo>
                <a:cubicBezTo>
                  <a:pt x="1422150" y="287651"/>
                  <a:pt x="672321" y="366497"/>
                  <a:pt x="644275" y="395072"/>
                </a:cubicBezTo>
                <a:cubicBezTo>
                  <a:pt x="616229" y="423647"/>
                  <a:pt x="1281921" y="442697"/>
                  <a:pt x="1253875" y="436347"/>
                </a:cubicBezTo>
                <a:cubicBezTo>
                  <a:pt x="1225829" y="429997"/>
                  <a:pt x="534208" y="329985"/>
                  <a:pt x="476000" y="356972"/>
                </a:cubicBezTo>
                <a:cubicBezTo>
                  <a:pt x="417792" y="383959"/>
                  <a:pt x="910446" y="587160"/>
                  <a:pt x="904625" y="598272"/>
                </a:cubicBezTo>
                <a:cubicBezTo>
                  <a:pt x="898804" y="609384"/>
                  <a:pt x="468592" y="359618"/>
                  <a:pt x="441075" y="423647"/>
                </a:cubicBezTo>
                <a:cubicBezTo>
                  <a:pt x="413558" y="487676"/>
                  <a:pt x="746404" y="942230"/>
                  <a:pt x="739525" y="982447"/>
                </a:cubicBezTo>
                <a:cubicBezTo>
                  <a:pt x="732646" y="1022664"/>
                  <a:pt x="396096" y="631080"/>
                  <a:pt x="399800" y="664947"/>
                </a:cubicBezTo>
                <a:cubicBezTo>
                  <a:pt x="403504" y="698814"/>
                  <a:pt x="787679" y="1199934"/>
                  <a:pt x="761750" y="1185647"/>
                </a:cubicBezTo>
                <a:cubicBezTo>
                  <a:pt x="735821" y="1171360"/>
                  <a:pt x="310371" y="590864"/>
                  <a:pt x="244225" y="579222"/>
                </a:cubicBezTo>
                <a:cubicBezTo>
                  <a:pt x="178079" y="567580"/>
                  <a:pt x="396096" y="1109447"/>
                  <a:pt x="364875" y="1115797"/>
                </a:cubicBezTo>
                <a:cubicBezTo>
                  <a:pt x="333654" y="1122147"/>
                  <a:pt x="25150" y="642722"/>
                  <a:pt x="56900" y="617322"/>
                </a:cubicBezTo>
                <a:cubicBezTo>
                  <a:pt x="88650" y="591922"/>
                  <a:pt x="503517" y="978743"/>
                  <a:pt x="555375" y="963397"/>
                </a:cubicBezTo>
                <a:cubicBezTo>
                  <a:pt x="607233" y="948051"/>
                  <a:pt x="348471" y="579751"/>
                  <a:pt x="368050" y="525247"/>
                </a:cubicBezTo>
                <a:cubicBezTo>
                  <a:pt x="387629" y="470743"/>
                  <a:pt x="613583" y="679235"/>
                  <a:pt x="672850" y="636372"/>
                </a:cubicBezTo>
                <a:cubicBezTo>
                  <a:pt x="732117" y="593509"/>
                  <a:pt x="644275" y="335276"/>
                  <a:pt x="723650" y="268072"/>
                </a:cubicBezTo>
                <a:cubicBezTo>
                  <a:pt x="803025" y="200868"/>
                  <a:pt x="1197783" y="248493"/>
                  <a:pt x="1149100" y="233147"/>
                </a:cubicBezTo>
                <a:cubicBezTo>
                  <a:pt x="1100417" y="217801"/>
                  <a:pt x="365404" y="206159"/>
                  <a:pt x="431550" y="175997"/>
                </a:cubicBezTo>
                <a:cubicBezTo>
                  <a:pt x="497696" y="145835"/>
                  <a:pt x="1495175" y="69105"/>
                  <a:pt x="1545975" y="52172"/>
                </a:cubicBezTo>
                <a:cubicBezTo>
                  <a:pt x="1596775" y="35239"/>
                  <a:pt x="924204" y="66989"/>
                  <a:pt x="736350" y="74397"/>
                </a:cubicBezTo>
                <a:cubicBezTo>
                  <a:pt x="548496" y="81805"/>
                  <a:pt x="535267" y="103501"/>
                  <a:pt x="418850" y="96622"/>
                </a:cubicBezTo>
                <a:cubicBezTo>
                  <a:pt x="302433" y="89743"/>
                  <a:pt x="-117196" y="61697"/>
                  <a:pt x="31500" y="45822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3" name="フリーフォーム: 図形 392">
            <a:extLst>
              <a:ext uri="{FF2B5EF4-FFF2-40B4-BE49-F238E27FC236}">
                <a16:creationId xmlns:a16="http://schemas.microsoft.com/office/drawing/2014/main" id="{7DC1BB9B-7AA7-44FC-89D9-328B38905B77}"/>
              </a:ext>
            </a:extLst>
          </p:cNvPr>
          <p:cNvSpPr/>
          <p:nvPr/>
        </p:nvSpPr>
        <p:spPr>
          <a:xfrm>
            <a:off x="1730127" y="2193908"/>
            <a:ext cx="908331" cy="1398456"/>
          </a:xfrm>
          <a:custGeom>
            <a:avLst/>
            <a:gdLst>
              <a:gd name="connsiteX0" fmla="*/ 31998 w 908331"/>
              <a:gd name="connsiteY0" fmla="*/ 50817 h 1398456"/>
              <a:gd name="connsiteX1" fmla="*/ 889248 w 908331"/>
              <a:gd name="connsiteY1" fmla="*/ 17 h 1398456"/>
              <a:gd name="connsiteX2" fmla="*/ 613023 w 908331"/>
              <a:gd name="connsiteY2" fmla="*/ 53992 h 1398456"/>
              <a:gd name="connsiteX3" fmla="*/ 447923 w 908331"/>
              <a:gd name="connsiteY3" fmla="*/ 184167 h 1398456"/>
              <a:gd name="connsiteX4" fmla="*/ 336798 w 908331"/>
              <a:gd name="connsiteY4" fmla="*/ 1289067 h 1398456"/>
              <a:gd name="connsiteX5" fmla="*/ 349498 w 908331"/>
              <a:gd name="connsiteY5" fmla="*/ 1203342 h 1398456"/>
              <a:gd name="connsiteX6" fmla="*/ 133598 w 908331"/>
              <a:gd name="connsiteY6" fmla="*/ 450867 h 1398456"/>
              <a:gd name="connsiteX7" fmla="*/ 152648 w 908331"/>
              <a:gd name="connsiteY7" fmla="*/ 1390667 h 1398456"/>
              <a:gd name="connsiteX8" fmla="*/ 35173 w 908331"/>
              <a:gd name="connsiteY8" fmla="*/ 863617 h 1398456"/>
              <a:gd name="connsiteX9" fmla="*/ 165348 w 908331"/>
              <a:gd name="connsiteY9" fmla="*/ 241317 h 1398456"/>
              <a:gd name="connsiteX10" fmla="*/ 31998 w 908331"/>
              <a:gd name="connsiteY10" fmla="*/ 50817 h 1398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08331" h="1398456">
                <a:moveTo>
                  <a:pt x="31998" y="50817"/>
                </a:moveTo>
                <a:cubicBezTo>
                  <a:pt x="152648" y="10600"/>
                  <a:pt x="792411" y="-512"/>
                  <a:pt x="889248" y="17"/>
                </a:cubicBezTo>
                <a:cubicBezTo>
                  <a:pt x="986085" y="546"/>
                  <a:pt x="686577" y="23300"/>
                  <a:pt x="613023" y="53992"/>
                </a:cubicBezTo>
                <a:cubicBezTo>
                  <a:pt x="539469" y="84684"/>
                  <a:pt x="493960" y="-21679"/>
                  <a:pt x="447923" y="184167"/>
                </a:cubicBezTo>
                <a:cubicBezTo>
                  <a:pt x="401886" y="390013"/>
                  <a:pt x="353202" y="1119205"/>
                  <a:pt x="336798" y="1289067"/>
                </a:cubicBezTo>
                <a:cubicBezTo>
                  <a:pt x="320394" y="1458930"/>
                  <a:pt x="383365" y="1343042"/>
                  <a:pt x="349498" y="1203342"/>
                </a:cubicBezTo>
                <a:cubicBezTo>
                  <a:pt x="315631" y="1063642"/>
                  <a:pt x="166406" y="419646"/>
                  <a:pt x="133598" y="450867"/>
                </a:cubicBezTo>
                <a:cubicBezTo>
                  <a:pt x="100790" y="482088"/>
                  <a:pt x="169052" y="1321875"/>
                  <a:pt x="152648" y="1390667"/>
                </a:cubicBezTo>
                <a:cubicBezTo>
                  <a:pt x="136244" y="1459459"/>
                  <a:pt x="33056" y="1055175"/>
                  <a:pt x="35173" y="863617"/>
                </a:cubicBezTo>
                <a:cubicBezTo>
                  <a:pt x="37290" y="672059"/>
                  <a:pt x="159527" y="377313"/>
                  <a:pt x="165348" y="241317"/>
                </a:cubicBezTo>
                <a:cubicBezTo>
                  <a:pt x="171169" y="105321"/>
                  <a:pt x="-88652" y="91034"/>
                  <a:pt x="31998" y="50817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4" name="フリーフォーム: 図形 393">
            <a:extLst>
              <a:ext uri="{FF2B5EF4-FFF2-40B4-BE49-F238E27FC236}">
                <a16:creationId xmlns:a16="http://schemas.microsoft.com/office/drawing/2014/main" id="{1AC2F99E-F792-4CC3-A56A-23286F8FA967}"/>
              </a:ext>
            </a:extLst>
          </p:cNvPr>
          <p:cNvSpPr/>
          <p:nvPr/>
        </p:nvSpPr>
        <p:spPr>
          <a:xfrm>
            <a:off x="1504728" y="2459394"/>
            <a:ext cx="1197205" cy="1701700"/>
          </a:xfrm>
          <a:custGeom>
            <a:avLst/>
            <a:gdLst>
              <a:gd name="connsiteX0" fmla="*/ 647922 w 1197205"/>
              <a:gd name="connsiteY0" fmla="*/ 17106 h 1701700"/>
              <a:gd name="connsiteX1" fmla="*/ 587597 w 1197205"/>
              <a:gd name="connsiteY1" fmla="*/ 941031 h 1701700"/>
              <a:gd name="connsiteX2" fmla="*/ 581247 w 1197205"/>
              <a:gd name="connsiteY2" fmla="*/ 861656 h 1701700"/>
              <a:gd name="connsiteX3" fmla="*/ 933672 w 1197205"/>
              <a:gd name="connsiteY3" fmla="*/ 1179156 h 1701700"/>
              <a:gd name="connsiteX4" fmla="*/ 943197 w 1197205"/>
              <a:gd name="connsiteY4" fmla="*/ 934681 h 1701700"/>
              <a:gd name="connsiteX5" fmla="*/ 1197197 w 1197205"/>
              <a:gd name="connsiteY5" fmla="*/ 1683981 h 1701700"/>
              <a:gd name="connsiteX6" fmla="*/ 933672 w 1197205"/>
              <a:gd name="connsiteY6" fmla="*/ 1445856 h 1701700"/>
              <a:gd name="connsiteX7" fmla="*/ 549497 w 1197205"/>
              <a:gd name="connsiteY7" fmla="*/ 1217256 h 1701700"/>
              <a:gd name="connsiteX8" fmla="*/ 914622 w 1197205"/>
              <a:gd name="connsiteY8" fmla="*/ 1325206 h 1701700"/>
              <a:gd name="connsiteX9" fmla="*/ 559022 w 1197205"/>
              <a:gd name="connsiteY9" fmla="*/ 1293456 h 1701700"/>
              <a:gd name="connsiteX10" fmla="*/ 593947 w 1197205"/>
              <a:gd name="connsiteY10" fmla="*/ 1490306 h 1701700"/>
              <a:gd name="connsiteX11" fmla="*/ 225647 w 1197205"/>
              <a:gd name="connsiteY11" fmla="*/ 1537931 h 1701700"/>
              <a:gd name="connsiteX12" fmla="*/ 222 w 1197205"/>
              <a:gd name="connsiteY12" fmla="*/ 1544281 h 1701700"/>
              <a:gd name="connsiteX13" fmla="*/ 187547 w 1197205"/>
              <a:gd name="connsiteY13" fmla="*/ 1242656 h 1701700"/>
              <a:gd name="connsiteX14" fmla="*/ 374872 w 1197205"/>
              <a:gd name="connsiteY14" fmla="*/ 39331 h 1701700"/>
              <a:gd name="connsiteX15" fmla="*/ 384397 w 1197205"/>
              <a:gd name="connsiteY15" fmla="*/ 318731 h 1701700"/>
              <a:gd name="connsiteX16" fmla="*/ 647922 w 1197205"/>
              <a:gd name="connsiteY16" fmla="*/ 17106 h 170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97205" h="1701700">
                <a:moveTo>
                  <a:pt x="647922" y="17106"/>
                </a:moveTo>
                <a:cubicBezTo>
                  <a:pt x="681789" y="120823"/>
                  <a:pt x="598709" y="800273"/>
                  <a:pt x="587597" y="941031"/>
                </a:cubicBezTo>
                <a:cubicBezTo>
                  <a:pt x="576485" y="1081789"/>
                  <a:pt x="523568" y="821968"/>
                  <a:pt x="581247" y="861656"/>
                </a:cubicBezTo>
                <a:cubicBezTo>
                  <a:pt x="638926" y="901344"/>
                  <a:pt x="873347" y="1166985"/>
                  <a:pt x="933672" y="1179156"/>
                </a:cubicBezTo>
                <a:cubicBezTo>
                  <a:pt x="993997" y="1191327"/>
                  <a:pt x="899276" y="850544"/>
                  <a:pt x="943197" y="934681"/>
                </a:cubicBezTo>
                <a:cubicBezTo>
                  <a:pt x="987118" y="1018818"/>
                  <a:pt x="1198784" y="1598785"/>
                  <a:pt x="1197197" y="1683981"/>
                </a:cubicBezTo>
                <a:cubicBezTo>
                  <a:pt x="1195610" y="1769177"/>
                  <a:pt x="1041622" y="1523644"/>
                  <a:pt x="933672" y="1445856"/>
                </a:cubicBezTo>
                <a:cubicBezTo>
                  <a:pt x="825722" y="1368069"/>
                  <a:pt x="552672" y="1237364"/>
                  <a:pt x="549497" y="1217256"/>
                </a:cubicBezTo>
                <a:cubicBezTo>
                  <a:pt x="546322" y="1197148"/>
                  <a:pt x="913035" y="1312506"/>
                  <a:pt x="914622" y="1325206"/>
                </a:cubicBezTo>
                <a:cubicBezTo>
                  <a:pt x="916209" y="1337906"/>
                  <a:pt x="612468" y="1265939"/>
                  <a:pt x="559022" y="1293456"/>
                </a:cubicBezTo>
                <a:cubicBezTo>
                  <a:pt x="505576" y="1320973"/>
                  <a:pt x="649509" y="1449560"/>
                  <a:pt x="593947" y="1490306"/>
                </a:cubicBezTo>
                <a:cubicBezTo>
                  <a:pt x="538385" y="1531052"/>
                  <a:pt x="324601" y="1528935"/>
                  <a:pt x="225647" y="1537931"/>
                </a:cubicBezTo>
                <a:cubicBezTo>
                  <a:pt x="126693" y="1546927"/>
                  <a:pt x="6572" y="1593494"/>
                  <a:pt x="222" y="1544281"/>
                </a:cubicBezTo>
                <a:cubicBezTo>
                  <a:pt x="-6128" y="1495068"/>
                  <a:pt x="125105" y="1493481"/>
                  <a:pt x="187547" y="1242656"/>
                </a:cubicBezTo>
                <a:cubicBezTo>
                  <a:pt x="249989" y="991831"/>
                  <a:pt x="342064" y="193318"/>
                  <a:pt x="374872" y="39331"/>
                </a:cubicBezTo>
                <a:cubicBezTo>
                  <a:pt x="407680" y="-114656"/>
                  <a:pt x="345239" y="322435"/>
                  <a:pt x="384397" y="318731"/>
                </a:cubicBezTo>
                <a:cubicBezTo>
                  <a:pt x="423555" y="315027"/>
                  <a:pt x="614055" y="-86611"/>
                  <a:pt x="647922" y="17106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5" name="フリーフォーム: 図形 394">
            <a:extLst>
              <a:ext uri="{FF2B5EF4-FFF2-40B4-BE49-F238E27FC236}">
                <a16:creationId xmlns:a16="http://schemas.microsoft.com/office/drawing/2014/main" id="{1D828CB0-435D-4C31-A859-CE5A84D95B40}"/>
              </a:ext>
            </a:extLst>
          </p:cNvPr>
          <p:cNvSpPr/>
          <p:nvPr/>
        </p:nvSpPr>
        <p:spPr>
          <a:xfrm>
            <a:off x="2019964" y="2133927"/>
            <a:ext cx="613763" cy="1769781"/>
          </a:xfrm>
          <a:custGeom>
            <a:avLst/>
            <a:gdLst>
              <a:gd name="connsiteX0" fmla="*/ 15211 w 613763"/>
              <a:gd name="connsiteY0" fmla="*/ 104448 h 1769781"/>
              <a:gd name="connsiteX1" fmla="*/ 513686 w 613763"/>
              <a:gd name="connsiteY1" fmla="*/ 94923 h 1769781"/>
              <a:gd name="connsiteX2" fmla="*/ 386686 w 613763"/>
              <a:gd name="connsiteY2" fmla="*/ 126673 h 1769781"/>
              <a:gd name="connsiteX3" fmla="*/ 605761 w 613763"/>
              <a:gd name="connsiteY3" fmla="*/ 1698298 h 1769781"/>
              <a:gd name="connsiteX4" fmla="*/ 558136 w 613763"/>
              <a:gd name="connsiteY4" fmla="*/ 1514148 h 1769781"/>
              <a:gd name="connsiteX5" fmla="*/ 481936 w 613763"/>
              <a:gd name="connsiteY5" fmla="*/ 1622098 h 1769781"/>
              <a:gd name="connsiteX6" fmla="*/ 221586 w 613763"/>
              <a:gd name="connsiteY6" fmla="*/ 1380798 h 1769781"/>
              <a:gd name="connsiteX7" fmla="*/ 205711 w 613763"/>
              <a:gd name="connsiteY7" fmla="*/ 1142673 h 1769781"/>
              <a:gd name="connsiteX8" fmla="*/ 46961 w 613763"/>
              <a:gd name="connsiteY8" fmla="*/ 367973 h 1769781"/>
              <a:gd name="connsiteX9" fmla="*/ 119986 w 613763"/>
              <a:gd name="connsiteY9" fmla="*/ 431473 h 1769781"/>
              <a:gd name="connsiteX10" fmla="*/ 15211 w 613763"/>
              <a:gd name="connsiteY10" fmla="*/ 104448 h 176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3763" h="1769781">
                <a:moveTo>
                  <a:pt x="15211" y="104448"/>
                </a:moveTo>
                <a:cubicBezTo>
                  <a:pt x="80828" y="48356"/>
                  <a:pt x="451774" y="91219"/>
                  <a:pt x="513686" y="94923"/>
                </a:cubicBezTo>
                <a:cubicBezTo>
                  <a:pt x="575598" y="98627"/>
                  <a:pt x="371340" y="-140556"/>
                  <a:pt x="386686" y="126673"/>
                </a:cubicBezTo>
                <a:cubicBezTo>
                  <a:pt x="402032" y="393902"/>
                  <a:pt x="577186" y="1467052"/>
                  <a:pt x="605761" y="1698298"/>
                </a:cubicBezTo>
                <a:cubicBezTo>
                  <a:pt x="634336" y="1929544"/>
                  <a:pt x="578773" y="1526848"/>
                  <a:pt x="558136" y="1514148"/>
                </a:cubicBezTo>
                <a:cubicBezTo>
                  <a:pt x="537499" y="1501448"/>
                  <a:pt x="538028" y="1644323"/>
                  <a:pt x="481936" y="1622098"/>
                </a:cubicBezTo>
                <a:cubicBezTo>
                  <a:pt x="425844" y="1599873"/>
                  <a:pt x="267623" y="1460702"/>
                  <a:pt x="221586" y="1380798"/>
                </a:cubicBezTo>
                <a:cubicBezTo>
                  <a:pt x="175549" y="1300894"/>
                  <a:pt x="234815" y="1311477"/>
                  <a:pt x="205711" y="1142673"/>
                </a:cubicBezTo>
                <a:cubicBezTo>
                  <a:pt x="176607" y="973869"/>
                  <a:pt x="61248" y="486506"/>
                  <a:pt x="46961" y="367973"/>
                </a:cubicBezTo>
                <a:cubicBezTo>
                  <a:pt x="32674" y="249440"/>
                  <a:pt x="122632" y="476981"/>
                  <a:pt x="119986" y="431473"/>
                </a:cubicBezTo>
                <a:cubicBezTo>
                  <a:pt x="117340" y="385965"/>
                  <a:pt x="-50406" y="160540"/>
                  <a:pt x="15211" y="104448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6" name="フリーフォーム: 図形 395">
            <a:extLst>
              <a:ext uri="{FF2B5EF4-FFF2-40B4-BE49-F238E27FC236}">
                <a16:creationId xmlns:a16="http://schemas.microsoft.com/office/drawing/2014/main" id="{E20035AF-6918-4910-A64A-9E9E46D115EA}"/>
              </a:ext>
            </a:extLst>
          </p:cNvPr>
          <p:cNvSpPr/>
          <p:nvPr/>
        </p:nvSpPr>
        <p:spPr>
          <a:xfrm>
            <a:off x="3267075" y="2191381"/>
            <a:ext cx="1155759" cy="1374144"/>
          </a:xfrm>
          <a:custGeom>
            <a:avLst/>
            <a:gdLst>
              <a:gd name="connsiteX0" fmla="*/ 133350 w 1155759"/>
              <a:gd name="connsiteY0" fmla="*/ 15244 h 1374144"/>
              <a:gd name="connsiteX1" fmla="*/ 1066800 w 1155759"/>
              <a:gd name="connsiteY1" fmla="*/ 15244 h 1374144"/>
              <a:gd name="connsiteX2" fmla="*/ 1019175 w 1155759"/>
              <a:gd name="connsiteY2" fmla="*/ 31119 h 1374144"/>
              <a:gd name="connsiteX3" fmla="*/ 1155700 w 1155759"/>
              <a:gd name="connsiteY3" fmla="*/ 380369 h 1374144"/>
              <a:gd name="connsiteX4" fmla="*/ 1000125 w 1155759"/>
              <a:gd name="connsiteY4" fmla="*/ 339094 h 1374144"/>
              <a:gd name="connsiteX5" fmla="*/ 596900 w 1155759"/>
              <a:gd name="connsiteY5" fmla="*/ 348619 h 1374144"/>
              <a:gd name="connsiteX6" fmla="*/ 631825 w 1155759"/>
              <a:gd name="connsiteY6" fmla="*/ 494669 h 1374144"/>
              <a:gd name="connsiteX7" fmla="*/ 603250 w 1155759"/>
              <a:gd name="connsiteY7" fmla="*/ 669294 h 1374144"/>
              <a:gd name="connsiteX8" fmla="*/ 1120775 w 1155759"/>
              <a:gd name="connsiteY8" fmla="*/ 681994 h 1374144"/>
              <a:gd name="connsiteX9" fmla="*/ 901700 w 1155759"/>
              <a:gd name="connsiteY9" fmla="*/ 739144 h 1374144"/>
              <a:gd name="connsiteX10" fmla="*/ 301625 w 1155759"/>
              <a:gd name="connsiteY10" fmla="*/ 1164594 h 1374144"/>
              <a:gd name="connsiteX11" fmla="*/ 0 w 1155759"/>
              <a:gd name="connsiteY11" fmla="*/ 1374144 h 1374144"/>
              <a:gd name="connsiteX12" fmla="*/ 298450 w 1155759"/>
              <a:gd name="connsiteY12" fmla="*/ 1158244 h 1374144"/>
              <a:gd name="connsiteX13" fmla="*/ 196850 w 1155759"/>
              <a:gd name="connsiteY13" fmla="*/ 1148719 h 1374144"/>
              <a:gd name="connsiteX14" fmla="*/ 260350 w 1155759"/>
              <a:gd name="connsiteY14" fmla="*/ 723269 h 1374144"/>
              <a:gd name="connsiteX15" fmla="*/ 196850 w 1155759"/>
              <a:gd name="connsiteY15" fmla="*/ 85094 h 1374144"/>
              <a:gd name="connsiteX16" fmla="*/ 133350 w 1155759"/>
              <a:gd name="connsiteY16" fmla="*/ 15244 h 1374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55759" h="1374144">
                <a:moveTo>
                  <a:pt x="133350" y="15244"/>
                </a:moveTo>
                <a:cubicBezTo>
                  <a:pt x="278342" y="3602"/>
                  <a:pt x="919163" y="12598"/>
                  <a:pt x="1066800" y="15244"/>
                </a:cubicBezTo>
                <a:cubicBezTo>
                  <a:pt x="1214437" y="17890"/>
                  <a:pt x="1004358" y="-29735"/>
                  <a:pt x="1019175" y="31119"/>
                </a:cubicBezTo>
                <a:cubicBezTo>
                  <a:pt x="1033992" y="91973"/>
                  <a:pt x="1158875" y="329040"/>
                  <a:pt x="1155700" y="380369"/>
                </a:cubicBezTo>
                <a:cubicBezTo>
                  <a:pt x="1152525" y="431698"/>
                  <a:pt x="1093258" y="344386"/>
                  <a:pt x="1000125" y="339094"/>
                </a:cubicBezTo>
                <a:cubicBezTo>
                  <a:pt x="906992" y="333802"/>
                  <a:pt x="658283" y="322690"/>
                  <a:pt x="596900" y="348619"/>
                </a:cubicBezTo>
                <a:cubicBezTo>
                  <a:pt x="535517" y="374548"/>
                  <a:pt x="630767" y="441223"/>
                  <a:pt x="631825" y="494669"/>
                </a:cubicBezTo>
                <a:cubicBezTo>
                  <a:pt x="632883" y="548115"/>
                  <a:pt x="521758" y="638073"/>
                  <a:pt x="603250" y="669294"/>
                </a:cubicBezTo>
                <a:cubicBezTo>
                  <a:pt x="684742" y="700515"/>
                  <a:pt x="1071033" y="670352"/>
                  <a:pt x="1120775" y="681994"/>
                </a:cubicBezTo>
                <a:cubicBezTo>
                  <a:pt x="1170517" y="693636"/>
                  <a:pt x="1038225" y="658711"/>
                  <a:pt x="901700" y="739144"/>
                </a:cubicBezTo>
                <a:cubicBezTo>
                  <a:pt x="765175" y="819577"/>
                  <a:pt x="301625" y="1164594"/>
                  <a:pt x="301625" y="1164594"/>
                </a:cubicBezTo>
                <a:lnTo>
                  <a:pt x="0" y="1374144"/>
                </a:lnTo>
                <a:cubicBezTo>
                  <a:pt x="-529" y="1373086"/>
                  <a:pt x="265642" y="1195815"/>
                  <a:pt x="298450" y="1158244"/>
                </a:cubicBezTo>
                <a:cubicBezTo>
                  <a:pt x="331258" y="1120673"/>
                  <a:pt x="203200" y="1221215"/>
                  <a:pt x="196850" y="1148719"/>
                </a:cubicBezTo>
                <a:cubicBezTo>
                  <a:pt x="190500" y="1076223"/>
                  <a:pt x="260350" y="900540"/>
                  <a:pt x="260350" y="723269"/>
                </a:cubicBezTo>
                <a:cubicBezTo>
                  <a:pt x="260350" y="545998"/>
                  <a:pt x="213254" y="200981"/>
                  <a:pt x="196850" y="85094"/>
                </a:cubicBezTo>
                <a:cubicBezTo>
                  <a:pt x="180446" y="-30793"/>
                  <a:pt x="-11642" y="26886"/>
                  <a:pt x="133350" y="15244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7" name="フリーフォーム: 図形 396">
            <a:extLst>
              <a:ext uri="{FF2B5EF4-FFF2-40B4-BE49-F238E27FC236}">
                <a16:creationId xmlns:a16="http://schemas.microsoft.com/office/drawing/2014/main" id="{D5A7E726-D935-416A-B572-9FAD766577A7}"/>
              </a:ext>
            </a:extLst>
          </p:cNvPr>
          <p:cNvSpPr/>
          <p:nvPr/>
        </p:nvSpPr>
        <p:spPr>
          <a:xfrm>
            <a:off x="3570174" y="2304756"/>
            <a:ext cx="576681" cy="845033"/>
          </a:xfrm>
          <a:custGeom>
            <a:avLst/>
            <a:gdLst>
              <a:gd name="connsiteX0" fmla="*/ 576376 w 576681"/>
              <a:gd name="connsiteY0" fmla="*/ 294 h 845033"/>
              <a:gd name="connsiteX1" fmla="*/ 233476 w 576681"/>
              <a:gd name="connsiteY1" fmla="*/ 143169 h 845033"/>
              <a:gd name="connsiteX2" fmla="*/ 223951 w 576681"/>
              <a:gd name="connsiteY2" fmla="*/ 482894 h 845033"/>
              <a:gd name="connsiteX3" fmla="*/ 233476 w 576681"/>
              <a:gd name="connsiteY3" fmla="*/ 266994 h 845033"/>
              <a:gd name="connsiteX4" fmla="*/ 439851 w 576681"/>
              <a:gd name="connsiteY4" fmla="*/ 654344 h 845033"/>
              <a:gd name="connsiteX5" fmla="*/ 239826 w 576681"/>
              <a:gd name="connsiteY5" fmla="*/ 692444 h 845033"/>
              <a:gd name="connsiteX6" fmla="*/ 1701 w 576681"/>
              <a:gd name="connsiteY6" fmla="*/ 835319 h 845033"/>
              <a:gd name="connsiteX7" fmla="*/ 128701 w 576681"/>
              <a:gd name="connsiteY7" fmla="*/ 387644 h 845033"/>
              <a:gd name="connsiteX8" fmla="*/ 42976 w 576681"/>
              <a:gd name="connsiteY8" fmla="*/ 203494 h 845033"/>
              <a:gd name="connsiteX9" fmla="*/ 166801 w 576681"/>
              <a:gd name="connsiteY9" fmla="*/ 108244 h 845033"/>
              <a:gd name="connsiteX10" fmla="*/ 576376 w 576681"/>
              <a:gd name="connsiteY10" fmla="*/ 294 h 845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6681" h="845033">
                <a:moveTo>
                  <a:pt x="576376" y="294"/>
                </a:moveTo>
                <a:cubicBezTo>
                  <a:pt x="587488" y="6115"/>
                  <a:pt x="292213" y="62736"/>
                  <a:pt x="233476" y="143169"/>
                </a:cubicBezTo>
                <a:cubicBezTo>
                  <a:pt x="174739" y="223602"/>
                  <a:pt x="223951" y="462257"/>
                  <a:pt x="223951" y="482894"/>
                </a:cubicBezTo>
                <a:cubicBezTo>
                  <a:pt x="223951" y="503531"/>
                  <a:pt x="197493" y="238419"/>
                  <a:pt x="233476" y="266994"/>
                </a:cubicBezTo>
                <a:cubicBezTo>
                  <a:pt x="269459" y="295569"/>
                  <a:pt x="438793" y="583436"/>
                  <a:pt x="439851" y="654344"/>
                </a:cubicBezTo>
                <a:cubicBezTo>
                  <a:pt x="440909" y="725252"/>
                  <a:pt x="312851" y="662282"/>
                  <a:pt x="239826" y="692444"/>
                </a:cubicBezTo>
                <a:cubicBezTo>
                  <a:pt x="166801" y="722606"/>
                  <a:pt x="20222" y="886119"/>
                  <a:pt x="1701" y="835319"/>
                </a:cubicBezTo>
                <a:cubicBezTo>
                  <a:pt x="-16820" y="784519"/>
                  <a:pt x="121822" y="492948"/>
                  <a:pt x="128701" y="387644"/>
                </a:cubicBezTo>
                <a:cubicBezTo>
                  <a:pt x="135580" y="282340"/>
                  <a:pt x="36626" y="250061"/>
                  <a:pt x="42976" y="203494"/>
                </a:cubicBezTo>
                <a:cubicBezTo>
                  <a:pt x="49326" y="156927"/>
                  <a:pt x="80018" y="139994"/>
                  <a:pt x="166801" y="108244"/>
                </a:cubicBezTo>
                <a:cubicBezTo>
                  <a:pt x="253584" y="76494"/>
                  <a:pt x="565264" y="-5527"/>
                  <a:pt x="576376" y="294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8" name="フリーフォーム: 図形 397">
            <a:extLst>
              <a:ext uri="{FF2B5EF4-FFF2-40B4-BE49-F238E27FC236}">
                <a16:creationId xmlns:a16="http://schemas.microsoft.com/office/drawing/2014/main" id="{B007767E-0F6B-4CE0-87B5-19292F071A9C}"/>
              </a:ext>
            </a:extLst>
          </p:cNvPr>
          <p:cNvSpPr/>
          <p:nvPr/>
        </p:nvSpPr>
        <p:spPr>
          <a:xfrm>
            <a:off x="5119386" y="2136653"/>
            <a:ext cx="1052869" cy="1555824"/>
          </a:xfrm>
          <a:custGeom>
            <a:avLst/>
            <a:gdLst>
              <a:gd name="connsiteX0" fmla="*/ 1889 w 1052869"/>
              <a:gd name="connsiteY0" fmla="*/ 15997 h 1555824"/>
              <a:gd name="connsiteX1" fmla="*/ 90789 w 1052869"/>
              <a:gd name="connsiteY1" fmla="*/ 374772 h 1555824"/>
              <a:gd name="connsiteX2" fmla="*/ 97139 w 1052869"/>
              <a:gd name="connsiteY2" fmla="*/ 809747 h 1555824"/>
              <a:gd name="connsiteX3" fmla="*/ 154289 w 1052869"/>
              <a:gd name="connsiteY3" fmla="*/ 774822 h 1555824"/>
              <a:gd name="connsiteX4" fmla="*/ 446389 w 1052869"/>
              <a:gd name="connsiteY4" fmla="*/ 870072 h 1555824"/>
              <a:gd name="connsiteX5" fmla="*/ 401939 w 1052869"/>
              <a:gd name="connsiteY5" fmla="*/ 879597 h 1555824"/>
              <a:gd name="connsiteX6" fmla="*/ 979789 w 1052869"/>
              <a:gd name="connsiteY6" fmla="*/ 1539997 h 1555824"/>
              <a:gd name="connsiteX7" fmla="*/ 909939 w 1052869"/>
              <a:gd name="connsiteY7" fmla="*/ 1317747 h 1555824"/>
              <a:gd name="connsiteX8" fmla="*/ 1052814 w 1052869"/>
              <a:gd name="connsiteY8" fmla="*/ 955797 h 1555824"/>
              <a:gd name="connsiteX9" fmla="*/ 890889 w 1052869"/>
              <a:gd name="connsiteY9" fmla="*/ 777997 h 1555824"/>
              <a:gd name="connsiteX10" fmla="*/ 567039 w 1052869"/>
              <a:gd name="connsiteY10" fmla="*/ 752597 h 1555824"/>
              <a:gd name="connsiteX11" fmla="*/ 408289 w 1052869"/>
              <a:gd name="connsiteY11" fmla="*/ 743072 h 1555824"/>
              <a:gd name="connsiteX12" fmla="*/ 443214 w 1052869"/>
              <a:gd name="connsiteY12" fmla="*/ 498597 h 1555824"/>
              <a:gd name="connsiteX13" fmla="*/ 665464 w 1052869"/>
              <a:gd name="connsiteY13" fmla="*/ 117597 h 1555824"/>
              <a:gd name="connsiteX14" fmla="*/ 186039 w 1052869"/>
              <a:gd name="connsiteY14" fmla="*/ 66797 h 1555824"/>
              <a:gd name="connsiteX15" fmla="*/ 1889 w 1052869"/>
              <a:gd name="connsiteY15" fmla="*/ 15997 h 155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52869" h="1555824">
                <a:moveTo>
                  <a:pt x="1889" y="15997"/>
                </a:moveTo>
                <a:cubicBezTo>
                  <a:pt x="-13986" y="67326"/>
                  <a:pt x="74914" y="242480"/>
                  <a:pt x="90789" y="374772"/>
                </a:cubicBezTo>
                <a:cubicBezTo>
                  <a:pt x="106664" y="507064"/>
                  <a:pt x="86556" y="743072"/>
                  <a:pt x="97139" y="809747"/>
                </a:cubicBezTo>
                <a:cubicBezTo>
                  <a:pt x="107722" y="876422"/>
                  <a:pt x="96081" y="764768"/>
                  <a:pt x="154289" y="774822"/>
                </a:cubicBezTo>
                <a:cubicBezTo>
                  <a:pt x="212497" y="784876"/>
                  <a:pt x="405114" y="852610"/>
                  <a:pt x="446389" y="870072"/>
                </a:cubicBezTo>
                <a:cubicBezTo>
                  <a:pt x="487664" y="887535"/>
                  <a:pt x="313039" y="767943"/>
                  <a:pt x="401939" y="879597"/>
                </a:cubicBezTo>
                <a:cubicBezTo>
                  <a:pt x="490839" y="991251"/>
                  <a:pt x="895122" y="1466972"/>
                  <a:pt x="979789" y="1539997"/>
                </a:cubicBezTo>
                <a:cubicBezTo>
                  <a:pt x="1064456" y="1613022"/>
                  <a:pt x="897768" y="1415114"/>
                  <a:pt x="909939" y="1317747"/>
                </a:cubicBezTo>
                <a:cubicBezTo>
                  <a:pt x="922110" y="1220380"/>
                  <a:pt x="1055989" y="1045755"/>
                  <a:pt x="1052814" y="955797"/>
                </a:cubicBezTo>
                <a:cubicBezTo>
                  <a:pt x="1049639" y="865839"/>
                  <a:pt x="971851" y="811864"/>
                  <a:pt x="890889" y="777997"/>
                </a:cubicBezTo>
                <a:cubicBezTo>
                  <a:pt x="809927" y="744130"/>
                  <a:pt x="647472" y="758418"/>
                  <a:pt x="567039" y="752597"/>
                </a:cubicBezTo>
                <a:cubicBezTo>
                  <a:pt x="486606" y="746776"/>
                  <a:pt x="428927" y="785405"/>
                  <a:pt x="408289" y="743072"/>
                </a:cubicBezTo>
                <a:cubicBezTo>
                  <a:pt x="387651" y="700739"/>
                  <a:pt x="400352" y="602843"/>
                  <a:pt x="443214" y="498597"/>
                </a:cubicBezTo>
                <a:cubicBezTo>
                  <a:pt x="486076" y="394351"/>
                  <a:pt x="708326" y="189564"/>
                  <a:pt x="665464" y="117597"/>
                </a:cubicBezTo>
                <a:cubicBezTo>
                  <a:pt x="622602" y="45630"/>
                  <a:pt x="297693" y="81614"/>
                  <a:pt x="186039" y="66797"/>
                </a:cubicBezTo>
                <a:cubicBezTo>
                  <a:pt x="74385" y="51980"/>
                  <a:pt x="17764" y="-35332"/>
                  <a:pt x="1889" y="15997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9" name="フリーフォーム: 図形 398">
            <a:extLst>
              <a:ext uri="{FF2B5EF4-FFF2-40B4-BE49-F238E27FC236}">
                <a16:creationId xmlns:a16="http://schemas.microsoft.com/office/drawing/2014/main" id="{2F7F7490-9499-4CC2-AB13-14AEBA92E210}"/>
              </a:ext>
            </a:extLst>
          </p:cNvPr>
          <p:cNvSpPr/>
          <p:nvPr/>
        </p:nvSpPr>
        <p:spPr>
          <a:xfrm>
            <a:off x="5017371" y="2199843"/>
            <a:ext cx="1213144" cy="877864"/>
          </a:xfrm>
          <a:custGeom>
            <a:avLst/>
            <a:gdLst>
              <a:gd name="connsiteX0" fmla="*/ 24529 w 1213144"/>
              <a:gd name="connsiteY0" fmla="*/ 35357 h 877864"/>
              <a:gd name="connsiteX1" fmla="*/ 1088154 w 1213144"/>
              <a:gd name="connsiteY1" fmla="*/ 432 h 877864"/>
              <a:gd name="connsiteX2" fmla="*/ 862729 w 1213144"/>
              <a:gd name="connsiteY2" fmla="*/ 29007 h 877864"/>
              <a:gd name="connsiteX3" fmla="*/ 1091329 w 1213144"/>
              <a:gd name="connsiteY3" fmla="*/ 187757 h 877864"/>
              <a:gd name="connsiteX4" fmla="*/ 1113554 w 1213144"/>
              <a:gd name="connsiteY4" fmla="*/ 667182 h 877864"/>
              <a:gd name="connsiteX5" fmla="*/ 1202454 w 1213144"/>
              <a:gd name="connsiteY5" fmla="*/ 876732 h 877864"/>
              <a:gd name="connsiteX6" fmla="*/ 837329 w 1213144"/>
              <a:gd name="connsiteY6" fmla="*/ 756082 h 877864"/>
              <a:gd name="connsiteX7" fmla="*/ 586504 w 1213144"/>
              <a:gd name="connsiteY7" fmla="*/ 876732 h 877864"/>
              <a:gd name="connsiteX8" fmla="*/ 846854 w 1213144"/>
              <a:gd name="connsiteY8" fmla="*/ 765607 h 877864"/>
              <a:gd name="connsiteX9" fmla="*/ 738904 w 1213144"/>
              <a:gd name="connsiteY9" fmla="*/ 638607 h 877864"/>
              <a:gd name="connsiteX10" fmla="*/ 767479 w 1213144"/>
              <a:gd name="connsiteY10" fmla="*/ 330632 h 877864"/>
              <a:gd name="connsiteX11" fmla="*/ 300754 w 1213144"/>
              <a:gd name="connsiteY11" fmla="*/ 327457 h 877864"/>
              <a:gd name="connsiteX12" fmla="*/ 796054 w 1213144"/>
              <a:gd name="connsiteY12" fmla="*/ 136957 h 877864"/>
              <a:gd name="connsiteX13" fmla="*/ 373779 w 1213144"/>
              <a:gd name="connsiteY13" fmla="*/ 232207 h 877864"/>
              <a:gd name="connsiteX14" fmla="*/ 24529 w 1213144"/>
              <a:gd name="connsiteY14" fmla="*/ 35357 h 877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3144" h="877864">
                <a:moveTo>
                  <a:pt x="24529" y="35357"/>
                </a:moveTo>
                <a:cubicBezTo>
                  <a:pt x="143591" y="-3272"/>
                  <a:pt x="948454" y="1490"/>
                  <a:pt x="1088154" y="432"/>
                </a:cubicBezTo>
                <a:cubicBezTo>
                  <a:pt x="1227854" y="-626"/>
                  <a:pt x="862200" y="-2214"/>
                  <a:pt x="862729" y="29007"/>
                </a:cubicBezTo>
                <a:cubicBezTo>
                  <a:pt x="863258" y="60228"/>
                  <a:pt x="1049525" y="81395"/>
                  <a:pt x="1091329" y="187757"/>
                </a:cubicBezTo>
                <a:cubicBezTo>
                  <a:pt x="1133133" y="294119"/>
                  <a:pt x="1095033" y="552353"/>
                  <a:pt x="1113554" y="667182"/>
                </a:cubicBezTo>
                <a:cubicBezTo>
                  <a:pt x="1132075" y="782011"/>
                  <a:pt x="1248491" y="861915"/>
                  <a:pt x="1202454" y="876732"/>
                </a:cubicBezTo>
                <a:cubicBezTo>
                  <a:pt x="1156417" y="891549"/>
                  <a:pt x="939987" y="756082"/>
                  <a:pt x="837329" y="756082"/>
                </a:cubicBezTo>
                <a:cubicBezTo>
                  <a:pt x="734671" y="756082"/>
                  <a:pt x="584917" y="875145"/>
                  <a:pt x="586504" y="876732"/>
                </a:cubicBezTo>
                <a:cubicBezTo>
                  <a:pt x="588091" y="878319"/>
                  <a:pt x="821454" y="805295"/>
                  <a:pt x="846854" y="765607"/>
                </a:cubicBezTo>
                <a:cubicBezTo>
                  <a:pt x="872254" y="725920"/>
                  <a:pt x="752133" y="711103"/>
                  <a:pt x="738904" y="638607"/>
                </a:cubicBezTo>
                <a:cubicBezTo>
                  <a:pt x="725675" y="566111"/>
                  <a:pt x="840504" y="382490"/>
                  <a:pt x="767479" y="330632"/>
                </a:cubicBezTo>
                <a:cubicBezTo>
                  <a:pt x="694454" y="278774"/>
                  <a:pt x="295992" y="359736"/>
                  <a:pt x="300754" y="327457"/>
                </a:cubicBezTo>
                <a:cubicBezTo>
                  <a:pt x="305517" y="295178"/>
                  <a:pt x="783883" y="152832"/>
                  <a:pt x="796054" y="136957"/>
                </a:cubicBezTo>
                <a:cubicBezTo>
                  <a:pt x="808225" y="121082"/>
                  <a:pt x="495487" y="249670"/>
                  <a:pt x="373779" y="232207"/>
                </a:cubicBezTo>
                <a:cubicBezTo>
                  <a:pt x="252071" y="214745"/>
                  <a:pt x="-94533" y="73986"/>
                  <a:pt x="24529" y="35357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0" name="フリーフォーム: 図形 399">
            <a:extLst>
              <a:ext uri="{FF2B5EF4-FFF2-40B4-BE49-F238E27FC236}">
                <a16:creationId xmlns:a16="http://schemas.microsoft.com/office/drawing/2014/main" id="{37294476-8042-4A1E-8A07-551745787276}"/>
              </a:ext>
            </a:extLst>
          </p:cNvPr>
          <p:cNvSpPr/>
          <p:nvPr/>
        </p:nvSpPr>
        <p:spPr>
          <a:xfrm>
            <a:off x="6874220" y="2078233"/>
            <a:ext cx="579654" cy="1927310"/>
          </a:xfrm>
          <a:custGeom>
            <a:avLst/>
            <a:gdLst>
              <a:gd name="connsiteX0" fmla="*/ 234605 w 579654"/>
              <a:gd name="connsiteY0" fmla="*/ 122042 h 1927310"/>
              <a:gd name="connsiteX1" fmla="*/ 21880 w 579654"/>
              <a:gd name="connsiteY1" fmla="*/ 1611117 h 1927310"/>
              <a:gd name="connsiteX2" fmla="*/ 18705 w 579654"/>
              <a:gd name="connsiteY2" fmla="*/ 1665092 h 1927310"/>
              <a:gd name="connsiteX3" fmla="*/ 126655 w 579654"/>
              <a:gd name="connsiteY3" fmla="*/ 1915917 h 1927310"/>
              <a:gd name="connsiteX4" fmla="*/ 545755 w 579654"/>
              <a:gd name="connsiteY4" fmla="*/ 1874642 h 1927310"/>
              <a:gd name="connsiteX5" fmla="*/ 377480 w 579654"/>
              <a:gd name="connsiteY5" fmla="*/ 1785742 h 1927310"/>
              <a:gd name="connsiteX6" fmla="*/ 437805 w 579654"/>
              <a:gd name="connsiteY6" fmla="*/ 1566667 h 1927310"/>
              <a:gd name="connsiteX7" fmla="*/ 387005 w 579654"/>
              <a:gd name="connsiteY7" fmla="*/ 1309492 h 1927310"/>
              <a:gd name="connsiteX8" fmla="*/ 482255 w 579654"/>
              <a:gd name="connsiteY8" fmla="*/ 1157092 h 1927310"/>
              <a:gd name="connsiteX9" fmla="*/ 529880 w 579654"/>
              <a:gd name="connsiteY9" fmla="*/ 426842 h 1927310"/>
              <a:gd name="connsiteX10" fmla="*/ 567980 w 579654"/>
              <a:gd name="connsiteY10" fmla="*/ 372867 h 1927310"/>
              <a:gd name="connsiteX11" fmla="*/ 545755 w 579654"/>
              <a:gd name="connsiteY11" fmla="*/ 115692 h 1927310"/>
              <a:gd name="connsiteX12" fmla="*/ 234605 w 579654"/>
              <a:gd name="connsiteY12" fmla="*/ 122042 h 1927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9654" h="1927310">
                <a:moveTo>
                  <a:pt x="234605" y="122042"/>
                </a:moveTo>
                <a:cubicBezTo>
                  <a:pt x="147293" y="371279"/>
                  <a:pt x="57863" y="1353942"/>
                  <a:pt x="21880" y="1611117"/>
                </a:cubicBezTo>
                <a:cubicBezTo>
                  <a:pt x="-14103" y="1868292"/>
                  <a:pt x="1243" y="1614292"/>
                  <a:pt x="18705" y="1665092"/>
                </a:cubicBezTo>
                <a:cubicBezTo>
                  <a:pt x="36167" y="1715892"/>
                  <a:pt x="38813" y="1880992"/>
                  <a:pt x="126655" y="1915917"/>
                </a:cubicBezTo>
                <a:cubicBezTo>
                  <a:pt x="214497" y="1950842"/>
                  <a:pt x="503951" y="1896338"/>
                  <a:pt x="545755" y="1874642"/>
                </a:cubicBezTo>
                <a:cubicBezTo>
                  <a:pt x="587559" y="1852946"/>
                  <a:pt x="395472" y="1837071"/>
                  <a:pt x="377480" y="1785742"/>
                </a:cubicBezTo>
                <a:cubicBezTo>
                  <a:pt x="359488" y="1734413"/>
                  <a:pt x="436218" y="1646042"/>
                  <a:pt x="437805" y="1566667"/>
                </a:cubicBezTo>
                <a:cubicBezTo>
                  <a:pt x="439392" y="1487292"/>
                  <a:pt x="379597" y="1377755"/>
                  <a:pt x="387005" y="1309492"/>
                </a:cubicBezTo>
                <a:cubicBezTo>
                  <a:pt x="394413" y="1241230"/>
                  <a:pt x="458443" y="1304200"/>
                  <a:pt x="482255" y="1157092"/>
                </a:cubicBezTo>
                <a:cubicBezTo>
                  <a:pt x="506067" y="1009984"/>
                  <a:pt x="515593" y="557546"/>
                  <a:pt x="529880" y="426842"/>
                </a:cubicBezTo>
                <a:cubicBezTo>
                  <a:pt x="544167" y="296138"/>
                  <a:pt x="565334" y="424725"/>
                  <a:pt x="567980" y="372867"/>
                </a:cubicBezTo>
                <a:cubicBezTo>
                  <a:pt x="570626" y="321009"/>
                  <a:pt x="603434" y="155380"/>
                  <a:pt x="545755" y="115692"/>
                </a:cubicBezTo>
                <a:cubicBezTo>
                  <a:pt x="488076" y="76004"/>
                  <a:pt x="321917" y="-127195"/>
                  <a:pt x="234605" y="122042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2" name="フリーフォーム: 図形 401">
            <a:extLst>
              <a:ext uri="{FF2B5EF4-FFF2-40B4-BE49-F238E27FC236}">
                <a16:creationId xmlns:a16="http://schemas.microsoft.com/office/drawing/2014/main" id="{33756036-299C-41FD-B580-76556BB8F82E}"/>
              </a:ext>
            </a:extLst>
          </p:cNvPr>
          <p:cNvSpPr/>
          <p:nvPr/>
        </p:nvSpPr>
        <p:spPr>
          <a:xfrm>
            <a:off x="6910941" y="2119957"/>
            <a:ext cx="1089772" cy="2088993"/>
          </a:xfrm>
          <a:custGeom>
            <a:avLst/>
            <a:gdLst>
              <a:gd name="connsiteX0" fmla="*/ 10559 w 1089772"/>
              <a:gd name="connsiteY0" fmla="*/ 191443 h 2088993"/>
              <a:gd name="connsiteX1" fmla="*/ 950359 w 1089772"/>
              <a:gd name="connsiteY1" fmla="*/ 89843 h 2088993"/>
              <a:gd name="connsiteX2" fmla="*/ 721759 w 1089772"/>
              <a:gd name="connsiteY2" fmla="*/ 162868 h 2088993"/>
              <a:gd name="connsiteX3" fmla="*/ 1080534 w 1089772"/>
              <a:gd name="connsiteY3" fmla="*/ 1975793 h 2088993"/>
              <a:gd name="connsiteX4" fmla="*/ 991634 w 1089772"/>
              <a:gd name="connsiteY4" fmla="*/ 1905943 h 2088993"/>
              <a:gd name="connsiteX5" fmla="*/ 210584 w 1089772"/>
              <a:gd name="connsiteY5" fmla="*/ 1363018 h 2088993"/>
              <a:gd name="connsiteX6" fmla="*/ 331234 w 1089772"/>
              <a:gd name="connsiteY6" fmla="*/ 1540818 h 2088993"/>
              <a:gd name="connsiteX7" fmla="*/ 277259 w 1089772"/>
              <a:gd name="connsiteY7" fmla="*/ 1197918 h 2088993"/>
              <a:gd name="connsiteX8" fmla="*/ 563009 w 1089772"/>
              <a:gd name="connsiteY8" fmla="*/ 1413818 h 2088993"/>
              <a:gd name="connsiteX9" fmla="*/ 582059 w 1089772"/>
              <a:gd name="connsiteY9" fmla="*/ 1172518 h 2088993"/>
              <a:gd name="connsiteX10" fmla="*/ 391559 w 1089772"/>
              <a:gd name="connsiteY10" fmla="*/ 451793 h 2088993"/>
              <a:gd name="connsiteX11" fmla="*/ 823359 w 1089772"/>
              <a:gd name="connsiteY11" fmla="*/ 639118 h 2088993"/>
              <a:gd name="connsiteX12" fmla="*/ 467759 w 1089772"/>
              <a:gd name="connsiteY12" fmla="*/ 362893 h 2088993"/>
              <a:gd name="connsiteX13" fmla="*/ 10559 w 1089772"/>
              <a:gd name="connsiteY13" fmla="*/ 191443 h 2088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89772" h="2088993">
                <a:moveTo>
                  <a:pt x="10559" y="191443"/>
                </a:moveTo>
                <a:cubicBezTo>
                  <a:pt x="90992" y="145935"/>
                  <a:pt x="831826" y="94605"/>
                  <a:pt x="950359" y="89843"/>
                </a:cubicBezTo>
                <a:cubicBezTo>
                  <a:pt x="1068892" y="85081"/>
                  <a:pt x="700063" y="-151457"/>
                  <a:pt x="721759" y="162868"/>
                </a:cubicBezTo>
                <a:cubicBezTo>
                  <a:pt x="743455" y="477193"/>
                  <a:pt x="1035555" y="1685281"/>
                  <a:pt x="1080534" y="1975793"/>
                </a:cubicBezTo>
                <a:cubicBezTo>
                  <a:pt x="1125513" y="2266305"/>
                  <a:pt x="991634" y="1905943"/>
                  <a:pt x="991634" y="1905943"/>
                </a:cubicBezTo>
                <a:cubicBezTo>
                  <a:pt x="846643" y="1803814"/>
                  <a:pt x="320651" y="1423872"/>
                  <a:pt x="210584" y="1363018"/>
                </a:cubicBezTo>
                <a:cubicBezTo>
                  <a:pt x="100517" y="1302164"/>
                  <a:pt x="320122" y="1568335"/>
                  <a:pt x="331234" y="1540818"/>
                </a:cubicBezTo>
                <a:cubicBezTo>
                  <a:pt x="342346" y="1513301"/>
                  <a:pt x="238630" y="1219085"/>
                  <a:pt x="277259" y="1197918"/>
                </a:cubicBezTo>
                <a:cubicBezTo>
                  <a:pt x="315888" y="1176751"/>
                  <a:pt x="512209" y="1418051"/>
                  <a:pt x="563009" y="1413818"/>
                </a:cubicBezTo>
                <a:cubicBezTo>
                  <a:pt x="613809" y="1409585"/>
                  <a:pt x="610634" y="1332856"/>
                  <a:pt x="582059" y="1172518"/>
                </a:cubicBezTo>
                <a:cubicBezTo>
                  <a:pt x="553484" y="1012181"/>
                  <a:pt x="351342" y="540693"/>
                  <a:pt x="391559" y="451793"/>
                </a:cubicBezTo>
                <a:cubicBezTo>
                  <a:pt x="431776" y="362893"/>
                  <a:pt x="810659" y="653935"/>
                  <a:pt x="823359" y="639118"/>
                </a:cubicBezTo>
                <a:cubicBezTo>
                  <a:pt x="836059" y="624301"/>
                  <a:pt x="604284" y="438035"/>
                  <a:pt x="467759" y="362893"/>
                </a:cubicBezTo>
                <a:cubicBezTo>
                  <a:pt x="331234" y="287751"/>
                  <a:pt x="-69874" y="236951"/>
                  <a:pt x="10559" y="191443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396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黒島結菜 コツコツ努力すれば「なんくるないさー」 挑戦したい意外なジャンルとは〈AERA〉 | AERA dot. (アエラドット)">
            <a:extLst>
              <a:ext uri="{FF2B5EF4-FFF2-40B4-BE49-F238E27FC236}">
                <a16:creationId xmlns:a16="http://schemas.microsoft.com/office/drawing/2014/main" id="{F3520FBE-FC91-4AB4-A06A-C02012512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1524000"/>
            <a:ext cx="6867525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D29F7CEC-F8EA-4DD1-8E45-9A494358D01A}"/>
              </a:ext>
            </a:extLst>
          </p:cNvPr>
          <p:cNvSpPr/>
          <p:nvPr/>
        </p:nvSpPr>
        <p:spPr>
          <a:xfrm>
            <a:off x="5131867" y="4668503"/>
            <a:ext cx="362832" cy="92545"/>
          </a:xfrm>
          <a:custGeom>
            <a:avLst/>
            <a:gdLst>
              <a:gd name="connsiteX0" fmla="*/ 2108 w 362832"/>
              <a:gd name="connsiteY0" fmla="*/ 92410 h 92545"/>
              <a:gd name="connsiteX1" fmla="*/ 138633 w 362832"/>
              <a:gd name="connsiteY1" fmla="*/ 11447 h 92545"/>
              <a:gd name="connsiteX2" fmla="*/ 357708 w 362832"/>
              <a:gd name="connsiteY2" fmla="*/ 32085 h 92545"/>
              <a:gd name="connsiteX3" fmla="*/ 286271 w 362832"/>
              <a:gd name="connsiteY3" fmla="*/ 5097 h 92545"/>
              <a:gd name="connsiteX4" fmla="*/ 205308 w 362832"/>
              <a:gd name="connsiteY4" fmla="*/ 335 h 92545"/>
              <a:gd name="connsiteX5" fmla="*/ 130696 w 362832"/>
              <a:gd name="connsiteY5" fmla="*/ 9860 h 92545"/>
              <a:gd name="connsiteX6" fmla="*/ 59258 w 362832"/>
              <a:gd name="connsiteY6" fmla="*/ 30497 h 92545"/>
              <a:gd name="connsiteX7" fmla="*/ 2108 w 362832"/>
              <a:gd name="connsiteY7" fmla="*/ 92410 h 92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2832" h="92545">
                <a:moveTo>
                  <a:pt x="2108" y="92410"/>
                </a:moveTo>
                <a:cubicBezTo>
                  <a:pt x="15337" y="89235"/>
                  <a:pt x="79366" y="21501"/>
                  <a:pt x="138633" y="11447"/>
                </a:cubicBezTo>
                <a:cubicBezTo>
                  <a:pt x="197900" y="1393"/>
                  <a:pt x="333102" y="33143"/>
                  <a:pt x="357708" y="32085"/>
                </a:cubicBezTo>
                <a:cubicBezTo>
                  <a:pt x="382314" y="31027"/>
                  <a:pt x="311671" y="10389"/>
                  <a:pt x="286271" y="5097"/>
                </a:cubicBezTo>
                <a:cubicBezTo>
                  <a:pt x="260871" y="-195"/>
                  <a:pt x="231237" y="-459"/>
                  <a:pt x="205308" y="335"/>
                </a:cubicBezTo>
                <a:cubicBezTo>
                  <a:pt x="179379" y="1129"/>
                  <a:pt x="155038" y="4833"/>
                  <a:pt x="130696" y="9860"/>
                </a:cubicBezTo>
                <a:cubicBezTo>
                  <a:pt x="106354" y="14887"/>
                  <a:pt x="76985" y="18855"/>
                  <a:pt x="59258" y="30497"/>
                </a:cubicBezTo>
                <a:cubicBezTo>
                  <a:pt x="41531" y="42139"/>
                  <a:pt x="-11121" y="95585"/>
                  <a:pt x="2108" y="92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EBF7133B-0A27-4B61-959B-58AAD48C0B0D}"/>
              </a:ext>
            </a:extLst>
          </p:cNvPr>
          <p:cNvSpPr/>
          <p:nvPr/>
        </p:nvSpPr>
        <p:spPr>
          <a:xfrm>
            <a:off x="5071515" y="4739896"/>
            <a:ext cx="159779" cy="184695"/>
          </a:xfrm>
          <a:custGeom>
            <a:avLst/>
            <a:gdLst>
              <a:gd name="connsiteX0" fmla="*/ 159298 w 159779"/>
              <a:gd name="connsiteY0" fmla="*/ 379 h 184695"/>
              <a:gd name="connsiteX1" fmla="*/ 78335 w 159779"/>
              <a:gd name="connsiteY1" fmla="*/ 57529 h 184695"/>
              <a:gd name="connsiteX2" fmla="*/ 44998 w 159779"/>
              <a:gd name="connsiteY2" fmla="*/ 124204 h 184695"/>
              <a:gd name="connsiteX3" fmla="*/ 44998 w 159779"/>
              <a:gd name="connsiteY3" fmla="*/ 143254 h 184695"/>
              <a:gd name="connsiteX4" fmla="*/ 102148 w 159779"/>
              <a:gd name="connsiteY4" fmla="*/ 155954 h 184695"/>
              <a:gd name="connsiteX5" fmla="*/ 33885 w 159779"/>
              <a:gd name="connsiteY5" fmla="*/ 152779 h 184695"/>
              <a:gd name="connsiteX6" fmla="*/ 548 w 159779"/>
              <a:gd name="connsiteY6" fmla="*/ 184529 h 184695"/>
              <a:gd name="connsiteX7" fmla="*/ 14835 w 159779"/>
              <a:gd name="connsiteY7" fmla="*/ 136904 h 184695"/>
              <a:gd name="connsiteX8" fmla="*/ 37060 w 159779"/>
              <a:gd name="connsiteY8" fmla="*/ 86104 h 184695"/>
              <a:gd name="connsiteX9" fmla="*/ 159298 w 159779"/>
              <a:gd name="connsiteY9" fmla="*/ 379 h 18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9779" h="184695">
                <a:moveTo>
                  <a:pt x="159298" y="379"/>
                </a:moveTo>
                <a:cubicBezTo>
                  <a:pt x="166177" y="-4383"/>
                  <a:pt x="97385" y="36892"/>
                  <a:pt x="78335" y="57529"/>
                </a:cubicBezTo>
                <a:cubicBezTo>
                  <a:pt x="59285" y="78166"/>
                  <a:pt x="50554" y="109917"/>
                  <a:pt x="44998" y="124204"/>
                </a:cubicBezTo>
                <a:cubicBezTo>
                  <a:pt x="39442" y="138492"/>
                  <a:pt x="35473" y="137962"/>
                  <a:pt x="44998" y="143254"/>
                </a:cubicBezTo>
                <a:cubicBezTo>
                  <a:pt x="54523" y="148546"/>
                  <a:pt x="104000" y="154367"/>
                  <a:pt x="102148" y="155954"/>
                </a:cubicBezTo>
                <a:cubicBezTo>
                  <a:pt x="100296" y="157541"/>
                  <a:pt x="50818" y="148017"/>
                  <a:pt x="33885" y="152779"/>
                </a:cubicBezTo>
                <a:cubicBezTo>
                  <a:pt x="16952" y="157541"/>
                  <a:pt x="3723" y="187175"/>
                  <a:pt x="548" y="184529"/>
                </a:cubicBezTo>
                <a:cubicBezTo>
                  <a:pt x="-2627" y="181883"/>
                  <a:pt x="8750" y="153308"/>
                  <a:pt x="14835" y="136904"/>
                </a:cubicBezTo>
                <a:cubicBezTo>
                  <a:pt x="20920" y="120500"/>
                  <a:pt x="18010" y="106741"/>
                  <a:pt x="37060" y="86104"/>
                </a:cubicBezTo>
                <a:cubicBezTo>
                  <a:pt x="56110" y="65467"/>
                  <a:pt x="152419" y="5141"/>
                  <a:pt x="159298" y="3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F653E105-17BE-4427-9CB4-30F891AC71CC}"/>
              </a:ext>
            </a:extLst>
          </p:cNvPr>
          <p:cNvSpPr/>
          <p:nvPr/>
        </p:nvSpPr>
        <p:spPr>
          <a:xfrm>
            <a:off x="5146434" y="4663896"/>
            <a:ext cx="480754" cy="183872"/>
          </a:xfrm>
          <a:custGeom>
            <a:avLst/>
            <a:gdLst>
              <a:gd name="connsiteX0" fmla="*/ 241 w 480754"/>
              <a:gd name="connsiteY0" fmla="*/ 139879 h 183872"/>
              <a:gd name="connsiteX1" fmla="*/ 70091 w 480754"/>
              <a:gd name="connsiteY1" fmla="*/ 92254 h 183872"/>
              <a:gd name="connsiteX2" fmla="*/ 89141 w 480754"/>
              <a:gd name="connsiteY2" fmla="*/ 14467 h 183872"/>
              <a:gd name="connsiteX3" fmla="*/ 97079 w 480754"/>
              <a:gd name="connsiteY3" fmla="*/ 63679 h 183872"/>
              <a:gd name="connsiteX4" fmla="*/ 120891 w 480754"/>
              <a:gd name="connsiteY4" fmla="*/ 60504 h 183872"/>
              <a:gd name="connsiteX5" fmla="*/ 143116 w 480754"/>
              <a:gd name="connsiteY5" fmla="*/ 1767 h 183872"/>
              <a:gd name="connsiteX6" fmla="*/ 144704 w 480754"/>
              <a:gd name="connsiteY6" fmla="*/ 55742 h 183872"/>
              <a:gd name="connsiteX7" fmla="*/ 168516 w 480754"/>
              <a:gd name="connsiteY7" fmla="*/ 46217 h 183872"/>
              <a:gd name="connsiteX8" fmla="*/ 185979 w 480754"/>
              <a:gd name="connsiteY8" fmla="*/ 179 h 183872"/>
              <a:gd name="connsiteX9" fmla="*/ 182804 w 480754"/>
              <a:gd name="connsiteY9" fmla="*/ 65267 h 183872"/>
              <a:gd name="connsiteX10" fmla="*/ 197091 w 480754"/>
              <a:gd name="connsiteY10" fmla="*/ 65267 h 183872"/>
              <a:gd name="connsiteX11" fmla="*/ 192329 w 480754"/>
              <a:gd name="connsiteY11" fmla="*/ 3354 h 183872"/>
              <a:gd name="connsiteX12" fmla="*/ 227254 w 480754"/>
              <a:gd name="connsiteY12" fmla="*/ 58917 h 183872"/>
              <a:gd name="connsiteX13" fmla="*/ 268529 w 480754"/>
              <a:gd name="connsiteY13" fmla="*/ 3354 h 183872"/>
              <a:gd name="connsiteX14" fmla="*/ 257416 w 480754"/>
              <a:gd name="connsiteY14" fmla="*/ 81142 h 183872"/>
              <a:gd name="connsiteX15" fmla="*/ 330441 w 480754"/>
              <a:gd name="connsiteY15" fmla="*/ 3354 h 183872"/>
              <a:gd name="connsiteX16" fmla="*/ 301866 w 480754"/>
              <a:gd name="connsiteY16" fmla="*/ 60504 h 183872"/>
              <a:gd name="connsiteX17" fmla="*/ 290754 w 480754"/>
              <a:gd name="connsiteY17" fmla="*/ 84317 h 183872"/>
              <a:gd name="connsiteX18" fmla="*/ 328854 w 480754"/>
              <a:gd name="connsiteY18" fmla="*/ 92254 h 183872"/>
              <a:gd name="connsiteX19" fmla="*/ 341554 w 480754"/>
              <a:gd name="connsiteY19" fmla="*/ 55742 h 183872"/>
              <a:gd name="connsiteX20" fmla="*/ 366954 w 480754"/>
              <a:gd name="connsiteY20" fmla="*/ 31929 h 183872"/>
              <a:gd name="connsiteX21" fmla="*/ 349491 w 480754"/>
              <a:gd name="connsiteY21" fmla="*/ 85904 h 183872"/>
              <a:gd name="connsiteX22" fmla="*/ 352666 w 480754"/>
              <a:gd name="connsiteY22" fmla="*/ 120829 h 183872"/>
              <a:gd name="connsiteX23" fmla="*/ 417754 w 480754"/>
              <a:gd name="connsiteY23" fmla="*/ 70029 h 183872"/>
              <a:gd name="connsiteX24" fmla="*/ 382829 w 480754"/>
              <a:gd name="connsiteY24" fmla="*/ 108129 h 183872"/>
              <a:gd name="connsiteX25" fmla="*/ 422516 w 480754"/>
              <a:gd name="connsiteY25" fmla="*/ 154167 h 183872"/>
              <a:gd name="connsiteX26" fmla="*/ 479666 w 480754"/>
              <a:gd name="connsiteY26" fmla="*/ 182742 h 183872"/>
              <a:gd name="connsiteX27" fmla="*/ 452679 w 480754"/>
              <a:gd name="connsiteY27" fmla="*/ 177979 h 183872"/>
              <a:gd name="connsiteX28" fmla="*/ 365366 w 480754"/>
              <a:gd name="connsiteY28" fmla="*/ 176392 h 183872"/>
              <a:gd name="connsiteX29" fmla="*/ 322504 w 480754"/>
              <a:gd name="connsiteY29" fmla="*/ 146229 h 183872"/>
              <a:gd name="connsiteX30" fmla="*/ 282816 w 480754"/>
              <a:gd name="connsiteY30" fmla="*/ 101779 h 183872"/>
              <a:gd name="connsiteX31" fmla="*/ 238366 w 480754"/>
              <a:gd name="connsiteY31" fmla="*/ 89079 h 183872"/>
              <a:gd name="connsiteX32" fmla="*/ 293929 w 480754"/>
              <a:gd name="connsiteY32" fmla="*/ 122417 h 183872"/>
              <a:gd name="connsiteX33" fmla="*/ 224079 w 480754"/>
              <a:gd name="connsiteY33" fmla="*/ 87492 h 183872"/>
              <a:gd name="connsiteX34" fmla="*/ 171691 w 480754"/>
              <a:gd name="connsiteY34" fmla="*/ 84317 h 183872"/>
              <a:gd name="connsiteX35" fmla="*/ 97079 w 480754"/>
              <a:gd name="connsiteY35" fmla="*/ 100192 h 183872"/>
              <a:gd name="connsiteX36" fmla="*/ 241 w 480754"/>
              <a:gd name="connsiteY36" fmla="*/ 139879 h 183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80754" h="183872">
                <a:moveTo>
                  <a:pt x="241" y="139879"/>
                </a:moveTo>
                <a:cubicBezTo>
                  <a:pt x="-4257" y="138556"/>
                  <a:pt x="55274" y="113156"/>
                  <a:pt x="70091" y="92254"/>
                </a:cubicBezTo>
                <a:cubicBezTo>
                  <a:pt x="84908" y="71352"/>
                  <a:pt x="84643" y="19230"/>
                  <a:pt x="89141" y="14467"/>
                </a:cubicBezTo>
                <a:cubicBezTo>
                  <a:pt x="93639" y="9704"/>
                  <a:pt x="91787" y="56006"/>
                  <a:pt x="97079" y="63679"/>
                </a:cubicBezTo>
                <a:cubicBezTo>
                  <a:pt x="102371" y="71352"/>
                  <a:pt x="113218" y="70823"/>
                  <a:pt x="120891" y="60504"/>
                </a:cubicBezTo>
                <a:cubicBezTo>
                  <a:pt x="128564" y="50185"/>
                  <a:pt x="139147" y="2561"/>
                  <a:pt x="143116" y="1767"/>
                </a:cubicBezTo>
                <a:cubicBezTo>
                  <a:pt x="147085" y="973"/>
                  <a:pt x="140471" y="48334"/>
                  <a:pt x="144704" y="55742"/>
                </a:cubicBezTo>
                <a:cubicBezTo>
                  <a:pt x="148937" y="63150"/>
                  <a:pt x="161637" y="55477"/>
                  <a:pt x="168516" y="46217"/>
                </a:cubicBezTo>
                <a:cubicBezTo>
                  <a:pt x="175395" y="36957"/>
                  <a:pt x="183598" y="-2996"/>
                  <a:pt x="185979" y="179"/>
                </a:cubicBezTo>
                <a:cubicBezTo>
                  <a:pt x="188360" y="3354"/>
                  <a:pt x="180952" y="54419"/>
                  <a:pt x="182804" y="65267"/>
                </a:cubicBezTo>
                <a:cubicBezTo>
                  <a:pt x="184656" y="76115"/>
                  <a:pt x="195504" y="75586"/>
                  <a:pt x="197091" y="65267"/>
                </a:cubicBezTo>
                <a:cubicBezTo>
                  <a:pt x="198679" y="54948"/>
                  <a:pt x="187302" y="4412"/>
                  <a:pt x="192329" y="3354"/>
                </a:cubicBezTo>
                <a:cubicBezTo>
                  <a:pt x="197356" y="2296"/>
                  <a:pt x="214554" y="58917"/>
                  <a:pt x="227254" y="58917"/>
                </a:cubicBezTo>
                <a:cubicBezTo>
                  <a:pt x="239954" y="58917"/>
                  <a:pt x="263502" y="-350"/>
                  <a:pt x="268529" y="3354"/>
                </a:cubicBezTo>
                <a:cubicBezTo>
                  <a:pt x="273556" y="7058"/>
                  <a:pt x="247097" y="81142"/>
                  <a:pt x="257416" y="81142"/>
                </a:cubicBezTo>
                <a:cubicBezTo>
                  <a:pt x="267735" y="81142"/>
                  <a:pt x="323033" y="6794"/>
                  <a:pt x="330441" y="3354"/>
                </a:cubicBezTo>
                <a:cubicBezTo>
                  <a:pt x="337849" y="-86"/>
                  <a:pt x="308481" y="47010"/>
                  <a:pt x="301866" y="60504"/>
                </a:cubicBezTo>
                <a:cubicBezTo>
                  <a:pt x="295252" y="73998"/>
                  <a:pt x="286256" y="79025"/>
                  <a:pt x="290754" y="84317"/>
                </a:cubicBezTo>
                <a:cubicBezTo>
                  <a:pt x="295252" y="89609"/>
                  <a:pt x="320387" y="97017"/>
                  <a:pt x="328854" y="92254"/>
                </a:cubicBezTo>
                <a:cubicBezTo>
                  <a:pt x="337321" y="87491"/>
                  <a:pt x="335204" y="65796"/>
                  <a:pt x="341554" y="55742"/>
                </a:cubicBezTo>
                <a:cubicBezTo>
                  <a:pt x="347904" y="45688"/>
                  <a:pt x="365631" y="26902"/>
                  <a:pt x="366954" y="31929"/>
                </a:cubicBezTo>
                <a:cubicBezTo>
                  <a:pt x="368277" y="36956"/>
                  <a:pt x="351872" y="71087"/>
                  <a:pt x="349491" y="85904"/>
                </a:cubicBezTo>
                <a:cubicBezTo>
                  <a:pt x="347110" y="100721"/>
                  <a:pt x="341289" y="123475"/>
                  <a:pt x="352666" y="120829"/>
                </a:cubicBezTo>
                <a:cubicBezTo>
                  <a:pt x="364043" y="118183"/>
                  <a:pt x="412727" y="72146"/>
                  <a:pt x="417754" y="70029"/>
                </a:cubicBezTo>
                <a:cubicBezTo>
                  <a:pt x="422781" y="67912"/>
                  <a:pt x="382035" y="94106"/>
                  <a:pt x="382829" y="108129"/>
                </a:cubicBezTo>
                <a:cubicBezTo>
                  <a:pt x="383623" y="122152"/>
                  <a:pt x="406377" y="141732"/>
                  <a:pt x="422516" y="154167"/>
                </a:cubicBezTo>
                <a:cubicBezTo>
                  <a:pt x="438655" y="166602"/>
                  <a:pt x="474639" y="178773"/>
                  <a:pt x="479666" y="182742"/>
                </a:cubicBezTo>
                <a:cubicBezTo>
                  <a:pt x="484693" y="186711"/>
                  <a:pt x="471729" y="179037"/>
                  <a:pt x="452679" y="177979"/>
                </a:cubicBezTo>
                <a:cubicBezTo>
                  <a:pt x="433629" y="176921"/>
                  <a:pt x="387062" y="181684"/>
                  <a:pt x="365366" y="176392"/>
                </a:cubicBezTo>
                <a:cubicBezTo>
                  <a:pt x="343670" y="171100"/>
                  <a:pt x="336262" y="158664"/>
                  <a:pt x="322504" y="146229"/>
                </a:cubicBezTo>
                <a:cubicBezTo>
                  <a:pt x="308746" y="133794"/>
                  <a:pt x="296839" y="111304"/>
                  <a:pt x="282816" y="101779"/>
                </a:cubicBezTo>
                <a:cubicBezTo>
                  <a:pt x="268793" y="92254"/>
                  <a:pt x="236514" y="85639"/>
                  <a:pt x="238366" y="89079"/>
                </a:cubicBezTo>
                <a:cubicBezTo>
                  <a:pt x="240218" y="92519"/>
                  <a:pt x="296310" y="122681"/>
                  <a:pt x="293929" y="122417"/>
                </a:cubicBezTo>
                <a:cubicBezTo>
                  <a:pt x="291548" y="122153"/>
                  <a:pt x="244452" y="93842"/>
                  <a:pt x="224079" y="87492"/>
                </a:cubicBezTo>
                <a:cubicBezTo>
                  <a:pt x="203706" y="81142"/>
                  <a:pt x="192858" y="82200"/>
                  <a:pt x="171691" y="84317"/>
                </a:cubicBezTo>
                <a:cubicBezTo>
                  <a:pt x="150524" y="86434"/>
                  <a:pt x="124067" y="89873"/>
                  <a:pt x="97079" y="100192"/>
                </a:cubicBezTo>
                <a:cubicBezTo>
                  <a:pt x="70091" y="110511"/>
                  <a:pt x="4739" y="141202"/>
                  <a:pt x="241" y="1398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E7BF6C34-F87C-40B3-8C73-F938D0915F8C}"/>
              </a:ext>
            </a:extLst>
          </p:cNvPr>
          <p:cNvSpPr/>
          <p:nvPr/>
        </p:nvSpPr>
        <p:spPr>
          <a:xfrm>
            <a:off x="5123303" y="4719932"/>
            <a:ext cx="356986" cy="91784"/>
          </a:xfrm>
          <a:custGeom>
            <a:avLst/>
            <a:gdLst>
              <a:gd name="connsiteX0" fmla="*/ 1147 w 356986"/>
              <a:gd name="connsiteY0" fmla="*/ 91781 h 91784"/>
              <a:gd name="connsiteX1" fmla="*/ 80522 w 356986"/>
              <a:gd name="connsiteY1" fmla="*/ 26693 h 91784"/>
              <a:gd name="connsiteX2" fmla="*/ 186885 w 356986"/>
              <a:gd name="connsiteY2" fmla="*/ 6056 h 91784"/>
              <a:gd name="connsiteX3" fmla="*/ 266260 w 356986"/>
              <a:gd name="connsiteY3" fmla="*/ 2881 h 91784"/>
              <a:gd name="connsiteX4" fmla="*/ 356747 w 356986"/>
              <a:gd name="connsiteY4" fmla="*/ 44156 h 91784"/>
              <a:gd name="connsiteX5" fmla="*/ 290072 w 356986"/>
              <a:gd name="connsiteY5" fmla="*/ 26693 h 91784"/>
              <a:gd name="connsiteX6" fmla="*/ 210697 w 356986"/>
              <a:gd name="connsiteY6" fmla="*/ 18756 h 91784"/>
              <a:gd name="connsiteX7" fmla="*/ 140847 w 356986"/>
              <a:gd name="connsiteY7" fmla="*/ 29868 h 91784"/>
              <a:gd name="connsiteX8" fmla="*/ 1147 w 356986"/>
              <a:gd name="connsiteY8" fmla="*/ 91781 h 91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6986" h="91784">
                <a:moveTo>
                  <a:pt x="1147" y="91781"/>
                </a:moveTo>
                <a:cubicBezTo>
                  <a:pt x="-8907" y="91252"/>
                  <a:pt x="49566" y="40980"/>
                  <a:pt x="80522" y="26693"/>
                </a:cubicBezTo>
                <a:cubicBezTo>
                  <a:pt x="111478" y="12405"/>
                  <a:pt x="155929" y="10025"/>
                  <a:pt x="186885" y="6056"/>
                </a:cubicBezTo>
                <a:cubicBezTo>
                  <a:pt x="217841" y="2087"/>
                  <a:pt x="237950" y="-3469"/>
                  <a:pt x="266260" y="2881"/>
                </a:cubicBezTo>
                <a:cubicBezTo>
                  <a:pt x="294570" y="9231"/>
                  <a:pt x="352778" y="40187"/>
                  <a:pt x="356747" y="44156"/>
                </a:cubicBezTo>
                <a:cubicBezTo>
                  <a:pt x="360716" y="48125"/>
                  <a:pt x="314414" y="30926"/>
                  <a:pt x="290072" y="26693"/>
                </a:cubicBezTo>
                <a:cubicBezTo>
                  <a:pt x="265730" y="22460"/>
                  <a:pt x="235568" y="18227"/>
                  <a:pt x="210697" y="18756"/>
                </a:cubicBezTo>
                <a:cubicBezTo>
                  <a:pt x="185826" y="19285"/>
                  <a:pt x="171274" y="20872"/>
                  <a:pt x="140847" y="29868"/>
                </a:cubicBezTo>
                <a:cubicBezTo>
                  <a:pt x="110420" y="38864"/>
                  <a:pt x="11201" y="92310"/>
                  <a:pt x="1147" y="917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158E1240-BB05-4928-B690-98CF36058F25}"/>
              </a:ext>
            </a:extLst>
          </p:cNvPr>
          <p:cNvSpPr/>
          <p:nvPr/>
        </p:nvSpPr>
        <p:spPr>
          <a:xfrm>
            <a:off x="5092262" y="4835151"/>
            <a:ext cx="428987" cy="99553"/>
          </a:xfrm>
          <a:custGeom>
            <a:avLst/>
            <a:gdLst>
              <a:gd name="connsiteX0" fmla="*/ 438 w 428987"/>
              <a:gd name="connsiteY0" fmla="*/ 73399 h 99553"/>
              <a:gd name="connsiteX1" fmla="*/ 151251 w 428987"/>
              <a:gd name="connsiteY1" fmla="*/ 89274 h 99553"/>
              <a:gd name="connsiteX2" fmla="*/ 297301 w 428987"/>
              <a:gd name="connsiteY2" fmla="*/ 97212 h 99553"/>
              <a:gd name="connsiteX3" fmla="*/ 414776 w 428987"/>
              <a:gd name="connsiteY3" fmla="*/ 46412 h 99553"/>
              <a:gd name="connsiteX4" fmla="*/ 425888 w 428987"/>
              <a:gd name="connsiteY4" fmla="*/ 374 h 99553"/>
              <a:gd name="connsiteX5" fmla="*/ 405251 w 428987"/>
              <a:gd name="connsiteY5" fmla="*/ 25774 h 99553"/>
              <a:gd name="connsiteX6" fmla="*/ 392551 w 428987"/>
              <a:gd name="connsiteY6" fmla="*/ 46412 h 99553"/>
              <a:gd name="connsiteX7" fmla="*/ 321113 w 428987"/>
              <a:gd name="connsiteY7" fmla="*/ 82924 h 99553"/>
              <a:gd name="connsiteX8" fmla="*/ 283013 w 428987"/>
              <a:gd name="connsiteY8" fmla="*/ 89274 h 99553"/>
              <a:gd name="connsiteX9" fmla="*/ 168713 w 428987"/>
              <a:gd name="connsiteY9" fmla="*/ 92449 h 99553"/>
              <a:gd name="connsiteX10" fmla="*/ 117913 w 428987"/>
              <a:gd name="connsiteY10" fmla="*/ 73399 h 99553"/>
              <a:gd name="connsiteX11" fmla="*/ 105213 w 428987"/>
              <a:gd name="connsiteY11" fmla="*/ 65462 h 99553"/>
              <a:gd name="connsiteX12" fmla="*/ 438 w 428987"/>
              <a:gd name="connsiteY12" fmla="*/ 73399 h 99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8987" h="99553">
                <a:moveTo>
                  <a:pt x="438" y="73399"/>
                </a:moveTo>
                <a:cubicBezTo>
                  <a:pt x="8111" y="77368"/>
                  <a:pt x="101774" y="85305"/>
                  <a:pt x="151251" y="89274"/>
                </a:cubicBezTo>
                <a:cubicBezTo>
                  <a:pt x="200728" y="93243"/>
                  <a:pt x="253380" y="104356"/>
                  <a:pt x="297301" y="97212"/>
                </a:cubicBezTo>
                <a:cubicBezTo>
                  <a:pt x="341222" y="90068"/>
                  <a:pt x="393345" y="62552"/>
                  <a:pt x="414776" y="46412"/>
                </a:cubicBezTo>
                <a:cubicBezTo>
                  <a:pt x="436207" y="30272"/>
                  <a:pt x="427476" y="3814"/>
                  <a:pt x="425888" y="374"/>
                </a:cubicBezTo>
                <a:cubicBezTo>
                  <a:pt x="424301" y="-3066"/>
                  <a:pt x="410807" y="18101"/>
                  <a:pt x="405251" y="25774"/>
                </a:cubicBezTo>
                <a:cubicBezTo>
                  <a:pt x="399695" y="33447"/>
                  <a:pt x="406574" y="36887"/>
                  <a:pt x="392551" y="46412"/>
                </a:cubicBezTo>
                <a:cubicBezTo>
                  <a:pt x="378528" y="55937"/>
                  <a:pt x="339369" y="75780"/>
                  <a:pt x="321113" y="82924"/>
                </a:cubicBezTo>
                <a:cubicBezTo>
                  <a:pt x="302857" y="90068"/>
                  <a:pt x="308413" y="87687"/>
                  <a:pt x="283013" y="89274"/>
                </a:cubicBezTo>
                <a:cubicBezTo>
                  <a:pt x="257613" y="90862"/>
                  <a:pt x="196230" y="95095"/>
                  <a:pt x="168713" y="92449"/>
                </a:cubicBezTo>
                <a:cubicBezTo>
                  <a:pt x="141196" y="89803"/>
                  <a:pt x="128496" y="77897"/>
                  <a:pt x="117913" y="73399"/>
                </a:cubicBezTo>
                <a:cubicBezTo>
                  <a:pt x="107330" y="68901"/>
                  <a:pt x="122411" y="67049"/>
                  <a:pt x="105213" y="65462"/>
                </a:cubicBezTo>
                <a:cubicBezTo>
                  <a:pt x="88015" y="63874"/>
                  <a:pt x="-7235" y="69430"/>
                  <a:pt x="438" y="733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8A72A735-08EB-47F9-A737-3222239C3F7B}"/>
              </a:ext>
            </a:extLst>
          </p:cNvPr>
          <p:cNvSpPr/>
          <p:nvPr/>
        </p:nvSpPr>
        <p:spPr>
          <a:xfrm>
            <a:off x="5206596" y="4908459"/>
            <a:ext cx="421883" cy="37385"/>
          </a:xfrm>
          <a:custGeom>
            <a:avLst/>
            <a:gdLst>
              <a:gd name="connsiteX0" fmla="*/ 404 w 421883"/>
              <a:gd name="connsiteY0" fmla="*/ 25491 h 37385"/>
              <a:gd name="connsiteX1" fmla="*/ 206779 w 421883"/>
              <a:gd name="connsiteY1" fmla="*/ 36604 h 37385"/>
              <a:gd name="connsiteX2" fmla="*/ 333779 w 421883"/>
              <a:gd name="connsiteY2" fmla="*/ 91 h 37385"/>
              <a:gd name="connsiteX3" fmla="*/ 421092 w 421883"/>
              <a:gd name="connsiteY3" fmla="*/ 25491 h 37385"/>
              <a:gd name="connsiteX4" fmla="*/ 370292 w 421883"/>
              <a:gd name="connsiteY4" fmla="*/ 3266 h 37385"/>
              <a:gd name="connsiteX5" fmla="*/ 260754 w 421883"/>
              <a:gd name="connsiteY5" fmla="*/ 33429 h 37385"/>
              <a:gd name="connsiteX6" fmla="*/ 181379 w 421883"/>
              <a:gd name="connsiteY6" fmla="*/ 33429 h 37385"/>
              <a:gd name="connsiteX7" fmla="*/ 154392 w 421883"/>
              <a:gd name="connsiteY7" fmla="*/ 30254 h 37385"/>
              <a:gd name="connsiteX8" fmla="*/ 404 w 421883"/>
              <a:gd name="connsiteY8" fmla="*/ 25491 h 37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883" h="37385">
                <a:moveTo>
                  <a:pt x="404" y="25491"/>
                </a:moveTo>
                <a:cubicBezTo>
                  <a:pt x="9135" y="26549"/>
                  <a:pt x="151216" y="40837"/>
                  <a:pt x="206779" y="36604"/>
                </a:cubicBezTo>
                <a:cubicBezTo>
                  <a:pt x="262342" y="32371"/>
                  <a:pt x="298060" y="1943"/>
                  <a:pt x="333779" y="91"/>
                </a:cubicBezTo>
                <a:cubicBezTo>
                  <a:pt x="369498" y="-1761"/>
                  <a:pt x="415007" y="24962"/>
                  <a:pt x="421092" y="25491"/>
                </a:cubicBezTo>
                <a:cubicBezTo>
                  <a:pt x="427177" y="26020"/>
                  <a:pt x="397015" y="1943"/>
                  <a:pt x="370292" y="3266"/>
                </a:cubicBezTo>
                <a:cubicBezTo>
                  <a:pt x="343569" y="4589"/>
                  <a:pt x="292239" y="28402"/>
                  <a:pt x="260754" y="33429"/>
                </a:cubicBezTo>
                <a:cubicBezTo>
                  <a:pt x="229269" y="38456"/>
                  <a:pt x="199106" y="33958"/>
                  <a:pt x="181379" y="33429"/>
                </a:cubicBezTo>
                <a:cubicBezTo>
                  <a:pt x="163652" y="32900"/>
                  <a:pt x="181909" y="30783"/>
                  <a:pt x="154392" y="30254"/>
                </a:cubicBezTo>
                <a:cubicBezTo>
                  <a:pt x="126875" y="29725"/>
                  <a:pt x="-8327" y="24433"/>
                  <a:pt x="404" y="254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9CF63627-954E-41FE-9322-5E1975692A1E}"/>
              </a:ext>
            </a:extLst>
          </p:cNvPr>
          <p:cNvSpPr/>
          <p:nvPr/>
        </p:nvSpPr>
        <p:spPr>
          <a:xfrm>
            <a:off x="5440101" y="4841353"/>
            <a:ext cx="248218" cy="103711"/>
          </a:xfrm>
          <a:custGeom>
            <a:avLst/>
            <a:gdLst>
              <a:gd name="connsiteX0" fmla="*/ 78049 w 248218"/>
              <a:gd name="connsiteY0" fmla="*/ 6872 h 103711"/>
              <a:gd name="connsiteX1" fmla="*/ 154249 w 248218"/>
              <a:gd name="connsiteY1" fmla="*/ 5285 h 103711"/>
              <a:gd name="connsiteX2" fmla="*/ 247912 w 248218"/>
              <a:gd name="connsiteY2" fmla="*/ 30685 h 103711"/>
              <a:gd name="connsiteX3" fmla="*/ 182824 w 248218"/>
              <a:gd name="connsiteY3" fmla="*/ 14810 h 103711"/>
              <a:gd name="connsiteX4" fmla="*/ 141549 w 248218"/>
              <a:gd name="connsiteY4" fmla="*/ 33860 h 103711"/>
              <a:gd name="connsiteX5" fmla="*/ 155837 w 248218"/>
              <a:gd name="connsiteY5" fmla="*/ 38622 h 103711"/>
              <a:gd name="connsiteX6" fmla="*/ 117737 w 248218"/>
              <a:gd name="connsiteY6" fmla="*/ 54497 h 103711"/>
              <a:gd name="connsiteX7" fmla="*/ 149487 w 248218"/>
              <a:gd name="connsiteY7" fmla="*/ 48147 h 103711"/>
              <a:gd name="connsiteX8" fmla="*/ 195524 w 248218"/>
              <a:gd name="connsiteY8" fmla="*/ 75135 h 103711"/>
              <a:gd name="connsiteX9" fmla="*/ 147899 w 248218"/>
              <a:gd name="connsiteY9" fmla="*/ 62435 h 103711"/>
              <a:gd name="connsiteX10" fmla="*/ 262 w 248218"/>
              <a:gd name="connsiteY10" fmla="*/ 103710 h 103711"/>
              <a:gd name="connsiteX11" fmla="*/ 109799 w 248218"/>
              <a:gd name="connsiteY11" fmla="*/ 60847 h 103711"/>
              <a:gd name="connsiteX12" fmla="*/ 28837 w 248218"/>
              <a:gd name="connsiteY12" fmla="*/ 76722 h 103711"/>
              <a:gd name="connsiteX13" fmla="*/ 78049 w 248218"/>
              <a:gd name="connsiteY13" fmla="*/ 6872 h 103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8218" h="103711">
                <a:moveTo>
                  <a:pt x="78049" y="6872"/>
                </a:moveTo>
                <a:cubicBezTo>
                  <a:pt x="98951" y="-5034"/>
                  <a:pt x="125939" y="1316"/>
                  <a:pt x="154249" y="5285"/>
                </a:cubicBezTo>
                <a:cubicBezTo>
                  <a:pt x="182559" y="9254"/>
                  <a:pt x="243150" y="29098"/>
                  <a:pt x="247912" y="30685"/>
                </a:cubicBezTo>
                <a:cubicBezTo>
                  <a:pt x="252674" y="32272"/>
                  <a:pt x="200551" y="14281"/>
                  <a:pt x="182824" y="14810"/>
                </a:cubicBezTo>
                <a:cubicBezTo>
                  <a:pt x="165097" y="15339"/>
                  <a:pt x="146047" y="29891"/>
                  <a:pt x="141549" y="33860"/>
                </a:cubicBezTo>
                <a:cubicBezTo>
                  <a:pt x="137051" y="37829"/>
                  <a:pt x="159806" y="35183"/>
                  <a:pt x="155837" y="38622"/>
                </a:cubicBezTo>
                <a:cubicBezTo>
                  <a:pt x="151868" y="42061"/>
                  <a:pt x="118795" y="52909"/>
                  <a:pt x="117737" y="54497"/>
                </a:cubicBezTo>
                <a:cubicBezTo>
                  <a:pt x="116679" y="56085"/>
                  <a:pt x="136523" y="44707"/>
                  <a:pt x="149487" y="48147"/>
                </a:cubicBezTo>
                <a:cubicBezTo>
                  <a:pt x="162451" y="51587"/>
                  <a:pt x="195789" y="72754"/>
                  <a:pt x="195524" y="75135"/>
                </a:cubicBezTo>
                <a:cubicBezTo>
                  <a:pt x="195259" y="77516"/>
                  <a:pt x="180443" y="57673"/>
                  <a:pt x="147899" y="62435"/>
                </a:cubicBezTo>
                <a:cubicBezTo>
                  <a:pt x="115355" y="67197"/>
                  <a:pt x="6612" y="103975"/>
                  <a:pt x="262" y="103710"/>
                </a:cubicBezTo>
                <a:cubicBezTo>
                  <a:pt x="-6088" y="103445"/>
                  <a:pt x="105036" y="65345"/>
                  <a:pt x="109799" y="60847"/>
                </a:cubicBezTo>
                <a:cubicBezTo>
                  <a:pt x="114562" y="56349"/>
                  <a:pt x="33070" y="78574"/>
                  <a:pt x="28837" y="76722"/>
                </a:cubicBezTo>
                <a:cubicBezTo>
                  <a:pt x="24604" y="74870"/>
                  <a:pt x="57147" y="18778"/>
                  <a:pt x="78049" y="68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C42FE2D7-91B5-4306-B73A-0777E43583F7}"/>
              </a:ext>
            </a:extLst>
          </p:cNvPr>
          <p:cNvSpPr/>
          <p:nvPr/>
        </p:nvSpPr>
        <p:spPr>
          <a:xfrm>
            <a:off x="5211281" y="4932354"/>
            <a:ext cx="274761" cy="26996"/>
          </a:xfrm>
          <a:custGeom>
            <a:avLst/>
            <a:gdLst>
              <a:gd name="connsiteX0" fmla="*/ 2069 w 274761"/>
              <a:gd name="connsiteY0" fmla="*/ 9 h 26996"/>
              <a:gd name="connsiteX1" fmla="*/ 105257 w 274761"/>
              <a:gd name="connsiteY1" fmla="*/ 23821 h 26996"/>
              <a:gd name="connsiteX2" fmla="*/ 271944 w 274761"/>
              <a:gd name="connsiteY2" fmla="*/ 9534 h 26996"/>
              <a:gd name="connsiteX3" fmla="*/ 197332 w 274761"/>
              <a:gd name="connsiteY3" fmla="*/ 26996 h 26996"/>
              <a:gd name="connsiteX4" fmla="*/ 2069 w 274761"/>
              <a:gd name="connsiteY4" fmla="*/ 9 h 26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761" h="26996">
                <a:moveTo>
                  <a:pt x="2069" y="9"/>
                </a:moveTo>
                <a:cubicBezTo>
                  <a:pt x="-13277" y="-520"/>
                  <a:pt x="60278" y="22234"/>
                  <a:pt x="105257" y="23821"/>
                </a:cubicBezTo>
                <a:cubicBezTo>
                  <a:pt x="150236" y="25408"/>
                  <a:pt x="256598" y="9005"/>
                  <a:pt x="271944" y="9534"/>
                </a:cubicBezTo>
                <a:cubicBezTo>
                  <a:pt x="287290" y="10063"/>
                  <a:pt x="236755" y="26996"/>
                  <a:pt x="197332" y="26996"/>
                </a:cubicBezTo>
                <a:cubicBezTo>
                  <a:pt x="157909" y="26996"/>
                  <a:pt x="17415" y="538"/>
                  <a:pt x="2069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4059EB46-CBE1-4266-8DDF-A00CAF770C40}"/>
              </a:ext>
            </a:extLst>
          </p:cNvPr>
          <p:cNvSpPr/>
          <p:nvPr/>
        </p:nvSpPr>
        <p:spPr>
          <a:xfrm>
            <a:off x="5191062" y="4927502"/>
            <a:ext cx="385836" cy="65937"/>
          </a:xfrm>
          <a:custGeom>
            <a:avLst/>
            <a:gdLst>
              <a:gd name="connsiteX0" fmla="*/ 63 w 385836"/>
              <a:gd name="connsiteY0" fmla="*/ 17561 h 65937"/>
              <a:gd name="connsiteX1" fmla="*/ 160401 w 385836"/>
              <a:gd name="connsiteY1" fmla="*/ 57248 h 65937"/>
              <a:gd name="connsiteX2" fmla="*/ 285813 w 385836"/>
              <a:gd name="connsiteY2" fmla="*/ 65186 h 65937"/>
              <a:gd name="connsiteX3" fmla="*/ 263588 w 385836"/>
              <a:gd name="connsiteY3" fmla="*/ 62011 h 65937"/>
              <a:gd name="connsiteX4" fmla="*/ 285813 w 385836"/>
              <a:gd name="connsiteY4" fmla="*/ 33436 h 65937"/>
              <a:gd name="connsiteX5" fmla="*/ 385826 w 385836"/>
              <a:gd name="connsiteY5" fmla="*/ 98 h 65937"/>
              <a:gd name="connsiteX6" fmla="*/ 279463 w 385836"/>
              <a:gd name="connsiteY6" fmla="*/ 44548 h 65937"/>
              <a:gd name="connsiteX7" fmla="*/ 242951 w 385836"/>
              <a:gd name="connsiteY7" fmla="*/ 52486 h 65937"/>
              <a:gd name="connsiteX8" fmla="*/ 179451 w 385836"/>
              <a:gd name="connsiteY8" fmla="*/ 50898 h 65937"/>
              <a:gd name="connsiteX9" fmla="*/ 63 w 385836"/>
              <a:gd name="connsiteY9" fmla="*/ 17561 h 65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836" h="65937">
                <a:moveTo>
                  <a:pt x="63" y="17561"/>
                </a:moveTo>
                <a:cubicBezTo>
                  <a:pt x="-3112" y="18619"/>
                  <a:pt x="112776" y="49311"/>
                  <a:pt x="160401" y="57248"/>
                </a:cubicBezTo>
                <a:cubicBezTo>
                  <a:pt x="208026" y="65185"/>
                  <a:pt x="268615" y="64392"/>
                  <a:pt x="285813" y="65186"/>
                </a:cubicBezTo>
                <a:cubicBezTo>
                  <a:pt x="303011" y="65980"/>
                  <a:pt x="263588" y="67303"/>
                  <a:pt x="263588" y="62011"/>
                </a:cubicBezTo>
                <a:cubicBezTo>
                  <a:pt x="263588" y="56719"/>
                  <a:pt x="265440" y="43755"/>
                  <a:pt x="285813" y="33436"/>
                </a:cubicBezTo>
                <a:cubicBezTo>
                  <a:pt x="306186" y="23117"/>
                  <a:pt x="386884" y="-1754"/>
                  <a:pt x="385826" y="98"/>
                </a:cubicBezTo>
                <a:cubicBezTo>
                  <a:pt x="384768" y="1950"/>
                  <a:pt x="303275" y="35817"/>
                  <a:pt x="279463" y="44548"/>
                </a:cubicBezTo>
                <a:cubicBezTo>
                  <a:pt x="255651" y="53279"/>
                  <a:pt x="259620" y="51428"/>
                  <a:pt x="242951" y="52486"/>
                </a:cubicBezTo>
                <a:cubicBezTo>
                  <a:pt x="226282" y="53544"/>
                  <a:pt x="217551" y="54602"/>
                  <a:pt x="179451" y="50898"/>
                </a:cubicBezTo>
                <a:cubicBezTo>
                  <a:pt x="141351" y="47194"/>
                  <a:pt x="3238" y="16503"/>
                  <a:pt x="63" y="175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09CC370E-F9B8-4C1A-A7C4-82039B899C13}"/>
              </a:ext>
            </a:extLst>
          </p:cNvPr>
          <p:cNvSpPr/>
          <p:nvPr/>
        </p:nvSpPr>
        <p:spPr>
          <a:xfrm>
            <a:off x="5422689" y="4673542"/>
            <a:ext cx="168363" cy="100129"/>
          </a:xfrm>
          <a:custGeom>
            <a:avLst/>
            <a:gdLst>
              <a:gd name="connsiteX0" fmla="*/ 211 w 168363"/>
              <a:gd name="connsiteY0" fmla="*/ 58 h 100129"/>
              <a:gd name="connsiteX1" fmla="*/ 136736 w 168363"/>
              <a:gd name="connsiteY1" fmla="*/ 54033 h 100129"/>
              <a:gd name="connsiteX2" fmla="*/ 166899 w 168363"/>
              <a:gd name="connsiteY2" fmla="*/ 100071 h 100129"/>
              <a:gd name="connsiteX3" fmla="*/ 106574 w 168363"/>
              <a:gd name="connsiteY3" fmla="*/ 44508 h 100129"/>
              <a:gd name="connsiteX4" fmla="*/ 211 w 168363"/>
              <a:gd name="connsiteY4" fmla="*/ 58 h 100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63" h="100129">
                <a:moveTo>
                  <a:pt x="211" y="58"/>
                </a:moveTo>
                <a:cubicBezTo>
                  <a:pt x="5238" y="1645"/>
                  <a:pt x="108955" y="37364"/>
                  <a:pt x="136736" y="54033"/>
                </a:cubicBezTo>
                <a:cubicBezTo>
                  <a:pt x="164517" y="70702"/>
                  <a:pt x="171926" y="101658"/>
                  <a:pt x="166899" y="100071"/>
                </a:cubicBezTo>
                <a:cubicBezTo>
                  <a:pt x="161872" y="98484"/>
                  <a:pt x="131974" y="59325"/>
                  <a:pt x="106574" y="44508"/>
                </a:cubicBezTo>
                <a:cubicBezTo>
                  <a:pt x="81174" y="29691"/>
                  <a:pt x="-4816" y="-1529"/>
                  <a:pt x="211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8B67AD1C-95F0-42F5-89C3-5DCD8D705886}"/>
              </a:ext>
            </a:extLst>
          </p:cNvPr>
          <p:cNvSpPr/>
          <p:nvPr/>
        </p:nvSpPr>
        <p:spPr>
          <a:xfrm>
            <a:off x="5459413" y="4725954"/>
            <a:ext cx="171452" cy="85837"/>
          </a:xfrm>
          <a:custGeom>
            <a:avLst/>
            <a:gdLst>
              <a:gd name="connsiteX0" fmla="*/ 0 w 171452"/>
              <a:gd name="connsiteY0" fmla="*/ 34 h 85837"/>
              <a:gd name="connsiteX1" fmla="*/ 120650 w 171452"/>
              <a:gd name="connsiteY1" fmla="*/ 57184 h 85837"/>
              <a:gd name="connsiteX2" fmla="*/ 171450 w 171452"/>
              <a:gd name="connsiteY2" fmla="*/ 85759 h 85837"/>
              <a:gd name="connsiteX3" fmla="*/ 119062 w 171452"/>
              <a:gd name="connsiteY3" fmla="*/ 49246 h 85837"/>
              <a:gd name="connsiteX4" fmla="*/ 0 w 171452"/>
              <a:gd name="connsiteY4" fmla="*/ 34 h 85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452" h="85837">
                <a:moveTo>
                  <a:pt x="0" y="34"/>
                </a:moveTo>
                <a:cubicBezTo>
                  <a:pt x="265" y="1357"/>
                  <a:pt x="92075" y="42897"/>
                  <a:pt x="120650" y="57184"/>
                </a:cubicBezTo>
                <a:cubicBezTo>
                  <a:pt x="149225" y="71471"/>
                  <a:pt x="171715" y="87082"/>
                  <a:pt x="171450" y="85759"/>
                </a:cubicBezTo>
                <a:cubicBezTo>
                  <a:pt x="171185" y="84436"/>
                  <a:pt x="146050" y="63004"/>
                  <a:pt x="119062" y="49246"/>
                </a:cubicBezTo>
                <a:cubicBezTo>
                  <a:pt x="92075" y="35488"/>
                  <a:pt x="-265" y="-1289"/>
                  <a:pt x="0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24B9DA6D-D0BE-4A6F-A347-271C21BA919A}"/>
              </a:ext>
            </a:extLst>
          </p:cNvPr>
          <p:cNvSpPr/>
          <p:nvPr/>
        </p:nvSpPr>
        <p:spPr>
          <a:xfrm>
            <a:off x="5100428" y="4909931"/>
            <a:ext cx="159036" cy="24155"/>
          </a:xfrm>
          <a:custGeom>
            <a:avLst/>
            <a:gdLst>
              <a:gd name="connsiteX0" fmla="*/ 210 w 159036"/>
              <a:gd name="connsiteY0" fmla="*/ 20844 h 24155"/>
              <a:gd name="connsiteX1" fmla="*/ 92285 w 159036"/>
              <a:gd name="connsiteY1" fmla="*/ 16082 h 24155"/>
              <a:gd name="connsiteX2" fmla="*/ 158960 w 159036"/>
              <a:gd name="connsiteY2" fmla="*/ 24019 h 24155"/>
              <a:gd name="connsiteX3" fmla="*/ 79585 w 159036"/>
              <a:gd name="connsiteY3" fmla="*/ 8144 h 24155"/>
              <a:gd name="connsiteX4" fmla="*/ 66885 w 159036"/>
              <a:gd name="connsiteY4" fmla="*/ 207 h 24155"/>
              <a:gd name="connsiteX5" fmla="*/ 210 w 159036"/>
              <a:gd name="connsiteY5" fmla="*/ 20844 h 24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36" h="24155">
                <a:moveTo>
                  <a:pt x="210" y="20844"/>
                </a:moveTo>
                <a:cubicBezTo>
                  <a:pt x="4443" y="23490"/>
                  <a:pt x="65827" y="15553"/>
                  <a:pt x="92285" y="16082"/>
                </a:cubicBezTo>
                <a:cubicBezTo>
                  <a:pt x="118743" y="16611"/>
                  <a:pt x="161077" y="25342"/>
                  <a:pt x="158960" y="24019"/>
                </a:cubicBezTo>
                <a:cubicBezTo>
                  <a:pt x="156843" y="22696"/>
                  <a:pt x="94931" y="12113"/>
                  <a:pt x="79585" y="8144"/>
                </a:cubicBezTo>
                <a:cubicBezTo>
                  <a:pt x="64239" y="4175"/>
                  <a:pt x="76939" y="-1116"/>
                  <a:pt x="66885" y="207"/>
                </a:cubicBezTo>
                <a:cubicBezTo>
                  <a:pt x="56831" y="1530"/>
                  <a:pt x="-4023" y="18198"/>
                  <a:pt x="210" y="208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E3BA1FE1-D15E-4954-A63A-64B8B91962A5}"/>
              </a:ext>
            </a:extLst>
          </p:cNvPr>
          <p:cNvSpPr/>
          <p:nvPr/>
        </p:nvSpPr>
        <p:spPr>
          <a:xfrm>
            <a:off x="5039142" y="4786281"/>
            <a:ext cx="53634" cy="131803"/>
          </a:xfrm>
          <a:custGeom>
            <a:avLst/>
            <a:gdLst>
              <a:gd name="connsiteX0" fmla="*/ 53558 w 53634"/>
              <a:gd name="connsiteY0" fmla="*/ 32 h 131803"/>
              <a:gd name="connsiteX1" fmla="*/ 15458 w 53634"/>
              <a:gd name="connsiteY1" fmla="*/ 60357 h 131803"/>
              <a:gd name="connsiteX2" fmla="*/ 7521 w 53634"/>
              <a:gd name="connsiteY2" fmla="*/ 131794 h 131803"/>
              <a:gd name="connsiteX3" fmla="*/ 13871 w 53634"/>
              <a:gd name="connsiteY3" fmla="*/ 55594 h 131803"/>
              <a:gd name="connsiteX4" fmla="*/ 2758 w 53634"/>
              <a:gd name="connsiteY4" fmla="*/ 122269 h 131803"/>
              <a:gd name="connsiteX5" fmla="*/ 4346 w 53634"/>
              <a:gd name="connsiteY5" fmla="*/ 68294 h 131803"/>
              <a:gd name="connsiteX6" fmla="*/ 53558 w 53634"/>
              <a:gd name="connsiteY6" fmla="*/ 32 h 131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634" h="131803">
                <a:moveTo>
                  <a:pt x="53558" y="32"/>
                </a:moveTo>
                <a:cubicBezTo>
                  <a:pt x="55410" y="-1291"/>
                  <a:pt x="23131" y="38397"/>
                  <a:pt x="15458" y="60357"/>
                </a:cubicBezTo>
                <a:cubicBezTo>
                  <a:pt x="7785" y="82317"/>
                  <a:pt x="7785" y="132588"/>
                  <a:pt x="7521" y="131794"/>
                </a:cubicBezTo>
                <a:cubicBezTo>
                  <a:pt x="7256" y="131000"/>
                  <a:pt x="14665" y="57181"/>
                  <a:pt x="13871" y="55594"/>
                </a:cubicBezTo>
                <a:cubicBezTo>
                  <a:pt x="13077" y="54007"/>
                  <a:pt x="4346" y="120152"/>
                  <a:pt x="2758" y="122269"/>
                </a:cubicBezTo>
                <a:cubicBezTo>
                  <a:pt x="1170" y="124386"/>
                  <a:pt x="-3327" y="86550"/>
                  <a:pt x="4346" y="68294"/>
                </a:cubicBezTo>
                <a:cubicBezTo>
                  <a:pt x="12019" y="50038"/>
                  <a:pt x="51706" y="1355"/>
                  <a:pt x="53558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4FBE9957-CFB8-45E0-B392-78E90A7C7D64}"/>
              </a:ext>
            </a:extLst>
          </p:cNvPr>
          <p:cNvSpPr/>
          <p:nvPr/>
        </p:nvSpPr>
        <p:spPr>
          <a:xfrm>
            <a:off x="5180519" y="4733334"/>
            <a:ext cx="229935" cy="210224"/>
          </a:xfrm>
          <a:custGeom>
            <a:avLst/>
            <a:gdLst>
              <a:gd name="connsiteX0" fmla="*/ 183644 w 229935"/>
              <a:gd name="connsiteY0" fmla="*/ 2179 h 210224"/>
              <a:gd name="connsiteX1" fmla="*/ 223331 w 229935"/>
              <a:gd name="connsiteY1" fmla="*/ 56154 h 210224"/>
              <a:gd name="connsiteX2" fmla="*/ 228094 w 229935"/>
              <a:gd name="connsiteY2" fmla="*/ 110129 h 210224"/>
              <a:gd name="connsiteX3" fmla="*/ 204281 w 229935"/>
              <a:gd name="connsiteY3" fmla="*/ 178391 h 210224"/>
              <a:gd name="connsiteX4" fmla="*/ 185231 w 229935"/>
              <a:gd name="connsiteY4" fmla="*/ 200616 h 210224"/>
              <a:gd name="connsiteX5" fmla="*/ 126494 w 229935"/>
              <a:gd name="connsiteY5" fmla="*/ 210141 h 210224"/>
              <a:gd name="connsiteX6" fmla="*/ 47119 w 229935"/>
              <a:gd name="connsiteY6" fmla="*/ 195854 h 210224"/>
              <a:gd name="connsiteX7" fmla="*/ 7431 w 229935"/>
              <a:gd name="connsiteY7" fmla="*/ 152991 h 210224"/>
              <a:gd name="connsiteX8" fmla="*/ 4256 w 229935"/>
              <a:gd name="connsiteY8" fmla="*/ 87904 h 210224"/>
              <a:gd name="connsiteX9" fmla="*/ 53469 w 229935"/>
              <a:gd name="connsiteY9" fmla="*/ 18054 h 210224"/>
              <a:gd name="connsiteX10" fmla="*/ 183644 w 229935"/>
              <a:gd name="connsiteY10" fmla="*/ 2179 h 210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9935" h="210224">
                <a:moveTo>
                  <a:pt x="183644" y="2179"/>
                </a:moveTo>
                <a:cubicBezTo>
                  <a:pt x="211954" y="8529"/>
                  <a:pt x="215923" y="38162"/>
                  <a:pt x="223331" y="56154"/>
                </a:cubicBezTo>
                <a:cubicBezTo>
                  <a:pt x="230739" y="74146"/>
                  <a:pt x="231269" y="89756"/>
                  <a:pt x="228094" y="110129"/>
                </a:cubicBezTo>
                <a:cubicBezTo>
                  <a:pt x="224919" y="130502"/>
                  <a:pt x="211425" y="163310"/>
                  <a:pt x="204281" y="178391"/>
                </a:cubicBezTo>
                <a:cubicBezTo>
                  <a:pt x="197137" y="193472"/>
                  <a:pt x="198195" y="195324"/>
                  <a:pt x="185231" y="200616"/>
                </a:cubicBezTo>
                <a:cubicBezTo>
                  <a:pt x="172267" y="205908"/>
                  <a:pt x="149513" y="210935"/>
                  <a:pt x="126494" y="210141"/>
                </a:cubicBezTo>
                <a:cubicBezTo>
                  <a:pt x="103475" y="209347"/>
                  <a:pt x="66963" y="205379"/>
                  <a:pt x="47119" y="195854"/>
                </a:cubicBezTo>
                <a:cubicBezTo>
                  <a:pt x="27275" y="186329"/>
                  <a:pt x="14575" y="170983"/>
                  <a:pt x="7431" y="152991"/>
                </a:cubicBezTo>
                <a:cubicBezTo>
                  <a:pt x="287" y="134999"/>
                  <a:pt x="-3417" y="110394"/>
                  <a:pt x="4256" y="87904"/>
                </a:cubicBezTo>
                <a:cubicBezTo>
                  <a:pt x="11929" y="65415"/>
                  <a:pt x="28334" y="32077"/>
                  <a:pt x="53469" y="18054"/>
                </a:cubicBezTo>
                <a:cubicBezTo>
                  <a:pt x="78604" y="4031"/>
                  <a:pt x="155334" y="-4171"/>
                  <a:pt x="183644" y="21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847A3962-00D4-4287-BC6A-8CB741607AC2}"/>
              </a:ext>
            </a:extLst>
          </p:cNvPr>
          <p:cNvSpPr/>
          <p:nvPr/>
        </p:nvSpPr>
        <p:spPr>
          <a:xfrm rot="21018100">
            <a:off x="5273675" y="4792663"/>
            <a:ext cx="65087" cy="952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DEAE6906-ADD4-46FF-B2B5-C091AFE28FFC}"/>
              </a:ext>
            </a:extLst>
          </p:cNvPr>
          <p:cNvSpPr/>
          <p:nvPr/>
        </p:nvSpPr>
        <p:spPr>
          <a:xfrm>
            <a:off x="4954458" y="4406796"/>
            <a:ext cx="40206" cy="162175"/>
          </a:xfrm>
          <a:custGeom>
            <a:avLst/>
            <a:gdLst>
              <a:gd name="connsiteX0" fmla="*/ 130 w 40206"/>
              <a:gd name="connsiteY0" fmla="*/ 104 h 162175"/>
              <a:gd name="connsiteX1" fmla="*/ 27117 w 40206"/>
              <a:gd name="connsiteY1" fmla="*/ 82654 h 162175"/>
              <a:gd name="connsiteX2" fmla="*/ 28705 w 40206"/>
              <a:gd name="connsiteY2" fmla="*/ 162029 h 162175"/>
              <a:gd name="connsiteX3" fmla="*/ 39817 w 40206"/>
              <a:gd name="connsiteY3" fmla="*/ 100117 h 162175"/>
              <a:gd name="connsiteX4" fmla="*/ 130 w 40206"/>
              <a:gd name="connsiteY4" fmla="*/ 104 h 16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06" h="162175">
                <a:moveTo>
                  <a:pt x="130" y="104"/>
                </a:moveTo>
                <a:cubicBezTo>
                  <a:pt x="-1987" y="-2806"/>
                  <a:pt x="22355" y="55667"/>
                  <a:pt x="27117" y="82654"/>
                </a:cubicBezTo>
                <a:cubicBezTo>
                  <a:pt x="31879" y="109641"/>
                  <a:pt x="26588" y="159119"/>
                  <a:pt x="28705" y="162029"/>
                </a:cubicBezTo>
                <a:cubicBezTo>
                  <a:pt x="30822" y="164939"/>
                  <a:pt x="42463" y="123665"/>
                  <a:pt x="39817" y="100117"/>
                </a:cubicBezTo>
                <a:cubicBezTo>
                  <a:pt x="37171" y="76569"/>
                  <a:pt x="2247" y="3014"/>
                  <a:pt x="130" y="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F6750D1F-0A9C-4D2F-80B5-463B959E1780}"/>
              </a:ext>
            </a:extLst>
          </p:cNvPr>
          <p:cNvSpPr/>
          <p:nvPr/>
        </p:nvSpPr>
        <p:spPr>
          <a:xfrm>
            <a:off x="5133966" y="4392562"/>
            <a:ext cx="225369" cy="98532"/>
          </a:xfrm>
          <a:custGeom>
            <a:avLst/>
            <a:gdLst>
              <a:gd name="connsiteX0" fmla="*/ 9 w 225369"/>
              <a:gd name="connsiteY0" fmla="*/ 98476 h 98532"/>
              <a:gd name="connsiteX1" fmla="*/ 41284 w 225369"/>
              <a:gd name="connsiteY1" fmla="*/ 39738 h 98532"/>
              <a:gd name="connsiteX2" fmla="*/ 122247 w 225369"/>
              <a:gd name="connsiteY2" fmla="*/ 28626 h 98532"/>
              <a:gd name="connsiteX3" fmla="*/ 223847 w 225369"/>
              <a:gd name="connsiteY3" fmla="*/ 51 h 98532"/>
              <a:gd name="connsiteX4" fmla="*/ 176222 w 225369"/>
              <a:gd name="connsiteY4" fmla="*/ 22276 h 98532"/>
              <a:gd name="connsiteX5" fmla="*/ 80972 w 225369"/>
              <a:gd name="connsiteY5" fmla="*/ 46088 h 98532"/>
              <a:gd name="connsiteX6" fmla="*/ 44459 w 225369"/>
              <a:gd name="connsiteY6" fmla="*/ 50851 h 98532"/>
              <a:gd name="connsiteX7" fmla="*/ 9 w 225369"/>
              <a:gd name="connsiteY7" fmla="*/ 98476 h 98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5369" h="98532">
                <a:moveTo>
                  <a:pt x="9" y="98476"/>
                </a:moveTo>
                <a:cubicBezTo>
                  <a:pt x="-520" y="96624"/>
                  <a:pt x="20911" y="51380"/>
                  <a:pt x="41284" y="39738"/>
                </a:cubicBezTo>
                <a:cubicBezTo>
                  <a:pt x="61657" y="28096"/>
                  <a:pt x="91820" y="35240"/>
                  <a:pt x="122247" y="28626"/>
                </a:cubicBezTo>
                <a:cubicBezTo>
                  <a:pt x="152674" y="22012"/>
                  <a:pt x="214851" y="1109"/>
                  <a:pt x="223847" y="51"/>
                </a:cubicBezTo>
                <a:cubicBezTo>
                  <a:pt x="232843" y="-1007"/>
                  <a:pt x="200034" y="14603"/>
                  <a:pt x="176222" y="22276"/>
                </a:cubicBezTo>
                <a:cubicBezTo>
                  <a:pt x="152410" y="29949"/>
                  <a:pt x="102933" y="41325"/>
                  <a:pt x="80972" y="46088"/>
                </a:cubicBezTo>
                <a:cubicBezTo>
                  <a:pt x="59012" y="50850"/>
                  <a:pt x="55042" y="45559"/>
                  <a:pt x="44459" y="50851"/>
                </a:cubicBezTo>
                <a:cubicBezTo>
                  <a:pt x="33876" y="56143"/>
                  <a:pt x="538" y="100328"/>
                  <a:pt x="9" y="984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E477BD36-97B5-470B-93A0-1E9862008741}"/>
              </a:ext>
            </a:extLst>
          </p:cNvPr>
          <p:cNvSpPr/>
          <p:nvPr/>
        </p:nvSpPr>
        <p:spPr>
          <a:xfrm>
            <a:off x="4990929" y="4347989"/>
            <a:ext cx="116651" cy="114493"/>
          </a:xfrm>
          <a:custGeom>
            <a:avLst/>
            <a:gdLst>
              <a:gd name="connsiteX0" fmla="*/ 171 w 116651"/>
              <a:gd name="connsiteY0" fmla="*/ 174 h 114493"/>
              <a:gd name="connsiteX1" fmla="*/ 71609 w 116651"/>
              <a:gd name="connsiteY1" fmla="*/ 57324 h 114493"/>
              <a:gd name="connsiteX2" fmla="*/ 82721 w 116651"/>
              <a:gd name="connsiteY2" fmla="*/ 108124 h 114493"/>
              <a:gd name="connsiteX3" fmla="*/ 116059 w 116651"/>
              <a:gd name="connsiteY3" fmla="*/ 49386 h 114493"/>
              <a:gd name="connsiteX4" fmla="*/ 100184 w 116651"/>
              <a:gd name="connsiteY4" fmla="*/ 114474 h 114493"/>
              <a:gd name="connsiteX5" fmla="*/ 52559 w 116651"/>
              <a:gd name="connsiteY5" fmla="*/ 41449 h 114493"/>
              <a:gd name="connsiteX6" fmla="*/ 171 w 116651"/>
              <a:gd name="connsiteY6" fmla="*/ 174 h 114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651" h="114493">
                <a:moveTo>
                  <a:pt x="171" y="174"/>
                </a:moveTo>
                <a:cubicBezTo>
                  <a:pt x="3346" y="2820"/>
                  <a:pt x="57851" y="39332"/>
                  <a:pt x="71609" y="57324"/>
                </a:cubicBezTo>
                <a:cubicBezTo>
                  <a:pt x="85367" y="75316"/>
                  <a:pt x="75313" y="109447"/>
                  <a:pt x="82721" y="108124"/>
                </a:cubicBezTo>
                <a:cubicBezTo>
                  <a:pt x="90129" y="106801"/>
                  <a:pt x="113149" y="48328"/>
                  <a:pt x="116059" y="49386"/>
                </a:cubicBezTo>
                <a:cubicBezTo>
                  <a:pt x="118969" y="50444"/>
                  <a:pt x="110767" y="115797"/>
                  <a:pt x="100184" y="114474"/>
                </a:cubicBezTo>
                <a:cubicBezTo>
                  <a:pt x="89601" y="113151"/>
                  <a:pt x="66317" y="57324"/>
                  <a:pt x="52559" y="41449"/>
                </a:cubicBezTo>
                <a:cubicBezTo>
                  <a:pt x="38801" y="25574"/>
                  <a:pt x="-3004" y="-2472"/>
                  <a:pt x="171" y="1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FD5FAF36-8797-44AB-9113-99845ED5CF29}"/>
              </a:ext>
            </a:extLst>
          </p:cNvPr>
          <p:cNvSpPr/>
          <p:nvPr/>
        </p:nvSpPr>
        <p:spPr>
          <a:xfrm>
            <a:off x="5065618" y="4524039"/>
            <a:ext cx="98437" cy="29247"/>
          </a:xfrm>
          <a:custGeom>
            <a:avLst/>
            <a:gdLst>
              <a:gd name="connsiteX0" fmla="*/ 95 w 98437"/>
              <a:gd name="connsiteY0" fmla="*/ 336 h 29247"/>
              <a:gd name="connsiteX1" fmla="*/ 93757 w 98437"/>
              <a:gd name="connsiteY1" fmla="*/ 28911 h 29247"/>
              <a:gd name="connsiteX2" fmla="*/ 76295 w 98437"/>
              <a:gd name="connsiteY2" fmla="*/ 14624 h 29247"/>
              <a:gd name="connsiteX3" fmla="*/ 95 w 98437"/>
              <a:gd name="connsiteY3" fmla="*/ 336 h 2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437" h="29247">
                <a:moveTo>
                  <a:pt x="95" y="336"/>
                </a:moveTo>
                <a:cubicBezTo>
                  <a:pt x="3005" y="2717"/>
                  <a:pt x="81057" y="26530"/>
                  <a:pt x="93757" y="28911"/>
                </a:cubicBezTo>
                <a:cubicBezTo>
                  <a:pt x="106457" y="31292"/>
                  <a:pt x="90847" y="20445"/>
                  <a:pt x="76295" y="14624"/>
                </a:cubicBezTo>
                <a:cubicBezTo>
                  <a:pt x="61743" y="8803"/>
                  <a:pt x="-2815" y="-2045"/>
                  <a:pt x="95" y="3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20CBE9C3-1F91-49BF-B2EC-360321B9AAD5}"/>
              </a:ext>
            </a:extLst>
          </p:cNvPr>
          <p:cNvSpPr/>
          <p:nvPr/>
        </p:nvSpPr>
        <p:spPr>
          <a:xfrm>
            <a:off x="5245950" y="4427015"/>
            <a:ext cx="274348" cy="27800"/>
          </a:xfrm>
          <a:custGeom>
            <a:avLst/>
            <a:gdLst>
              <a:gd name="connsiteX0" fmla="*/ 738 w 274348"/>
              <a:gd name="connsiteY0" fmla="*/ 27510 h 27800"/>
              <a:gd name="connsiteX1" fmla="*/ 103925 w 274348"/>
              <a:gd name="connsiteY1" fmla="*/ 523 h 27800"/>
              <a:gd name="connsiteX2" fmla="*/ 273788 w 274348"/>
              <a:gd name="connsiteY2" fmla="*/ 10048 h 27800"/>
              <a:gd name="connsiteX3" fmla="*/ 154725 w 274348"/>
              <a:gd name="connsiteY3" fmla="*/ 14810 h 27800"/>
              <a:gd name="connsiteX4" fmla="*/ 738 w 274348"/>
              <a:gd name="connsiteY4" fmla="*/ 27510 h 2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48" h="27800">
                <a:moveTo>
                  <a:pt x="738" y="27510"/>
                </a:moveTo>
                <a:cubicBezTo>
                  <a:pt x="-7728" y="25129"/>
                  <a:pt x="58417" y="3433"/>
                  <a:pt x="103925" y="523"/>
                </a:cubicBezTo>
                <a:cubicBezTo>
                  <a:pt x="149433" y="-2387"/>
                  <a:pt x="265322" y="7667"/>
                  <a:pt x="273788" y="10048"/>
                </a:cubicBezTo>
                <a:cubicBezTo>
                  <a:pt x="282254" y="12429"/>
                  <a:pt x="192560" y="12693"/>
                  <a:pt x="154725" y="14810"/>
                </a:cubicBezTo>
                <a:cubicBezTo>
                  <a:pt x="116890" y="16927"/>
                  <a:pt x="9204" y="29891"/>
                  <a:pt x="738" y="275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87C351D5-5E15-4F00-BDB6-AA79948E33C1}"/>
              </a:ext>
            </a:extLst>
          </p:cNvPr>
          <p:cNvSpPr/>
          <p:nvPr/>
        </p:nvSpPr>
        <p:spPr>
          <a:xfrm>
            <a:off x="5202066" y="4526849"/>
            <a:ext cx="227104" cy="34278"/>
          </a:xfrm>
          <a:custGeom>
            <a:avLst/>
            <a:gdLst>
              <a:gd name="connsiteX0" fmla="*/ 172 w 227104"/>
              <a:gd name="connsiteY0" fmla="*/ 21339 h 34278"/>
              <a:gd name="connsiteX1" fmla="*/ 117647 w 227104"/>
              <a:gd name="connsiteY1" fmla="*/ 18164 h 34278"/>
              <a:gd name="connsiteX2" fmla="*/ 224009 w 227104"/>
              <a:gd name="connsiteY2" fmla="*/ 34039 h 34278"/>
              <a:gd name="connsiteX3" fmla="*/ 193847 w 227104"/>
              <a:gd name="connsiteY3" fmla="*/ 3876 h 34278"/>
              <a:gd name="connsiteX4" fmla="*/ 144634 w 227104"/>
              <a:gd name="connsiteY4" fmla="*/ 2289 h 34278"/>
              <a:gd name="connsiteX5" fmla="*/ 172 w 227104"/>
              <a:gd name="connsiteY5" fmla="*/ 21339 h 34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104" h="34278">
                <a:moveTo>
                  <a:pt x="172" y="21339"/>
                </a:moveTo>
                <a:cubicBezTo>
                  <a:pt x="-4326" y="23985"/>
                  <a:pt x="80341" y="16047"/>
                  <a:pt x="117647" y="18164"/>
                </a:cubicBezTo>
                <a:cubicBezTo>
                  <a:pt x="154953" y="20281"/>
                  <a:pt x="211309" y="36420"/>
                  <a:pt x="224009" y="34039"/>
                </a:cubicBezTo>
                <a:cubicBezTo>
                  <a:pt x="236709" y="31658"/>
                  <a:pt x="207076" y="9168"/>
                  <a:pt x="193847" y="3876"/>
                </a:cubicBezTo>
                <a:cubicBezTo>
                  <a:pt x="180618" y="-1416"/>
                  <a:pt x="170828" y="-622"/>
                  <a:pt x="144634" y="2289"/>
                </a:cubicBezTo>
                <a:cubicBezTo>
                  <a:pt x="118440" y="5199"/>
                  <a:pt x="4670" y="18693"/>
                  <a:pt x="172" y="213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96028FAB-313A-4385-868C-C8BC046D4A1D}"/>
              </a:ext>
            </a:extLst>
          </p:cNvPr>
          <p:cNvSpPr/>
          <p:nvPr/>
        </p:nvSpPr>
        <p:spPr>
          <a:xfrm>
            <a:off x="5561007" y="4452730"/>
            <a:ext cx="232146" cy="184492"/>
          </a:xfrm>
          <a:custGeom>
            <a:avLst/>
            <a:gdLst>
              <a:gd name="connsiteX0" fmla="*/ 6 w 232146"/>
              <a:gd name="connsiteY0" fmla="*/ 208 h 184492"/>
              <a:gd name="connsiteX1" fmla="*/ 103193 w 232146"/>
              <a:gd name="connsiteY1" fmla="*/ 55770 h 184492"/>
              <a:gd name="connsiteX2" fmla="*/ 230193 w 232146"/>
              <a:gd name="connsiteY2" fmla="*/ 182770 h 184492"/>
              <a:gd name="connsiteX3" fmla="*/ 174631 w 232146"/>
              <a:gd name="connsiteY3" fmla="*/ 125620 h 184492"/>
              <a:gd name="connsiteX4" fmla="*/ 98431 w 232146"/>
              <a:gd name="connsiteY4" fmla="*/ 73233 h 184492"/>
              <a:gd name="connsiteX5" fmla="*/ 6 w 232146"/>
              <a:gd name="connsiteY5" fmla="*/ 208 h 184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146" h="184492">
                <a:moveTo>
                  <a:pt x="6" y="208"/>
                </a:moveTo>
                <a:cubicBezTo>
                  <a:pt x="800" y="-2702"/>
                  <a:pt x="64829" y="25343"/>
                  <a:pt x="103193" y="55770"/>
                </a:cubicBezTo>
                <a:cubicBezTo>
                  <a:pt x="141557" y="86197"/>
                  <a:pt x="218287" y="171128"/>
                  <a:pt x="230193" y="182770"/>
                </a:cubicBezTo>
                <a:cubicBezTo>
                  <a:pt x="242099" y="194412"/>
                  <a:pt x="196591" y="143876"/>
                  <a:pt x="174631" y="125620"/>
                </a:cubicBezTo>
                <a:cubicBezTo>
                  <a:pt x="152671" y="107364"/>
                  <a:pt x="126477" y="90960"/>
                  <a:pt x="98431" y="73233"/>
                </a:cubicBezTo>
                <a:cubicBezTo>
                  <a:pt x="70385" y="55506"/>
                  <a:pt x="-788" y="3118"/>
                  <a:pt x="6" y="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373DC90C-6BCF-42AC-BB87-0E9CEFAB4591}"/>
              </a:ext>
            </a:extLst>
          </p:cNvPr>
          <p:cNvSpPr/>
          <p:nvPr/>
        </p:nvSpPr>
        <p:spPr>
          <a:xfrm>
            <a:off x="5430714" y="4561960"/>
            <a:ext cx="246603" cy="56167"/>
          </a:xfrm>
          <a:custGeom>
            <a:avLst/>
            <a:gdLst>
              <a:gd name="connsiteX0" fmla="*/ 124 w 246603"/>
              <a:gd name="connsiteY0" fmla="*/ 13215 h 56167"/>
              <a:gd name="connsiteX1" fmla="*/ 155699 w 246603"/>
              <a:gd name="connsiteY1" fmla="*/ 14803 h 56167"/>
              <a:gd name="connsiteX2" fmla="*/ 246186 w 246603"/>
              <a:gd name="connsiteY2" fmla="*/ 56078 h 56167"/>
              <a:gd name="connsiteX3" fmla="*/ 182686 w 246603"/>
              <a:gd name="connsiteY3" fmla="*/ 2103 h 56167"/>
              <a:gd name="connsiteX4" fmla="*/ 124 w 246603"/>
              <a:gd name="connsiteY4" fmla="*/ 13215 h 56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603" h="56167">
                <a:moveTo>
                  <a:pt x="124" y="13215"/>
                </a:moveTo>
                <a:cubicBezTo>
                  <a:pt x="-4374" y="15332"/>
                  <a:pt x="114689" y="7659"/>
                  <a:pt x="155699" y="14803"/>
                </a:cubicBezTo>
                <a:cubicBezTo>
                  <a:pt x="196709" y="21947"/>
                  <a:pt x="241688" y="58195"/>
                  <a:pt x="246186" y="56078"/>
                </a:cubicBezTo>
                <a:cubicBezTo>
                  <a:pt x="250684" y="53961"/>
                  <a:pt x="218140" y="10040"/>
                  <a:pt x="182686" y="2103"/>
                </a:cubicBezTo>
                <a:cubicBezTo>
                  <a:pt x="147232" y="-5834"/>
                  <a:pt x="4622" y="11098"/>
                  <a:pt x="124" y="132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B372C438-CE71-4E83-8AED-9B56DF4F03E7}"/>
              </a:ext>
            </a:extLst>
          </p:cNvPr>
          <p:cNvSpPr/>
          <p:nvPr/>
        </p:nvSpPr>
        <p:spPr>
          <a:xfrm>
            <a:off x="5684798" y="4634954"/>
            <a:ext cx="117522" cy="67301"/>
          </a:xfrm>
          <a:custGeom>
            <a:avLst/>
            <a:gdLst>
              <a:gd name="connsiteX0" fmla="*/ 40 w 117522"/>
              <a:gd name="connsiteY0" fmla="*/ 546 h 67301"/>
              <a:gd name="connsiteX1" fmla="*/ 81002 w 117522"/>
              <a:gd name="connsiteY1" fmla="*/ 35471 h 67301"/>
              <a:gd name="connsiteX2" fmla="*/ 117515 w 117522"/>
              <a:gd name="connsiteY2" fmla="*/ 67221 h 67301"/>
              <a:gd name="connsiteX3" fmla="*/ 84177 w 117522"/>
              <a:gd name="connsiteY3" fmla="*/ 25946 h 67301"/>
              <a:gd name="connsiteX4" fmla="*/ 69890 w 117522"/>
              <a:gd name="connsiteY4" fmla="*/ 14834 h 67301"/>
              <a:gd name="connsiteX5" fmla="*/ 40 w 117522"/>
              <a:gd name="connsiteY5" fmla="*/ 546 h 67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522" h="67301">
                <a:moveTo>
                  <a:pt x="40" y="546"/>
                </a:moveTo>
                <a:cubicBezTo>
                  <a:pt x="1892" y="3985"/>
                  <a:pt x="61423" y="24359"/>
                  <a:pt x="81002" y="35471"/>
                </a:cubicBezTo>
                <a:cubicBezTo>
                  <a:pt x="100581" y="46583"/>
                  <a:pt x="116986" y="68808"/>
                  <a:pt x="117515" y="67221"/>
                </a:cubicBezTo>
                <a:cubicBezTo>
                  <a:pt x="118044" y="65634"/>
                  <a:pt x="92114" y="34677"/>
                  <a:pt x="84177" y="25946"/>
                </a:cubicBezTo>
                <a:cubicBezTo>
                  <a:pt x="76240" y="17215"/>
                  <a:pt x="79150" y="18803"/>
                  <a:pt x="69890" y="14834"/>
                </a:cubicBezTo>
                <a:cubicBezTo>
                  <a:pt x="60630" y="10865"/>
                  <a:pt x="-1812" y="-2893"/>
                  <a:pt x="40" y="5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7D92CFE9-8E91-4CE4-9AD4-E8172C576508}"/>
              </a:ext>
            </a:extLst>
          </p:cNvPr>
          <p:cNvSpPr/>
          <p:nvPr/>
        </p:nvSpPr>
        <p:spPr>
          <a:xfrm>
            <a:off x="3974818" y="4659057"/>
            <a:ext cx="297222" cy="111381"/>
          </a:xfrm>
          <a:custGeom>
            <a:avLst/>
            <a:gdLst>
              <a:gd name="connsiteX0" fmla="*/ 282 w 297222"/>
              <a:gd name="connsiteY0" fmla="*/ 111381 h 111381"/>
              <a:gd name="connsiteX1" fmla="*/ 130457 w 297222"/>
              <a:gd name="connsiteY1" fmla="*/ 33593 h 111381"/>
              <a:gd name="connsiteX2" fmla="*/ 289207 w 297222"/>
              <a:gd name="connsiteY2" fmla="*/ 16131 h 111381"/>
              <a:gd name="connsiteX3" fmla="*/ 263807 w 297222"/>
              <a:gd name="connsiteY3" fmla="*/ 256 h 111381"/>
              <a:gd name="connsiteX4" fmla="*/ 178082 w 297222"/>
              <a:gd name="connsiteY4" fmla="*/ 8193 h 111381"/>
              <a:gd name="connsiteX5" fmla="*/ 97120 w 297222"/>
              <a:gd name="connsiteY5" fmla="*/ 32006 h 111381"/>
              <a:gd name="connsiteX6" fmla="*/ 282 w 297222"/>
              <a:gd name="connsiteY6" fmla="*/ 111381 h 11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222" h="111381">
                <a:moveTo>
                  <a:pt x="282" y="111381"/>
                </a:moveTo>
                <a:cubicBezTo>
                  <a:pt x="5838" y="111646"/>
                  <a:pt x="82303" y="49468"/>
                  <a:pt x="130457" y="33593"/>
                </a:cubicBezTo>
                <a:cubicBezTo>
                  <a:pt x="178611" y="17718"/>
                  <a:pt x="266982" y="21687"/>
                  <a:pt x="289207" y="16131"/>
                </a:cubicBezTo>
                <a:cubicBezTo>
                  <a:pt x="311432" y="10575"/>
                  <a:pt x="282328" y="1579"/>
                  <a:pt x="263807" y="256"/>
                </a:cubicBezTo>
                <a:cubicBezTo>
                  <a:pt x="245286" y="-1067"/>
                  <a:pt x="205863" y="2901"/>
                  <a:pt x="178082" y="8193"/>
                </a:cubicBezTo>
                <a:cubicBezTo>
                  <a:pt x="150301" y="13485"/>
                  <a:pt x="121462" y="20364"/>
                  <a:pt x="97120" y="32006"/>
                </a:cubicBezTo>
                <a:cubicBezTo>
                  <a:pt x="72778" y="43648"/>
                  <a:pt x="-5274" y="111116"/>
                  <a:pt x="282" y="111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E3355BAE-B130-4F69-B61F-3E5CC15265D3}"/>
              </a:ext>
            </a:extLst>
          </p:cNvPr>
          <p:cNvSpPr/>
          <p:nvPr/>
        </p:nvSpPr>
        <p:spPr>
          <a:xfrm>
            <a:off x="4281475" y="4668721"/>
            <a:ext cx="142918" cy="93959"/>
          </a:xfrm>
          <a:custGeom>
            <a:avLst/>
            <a:gdLst>
              <a:gd name="connsiteX0" fmla="*/ 13 w 142918"/>
              <a:gd name="connsiteY0" fmla="*/ 117 h 93959"/>
              <a:gd name="connsiteX1" fmla="*/ 93675 w 142918"/>
              <a:gd name="connsiteY1" fmla="*/ 47742 h 93959"/>
              <a:gd name="connsiteX2" fmla="*/ 142888 w 142918"/>
              <a:gd name="connsiteY2" fmla="*/ 93779 h 93959"/>
              <a:gd name="connsiteX3" fmla="*/ 87325 w 142918"/>
              <a:gd name="connsiteY3" fmla="*/ 62029 h 93959"/>
              <a:gd name="connsiteX4" fmla="*/ 13 w 142918"/>
              <a:gd name="connsiteY4" fmla="*/ 117 h 93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18" h="93959">
                <a:moveTo>
                  <a:pt x="13" y="117"/>
                </a:moveTo>
                <a:cubicBezTo>
                  <a:pt x="1071" y="-2264"/>
                  <a:pt x="69863" y="32132"/>
                  <a:pt x="93675" y="47742"/>
                </a:cubicBezTo>
                <a:cubicBezTo>
                  <a:pt x="117488" y="63352"/>
                  <a:pt x="143946" y="91398"/>
                  <a:pt x="142888" y="93779"/>
                </a:cubicBezTo>
                <a:cubicBezTo>
                  <a:pt x="141830" y="96160"/>
                  <a:pt x="111931" y="74464"/>
                  <a:pt x="87325" y="62029"/>
                </a:cubicBezTo>
                <a:cubicBezTo>
                  <a:pt x="62719" y="49594"/>
                  <a:pt x="-1045" y="2498"/>
                  <a:pt x="13" y="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62F149B4-3E4D-47DC-AB6B-94EF034D433F}"/>
              </a:ext>
            </a:extLst>
          </p:cNvPr>
          <p:cNvSpPr/>
          <p:nvPr/>
        </p:nvSpPr>
        <p:spPr>
          <a:xfrm>
            <a:off x="3949846" y="4656069"/>
            <a:ext cx="387761" cy="168522"/>
          </a:xfrm>
          <a:custGeom>
            <a:avLst/>
            <a:gdLst>
              <a:gd name="connsiteX0" fmla="*/ 1442 w 387761"/>
              <a:gd name="connsiteY0" fmla="*/ 168344 h 168522"/>
              <a:gd name="connsiteX1" fmla="*/ 99867 w 387761"/>
              <a:gd name="connsiteY1" fmla="*/ 112781 h 168522"/>
              <a:gd name="connsiteX2" fmla="*/ 179242 w 387761"/>
              <a:gd name="connsiteY2" fmla="*/ 69919 h 168522"/>
              <a:gd name="connsiteX3" fmla="*/ 376092 w 387761"/>
              <a:gd name="connsiteY3" fmla="*/ 85794 h 168522"/>
              <a:gd name="connsiteX4" fmla="*/ 364979 w 387761"/>
              <a:gd name="connsiteY4" fmla="*/ 66744 h 168522"/>
              <a:gd name="connsiteX5" fmla="*/ 364979 w 387761"/>
              <a:gd name="connsiteY5" fmla="*/ 33406 h 168522"/>
              <a:gd name="connsiteX6" fmla="*/ 361804 w 387761"/>
              <a:gd name="connsiteY6" fmla="*/ 66744 h 168522"/>
              <a:gd name="connsiteX7" fmla="*/ 334817 w 387761"/>
              <a:gd name="connsiteY7" fmla="*/ 66744 h 168522"/>
              <a:gd name="connsiteX8" fmla="*/ 328467 w 387761"/>
              <a:gd name="connsiteY8" fmla="*/ 69 h 168522"/>
              <a:gd name="connsiteX9" fmla="*/ 323704 w 387761"/>
              <a:gd name="connsiteY9" fmla="*/ 54044 h 168522"/>
              <a:gd name="connsiteX10" fmla="*/ 311004 w 387761"/>
              <a:gd name="connsiteY10" fmla="*/ 55631 h 168522"/>
              <a:gd name="connsiteX11" fmla="*/ 287192 w 387761"/>
              <a:gd name="connsiteY11" fmla="*/ 11181 h 168522"/>
              <a:gd name="connsiteX12" fmla="*/ 288779 w 387761"/>
              <a:gd name="connsiteY12" fmla="*/ 49281 h 168522"/>
              <a:gd name="connsiteX13" fmla="*/ 258617 w 387761"/>
              <a:gd name="connsiteY13" fmla="*/ 54044 h 168522"/>
              <a:gd name="connsiteX14" fmla="*/ 258617 w 387761"/>
              <a:gd name="connsiteY14" fmla="*/ 6419 h 168522"/>
              <a:gd name="connsiteX15" fmla="*/ 257029 w 387761"/>
              <a:gd name="connsiteY15" fmla="*/ 49281 h 168522"/>
              <a:gd name="connsiteX16" fmla="*/ 220517 w 387761"/>
              <a:gd name="connsiteY16" fmla="*/ 61981 h 168522"/>
              <a:gd name="connsiteX17" fmla="*/ 230042 w 387761"/>
              <a:gd name="connsiteY17" fmla="*/ 12769 h 168522"/>
              <a:gd name="connsiteX18" fmla="*/ 220517 w 387761"/>
              <a:gd name="connsiteY18" fmla="*/ 34994 h 168522"/>
              <a:gd name="connsiteX19" fmla="*/ 217342 w 387761"/>
              <a:gd name="connsiteY19" fmla="*/ 57219 h 168522"/>
              <a:gd name="connsiteX20" fmla="*/ 198292 w 387761"/>
              <a:gd name="connsiteY20" fmla="*/ 61981 h 168522"/>
              <a:gd name="connsiteX21" fmla="*/ 161779 w 387761"/>
              <a:gd name="connsiteY21" fmla="*/ 28644 h 168522"/>
              <a:gd name="connsiteX22" fmla="*/ 177654 w 387761"/>
              <a:gd name="connsiteY22" fmla="*/ 63569 h 168522"/>
              <a:gd name="connsiteX23" fmla="*/ 153842 w 387761"/>
              <a:gd name="connsiteY23" fmla="*/ 66744 h 168522"/>
              <a:gd name="connsiteX24" fmla="*/ 131617 w 387761"/>
              <a:gd name="connsiteY24" fmla="*/ 41344 h 168522"/>
              <a:gd name="connsiteX25" fmla="*/ 133204 w 387761"/>
              <a:gd name="connsiteY25" fmla="*/ 87381 h 168522"/>
              <a:gd name="connsiteX26" fmla="*/ 83992 w 387761"/>
              <a:gd name="connsiteY26" fmla="*/ 46106 h 168522"/>
              <a:gd name="connsiteX27" fmla="*/ 101454 w 387761"/>
              <a:gd name="connsiteY27" fmla="*/ 106431 h 168522"/>
              <a:gd name="connsiteX28" fmla="*/ 68117 w 387761"/>
              <a:gd name="connsiteY28" fmla="*/ 63569 h 168522"/>
              <a:gd name="connsiteX29" fmla="*/ 82404 w 387761"/>
              <a:gd name="connsiteY29" fmla="*/ 117544 h 168522"/>
              <a:gd name="connsiteX30" fmla="*/ 47479 w 387761"/>
              <a:gd name="connsiteY30" fmla="*/ 87381 h 168522"/>
              <a:gd name="connsiteX31" fmla="*/ 53829 w 387761"/>
              <a:gd name="connsiteY31" fmla="*/ 125481 h 168522"/>
              <a:gd name="connsiteX32" fmla="*/ 1442 w 387761"/>
              <a:gd name="connsiteY32" fmla="*/ 96906 h 168522"/>
              <a:gd name="connsiteX33" fmla="*/ 36367 w 387761"/>
              <a:gd name="connsiteY33" fmla="*/ 130244 h 168522"/>
              <a:gd name="connsiteX34" fmla="*/ 1442 w 387761"/>
              <a:gd name="connsiteY34" fmla="*/ 168344 h 16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87761" h="168522">
                <a:moveTo>
                  <a:pt x="1442" y="168344"/>
                </a:moveTo>
                <a:cubicBezTo>
                  <a:pt x="12025" y="165434"/>
                  <a:pt x="99867" y="112781"/>
                  <a:pt x="99867" y="112781"/>
                </a:cubicBezTo>
                <a:cubicBezTo>
                  <a:pt x="129500" y="96377"/>
                  <a:pt x="133205" y="74417"/>
                  <a:pt x="179242" y="69919"/>
                </a:cubicBezTo>
                <a:cubicBezTo>
                  <a:pt x="225280" y="65421"/>
                  <a:pt x="345136" y="86323"/>
                  <a:pt x="376092" y="85794"/>
                </a:cubicBezTo>
                <a:cubicBezTo>
                  <a:pt x="407048" y="85265"/>
                  <a:pt x="366831" y="75475"/>
                  <a:pt x="364979" y="66744"/>
                </a:cubicBezTo>
                <a:cubicBezTo>
                  <a:pt x="363127" y="58013"/>
                  <a:pt x="365508" y="33406"/>
                  <a:pt x="364979" y="33406"/>
                </a:cubicBezTo>
                <a:cubicBezTo>
                  <a:pt x="364450" y="33406"/>
                  <a:pt x="366831" y="61188"/>
                  <a:pt x="361804" y="66744"/>
                </a:cubicBezTo>
                <a:cubicBezTo>
                  <a:pt x="356777" y="72300"/>
                  <a:pt x="340373" y="77856"/>
                  <a:pt x="334817" y="66744"/>
                </a:cubicBezTo>
                <a:cubicBezTo>
                  <a:pt x="329261" y="55631"/>
                  <a:pt x="330319" y="2186"/>
                  <a:pt x="328467" y="69"/>
                </a:cubicBezTo>
                <a:cubicBezTo>
                  <a:pt x="326615" y="-2048"/>
                  <a:pt x="326614" y="44784"/>
                  <a:pt x="323704" y="54044"/>
                </a:cubicBezTo>
                <a:cubicBezTo>
                  <a:pt x="320794" y="63304"/>
                  <a:pt x="317089" y="62775"/>
                  <a:pt x="311004" y="55631"/>
                </a:cubicBezTo>
                <a:cubicBezTo>
                  <a:pt x="304919" y="48487"/>
                  <a:pt x="290896" y="12239"/>
                  <a:pt x="287192" y="11181"/>
                </a:cubicBezTo>
                <a:cubicBezTo>
                  <a:pt x="283488" y="10123"/>
                  <a:pt x="293541" y="42137"/>
                  <a:pt x="288779" y="49281"/>
                </a:cubicBezTo>
                <a:cubicBezTo>
                  <a:pt x="284017" y="56425"/>
                  <a:pt x="263644" y="61188"/>
                  <a:pt x="258617" y="54044"/>
                </a:cubicBezTo>
                <a:cubicBezTo>
                  <a:pt x="253590" y="46900"/>
                  <a:pt x="258882" y="7213"/>
                  <a:pt x="258617" y="6419"/>
                </a:cubicBezTo>
                <a:cubicBezTo>
                  <a:pt x="258352" y="5625"/>
                  <a:pt x="263379" y="40021"/>
                  <a:pt x="257029" y="49281"/>
                </a:cubicBezTo>
                <a:cubicBezTo>
                  <a:pt x="250679" y="58541"/>
                  <a:pt x="225015" y="68066"/>
                  <a:pt x="220517" y="61981"/>
                </a:cubicBezTo>
                <a:cubicBezTo>
                  <a:pt x="216019" y="55896"/>
                  <a:pt x="230042" y="17267"/>
                  <a:pt x="230042" y="12769"/>
                </a:cubicBezTo>
                <a:cubicBezTo>
                  <a:pt x="230042" y="8271"/>
                  <a:pt x="222634" y="27586"/>
                  <a:pt x="220517" y="34994"/>
                </a:cubicBezTo>
                <a:cubicBezTo>
                  <a:pt x="218400" y="42402"/>
                  <a:pt x="221046" y="52721"/>
                  <a:pt x="217342" y="57219"/>
                </a:cubicBezTo>
                <a:cubicBezTo>
                  <a:pt x="213638" y="61717"/>
                  <a:pt x="207553" y="66743"/>
                  <a:pt x="198292" y="61981"/>
                </a:cubicBezTo>
                <a:cubicBezTo>
                  <a:pt x="189032" y="57218"/>
                  <a:pt x="165219" y="28379"/>
                  <a:pt x="161779" y="28644"/>
                </a:cubicBezTo>
                <a:cubicBezTo>
                  <a:pt x="158339" y="28909"/>
                  <a:pt x="178977" y="57219"/>
                  <a:pt x="177654" y="63569"/>
                </a:cubicBezTo>
                <a:cubicBezTo>
                  <a:pt x="176331" y="69919"/>
                  <a:pt x="161515" y="70448"/>
                  <a:pt x="153842" y="66744"/>
                </a:cubicBezTo>
                <a:cubicBezTo>
                  <a:pt x="146169" y="63040"/>
                  <a:pt x="135057" y="37905"/>
                  <a:pt x="131617" y="41344"/>
                </a:cubicBezTo>
                <a:cubicBezTo>
                  <a:pt x="128177" y="44783"/>
                  <a:pt x="141141" y="86587"/>
                  <a:pt x="133204" y="87381"/>
                </a:cubicBezTo>
                <a:cubicBezTo>
                  <a:pt x="125267" y="88175"/>
                  <a:pt x="89284" y="42931"/>
                  <a:pt x="83992" y="46106"/>
                </a:cubicBezTo>
                <a:cubicBezTo>
                  <a:pt x="78700" y="49281"/>
                  <a:pt x="104100" y="103521"/>
                  <a:pt x="101454" y="106431"/>
                </a:cubicBezTo>
                <a:cubicBezTo>
                  <a:pt x="98808" y="109341"/>
                  <a:pt x="71292" y="61717"/>
                  <a:pt x="68117" y="63569"/>
                </a:cubicBezTo>
                <a:cubicBezTo>
                  <a:pt x="64942" y="65421"/>
                  <a:pt x="85844" y="113575"/>
                  <a:pt x="82404" y="117544"/>
                </a:cubicBezTo>
                <a:cubicBezTo>
                  <a:pt x="78964" y="121513"/>
                  <a:pt x="52241" y="86058"/>
                  <a:pt x="47479" y="87381"/>
                </a:cubicBezTo>
                <a:cubicBezTo>
                  <a:pt x="42717" y="88704"/>
                  <a:pt x="61502" y="123894"/>
                  <a:pt x="53829" y="125481"/>
                </a:cubicBezTo>
                <a:cubicBezTo>
                  <a:pt x="46156" y="127068"/>
                  <a:pt x="4352" y="96112"/>
                  <a:pt x="1442" y="96906"/>
                </a:cubicBezTo>
                <a:cubicBezTo>
                  <a:pt x="-1468" y="97700"/>
                  <a:pt x="30546" y="122836"/>
                  <a:pt x="36367" y="130244"/>
                </a:cubicBezTo>
                <a:cubicBezTo>
                  <a:pt x="42188" y="137652"/>
                  <a:pt x="-9141" y="171254"/>
                  <a:pt x="1442" y="168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A9E3C587-6A6F-4842-B034-CF7BBD952187}"/>
              </a:ext>
            </a:extLst>
          </p:cNvPr>
          <p:cNvSpPr/>
          <p:nvPr/>
        </p:nvSpPr>
        <p:spPr>
          <a:xfrm>
            <a:off x="3908424" y="4715874"/>
            <a:ext cx="481014" cy="166122"/>
          </a:xfrm>
          <a:custGeom>
            <a:avLst/>
            <a:gdLst>
              <a:gd name="connsiteX0" fmla="*/ 14289 w 481014"/>
              <a:gd name="connsiteY0" fmla="*/ 165689 h 166122"/>
              <a:gd name="connsiteX1" fmla="*/ 157164 w 481014"/>
              <a:gd name="connsiteY1" fmla="*/ 86314 h 166122"/>
              <a:gd name="connsiteX2" fmla="*/ 252414 w 481014"/>
              <a:gd name="connsiteY2" fmla="*/ 48214 h 166122"/>
              <a:gd name="connsiteX3" fmla="*/ 328614 w 481014"/>
              <a:gd name="connsiteY3" fmla="*/ 41864 h 166122"/>
              <a:gd name="connsiteX4" fmla="*/ 431801 w 481014"/>
              <a:gd name="connsiteY4" fmla="*/ 45039 h 166122"/>
              <a:gd name="connsiteX5" fmla="*/ 481014 w 481014"/>
              <a:gd name="connsiteY5" fmla="*/ 52976 h 166122"/>
              <a:gd name="connsiteX6" fmla="*/ 431801 w 481014"/>
              <a:gd name="connsiteY6" fmla="*/ 21226 h 166122"/>
              <a:gd name="connsiteX7" fmla="*/ 342901 w 481014"/>
              <a:gd name="connsiteY7" fmla="*/ 8526 h 166122"/>
              <a:gd name="connsiteX8" fmla="*/ 265114 w 481014"/>
              <a:gd name="connsiteY8" fmla="*/ 2176 h 166122"/>
              <a:gd name="connsiteX9" fmla="*/ 209551 w 481014"/>
              <a:gd name="connsiteY9" fmla="*/ 3764 h 166122"/>
              <a:gd name="connsiteX10" fmla="*/ 130176 w 481014"/>
              <a:gd name="connsiteY10" fmla="*/ 43451 h 166122"/>
              <a:gd name="connsiteX11" fmla="*/ 82551 w 481014"/>
              <a:gd name="connsiteY11" fmla="*/ 81551 h 166122"/>
              <a:gd name="connsiteX12" fmla="*/ 58739 w 481014"/>
              <a:gd name="connsiteY12" fmla="*/ 103776 h 166122"/>
              <a:gd name="connsiteX13" fmla="*/ 1 w 481014"/>
              <a:gd name="connsiteY13" fmla="*/ 87901 h 166122"/>
              <a:gd name="connsiteX14" fmla="*/ 57151 w 481014"/>
              <a:gd name="connsiteY14" fmla="*/ 118064 h 166122"/>
              <a:gd name="connsiteX15" fmla="*/ 14289 w 481014"/>
              <a:gd name="connsiteY15" fmla="*/ 165689 h 166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1014" h="166122">
                <a:moveTo>
                  <a:pt x="14289" y="165689"/>
                </a:moveTo>
                <a:cubicBezTo>
                  <a:pt x="30958" y="160397"/>
                  <a:pt x="117477" y="105893"/>
                  <a:pt x="157164" y="86314"/>
                </a:cubicBezTo>
                <a:cubicBezTo>
                  <a:pt x="196851" y="66735"/>
                  <a:pt x="223839" y="55622"/>
                  <a:pt x="252414" y="48214"/>
                </a:cubicBezTo>
                <a:cubicBezTo>
                  <a:pt x="280989" y="40806"/>
                  <a:pt x="298716" y="42393"/>
                  <a:pt x="328614" y="41864"/>
                </a:cubicBezTo>
                <a:cubicBezTo>
                  <a:pt x="358512" y="41335"/>
                  <a:pt x="406401" y="43187"/>
                  <a:pt x="431801" y="45039"/>
                </a:cubicBezTo>
                <a:cubicBezTo>
                  <a:pt x="457201" y="46891"/>
                  <a:pt x="481014" y="56945"/>
                  <a:pt x="481014" y="52976"/>
                </a:cubicBezTo>
                <a:cubicBezTo>
                  <a:pt x="481014" y="49007"/>
                  <a:pt x="454820" y="28634"/>
                  <a:pt x="431801" y="21226"/>
                </a:cubicBezTo>
                <a:cubicBezTo>
                  <a:pt x="408782" y="13818"/>
                  <a:pt x="370682" y="11701"/>
                  <a:pt x="342901" y="8526"/>
                </a:cubicBezTo>
                <a:cubicBezTo>
                  <a:pt x="315120" y="5351"/>
                  <a:pt x="287339" y="2970"/>
                  <a:pt x="265114" y="2176"/>
                </a:cubicBezTo>
                <a:cubicBezTo>
                  <a:pt x="242889" y="1382"/>
                  <a:pt x="232041" y="-3115"/>
                  <a:pt x="209551" y="3764"/>
                </a:cubicBezTo>
                <a:cubicBezTo>
                  <a:pt x="187061" y="10643"/>
                  <a:pt x="151343" y="30487"/>
                  <a:pt x="130176" y="43451"/>
                </a:cubicBezTo>
                <a:cubicBezTo>
                  <a:pt x="109009" y="56415"/>
                  <a:pt x="94457" y="71497"/>
                  <a:pt x="82551" y="81551"/>
                </a:cubicBezTo>
                <a:cubicBezTo>
                  <a:pt x="70645" y="91605"/>
                  <a:pt x="72497" y="102718"/>
                  <a:pt x="58739" y="103776"/>
                </a:cubicBezTo>
                <a:cubicBezTo>
                  <a:pt x="44981" y="104834"/>
                  <a:pt x="266" y="85520"/>
                  <a:pt x="1" y="87901"/>
                </a:cubicBezTo>
                <a:cubicBezTo>
                  <a:pt x="-264" y="90282"/>
                  <a:pt x="49478" y="109862"/>
                  <a:pt x="57151" y="118064"/>
                </a:cubicBezTo>
                <a:cubicBezTo>
                  <a:pt x="64824" y="126266"/>
                  <a:pt x="-2380" y="170981"/>
                  <a:pt x="14289" y="1656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522AF04A-C232-4DC5-82A0-3ED52E6E94D6}"/>
              </a:ext>
            </a:extLst>
          </p:cNvPr>
          <p:cNvSpPr/>
          <p:nvPr/>
        </p:nvSpPr>
        <p:spPr>
          <a:xfrm>
            <a:off x="4313179" y="4775104"/>
            <a:ext cx="170351" cy="129382"/>
          </a:xfrm>
          <a:custGeom>
            <a:avLst/>
            <a:gdLst>
              <a:gd name="connsiteX0" fmla="*/ 71496 w 170351"/>
              <a:gd name="connsiteY0" fmla="*/ 96 h 129382"/>
              <a:gd name="connsiteX1" fmla="*/ 138171 w 170351"/>
              <a:gd name="connsiteY1" fmla="*/ 47721 h 129382"/>
              <a:gd name="connsiteX2" fmla="*/ 166746 w 170351"/>
              <a:gd name="connsiteY2" fmla="*/ 98521 h 129382"/>
              <a:gd name="connsiteX3" fmla="*/ 158809 w 170351"/>
              <a:gd name="connsiteY3" fmla="*/ 115984 h 129382"/>
              <a:gd name="connsiteX4" fmla="*/ 66734 w 170351"/>
              <a:gd name="connsiteY4" fmla="*/ 125509 h 129382"/>
              <a:gd name="connsiteX5" fmla="*/ 59 w 170351"/>
              <a:gd name="connsiteY5" fmla="*/ 128684 h 129382"/>
              <a:gd name="connsiteX6" fmla="*/ 77846 w 170351"/>
              <a:gd name="connsiteY6" fmla="*/ 112809 h 129382"/>
              <a:gd name="connsiteX7" fmla="*/ 115946 w 170351"/>
              <a:gd name="connsiteY7" fmla="*/ 112809 h 129382"/>
              <a:gd name="connsiteX8" fmla="*/ 115946 w 170351"/>
              <a:gd name="connsiteY8" fmla="*/ 87409 h 129382"/>
              <a:gd name="connsiteX9" fmla="*/ 119121 w 170351"/>
              <a:gd name="connsiteY9" fmla="*/ 60421 h 129382"/>
              <a:gd name="connsiteX10" fmla="*/ 71496 w 170351"/>
              <a:gd name="connsiteY10" fmla="*/ 96 h 12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0351" h="129382">
                <a:moveTo>
                  <a:pt x="71496" y="96"/>
                </a:moveTo>
                <a:cubicBezTo>
                  <a:pt x="74671" y="-2021"/>
                  <a:pt x="122296" y="31317"/>
                  <a:pt x="138171" y="47721"/>
                </a:cubicBezTo>
                <a:cubicBezTo>
                  <a:pt x="154046" y="64125"/>
                  <a:pt x="163306" y="87144"/>
                  <a:pt x="166746" y="98521"/>
                </a:cubicBezTo>
                <a:cubicBezTo>
                  <a:pt x="170186" y="109898"/>
                  <a:pt x="175477" y="111486"/>
                  <a:pt x="158809" y="115984"/>
                </a:cubicBezTo>
                <a:cubicBezTo>
                  <a:pt x="142141" y="120482"/>
                  <a:pt x="93192" y="123392"/>
                  <a:pt x="66734" y="125509"/>
                </a:cubicBezTo>
                <a:cubicBezTo>
                  <a:pt x="40276" y="127626"/>
                  <a:pt x="-1793" y="130801"/>
                  <a:pt x="59" y="128684"/>
                </a:cubicBezTo>
                <a:cubicBezTo>
                  <a:pt x="1911" y="126567"/>
                  <a:pt x="58532" y="115455"/>
                  <a:pt x="77846" y="112809"/>
                </a:cubicBezTo>
                <a:cubicBezTo>
                  <a:pt x="97160" y="110163"/>
                  <a:pt x="109596" y="117042"/>
                  <a:pt x="115946" y="112809"/>
                </a:cubicBezTo>
                <a:cubicBezTo>
                  <a:pt x="122296" y="108576"/>
                  <a:pt x="115417" y="96140"/>
                  <a:pt x="115946" y="87409"/>
                </a:cubicBezTo>
                <a:cubicBezTo>
                  <a:pt x="116475" y="78678"/>
                  <a:pt x="121238" y="71533"/>
                  <a:pt x="119121" y="60421"/>
                </a:cubicBezTo>
                <a:cubicBezTo>
                  <a:pt x="117004" y="49309"/>
                  <a:pt x="68321" y="2213"/>
                  <a:pt x="71496" y="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2575CB70-6ADD-41AB-AD93-A6525063494F}"/>
              </a:ext>
            </a:extLst>
          </p:cNvPr>
          <p:cNvSpPr/>
          <p:nvPr/>
        </p:nvSpPr>
        <p:spPr>
          <a:xfrm>
            <a:off x="4003675" y="4778066"/>
            <a:ext cx="356012" cy="154311"/>
          </a:xfrm>
          <a:custGeom>
            <a:avLst/>
            <a:gdLst>
              <a:gd name="connsiteX0" fmla="*/ 0 w 356012"/>
              <a:gd name="connsiteY0" fmla="*/ 55872 h 154311"/>
              <a:gd name="connsiteX1" fmla="*/ 128588 w 356012"/>
              <a:gd name="connsiteY1" fmla="*/ 117784 h 154311"/>
              <a:gd name="connsiteX2" fmla="*/ 255588 w 356012"/>
              <a:gd name="connsiteY2" fmla="*/ 138422 h 154311"/>
              <a:gd name="connsiteX3" fmla="*/ 355600 w 356012"/>
              <a:gd name="connsiteY3" fmla="*/ 120959 h 154311"/>
              <a:gd name="connsiteX4" fmla="*/ 217488 w 356012"/>
              <a:gd name="connsiteY4" fmla="*/ 154297 h 154311"/>
              <a:gd name="connsiteX5" fmla="*/ 107950 w 356012"/>
              <a:gd name="connsiteY5" fmla="*/ 116197 h 154311"/>
              <a:gd name="connsiteX6" fmla="*/ 55563 w 356012"/>
              <a:gd name="connsiteY6" fmla="*/ 51109 h 154311"/>
              <a:gd name="connsiteX7" fmla="*/ 60325 w 356012"/>
              <a:gd name="connsiteY7" fmla="*/ 11422 h 154311"/>
              <a:gd name="connsiteX8" fmla="*/ 74613 w 356012"/>
              <a:gd name="connsiteY8" fmla="*/ 1897 h 154311"/>
              <a:gd name="connsiteX9" fmla="*/ 0 w 356012"/>
              <a:gd name="connsiteY9" fmla="*/ 55872 h 154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6012" h="154311">
                <a:moveTo>
                  <a:pt x="0" y="55872"/>
                </a:moveTo>
                <a:cubicBezTo>
                  <a:pt x="42995" y="79949"/>
                  <a:pt x="85990" y="104026"/>
                  <a:pt x="128588" y="117784"/>
                </a:cubicBezTo>
                <a:cubicBezTo>
                  <a:pt x="171186" y="131542"/>
                  <a:pt x="217753" y="137893"/>
                  <a:pt x="255588" y="138422"/>
                </a:cubicBezTo>
                <a:cubicBezTo>
                  <a:pt x="293423" y="138951"/>
                  <a:pt x="361950" y="118313"/>
                  <a:pt x="355600" y="120959"/>
                </a:cubicBezTo>
                <a:cubicBezTo>
                  <a:pt x="349250" y="123605"/>
                  <a:pt x="258763" y="155091"/>
                  <a:pt x="217488" y="154297"/>
                </a:cubicBezTo>
                <a:cubicBezTo>
                  <a:pt x="176213" y="153503"/>
                  <a:pt x="134937" y="133395"/>
                  <a:pt x="107950" y="116197"/>
                </a:cubicBezTo>
                <a:cubicBezTo>
                  <a:pt x="80963" y="98999"/>
                  <a:pt x="63500" y="68571"/>
                  <a:pt x="55563" y="51109"/>
                </a:cubicBezTo>
                <a:cubicBezTo>
                  <a:pt x="47626" y="33647"/>
                  <a:pt x="57150" y="19624"/>
                  <a:pt x="60325" y="11422"/>
                </a:cubicBezTo>
                <a:cubicBezTo>
                  <a:pt x="63500" y="3220"/>
                  <a:pt x="82550" y="-3395"/>
                  <a:pt x="74613" y="1897"/>
                </a:cubicBezTo>
                <a:lnTo>
                  <a:pt x="0" y="5587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774F8902-B213-452B-86C8-DB518958E1FA}"/>
              </a:ext>
            </a:extLst>
          </p:cNvPr>
          <p:cNvSpPr/>
          <p:nvPr/>
        </p:nvSpPr>
        <p:spPr>
          <a:xfrm>
            <a:off x="3995732" y="4865622"/>
            <a:ext cx="281065" cy="76354"/>
          </a:xfrm>
          <a:custGeom>
            <a:avLst/>
            <a:gdLst>
              <a:gd name="connsiteX0" fmla="*/ 6 w 281065"/>
              <a:gd name="connsiteY0" fmla="*/ 66 h 76354"/>
              <a:gd name="connsiteX1" fmla="*/ 100018 w 281065"/>
              <a:gd name="connsiteY1" fmla="*/ 46103 h 76354"/>
              <a:gd name="connsiteX2" fmla="*/ 279406 w 281065"/>
              <a:gd name="connsiteY2" fmla="*/ 63566 h 76354"/>
              <a:gd name="connsiteX3" fmla="*/ 184156 w 281065"/>
              <a:gd name="connsiteY3" fmla="*/ 76266 h 76354"/>
              <a:gd name="connsiteX4" fmla="*/ 95256 w 281065"/>
              <a:gd name="connsiteY4" fmla="*/ 57216 h 76354"/>
              <a:gd name="connsiteX5" fmla="*/ 6 w 281065"/>
              <a:gd name="connsiteY5" fmla="*/ 66 h 76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065" h="76354">
                <a:moveTo>
                  <a:pt x="6" y="66"/>
                </a:moveTo>
                <a:cubicBezTo>
                  <a:pt x="800" y="-1786"/>
                  <a:pt x="53451" y="35520"/>
                  <a:pt x="100018" y="46103"/>
                </a:cubicBezTo>
                <a:cubicBezTo>
                  <a:pt x="146585" y="56686"/>
                  <a:pt x="265383" y="58539"/>
                  <a:pt x="279406" y="63566"/>
                </a:cubicBezTo>
                <a:cubicBezTo>
                  <a:pt x="293429" y="68593"/>
                  <a:pt x="214848" y="77324"/>
                  <a:pt x="184156" y="76266"/>
                </a:cubicBezTo>
                <a:cubicBezTo>
                  <a:pt x="153464" y="75208"/>
                  <a:pt x="120921" y="69652"/>
                  <a:pt x="95256" y="57216"/>
                </a:cubicBezTo>
                <a:cubicBezTo>
                  <a:pt x="69591" y="44781"/>
                  <a:pt x="-788" y="1918"/>
                  <a:pt x="6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8396008A-CB83-4257-AE73-A7538EBE3B41}"/>
              </a:ext>
            </a:extLst>
          </p:cNvPr>
          <p:cNvSpPr/>
          <p:nvPr/>
        </p:nvSpPr>
        <p:spPr>
          <a:xfrm>
            <a:off x="4357688" y="4873596"/>
            <a:ext cx="127981" cy="46109"/>
          </a:xfrm>
          <a:custGeom>
            <a:avLst/>
            <a:gdLst>
              <a:gd name="connsiteX0" fmla="*/ 0 w 127981"/>
              <a:gd name="connsiteY0" fmla="*/ 34954 h 46109"/>
              <a:gd name="connsiteX1" fmla="*/ 74612 w 127981"/>
              <a:gd name="connsiteY1" fmla="*/ 38129 h 46109"/>
              <a:gd name="connsiteX2" fmla="*/ 122237 w 127981"/>
              <a:gd name="connsiteY2" fmla="*/ 33367 h 46109"/>
              <a:gd name="connsiteX3" fmla="*/ 120650 w 127981"/>
              <a:gd name="connsiteY3" fmla="*/ 29 h 46109"/>
              <a:gd name="connsiteX4" fmla="*/ 125412 w 127981"/>
              <a:gd name="connsiteY4" fmla="*/ 39717 h 46109"/>
              <a:gd name="connsiteX5" fmla="*/ 74612 w 127981"/>
              <a:gd name="connsiteY5" fmla="*/ 46067 h 46109"/>
              <a:gd name="connsiteX6" fmla="*/ 0 w 127981"/>
              <a:gd name="connsiteY6" fmla="*/ 34954 h 46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981" h="46109">
                <a:moveTo>
                  <a:pt x="0" y="34954"/>
                </a:moveTo>
                <a:cubicBezTo>
                  <a:pt x="0" y="33631"/>
                  <a:pt x="54239" y="38393"/>
                  <a:pt x="74612" y="38129"/>
                </a:cubicBezTo>
                <a:cubicBezTo>
                  <a:pt x="94985" y="37865"/>
                  <a:pt x="114564" y="39717"/>
                  <a:pt x="122237" y="33367"/>
                </a:cubicBezTo>
                <a:cubicBezTo>
                  <a:pt x="129910" y="27017"/>
                  <a:pt x="120121" y="-1029"/>
                  <a:pt x="120650" y="29"/>
                </a:cubicBezTo>
                <a:cubicBezTo>
                  <a:pt x="121179" y="1087"/>
                  <a:pt x="133085" y="32044"/>
                  <a:pt x="125412" y="39717"/>
                </a:cubicBezTo>
                <a:cubicBezTo>
                  <a:pt x="117739" y="47390"/>
                  <a:pt x="90222" y="45273"/>
                  <a:pt x="74612" y="46067"/>
                </a:cubicBezTo>
                <a:cubicBezTo>
                  <a:pt x="59002" y="46861"/>
                  <a:pt x="0" y="36277"/>
                  <a:pt x="0" y="349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055CCC44-6A52-4D0F-9605-CC86F09FD1E4}"/>
              </a:ext>
            </a:extLst>
          </p:cNvPr>
          <p:cNvSpPr/>
          <p:nvPr/>
        </p:nvSpPr>
        <p:spPr>
          <a:xfrm>
            <a:off x="4129694" y="4909977"/>
            <a:ext cx="278380" cy="40238"/>
          </a:xfrm>
          <a:custGeom>
            <a:avLst/>
            <a:gdLst>
              <a:gd name="connsiteX0" fmla="*/ 981 w 278380"/>
              <a:gd name="connsiteY0" fmla="*/ 30323 h 40238"/>
              <a:gd name="connsiteX1" fmla="*/ 102581 w 278380"/>
              <a:gd name="connsiteY1" fmla="*/ 36673 h 40238"/>
              <a:gd name="connsiteX2" fmla="*/ 275619 w 278380"/>
              <a:gd name="connsiteY2" fmla="*/ 161 h 40238"/>
              <a:gd name="connsiteX3" fmla="*/ 205769 w 278380"/>
              <a:gd name="connsiteY3" fmla="*/ 23973 h 40238"/>
              <a:gd name="connsiteX4" fmla="*/ 161319 w 278380"/>
              <a:gd name="connsiteY4" fmla="*/ 39848 h 40238"/>
              <a:gd name="connsiteX5" fmla="*/ 981 w 278380"/>
              <a:gd name="connsiteY5" fmla="*/ 30323 h 4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8380" h="40238">
                <a:moveTo>
                  <a:pt x="981" y="30323"/>
                </a:moveTo>
                <a:cubicBezTo>
                  <a:pt x="-8809" y="29794"/>
                  <a:pt x="56808" y="41700"/>
                  <a:pt x="102581" y="36673"/>
                </a:cubicBezTo>
                <a:cubicBezTo>
                  <a:pt x="148354" y="31646"/>
                  <a:pt x="258421" y="2278"/>
                  <a:pt x="275619" y="161"/>
                </a:cubicBezTo>
                <a:cubicBezTo>
                  <a:pt x="292817" y="-1956"/>
                  <a:pt x="224819" y="17358"/>
                  <a:pt x="205769" y="23973"/>
                </a:cubicBezTo>
                <a:cubicBezTo>
                  <a:pt x="186719" y="30588"/>
                  <a:pt x="188836" y="37202"/>
                  <a:pt x="161319" y="39848"/>
                </a:cubicBezTo>
                <a:cubicBezTo>
                  <a:pt x="133802" y="42494"/>
                  <a:pt x="10771" y="30852"/>
                  <a:pt x="981" y="303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FDB85DD9-12D0-4B8C-9A82-3A160BAD5599}"/>
              </a:ext>
            </a:extLst>
          </p:cNvPr>
          <p:cNvSpPr/>
          <p:nvPr/>
        </p:nvSpPr>
        <p:spPr>
          <a:xfrm>
            <a:off x="3975100" y="4912691"/>
            <a:ext cx="454051" cy="76412"/>
          </a:xfrm>
          <a:custGeom>
            <a:avLst/>
            <a:gdLst>
              <a:gd name="connsiteX0" fmla="*/ 0 w 454051"/>
              <a:gd name="connsiteY0" fmla="*/ 26022 h 76412"/>
              <a:gd name="connsiteX1" fmla="*/ 201613 w 454051"/>
              <a:gd name="connsiteY1" fmla="*/ 46659 h 76412"/>
              <a:gd name="connsiteX2" fmla="*/ 438150 w 454051"/>
              <a:gd name="connsiteY2" fmla="*/ 2209 h 76412"/>
              <a:gd name="connsiteX3" fmla="*/ 347663 w 454051"/>
              <a:gd name="connsiteY3" fmla="*/ 26022 h 76412"/>
              <a:gd name="connsiteX4" fmla="*/ 304800 w 454051"/>
              <a:gd name="connsiteY4" fmla="*/ 49834 h 76412"/>
              <a:gd name="connsiteX5" fmla="*/ 450850 w 454051"/>
              <a:gd name="connsiteY5" fmla="*/ 27609 h 76412"/>
              <a:gd name="connsiteX6" fmla="*/ 323850 w 454051"/>
              <a:gd name="connsiteY6" fmla="*/ 64122 h 76412"/>
              <a:gd name="connsiteX7" fmla="*/ 276225 w 454051"/>
              <a:gd name="connsiteY7" fmla="*/ 72059 h 76412"/>
              <a:gd name="connsiteX8" fmla="*/ 454025 w 454051"/>
              <a:gd name="connsiteY8" fmla="*/ 622 h 76412"/>
              <a:gd name="connsiteX9" fmla="*/ 288925 w 454051"/>
              <a:gd name="connsiteY9" fmla="*/ 37134 h 76412"/>
              <a:gd name="connsiteX10" fmla="*/ 201613 w 454051"/>
              <a:gd name="connsiteY10" fmla="*/ 33959 h 76412"/>
              <a:gd name="connsiteX11" fmla="*/ 0 w 454051"/>
              <a:gd name="connsiteY11" fmla="*/ 26022 h 76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4051" h="76412">
                <a:moveTo>
                  <a:pt x="0" y="26022"/>
                </a:moveTo>
                <a:cubicBezTo>
                  <a:pt x="64294" y="38325"/>
                  <a:pt x="128588" y="50628"/>
                  <a:pt x="201613" y="46659"/>
                </a:cubicBezTo>
                <a:cubicBezTo>
                  <a:pt x="274638" y="42690"/>
                  <a:pt x="413808" y="5648"/>
                  <a:pt x="438150" y="2209"/>
                </a:cubicBezTo>
                <a:cubicBezTo>
                  <a:pt x="462492" y="-1230"/>
                  <a:pt x="369888" y="18084"/>
                  <a:pt x="347663" y="26022"/>
                </a:cubicBezTo>
                <a:cubicBezTo>
                  <a:pt x="325438" y="33960"/>
                  <a:pt x="287602" y="49570"/>
                  <a:pt x="304800" y="49834"/>
                </a:cubicBezTo>
                <a:cubicBezTo>
                  <a:pt x="321998" y="50098"/>
                  <a:pt x="447675" y="25228"/>
                  <a:pt x="450850" y="27609"/>
                </a:cubicBezTo>
                <a:cubicBezTo>
                  <a:pt x="454025" y="29990"/>
                  <a:pt x="352954" y="56714"/>
                  <a:pt x="323850" y="64122"/>
                </a:cubicBezTo>
                <a:cubicBezTo>
                  <a:pt x="294746" y="71530"/>
                  <a:pt x="254529" y="82642"/>
                  <a:pt x="276225" y="72059"/>
                </a:cubicBezTo>
                <a:cubicBezTo>
                  <a:pt x="297921" y="61476"/>
                  <a:pt x="451908" y="6443"/>
                  <a:pt x="454025" y="622"/>
                </a:cubicBezTo>
                <a:cubicBezTo>
                  <a:pt x="456142" y="-5199"/>
                  <a:pt x="330994" y="31578"/>
                  <a:pt x="288925" y="37134"/>
                </a:cubicBezTo>
                <a:cubicBezTo>
                  <a:pt x="246856" y="42690"/>
                  <a:pt x="201613" y="33959"/>
                  <a:pt x="201613" y="33959"/>
                </a:cubicBezTo>
                <a:lnTo>
                  <a:pt x="0" y="2602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CB5069A3-F64D-4B76-8313-8B649B6BF1DA}"/>
              </a:ext>
            </a:extLst>
          </p:cNvPr>
          <p:cNvSpPr/>
          <p:nvPr/>
        </p:nvSpPr>
        <p:spPr>
          <a:xfrm>
            <a:off x="4035823" y="4906924"/>
            <a:ext cx="209447" cy="81903"/>
          </a:xfrm>
          <a:custGeom>
            <a:avLst/>
            <a:gdLst>
              <a:gd name="connsiteX0" fmla="*/ 12302 w 209447"/>
              <a:gd name="connsiteY0" fmla="*/ 39 h 81903"/>
              <a:gd name="connsiteX1" fmla="*/ 26590 w 209447"/>
              <a:gd name="connsiteY1" fmla="*/ 66714 h 81903"/>
              <a:gd name="connsiteX2" fmla="*/ 209152 w 209447"/>
              <a:gd name="connsiteY2" fmla="*/ 61951 h 81903"/>
              <a:gd name="connsiteX3" fmla="*/ 72627 w 209447"/>
              <a:gd name="connsiteY3" fmla="*/ 79414 h 81903"/>
              <a:gd name="connsiteX4" fmla="*/ 67865 w 209447"/>
              <a:gd name="connsiteY4" fmla="*/ 79414 h 81903"/>
              <a:gd name="connsiteX5" fmla="*/ 2777 w 209447"/>
              <a:gd name="connsiteY5" fmla="*/ 57189 h 81903"/>
              <a:gd name="connsiteX6" fmla="*/ 12302 w 209447"/>
              <a:gd name="connsiteY6" fmla="*/ 39 h 8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447" h="81903">
                <a:moveTo>
                  <a:pt x="12302" y="39"/>
                </a:moveTo>
                <a:cubicBezTo>
                  <a:pt x="16271" y="1627"/>
                  <a:pt x="-6218" y="56395"/>
                  <a:pt x="26590" y="66714"/>
                </a:cubicBezTo>
                <a:cubicBezTo>
                  <a:pt x="59398" y="77033"/>
                  <a:pt x="201479" y="59834"/>
                  <a:pt x="209152" y="61951"/>
                </a:cubicBezTo>
                <a:cubicBezTo>
                  <a:pt x="216825" y="64068"/>
                  <a:pt x="72627" y="79414"/>
                  <a:pt x="72627" y="79414"/>
                </a:cubicBezTo>
                <a:cubicBezTo>
                  <a:pt x="49079" y="82324"/>
                  <a:pt x="79507" y="83118"/>
                  <a:pt x="67865" y="79414"/>
                </a:cubicBezTo>
                <a:cubicBezTo>
                  <a:pt x="56223" y="75710"/>
                  <a:pt x="11508" y="69360"/>
                  <a:pt x="2777" y="57189"/>
                </a:cubicBezTo>
                <a:cubicBezTo>
                  <a:pt x="-5954" y="45018"/>
                  <a:pt x="8333" y="-1549"/>
                  <a:pt x="12302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D66A7C8F-109B-4F28-89A1-F81D4D7C4AD1}"/>
              </a:ext>
            </a:extLst>
          </p:cNvPr>
          <p:cNvSpPr/>
          <p:nvPr/>
        </p:nvSpPr>
        <p:spPr>
          <a:xfrm>
            <a:off x="4095782" y="4741563"/>
            <a:ext cx="277541" cy="182699"/>
          </a:xfrm>
          <a:custGeom>
            <a:avLst/>
            <a:gdLst>
              <a:gd name="connsiteX0" fmla="*/ 4731 w 277541"/>
              <a:gd name="connsiteY0" fmla="*/ 14587 h 182699"/>
              <a:gd name="connsiteX1" fmla="*/ 53943 w 277541"/>
              <a:gd name="connsiteY1" fmla="*/ 41575 h 182699"/>
              <a:gd name="connsiteX2" fmla="*/ 38068 w 277541"/>
              <a:gd name="connsiteY2" fmla="*/ 63800 h 182699"/>
              <a:gd name="connsiteX3" fmla="*/ 58706 w 277541"/>
              <a:gd name="connsiteY3" fmla="*/ 133650 h 182699"/>
              <a:gd name="connsiteX4" fmla="*/ 84106 w 277541"/>
              <a:gd name="connsiteY4" fmla="*/ 166987 h 182699"/>
              <a:gd name="connsiteX5" fmla="*/ 211106 w 277541"/>
              <a:gd name="connsiteY5" fmla="*/ 176512 h 182699"/>
              <a:gd name="connsiteX6" fmla="*/ 253968 w 277541"/>
              <a:gd name="connsiteY6" fmla="*/ 73325 h 182699"/>
              <a:gd name="connsiteX7" fmla="*/ 274606 w 277541"/>
              <a:gd name="connsiteY7" fmla="*/ 28875 h 182699"/>
              <a:gd name="connsiteX8" fmla="*/ 190468 w 277541"/>
              <a:gd name="connsiteY8" fmla="*/ 300 h 182699"/>
              <a:gd name="connsiteX9" fmla="*/ 4731 w 277541"/>
              <a:gd name="connsiteY9" fmla="*/ 14587 h 182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7541" h="182699">
                <a:moveTo>
                  <a:pt x="4731" y="14587"/>
                </a:moveTo>
                <a:cubicBezTo>
                  <a:pt x="-18023" y="21466"/>
                  <a:pt x="48387" y="33373"/>
                  <a:pt x="53943" y="41575"/>
                </a:cubicBezTo>
                <a:cubicBezTo>
                  <a:pt x="59499" y="49777"/>
                  <a:pt x="37274" y="48454"/>
                  <a:pt x="38068" y="63800"/>
                </a:cubicBezTo>
                <a:cubicBezTo>
                  <a:pt x="38862" y="79146"/>
                  <a:pt x="51033" y="116452"/>
                  <a:pt x="58706" y="133650"/>
                </a:cubicBezTo>
                <a:cubicBezTo>
                  <a:pt x="66379" y="150848"/>
                  <a:pt x="58706" y="159843"/>
                  <a:pt x="84106" y="166987"/>
                </a:cubicBezTo>
                <a:cubicBezTo>
                  <a:pt x="109506" y="174131"/>
                  <a:pt x="182796" y="192122"/>
                  <a:pt x="211106" y="176512"/>
                </a:cubicBezTo>
                <a:cubicBezTo>
                  <a:pt x="239416" y="160902"/>
                  <a:pt x="243385" y="97931"/>
                  <a:pt x="253968" y="73325"/>
                </a:cubicBezTo>
                <a:cubicBezTo>
                  <a:pt x="264551" y="48719"/>
                  <a:pt x="285189" y="41046"/>
                  <a:pt x="274606" y="28875"/>
                </a:cubicBezTo>
                <a:cubicBezTo>
                  <a:pt x="264023" y="16704"/>
                  <a:pt x="236770" y="2417"/>
                  <a:pt x="190468" y="300"/>
                </a:cubicBezTo>
                <a:cubicBezTo>
                  <a:pt x="144166" y="-1817"/>
                  <a:pt x="27485" y="7708"/>
                  <a:pt x="4731" y="1458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楕円 42">
            <a:extLst>
              <a:ext uri="{FF2B5EF4-FFF2-40B4-BE49-F238E27FC236}">
                <a16:creationId xmlns:a16="http://schemas.microsoft.com/office/drawing/2014/main" id="{2E9BACA9-A3C0-4A12-8154-A8DBEB6DBF3D}"/>
              </a:ext>
            </a:extLst>
          </p:cNvPr>
          <p:cNvSpPr/>
          <p:nvPr/>
        </p:nvSpPr>
        <p:spPr>
          <a:xfrm rot="1589672">
            <a:off x="4230239" y="4779076"/>
            <a:ext cx="66060" cy="936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731AB027-B56F-4757-9376-8B9FAA49B42A}"/>
              </a:ext>
            </a:extLst>
          </p:cNvPr>
          <p:cNvSpPr/>
          <p:nvPr/>
        </p:nvSpPr>
        <p:spPr>
          <a:xfrm>
            <a:off x="3909105" y="4821164"/>
            <a:ext cx="188310" cy="99377"/>
          </a:xfrm>
          <a:custGeom>
            <a:avLst/>
            <a:gdLst>
              <a:gd name="connsiteX0" fmla="*/ 908 w 188310"/>
              <a:gd name="connsiteY0" fmla="*/ 47699 h 99377"/>
              <a:gd name="connsiteX1" fmla="*/ 118383 w 188310"/>
              <a:gd name="connsiteY1" fmla="*/ 50874 h 99377"/>
              <a:gd name="connsiteX2" fmla="*/ 72345 w 188310"/>
              <a:gd name="connsiteY2" fmla="*/ 98499 h 99377"/>
              <a:gd name="connsiteX3" fmla="*/ 102508 w 188310"/>
              <a:gd name="connsiteY3" fmla="*/ 81036 h 99377"/>
              <a:gd name="connsiteX4" fmla="*/ 188233 w 188310"/>
              <a:gd name="connsiteY4" fmla="*/ 71511 h 99377"/>
              <a:gd name="connsiteX5" fmla="*/ 116795 w 188310"/>
              <a:gd name="connsiteY5" fmla="*/ 1661 h 99377"/>
              <a:gd name="connsiteX6" fmla="*/ 65995 w 188310"/>
              <a:gd name="connsiteY6" fmla="*/ 22299 h 99377"/>
              <a:gd name="connsiteX7" fmla="*/ 908 w 188310"/>
              <a:gd name="connsiteY7" fmla="*/ 47699 h 9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310" h="99377">
                <a:moveTo>
                  <a:pt x="908" y="47699"/>
                </a:moveTo>
                <a:cubicBezTo>
                  <a:pt x="9639" y="52461"/>
                  <a:pt x="106477" y="42407"/>
                  <a:pt x="118383" y="50874"/>
                </a:cubicBezTo>
                <a:cubicBezTo>
                  <a:pt x="130289" y="59341"/>
                  <a:pt x="74991" y="93472"/>
                  <a:pt x="72345" y="98499"/>
                </a:cubicBezTo>
                <a:cubicBezTo>
                  <a:pt x="69699" y="103526"/>
                  <a:pt x="83193" y="85534"/>
                  <a:pt x="102508" y="81036"/>
                </a:cubicBezTo>
                <a:cubicBezTo>
                  <a:pt x="121823" y="76538"/>
                  <a:pt x="185852" y="84740"/>
                  <a:pt x="188233" y="71511"/>
                </a:cubicBezTo>
                <a:cubicBezTo>
                  <a:pt x="190614" y="58282"/>
                  <a:pt x="137168" y="9863"/>
                  <a:pt x="116795" y="1661"/>
                </a:cubicBezTo>
                <a:cubicBezTo>
                  <a:pt x="96422" y="-6541"/>
                  <a:pt x="83193" y="18066"/>
                  <a:pt x="65995" y="22299"/>
                </a:cubicBezTo>
                <a:cubicBezTo>
                  <a:pt x="48797" y="26532"/>
                  <a:pt x="-7823" y="42937"/>
                  <a:pt x="908" y="476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DD6693E3-1B70-4CFA-A17C-B765321595F9}"/>
              </a:ext>
            </a:extLst>
          </p:cNvPr>
          <p:cNvSpPr/>
          <p:nvPr/>
        </p:nvSpPr>
        <p:spPr>
          <a:xfrm>
            <a:off x="4549636" y="4406843"/>
            <a:ext cx="62231" cy="162024"/>
          </a:xfrm>
          <a:custGeom>
            <a:avLst/>
            <a:gdLst>
              <a:gd name="connsiteX0" fmla="*/ 139 w 62231"/>
              <a:gd name="connsiteY0" fmla="*/ 57 h 162024"/>
              <a:gd name="connsiteX1" fmla="*/ 44589 w 62231"/>
              <a:gd name="connsiteY1" fmla="*/ 68320 h 162024"/>
              <a:gd name="connsiteX2" fmla="*/ 22364 w 62231"/>
              <a:gd name="connsiteY2" fmla="*/ 161982 h 162024"/>
              <a:gd name="connsiteX3" fmla="*/ 62052 w 62231"/>
              <a:gd name="connsiteY3" fmla="*/ 79432 h 162024"/>
              <a:gd name="connsiteX4" fmla="*/ 139 w 62231"/>
              <a:gd name="connsiteY4" fmla="*/ 57 h 162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31" h="162024">
                <a:moveTo>
                  <a:pt x="139" y="57"/>
                </a:moveTo>
                <a:cubicBezTo>
                  <a:pt x="-2771" y="-1795"/>
                  <a:pt x="40885" y="41333"/>
                  <a:pt x="44589" y="68320"/>
                </a:cubicBezTo>
                <a:cubicBezTo>
                  <a:pt x="48293" y="95307"/>
                  <a:pt x="19454" y="160130"/>
                  <a:pt x="22364" y="161982"/>
                </a:cubicBezTo>
                <a:cubicBezTo>
                  <a:pt x="25274" y="163834"/>
                  <a:pt x="65227" y="104038"/>
                  <a:pt x="62052" y="79432"/>
                </a:cubicBezTo>
                <a:cubicBezTo>
                  <a:pt x="58877" y="54826"/>
                  <a:pt x="3049" y="1909"/>
                  <a:pt x="139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F57D2F9E-96AE-4268-A3BB-371F5E3D7715}"/>
              </a:ext>
            </a:extLst>
          </p:cNvPr>
          <p:cNvSpPr/>
          <p:nvPr/>
        </p:nvSpPr>
        <p:spPr>
          <a:xfrm>
            <a:off x="4429005" y="4360693"/>
            <a:ext cx="96246" cy="181331"/>
          </a:xfrm>
          <a:custGeom>
            <a:avLst/>
            <a:gdLst>
              <a:gd name="connsiteX0" fmla="*/ 120 w 96246"/>
              <a:gd name="connsiteY0" fmla="*/ 170 h 181331"/>
              <a:gd name="connsiteX1" fmla="*/ 63620 w 96246"/>
              <a:gd name="connsiteY1" fmla="*/ 84307 h 181331"/>
              <a:gd name="connsiteX2" fmla="*/ 95370 w 96246"/>
              <a:gd name="connsiteY2" fmla="*/ 181145 h 181331"/>
              <a:gd name="connsiteX3" fmla="*/ 81083 w 96246"/>
              <a:gd name="connsiteY3" fmla="*/ 106532 h 181331"/>
              <a:gd name="connsiteX4" fmla="*/ 120 w 96246"/>
              <a:gd name="connsiteY4" fmla="*/ 170 h 18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246" h="181331">
                <a:moveTo>
                  <a:pt x="120" y="170"/>
                </a:moveTo>
                <a:cubicBezTo>
                  <a:pt x="-2791" y="-3534"/>
                  <a:pt x="47745" y="54145"/>
                  <a:pt x="63620" y="84307"/>
                </a:cubicBezTo>
                <a:cubicBezTo>
                  <a:pt x="79495" y="114469"/>
                  <a:pt x="92460" y="177441"/>
                  <a:pt x="95370" y="181145"/>
                </a:cubicBezTo>
                <a:cubicBezTo>
                  <a:pt x="98281" y="184849"/>
                  <a:pt x="94048" y="132461"/>
                  <a:pt x="81083" y="106532"/>
                </a:cubicBezTo>
                <a:cubicBezTo>
                  <a:pt x="68119" y="80603"/>
                  <a:pt x="3031" y="3874"/>
                  <a:pt x="120" y="1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A6BC955E-5AE2-4A18-8928-656DD928BFD3}"/>
              </a:ext>
            </a:extLst>
          </p:cNvPr>
          <p:cNvSpPr/>
          <p:nvPr/>
        </p:nvSpPr>
        <p:spPr>
          <a:xfrm>
            <a:off x="4224101" y="4386255"/>
            <a:ext cx="220270" cy="63521"/>
          </a:xfrm>
          <a:custGeom>
            <a:avLst/>
            <a:gdLst>
              <a:gd name="connsiteX0" fmla="*/ 237 w 220270"/>
              <a:gd name="connsiteY0" fmla="*/ 8 h 63521"/>
              <a:gd name="connsiteX1" fmla="*/ 133587 w 220270"/>
              <a:gd name="connsiteY1" fmla="*/ 33345 h 63521"/>
              <a:gd name="connsiteX2" fmla="*/ 219312 w 220270"/>
              <a:gd name="connsiteY2" fmla="*/ 63508 h 63521"/>
              <a:gd name="connsiteX3" fmla="*/ 168512 w 220270"/>
              <a:gd name="connsiteY3" fmla="*/ 36520 h 63521"/>
              <a:gd name="connsiteX4" fmla="*/ 237 w 220270"/>
              <a:gd name="connsiteY4" fmla="*/ 8 h 63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270" h="63521">
                <a:moveTo>
                  <a:pt x="237" y="8"/>
                </a:moveTo>
                <a:cubicBezTo>
                  <a:pt x="-5584" y="-521"/>
                  <a:pt x="97075" y="22762"/>
                  <a:pt x="133587" y="33345"/>
                </a:cubicBezTo>
                <a:cubicBezTo>
                  <a:pt x="170099" y="43928"/>
                  <a:pt x="213491" y="62979"/>
                  <a:pt x="219312" y="63508"/>
                </a:cubicBezTo>
                <a:cubicBezTo>
                  <a:pt x="225133" y="64037"/>
                  <a:pt x="203966" y="48955"/>
                  <a:pt x="168512" y="36520"/>
                </a:cubicBezTo>
                <a:cubicBezTo>
                  <a:pt x="133058" y="24085"/>
                  <a:pt x="6058" y="537"/>
                  <a:pt x="237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A45CAB29-0CD7-48F4-9141-54DE0AA9B926}"/>
              </a:ext>
            </a:extLst>
          </p:cNvPr>
          <p:cNvSpPr/>
          <p:nvPr/>
        </p:nvSpPr>
        <p:spPr>
          <a:xfrm>
            <a:off x="4016332" y="4401998"/>
            <a:ext cx="234688" cy="16251"/>
          </a:xfrm>
          <a:custGeom>
            <a:avLst/>
            <a:gdLst>
              <a:gd name="connsiteX0" fmla="*/ 43 w 234688"/>
              <a:gd name="connsiteY0" fmla="*/ 16015 h 16251"/>
              <a:gd name="connsiteX1" fmla="*/ 114343 w 234688"/>
              <a:gd name="connsiteY1" fmla="*/ 140 h 16251"/>
              <a:gd name="connsiteX2" fmla="*/ 231818 w 234688"/>
              <a:gd name="connsiteY2" fmla="*/ 8077 h 16251"/>
              <a:gd name="connsiteX3" fmla="*/ 190543 w 234688"/>
              <a:gd name="connsiteY3" fmla="*/ 4902 h 16251"/>
              <a:gd name="connsiteX4" fmla="*/ 101643 w 234688"/>
              <a:gd name="connsiteY4" fmla="*/ 9665 h 16251"/>
              <a:gd name="connsiteX5" fmla="*/ 43 w 234688"/>
              <a:gd name="connsiteY5" fmla="*/ 16015 h 16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688" h="16251">
                <a:moveTo>
                  <a:pt x="43" y="16015"/>
                </a:moveTo>
                <a:cubicBezTo>
                  <a:pt x="2160" y="14427"/>
                  <a:pt x="75714" y="1463"/>
                  <a:pt x="114343" y="140"/>
                </a:cubicBezTo>
                <a:cubicBezTo>
                  <a:pt x="152972" y="-1183"/>
                  <a:pt x="219118" y="7283"/>
                  <a:pt x="231818" y="8077"/>
                </a:cubicBezTo>
                <a:cubicBezTo>
                  <a:pt x="244518" y="8871"/>
                  <a:pt x="212239" y="4637"/>
                  <a:pt x="190543" y="4902"/>
                </a:cubicBezTo>
                <a:cubicBezTo>
                  <a:pt x="168847" y="5167"/>
                  <a:pt x="129424" y="8607"/>
                  <a:pt x="101643" y="9665"/>
                </a:cubicBezTo>
                <a:cubicBezTo>
                  <a:pt x="73862" y="10723"/>
                  <a:pt x="-2074" y="17603"/>
                  <a:pt x="43" y="160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650175A7-DCDA-4C42-980D-9C3457F70F8A}"/>
              </a:ext>
            </a:extLst>
          </p:cNvPr>
          <p:cNvSpPr/>
          <p:nvPr/>
        </p:nvSpPr>
        <p:spPr>
          <a:xfrm>
            <a:off x="3765533" y="4421381"/>
            <a:ext cx="254904" cy="163394"/>
          </a:xfrm>
          <a:custGeom>
            <a:avLst/>
            <a:gdLst>
              <a:gd name="connsiteX0" fmla="*/ 17 w 254904"/>
              <a:gd name="connsiteY0" fmla="*/ 163319 h 163394"/>
              <a:gd name="connsiteX1" fmla="*/ 87330 w 254904"/>
              <a:gd name="connsiteY1" fmla="*/ 83944 h 163394"/>
              <a:gd name="connsiteX2" fmla="*/ 254017 w 254904"/>
              <a:gd name="connsiteY2" fmla="*/ 1394 h 163394"/>
              <a:gd name="connsiteX3" fmla="*/ 150830 w 254904"/>
              <a:gd name="connsiteY3" fmla="*/ 34732 h 163394"/>
              <a:gd name="connsiteX4" fmla="*/ 93680 w 254904"/>
              <a:gd name="connsiteY4" fmla="*/ 69657 h 163394"/>
              <a:gd name="connsiteX5" fmla="*/ 17 w 254904"/>
              <a:gd name="connsiteY5" fmla="*/ 163319 h 163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904" h="163394">
                <a:moveTo>
                  <a:pt x="17" y="163319"/>
                </a:moveTo>
                <a:cubicBezTo>
                  <a:pt x="-1041" y="165700"/>
                  <a:pt x="44997" y="110932"/>
                  <a:pt x="87330" y="83944"/>
                </a:cubicBezTo>
                <a:cubicBezTo>
                  <a:pt x="129663" y="56956"/>
                  <a:pt x="243434" y="9596"/>
                  <a:pt x="254017" y="1394"/>
                </a:cubicBezTo>
                <a:cubicBezTo>
                  <a:pt x="264600" y="-6808"/>
                  <a:pt x="177553" y="23355"/>
                  <a:pt x="150830" y="34732"/>
                </a:cubicBezTo>
                <a:cubicBezTo>
                  <a:pt x="124107" y="46109"/>
                  <a:pt x="114847" y="52459"/>
                  <a:pt x="93680" y="69657"/>
                </a:cubicBezTo>
                <a:cubicBezTo>
                  <a:pt x="72513" y="86855"/>
                  <a:pt x="1075" y="160938"/>
                  <a:pt x="17" y="1633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C21C304F-8BDA-46C2-B45E-E0AFE596EDDF}"/>
              </a:ext>
            </a:extLst>
          </p:cNvPr>
          <p:cNvSpPr/>
          <p:nvPr/>
        </p:nvSpPr>
        <p:spPr>
          <a:xfrm>
            <a:off x="4205057" y="4475080"/>
            <a:ext cx="210366" cy="58906"/>
          </a:xfrm>
          <a:custGeom>
            <a:avLst/>
            <a:gdLst>
              <a:gd name="connsiteX0" fmla="*/ 231 w 210366"/>
              <a:gd name="connsiteY0" fmla="*/ 83 h 58906"/>
              <a:gd name="connsiteX1" fmla="*/ 100243 w 210366"/>
              <a:gd name="connsiteY1" fmla="*/ 12783 h 58906"/>
              <a:gd name="connsiteX2" fmla="*/ 209781 w 210366"/>
              <a:gd name="connsiteY2" fmla="*/ 58820 h 58906"/>
              <a:gd name="connsiteX3" fmla="*/ 143106 w 210366"/>
              <a:gd name="connsiteY3" fmla="*/ 23895 h 58906"/>
              <a:gd name="connsiteX4" fmla="*/ 128818 w 210366"/>
              <a:gd name="connsiteY4" fmla="*/ 8020 h 58906"/>
              <a:gd name="connsiteX5" fmla="*/ 231 w 210366"/>
              <a:gd name="connsiteY5" fmla="*/ 83 h 58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66" h="58906">
                <a:moveTo>
                  <a:pt x="231" y="83"/>
                </a:moveTo>
                <a:cubicBezTo>
                  <a:pt x="-4531" y="877"/>
                  <a:pt x="65318" y="2994"/>
                  <a:pt x="100243" y="12783"/>
                </a:cubicBezTo>
                <a:cubicBezTo>
                  <a:pt x="135168" y="22573"/>
                  <a:pt x="202637" y="56968"/>
                  <a:pt x="209781" y="58820"/>
                </a:cubicBezTo>
                <a:cubicBezTo>
                  <a:pt x="216925" y="60672"/>
                  <a:pt x="156600" y="32362"/>
                  <a:pt x="143106" y="23895"/>
                </a:cubicBezTo>
                <a:cubicBezTo>
                  <a:pt x="129612" y="15428"/>
                  <a:pt x="148662" y="11724"/>
                  <a:pt x="128818" y="8020"/>
                </a:cubicBezTo>
                <a:cubicBezTo>
                  <a:pt x="108974" y="4316"/>
                  <a:pt x="4993" y="-711"/>
                  <a:pt x="231" y="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DD206F4C-A989-46EE-8187-2FA994114D33}"/>
              </a:ext>
            </a:extLst>
          </p:cNvPr>
          <p:cNvSpPr/>
          <p:nvPr/>
        </p:nvSpPr>
        <p:spPr>
          <a:xfrm>
            <a:off x="4026985" y="4503709"/>
            <a:ext cx="268177" cy="28786"/>
          </a:xfrm>
          <a:custGeom>
            <a:avLst/>
            <a:gdLst>
              <a:gd name="connsiteX0" fmla="*/ 503 w 268177"/>
              <a:gd name="connsiteY0" fmla="*/ 28604 h 28786"/>
              <a:gd name="connsiteX1" fmla="*/ 137028 w 268177"/>
              <a:gd name="connsiteY1" fmla="*/ 12729 h 28786"/>
              <a:gd name="connsiteX2" fmla="*/ 267203 w 268177"/>
              <a:gd name="connsiteY2" fmla="*/ 22254 h 28786"/>
              <a:gd name="connsiteX3" fmla="*/ 187828 w 268177"/>
              <a:gd name="connsiteY3" fmla="*/ 29 h 28786"/>
              <a:gd name="connsiteX4" fmla="*/ 503 w 268177"/>
              <a:gd name="connsiteY4" fmla="*/ 28604 h 2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177" h="28786">
                <a:moveTo>
                  <a:pt x="503" y="28604"/>
                </a:moveTo>
                <a:cubicBezTo>
                  <a:pt x="-7964" y="30721"/>
                  <a:pt x="92578" y="13787"/>
                  <a:pt x="137028" y="12729"/>
                </a:cubicBezTo>
                <a:cubicBezTo>
                  <a:pt x="181478" y="11671"/>
                  <a:pt x="258736" y="24371"/>
                  <a:pt x="267203" y="22254"/>
                </a:cubicBezTo>
                <a:cubicBezTo>
                  <a:pt x="275670" y="20137"/>
                  <a:pt x="227251" y="1087"/>
                  <a:pt x="187828" y="29"/>
                </a:cubicBezTo>
                <a:cubicBezTo>
                  <a:pt x="148405" y="-1029"/>
                  <a:pt x="8970" y="26487"/>
                  <a:pt x="503" y="286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CBDCE0CA-8FB6-48FD-9ACC-CB59D344C62E}"/>
              </a:ext>
            </a:extLst>
          </p:cNvPr>
          <p:cNvSpPr/>
          <p:nvPr/>
        </p:nvSpPr>
        <p:spPr>
          <a:xfrm>
            <a:off x="3867029" y="4504902"/>
            <a:ext cx="183328" cy="65708"/>
          </a:xfrm>
          <a:custGeom>
            <a:avLst/>
            <a:gdLst>
              <a:gd name="connsiteX0" fmla="*/ 121 w 183328"/>
              <a:gd name="connsiteY0" fmla="*/ 65511 h 65708"/>
              <a:gd name="connsiteX1" fmla="*/ 120771 w 183328"/>
              <a:gd name="connsiteY1" fmla="*/ 22648 h 65708"/>
              <a:gd name="connsiteX2" fmla="*/ 182684 w 183328"/>
              <a:gd name="connsiteY2" fmla="*/ 5186 h 65708"/>
              <a:gd name="connsiteX3" fmla="*/ 144584 w 183328"/>
              <a:gd name="connsiteY3" fmla="*/ 3598 h 65708"/>
              <a:gd name="connsiteX4" fmla="*/ 121 w 183328"/>
              <a:gd name="connsiteY4" fmla="*/ 65511 h 65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328" h="65708">
                <a:moveTo>
                  <a:pt x="121" y="65511"/>
                </a:moveTo>
                <a:cubicBezTo>
                  <a:pt x="-3848" y="68686"/>
                  <a:pt x="90344" y="32702"/>
                  <a:pt x="120771" y="22648"/>
                </a:cubicBezTo>
                <a:cubicBezTo>
                  <a:pt x="151198" y="12594"/>
                  <a:pt x="178715" y="8361"/>
                  <a:pt x="182684" y="5186"/>
                </a:cubicBezTo>
                <a:cubicBezTo>
                  <a:pt x="186653" y="2011"/>
                  <a:pt x="172101" y="-3810"/>
                  <a:pt x="144584" y="3598"/>
                </a:cubicBezTo>
                <a:cubicBezTo>
                  <a:pt x="117067" y="11006"/>
                  <a:pt x="4090" y="62336"/>
                  <a:pt x="121" y="655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112596C1-13E0-4781-9F20-8C54E84D07EF}"/>
              </a:ext>
            </a:extLst>
          </p:cNvPr>
          <p:cNvSpPr/>
          <p:nvPr/>
        </p:nvSpPr>
        <p:spPr>
          <a:xfrm>
            <a:off x="3749213" y="4489143"/>
            <a:ext cx="94157" cy="140845"/>
          </a:xfrm>
          <a:custGeom>
            <a:avLst/>
            <a:gdLst>
              <a:gd name="connsiteX0" fmla="*/ 94125 w 94157"/>
              <a:gd name="connsiteY0" fmla="*/ 307 h 140845"/>
              <a:gd name="connsiteX1" fmla="*/ 16337 w 94157"/>
              <a:gd name="connsiteY1" fmla="*/ 103495 h 140845"/>
              <a:gd name="connsiteX2" fmla="*/ 462 w 94157"/>
              <a:gd name="connsiteY2" fmla="*/ 140007 h 140845"/>
              <a:gd name="connsiteX3" fmla="*/ 25862 w 94157"/>
              <a:gd name="connsiteY3" fmla="*/ 73332 h 140845"/>
              <a:gd name="connsiteX4" fmla="*/ 94125 w 94157"/>
              <a:gd name="connsiteY4" fmla="*/ 307 h 140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157" h="140845">
                <a:moveTo>
                  <a:pt x="94125" y="307"/>
                </a:moveTo>
                <a:cubicBezTo>
                  <a:pt x="92538" y="5334"/>
                  <a:pt x="31947" y="80212"/>
                  <a:pt x="16337" y="103495"/>
                </a:cubicBezTo>
                <a:cubicBezTo>
                  <a:pt x="726" y="126778"/>
                  <a:pt x="-1125" y="145034"/>
                  <a:pt x="462" y="140007"/>
                </a:cubicBezTo>
                <a:cubicBezTo>
                  <a:pt x="2049" y="134980"/>
                  <a:pt x="13162" y="93440"/>
                  <a:pt x="25862" y="73332"/>
                </a:cubicBezTo>
                <a:cubicBezTo>
                  <a:pt x="38562" y="53224"/>
                  <a:pt x="95712" y="-4720"/>
                  <a:pt x="94125" y="3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42B73817-DDF8-4B63-81B1-FF9C3AA13221}"/>
              </a:ext>
            </a:extLst>
          </p:cNvPr>
          <p:cNvSpPr/>
          <p:nvPr/>
        </p:nvSpPr>
        <p:spPr>
          <a:xfrm>
            <a:off x="3757456" y="4576740"/>
            <a:ext cx="125575" cy="127085"/>
          </a:xfrm>
          <a:custGeom>
            <a:avLst/>
            <a:gdLst>
              <a:gd name="connsiteX0" fmla="*/ 125569 w 125575"/>
              <a:gd name="connsiteY0" fmla="*/ 23 h 127085"/>
              <a:gd name="connsiteX1" fmla="*/ 41432 w 125575"/>
              <a:gd name="connsiteY1" fmla="*/ 58760 h 127085"/>
              <a:gd name="connsiteX2" fmla="*/ 36669 w 125575"/>
              <a:gd name="connsiteY2" fmla="*/ 127023 h 127085"/>
              <a:gd name="connsiteX3" fmla="*/ 157 w 125575"/>
              <a:gd name="connsiteY3" fmla="*/ 71460 h 127085"/>
              <a:gd name="connsiteX4" fmla="*/ 23969 w 125575"/>
              <a:gd name="connsiteY4" fmla="*/ 95273 h 127085"/>
              <a:gd name="connsiteX5" fmla="*/ 36669 w 125575"/>
              <a:gd name="connsiteY5" fmla="*/ 52410 h 127085"/>
              <a:gd name="connsiteX6" fmla="*/ 125569 w 125575"/>
              <a:gd name="connsiteY6" fmla="*/ 23 h 127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575" h="127085">
                <a:moveTo>
                  <a:pt x="125569" y="23"/>
                </a:moveTo>
                <a:cubicBezTo>
                  <a:pt x="126363" y="1081"/>
                  <a:pt x="56249" y="37593"/>
                  <a:pt x="41432" y="58760"/>
                </a:cubicBezTo>
                <a:cubicBezTo>
                  <a:pt x="26615" y="79927"/>
                  <a:pt x="43548" y="124906"/>
                  <a:pt x="36669" y="127023"/>
                </a:cubicBezTo>
                <a:cubicBezTo>
                  <a:pt x="29790" y="129140"/>
                  <a:pt x="2274" y="76752"/>
                  <a:pt x="157" y="71460"/>
                </a:cubicBezTo>
                <a:cubicBezTo>
                  <a:pt x="-1960" y="66168"/>
                  <a:pt x="17884" y="98448"/>
                  <a:pt x="23969" y="95273"/>
                </a:cubicBezTo>
                <a:cubicBezTo>
                  <a:pt x="30054" y="92098"/>
                  <a:pt x="21059" y="70402"/>
                  <a:pt x="36669" y="52410"/>
                </a:cubicBezTo>
                <a:cubicBezTo>
                  <a:pt x="52279" y="34418"/>
                  <a:pt x="124775" y="-1035"/>
                  <a:pt x="125569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B62F3BA2-8127-4652-A95F-A0FE38EB65BE}"/>
              </a:ext>
            </a:extLst>
          </p:cNvPr>
          <p:cNvSpPr/>
          <p:nvPr/>
        </p:nvSpPr>
        <p:spPr>
          <a:xfrm>
            <a:off x="4371845" y="4484664"/>
            <a:ext cx="116205" cy="81000"/>
          </a:xfrm>
          <a:custGeom>
            <a:avLst/>
            <a:gdLst>
              <a:gd name="connsiteX0" fmla="*/ 130 w 116205"/>
              <a:gd name="connsiteY0" fmla="*/ 24 h 81000"/>
              <a:gd name="connsiteX1" fmla="*/ 81093 w 116205"/>
              <a:gd name="connsiteY1" fmla="*/ 31774 h 81000"/>
              <a:gd name="connsiteX2" fmla="*/ 114430 w 116205"/>
              <a:gd name="connsiteY2" fmla="*/ 80986 h 81000"/>
              <a:gd name="connsiteX3" fmla="*/ 101730 w 116205"/>
              <a:gd name="connsiteY3" fmla="*/ 36536 h 81000"/>
              <a:gd name="connsiteX4" fmla="*/ 130 w 116205"/>
              <a:gd name="connsiteY4" fmla="*/ 24 h 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205" h="81000">
                <a:moveTo>
                  <a:pt x="130" y="24"/>
                </a:moveTo>
                <a:cubicBezTo>
                  <a:pt x="-3309" y="-770"/>
                  <a:pt x="62043" y="18280"/>
                  <a:pt x="81093" y="31774"/>
                </a:cubicBezTo>
                <a:cubicBezTo>
                  <a:pt x="100143" y="45268"/>
                  <a:pt x="110991" y="80192"/>
                  <a:pt x="114430" y="80986"/>
                </a:cubicBezTo>
                <a:cubicBezTo>
                  <a:pt x="117869" y="81780"/>
                  <a:pt x="117605" y="50559"/>
                  <a:pt x="101730" y="36536"/>
                </a:cubicBezTo>
                <a:cubicBezTo>
                  <a:pt x="85855" y="22513"/>
                  <a:pt x="3569" y="818"/>
                  <a:pt x="130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7D163772-93A1-4D6F-B043-3EDCFA776C2E}"/>
              </a:ext>
            </a:extLst>
          </p:cNvPr>
          <p:cNvSpPr/>
          <p:nvPr/>
        </p:nvSpPr>
        <p:spPr>
          <a:xfrm>
            <a:off x="4855241" y="4563737"/>
            <a:ext cx="58523" cy="227338"/>
          </a:xfrm>
          <a:custGeom>
            <a:avLst/>
            <a:gdLst>
              <a:gd name="connsiteX0" fmla="*/ 58072 w 58523"/>
              <a:gd name="connsiteY0" fmla="*/ 326 h 227338"/>
              <a:gd name="connsiteX1" fmla="*/ 27909 w 58523"/>
              <a:gd name="connsiteY1" fmla="*/ 87638 h 227338"/>
              <a:gd name="connsiteX2" fmla="*/ 12034 w 58523"/>
              <a:gd name="connsiteY2" fmla="*/ 155901 h 227338"/>
              <a:gd name="connsiteX3" fmla="*/ 4097 w 58523"/>
              <a:gd name="connsiteY3" fmla="*/ 227338 h 227338"/>
              <a:gd name="connsiteX4" fmla="*/ 4097 w 58523"/>
              <a:gd name="connsiteY4" fmla="*/ 157488 h 227338"/>
              <a:gd name="connsiteX5" fmla="*/ 2509 w 58523"/>
              <a:gd name="connsiteY5" fmla="*/ 120976 h 227338"/>
              <a:gd name="connsiteX6" fmla="*/ 58072 w 58523"/>
              <a:gd name="connsiteY6" fmla="*/ 326 h 22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523" h="227338">
                <a:moveTo>
                  <a:pt x="58072" y="326"/>
                </a:moveTo>
                <a:cubicBezTo>
                  <a:pt x="62305" y="-5230"/>
                  <a:pt x="35582" y="61709"/>
                  <a:pt x="27909" y="87638"/>
                </a:cubicBezTo>
                <a:cubicBezTo>
                  <a:pt x="20236" y="113567"/>
                  <a:pt x="16003" y="132618"/>
                  <a:pt x="12034" y="155901"/>
                </a:cubicBezTo>
                <a:cubicBezTo>
                  <a:pt x="8065" y="179184"/>
                  <a:pt x="5420" y="227074"/>
                  <a:pt x="4097" y="227338"/>
                </a:cubicBezTo>
                <a:cubicBezTo>
                  <a:pt x="2774" y="227602"/>
                  <a:pt x="4362" y="175215"/>
                  <a:pt x="4097" y="157488"/>
                </a:cubicBezTo>
                <a:cubicBezTo>
                  <a:pt x="3832" y="139761"/>
                  <a:pt x="-3841" y="143995"/>
                  <a:pt x="2509" y="120976"/>
                </a:cubicBezTo>
                <a:cubicBezTo>
                  <a:pt x="8859" y="97957"/>
                  <a:pt x="53839" y="5882"/>
                  <a:pt x="58072" y="3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509F4D86-B301-46DE-B3FE-393503D71B29}"/>
              </a:ext>
            </a:extLst>
          </p:cNvPr>
          <p:cNvSpPr/>
          <p:nvPr/>
        </p:nvSpPr>
        <p:spPr>
          <a:xfrm>
            <a:off x="4662484" y="4544974"/>
            <a:ext cx="73011" cy="254342"/>
          </a:xfrm>
          <a:custGeom>
            <a:avLst/>
            <a:gdLst>
              <a:gd name="connsiteX0" fmla="*/ 4 w 73011"/>
              <a:gd name="connsiteY0" fmla="*/ 39 h 254342"/>
              <a:gd name="connsiteX1" fmla="*/ 57154 w 73011"/>
              <a:gd name="connsiteY1" fmla="*/ 141326 h 254342"/>
              <a:gd name="connsiteX2" fmla="*/ 57154 w 73011"/>
              <a:gd name="connsiteY2" fmla="*/ 187364 h 254342"/>
              <a:gd name="connsiteX3" fmla="*/ 30166 w 73011"/>
              <a:gd name="connsiteY3" fmla="*/ 254039 h 254342"/>
              <a:gd name="connsiteX4" fmla="*/ 71441 w 73011"/>
              <a:gd name="connsiteY4" fmla="*/ 158789 h 254342"/>
              <a:gd name="connsiteX5" fmla="*/ 60329 w 73011"/>
              <a:gd name="connsiteY5" fmla="*/ 127039 h 254342"/>
              <a:gd name="connsiteX6" fmla="*/ 4 w 73011"/>
              <a:gd name="connsiteY6" fmla="*/ 39 h 254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011" h="254342">
                <a:moveTo>
                  <a:pt x="4" y="39"/>
                </a:moveTo>
                <a:cubicBezTo>
                  <a:pt x="-525" y="2420"/>
                  <a:pt x="47629" y="110105"/>
                  <a:pt x="57154" y="141326"/>
                </a:cubicBezTo>
                <a:cubicBezTo>
                  <a:pt x="66679" y="172547"/>
                  <a:pt x="61652" y="168579"/>
                  <a:pt x="57154" y="187364"/>
                </a:cubicBezTo>
                <a:cubicBezTo>
                  <a:pt x="52656" y="206149"/>
                  <a:pt x="27785" y="258801"/>
                  <a:pt x="30166" y="254039"/>
                </a:cubicBezTo>
                <a:cubicBezTo>
                  <a:pt x="32547" y="249277"/>
                  <a:pt x="66414" y="179956"/>
                  <a:pt x="71441" y="158789"/>
                </a:cubicBezTo>
                <a:cubicBezTo>
                  <a:pt x="76468" y="137622"/>
                  <a:pt x="68531" y="149264"/>
                  <a:pt x="60329" y="127039"/>
                </a:cubicBezTo>
                <a:cubicBezTo>
                  <a:pt x="52127" y="104814"/>
                  <a:pt x="533" y="-2342"/>
                  <a:pt x="4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9AFC261C-6399-4A6B-9C74-16F4B8877469}"/>
              </a:ext>
            </a:extLst>
          </p:cNvPr>
          <p:cNvSpPr/>
          <p:nvPr/>
        </p:nvSpPr>
        <p:spPr>
          <a:xfrm>
            <a:off x="4835764" y="4770238"/>
            <a:ext cx="41320" cy="278687"/>
          </a:xfrm>
          <a:custGeom>
            <a:avLst/>
            <a:gdLst>
              <a:gd name="connsiteX0" fmla="*/ 7699 w 41320"/>
              <a:gd name="connsiteY0" fmla="*/ 200 h 278687"/>
              <a:gd name="connsiteX1" fmla="*/ 6111 w 41320"/>
              <a:gd name="connsiteY1" fmla="*/ 131962 h 278687"/>
              <a:gd name="connsiteX2" fmla="*/ 41036 w 41320"/>
              <a:gd name="connsiteY2" fmla="*/ 276425 h 278687"/>
              <a:gd name="connsiteX3" fmla="*/ 23574 w 41320"/>
              <a:gd name="connsiteY3" fmla="*/ 224037 h 278687"/>
              <a:gd name="connsiteX4" fmla="*/ 1349 w 41320"/>
              <a:gd name="connsiteY4" fmla="*/ 162125 h 278687"/>
              <a:gd name="connsiteX5" fmla="*/ 7699 w 41320"/>
              <a:gd name="connsiteY5" fmla="*/ 200 h 278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320" h="278687">
                <a:moveTo>
                  <a:pt x="7699" y="200"/>
                </a:moveTo>
                <a:cubicBezTo>
                  <a:pt x="8493" y="-4827"/>
                  <a:pt x="555" y="85925"/>
                  <a:pt x="6111" y="131962"/>
                </a:cubicBezTo>
                <a:cubicBezTo>
                  <a:pt x="11667" y="178000"/>
                  <a:pt x="38126" y="261079"/>
                  <a:pt x="41036" y="276425"/>
                </a:cubicBezTo>
                <a:cubicBezTo>
                  <a:pt x="43947" y="291771"/>
                  <a:pt x="23574" y="224037"/>
                  <a:pt x="23574" y="224037"/>
                </a:cubicBezTo>
                <a:cubicBezTo>
                  <a:pt x="16959" y="204987"/>
                  <a:pt x="6376" y="194404"/>
                  <a:pt x="1349" y="162125"/>
                </a:cubicBezTo>
                <a:cubicBezTo>
                  <a:pt x="-3678" y="129846"/>
                  <a:pt x="6905" y="5227"/>
                  <a:pt x="7699" y="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7603B4A7-7BD9-43E2-A04E-C169AF3E1580}"/>
              </a:ext>
            </a:extLst>
          </p:cNvPr>
          <p:cNvSpPr/>
          <p:nvPr/>
        </p:nvSpPr>
        <p:spPr>
          <a:xfrm>
            <a:off x="4735188" y="4779744"/>
            <a:ext cx="30615" cy="348935"/>
          </a:xfrm>
          <a:custGeom>
            <a:avLst/>
            <a:gdLst>
              <a:gd name="connsiteX0" fmla="*/ 11437 w 30615"/>
              <a:gd name="connsiteY0" fmla="*/ 219 h 348935"/>
              <a:gd name="connsiteX1" fmla="*/ 30487 w 30615"/>
              <a:gd name="connsiteY1" fmla="*/ 197069 h 348935"/>
              <a:gd name="connsiteX2" fmla="*/ 325 w 30615"/>
              <a:gd name="connsiteY2" fmla="*/ 347881 h 348935"/>
              <a:gd name="connsiteX3" fmla="*/ 14612 w 30615"/>
              <a:gd name="connsiteY3" fmla="*/ 262156 h 348935"/>
              <a:gd name="connsiteX4" fmla="*/ 16200 w 30615"/>
              <a:gd name="connsiteY4" fmla="*/ 224056 h 348935"/>
              <a:gd name="connsiteX5" fmla="*/ 17787 w 30615"/>
              <a:gd name="connsiteY5" fmla="*/ 158969 h 348935"/>
              <a:gd name="connsiteX6" fmla="*/ 11437 w 30615"/>
              <a:gd name="connsiteY6" fmla="*/ 219 h 348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615" h="348935">
                <a:moveTo>
                  <a:pt x="11437" y="219"/>
                </a:moveTo>
                <a:cubicBezTo>
                  <a:pt x="13554" y="6569"/>
                  <a:pt x="32339" y="139125"/>
                  <a:pt x="30487" y="197069"/>
                </a:cubicBezTo>
                <a:cubicBezTo>
                  <a:pt x="28635" y="255013"/>
                  <a:pt x="2971" y="337033"/>
                  <a:pt x="325" y="347881"/>
                </a:cubicBezTo>
                <a:cubicBezTo>
                  <a:pt x="-2321" y="358729"/>
                  <a:pt x="11966" y="282793"/>
                  <a:pt x="14612" y="262156"/>
                </a:cubicBezTo>
                <a:cubicBezTo>
                  <a:pt x="17258" y="241519"/>
                  <a:pt x="15671" y="241254"/>
                  <a:pt x="16200" y="224056"/>
                </a:cubicBezTo>
                <a:cubicBezTo>
                  <a:pt x="16729" y="206858"/>
                  <a:pt x="17523" y="190983"/>
                  <a:pt x="17787" y="158969"/>
                </a:cubicBezTo>
                <a:cubicBezTo>
                  <a:pt x="18051" y="126955"/>
                  <a:pt x="9320" y="-6131"/>
                  <a:pt x="11437" y="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ADBE2D31-DE52-40D8-8006-78BF56247E51}"/>
              </a:ext>
            </a:extLst>
          </p:cNvPr>
          <p:cNvSpPr/>
          <p:nvPr/>
        </p:nvSpPr>
        <p:spPr>
          <a:xfrm>
            <a:off x="4671988" y="5249852"/>
            <a:ext cx="82615" cy="127080"/>
          </a:xfrm>
          <a:custGeom>
            <a:avLst/>
            <a:gdLst>
              <a:gd name="connsiteX0" fmla="*/ 82575 w 82615"/>
              <a:gd name="connsiteY0" fmla="*/ 11 h 127080"/>
              <a:gd name="connsiteX1" fmla="*/ 44475 w 82615"/>
              <a:gd name="connsiteY1" fmla="*/ 92086 h 127080"/>
              <a:gd name="connsiteX2" fmla="*/ 25 w 82615"/>
              <a:gd name="connsiteY2" fmla="*/ 127011 h 127080"/>
              <a:gd name="connsiteX3" fmla="*/ 50825 w 82615"/>
              <a:gd name="connsiteY3" fmla="*/ 98436 h 127080"/>
              <a:gd name="connsiteX4" fmla="*/ 82575 w 82615"/>
              <a:gd name="connsiteY4" fmla="*/ 11 h 127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615" h="127080">
                <a:moveTo>
                  <a:pt x="82575" y="11"/>
                </a:moveTo>
                <a:cubicBezTo>
                  <a:pt x="81517" y="-1047"/>
                  <a:pt x="58233" y="70919"/>
                  <a:pt x="44475" y="92086"/>
                </a:cubicBezTo>
                <a:cubicBezTo>
                  <a:pt x="30717" y="113253"/>
                  <a:pt x="-1033" y="125953"/>
                  <a:pt x="25" y="127011"/>
                </a:cubicBezTo>
                <a:cubicBezTo>
                  <a:pt x="1083" y="128069"/>
                  <a:pt x="38125" y="116957"/>
                  <a:pt x="50825" y="98436"/>
                </a:cubicBezTo>
                <a:cubicBezTo>
                  <a:pt x="63525" y="79915"/>
                  <a:pt x="83633" y="1069"/>
                  <a:pt x="82575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49EB7A8B-8D4F-4B5E-BCD1-3FE7E719A11C}"/>
              </a:ext>
            </a:extLst>
          </p:cNvPr>
          <p:cNvSpPr/>
          <p:nvPr/>
        </p:nvSpPr>
        <p:spPr>
          <a:xfrm>
            <a:off x="4828823" y="5190635"/>
            <a:ext cx="67089" cy="257761"/>
          </a:xfrm>
          <a:custGeom>
            <a:avLst/>
            <a:gdLst>
              <a:gd name="connsiteX0" fmla="*/ 352 w 67089"/>
              <a:gd name="connsiteY0" fmla="*/ 490 h 257761"/>
              <a:gd name="connsiteX1" fmla="*/ 27340 w 67089"/>
              <a:gd name="connsiteY1" fmla="*/ 92565 h 257761"/>
              <a:gd name="connsiteX2" fmla="*/ 67027 w 67089"/>
              <a:gd name="connsiteY2" fmla="*/ 159240 h 257761"/>
              <a:gd name="connsiteX3" fmla="*/ 36865 w 67089"/>
              <a:gd name="connsiteY3" fmla="*/ 257665 h 257761"/>
              <a:gd name="connsiteX4" fmla="*/ 52740 w 67089"/>
              <a:gd name="connsiteY4" fmla="*/ 176703 h 257761"/>
              <a:gd name="connsiteX5" fmla="*/ 46390 w 67089"/>
              <a:gd name="connsiteY5" fmla="*/ 135428 h 257761"/>
              <a:gd name="connsiteX6" fmla="*/ 352 w 67089"/>
              <a:gd name="connsiteY6" fmla="*/ 490 h 257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089" h="257761">
                <a:moveTo>
                  <a:pt x="352" y="490"/>
                </a:moveTo>
                <a:cubicBezTo>
                  <a:pt x="-2823" y="-6654"/>
                  <a:pt x="16228" y="66107"/>
                  <a:pt x="27340" y="92565"/>
                </a:cubicBezTo>
                <a:cubicBezTo>
                  <a:pt x="38453" y="119023"/>
                  <a:pt x="65440" y="131723"/>
                  <a:pt x="67027" y="159240"/>
                </a:cubicBezTo>
                <a:cubicBezTo>
                  <a:pt x="68614" y="186757"/>
                  <a:pt x="39246" y="254755"/>
                  <a:pt x="36865" y="257665"/>
                </a:cubicBezTo>
                <a:cubicBezTo>
                  <a:pt x="34484" y="260575"/>
                  <a:pt x="51153" y="197076"/>
                  <a:pt x="52740" y="176703"/>
                </a:cubicBezTo>
                <a:cubicBezTo>
                  <a:pt x="54327" y="156330"/>
                  <a:pt x="54327" y="161357"/>
                  <a:pt x="46390" y="135428"/>
                </a:cubicBezTo>
                <a:cubicBezTo>
                  <a:pt x="38453" y="109499"/>
                  <a:pt x="3527" y="7634"/>
                  <a:pt x="352" y="4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C69AB7D3-F89C-4AB8-8B51-4457803C8E18}"/>
              </a:ext>
            </a:extLst>
          </p:cNvPr>
          <p:cNvSpPr/>
          <p:nvPr/>
        </p:nvSpPr>
        <p:spPr>
          <a:xfrm>
            <a:off x="4493560" y="5344873"/>
            <a:ext cx="53427" cy="216152"/>
          </a:xfrm>
          <a:custGeom>
            <a:avLst/>
            <a:gdLst>
              <a:gd name="connsiteX0" fmla="*/ 53040 w 53427"/>
              <a:gd name="connsiteY0" fmla="*/ 240 h 216152"/>
              <a:gd name="connsiteX1" fmla="*/ 3828 w 53427"/>
              <a:gd name="connsiteY1" fmla="*/ 82790 h 216152"/>
              <a:gd name="connsiteX2" fmla="*/ 3828 w 53427"/>
              <a:gd name="connsiteY2" fmla="*/ 166927 h 216152"/>
              <a:gd name="connsiteX3" fmla="*/ 8590 w 53427"/>
              <a:gd name="connsiteY3" fmla="*/ 214552 h 216152"/>
              <a:gd name="connsiteX4" fmla="*/ 3828 w 53427"/>
              <a:gd name="connsiteY4" fmla="*/ 109777 h 216152"/>
              <a:gd name="connsiteX5" fmla="*/ 22878 w 53427"/>
              <a:gd name="connsiteY5" fmla="*/ 116127 h 216152"/>
              <a:gd name="connsiteX6" fmla="*/ 27640 w 53427"/>
              <a:gd name="connsiteY6" fmla="*/ 58977 h 216152"/>
              <a:gd name="connsiteX7" fmla="*/ 53040 w 53427"/>
              <a:gd name="connsiteY7" fmla="*/ 240 h 21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427" h="216152">
                <a:moveTo>
                  <a:pt x="53040" y="240"/>
                </a:moveTo>
                <a:cubicBezTo>
                  <a:pt x="49071" y="4209"/>
                  <a:pt x="12030" y="55009"/>
                  <a:pt x="3828" y="82790"/>
                </a:cubicBezTo>
                <a:cubicBezTo>
                  <a:pt x="-4374" y="110571"/>
                  <a:pt x="3034" y="144967"/>
                  <a:pt x="3828" y="166927"/>
                </a:cubicBezTo>
                <a:cubicBezTo>
                  <a:pt x="4622" y="188887"/>
                  <a:pt x="8590" y="224077"/>
                  <a:pt x="8590" y="214552"/>
                </a:cubicBezTo>
                <a:cubicBezTo>
                  <a:pt x="8590" y="205027"/>
                  <a:pt x="1447" y="126181"/>
                  <a:pt x="3828" y="109777"/>
                </a:cubicBezTo>
                <a:cubicBezTo>
                  <a:pt x="6209" y="93373"/>
                  <a:pt x="18909" y="124593"/>
                  <a:pt x="22878" y="116127"/>
                </a:cubicBezTo>
                <a:cubicBezTo>
                  <a:pt x="26847" y="107661"/>
                  <a:pt x="26053" y="75381"/>
                  <a:pt x="27640" y="58977"/>
                </a:cubicBezTo>
                <a:cubicBezTo>
                  <a:pt x="29227" y="42573"/>
                  <a:pt x="57009" y="-3729"/>
                  <a:pt x="53040" y="2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93945BBB-3FBF-4616-9BC3-BBC53891ECCD}"/>
              </a:ext>
            </a:extLst>
          </p:cNvPr>
          <p:cNvSpPr/>
          <p:nvPr/>
        </p:nvSpPr>
        <p:spPr>
          <a:xfrm>
            <a:off x="5035384" y="5373516"/>
            <a:ext cx="49593" cy="236998"/>
          </a:xfrm>
          <a:custGeom>
            <a:avLst/>
            <a:gdLst>
              <a:gd name="connsiteX0" fmla="*/ 166 w 49593"/>
              <a:gd name="connsiteY0" fmla="*/ 172 h 236998"/>
              <a:gd name="connsiteX1" fmla="*/ 27154 w 49593"/>
              <a:gd name="connsiteY1" fmla="*/ 65259 h 236998"/>
              <a:gd name="connsiteX2" fmla="*/ 38266 w 49593"/>
              <a:gd name="connsiteY2" fmla="*/ 138284 h 236998"/>
              <a:gd name="connsiteX3" fmla="*/ 33504 w 49593"/>
              <a:gd name="connsiteY3" fmla="*/ 181147 h 236998"/>
              <a:gd name="connsiteX4" fmla="*/ 166 w 49593"/>
              <a:gd name="connsiteY4" fmla="*/ 236709 h 236998"/>
              <a:gd name="connsiteX5" fmla="*/ 49379 w 49593"/>
              <a:gd name="connsiteY5" fmla="*/ 155747 h 236998"/>
              <a:gd name="connsiteX6" fmla="*/ 17629 w 49593"/>
              <a:gd name="connsiteY6" fmla="*/ 49384 h 236998"/>
              <a:gd name="connsiteX7" fmla="*/ 166 w 49593"/>
              <a:gd name="connsiteY7" fmla="*/ 172 h 236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93" h="236998">
                <a:moveTo>
                  <a:pt x="166" y="172"/>
                </a:moveTo>
                <a:cubicBezTo>
                  <a:pt x="1754" y="2818"/>
                  <a:pt x="20804" y="42240"/>
                  <a:pt x="27154" y="65259"/>
                </a:cubicBezTo>
                <a:cubicBezTo>
                  <a:pt x="33504" y="88278"/>
                  <a:pt x="37208" y="118969"/>
                  <a:pt x="38266" y="138284"/>
                </a:cubicBezTo>
                <a:cubicBezTo>
                  <a:pt x="39324" y="157599"/>
                  <a:pt x="39854" y="164743"/>
                  <a:pt x="33504" y="181147"/>
                </a:cubicBezTo>
                <a:cubicBezTo>
                  <a:pt x="27154" y="197551"/>
                  <a:pt x="-2480" y="240942"/>
                  <a:pt x="166" y="236709"/>
                </a:cubicBezTo>
                <a:cubicBezTo>
                  <a:pt x="2812" y="232476"/>
                  <a:pt x="46469" y="186968"/>
                  <a:pt x="49379" y="155747"/>
                </a:cubicBezTo>
                <a:cubicBezTo>
                  <a:pt x="52290" y="124526"/>
                  <a:pt x="24773" y="72932"/>
                  <a:pt x="17629" y="49384"/>
                </a:cubicBezTo>
                <a:cubicBezTo>
                  <a:pt x="10485" y="25836"/>
                  <a:pt x="-1422" y="-2474"/>
                  <a:pt x="166" y="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: 図形 1023">
            <a:extLst>
              <a:ext uri="{FF2B5EF4-FFF2-40B4-BE49-F238E27FC236}">
                <a16:creationId xmlns:a16="http://schemas.microsoft.com/office/drawing/2014/main" id="{B2D21776-35AF-4D10-B9AB-BFD04956E76E}"/>
              </a:ext>
            </a:extLst>
          </p:cNvPr>
          <p:cNvSpPr/>
          <p:nvPr/>
        </p:nvSpPr>
        <p:spPr>
          <a:xfrm>
            <a:off x="4614732" y="5287959"/>
            <a:ext cx="30409" cy="122246"/>
          </a:xfrm>
          <a:custGeom>
            <a:avLst/>
            <a:gdLst>
              <a:gd name="connsiteX0" fmla="*/ 30293 w 30409"/>
              <a:gd name="connsiteY0" fmla="*/ 4 h 122246"/>
              <a:gd name="connsiteX1" fmla="*/ 11243 w 30409"/>
              <a:gd name="connsiteY1" fmla="*/ 63504 h 122246"/>
              <a:gd name="connsiteX2" fmla="*/ 30293 w 30409"/>
              <a:gd name="connsiteY2" fmla="*/ 122241 h 122246"/>
              <a:gd name="connsiteX3" fmla="*/ 131 w 30409"/>
              <a:gd name="connsiteY3" fmla="*/ 60329 h 122246"/>
              <a:gd name="connsiteX4" fmla="*/ 30293 w 30409"/>
              <a:gd name="connsiteY4" fmla="*/ 4 h 122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09" h="122246">
                <a:moveTo>
                  <a:pt x="30293" y="4"/>
                </a:moveTo>
                <a:cubicBezTo>
                  <a:pt x="32145" y="533"/>
                  <a:pt x="11243" y="43131"/>
                  <a:pt x="11243" y="63504"/>
                </a:cubicBezTo>
                <a:cubicBezTo>
                  <a:pt x="11243" y="83877"/>
                  <a:pt x="32145" y="122770"/>
                  <a:pt x="30293" y="122241"/>
                </a:cubicBezTo>
                <a:cubicBezTo>
                  <a:pt x="28441" y="121712"/>
                  <a:pt x="2512" y="77527"/>
                  <a:pt x="131" y="60329"/>
                </a:cubicBezTo>
                <a:cubicBezTo>
                  <a:pt x="-2250" y="43131"/>
                  <a:pt x="28441" y="-525"/>
                  <a:pt x="30293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: 図形 1024">
            <a:extLst>
              <a:ext uri="{FF2B5EF4-FFF2-40B4-BE49-F238E27FC236}">
                <a16:creationId xmlns:a16="http://schemas.microsoft.com/office/drawing/2014/main" id="{A2ECDDF4-2678-483D-B683-810667A88371}"/>
              </a:ext>
            </a:extLst>
          </p:cNvPr>
          <p:cNvSpPr/>
          <p:nvPr/>
        </p:nvSpPr>
        <p:spPr>
          <a:xfrm>
            <a:off x="4651352" y="5478356"/>
            <a:ext cx="87780" cy="81166"/>
          </a:xfrm>
          <a:custGeom>
            <a:avLst/>
            <a:gdLst>
              <a:gd name="connsiteX0" fmla="*/ 23 w 87780"/>
              <a:gd name="connsiteY0" fmla="*/ 107 h 81166"/>
              <a:gd name="connsiteX1" fmla="*/ 68286 w 87780"/>
              <a:gd name="connsiteY1" fmla="*/ 44557 h 81166"/>
              <a:gd name="connsiteX2" fmla="*/ 87336 w 87780"/>
              <a:gd name="connsiteY2" fmla="*/ 81069 h 81166"/>
              <a:gd name="connsiteX3" fmla="*/ 76223 w 87780"/>
              <a:gd name="connsiteY3" fmla="*/ 33444 h 81166"/>
              <a:gd name="connsiteX4" fmla="*/ 23 w 87780"/>
              <a:gd name="connsiteY4" fmla="*/ 107 h 81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780" h="81166">
                <a:moveTo>
                  <a:pt x="23" y="107"/>
                </a:moveTo>
                <a:cubicBezTo>
                  <a:pt x="-1300" y="1959"/>
                  <a:pt x="53734" y="31063"/>
                  <a:pt x="68286" y="44557"/>
                </a:cubicBezTo>
                <a:cubicBezTo>
                  <a:pt x="82838" y="58051"/>
                  <a:pt x="86013" y="82921"/>
                  <a:pt x="87336" y="81069"/>
                </a:cubicBezTo>
                <a:cubicBezTo>
                  <a:pt x="88659" y="79217"/>
                  <a:pt x="87600" y="46144"/>
                  <a:pt x="76223" y="33444"/>
                </a:cubicBezTo>
                <a:cubicBezTo>
                  <a:pt x="64846" y="20744"/>
                  <a:pt x="1346" y="-1745"/>
                  <a:pt x="23" y="1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: 図形 1026">
            <a:extLst>
              <a:ext uri="{FF2B5EF4-FFF2-40B4-BE49-F238E27FC236}">
                <a16:creationId xmlns:a16="http://schemas.microsoft.com/office/drawing/2014/main" id="{D5A64138-D9DB-4B64-B948-5ADBE9CCFA28}"/>
              </a:ext>
            </a:extLst>
          </p:cNvPr>
          <p:cNvSpPr/>
          <p:nvPr/>
        </p:nvSpPr>
        <p:spPr>
          <a:xfrm>
            <a:off x="4873537" y="5478760"/>
            <a:ext cx="125501" cy="64797"/>
          </a:xfrm>
          <a:custGeom>
            <a:avLst/>
            <a:gdLst>
              <a:gd name="connsiteX0" fmla="*/ 88 w 125501"/>
              <a:gd name="connsiteY0" fmla="*/ 64790 h 64797"/>
              <a:gd name="connsiteX1" fmla="*/ 96926 w 125501"/>
              <a:gd name="connsiteY1" fmla="*/ 6053 h 64797"/>
              <a:gd name="connsiteX2" fmla="*/ 125501 w 125501"/>
              <a:gd name="connsiteY2" fmla="*/ 63203 h 64797"/>
              <a:gd name="connsiteX3" fmla="*/ 96926 w 125501"/>
              <a:gd name="connsiteY3" fmla="*/ 17165 h 64797"/>
              <a:gd name="connsiteX4" fmla="*/ 79463 w 125501"/>
              <a:gd name="connsiteY4" fmla="*/ 1290 h 64797"/>
              <a:gd name="connsiteX5" fmla="*/ 88 w 125501"/>
              <a:gd name="connsiteY5" fmla="*/ 64790 h 64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501" h="64797">
                <a:moveTo>
                  <a:pt x="88" y="64790"/>
                </a:moveTo>
                <a:cubicBezTo>
                  <a:pt x="2998" y="65584"/>
                  <a:pt x="76024" y="6317"/>
                  <a:pt x="96926" y="6053"/>
                </a:cubicBezTo>
                <a:cubicBezTo>
                  <a:pt x="117828" y="5789"/>
                  <a:pt x="125501" y="61351"/>
                  <a:pt x="125501" y="63203"/>
                </a:cubicBezTo>
                <a:cubicBezTo>
                  <a:pt x="125501" y="65055"/>
                  <a:pt x="104599" y="27484"/>
                  <a:pt x="96926" y="17165"/>
                </a:cubicBezTo>
                <a:cubicBezTo>
                  <a:pt x="89253" y="6846"/>
                  <a:pt x="92163" y="-3737"/>
                  <a:pt x="79463" y="1290"/>
                </a:cubicBezTo>
                <a:cubicBezTo>
                  <a:pt x="66763" y="6317"/>
                  <a:pt x="-2822" y="63996"/>
                  <a:pt x="88" y="647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: 図形 1028">
            <a:extLst>
              <a:ext uri="{FF2B5EF4-FFF2-40B4-BE49-F238E27FC236}">
                <a16:creationId xmlns:a16="http://schemas.microsoft.com/office/drawing/2014/main" id="{D2600F03-58BE-49CC-90B9-BB035D2054D5}"/>
              </a:ext>
            </a:extLst>
          </p:cNvPr>
          <p:cNvSpPr/>
          <p:nvPr/>
        </p:nvSpPr>
        <p:spPr>
          <a:xfrm>
            <a:off x="4706357" y="5427417"/>
            <a:ext cx="148466" cy="24105"/>
          </a:xfrm>
          <a:custGeom>
            <a:avLst/>
            <a:gdLst>
              <a:gd name="connsiteX0" fmla="*/ 581 w 148466"/>
              <a:gd name="connsiteY0" fmla="*/ 14533 h 24105"/>
              <a:gd name="connsiteX1" fmla="*/ 78368 w 148466"/>
              <a:gd name="connsiteY1" fmla="*/ 6596 h 24105"/>
              <a:gd name="connsiteX2" fmla="*/ 146631 w 148466"/>
              <a:gd name="connsiteY2" fmla="*/ 24058 h 24105"/>
              <a:gd name="connsiteX3" fmla="*/ 121231 w 148466"/>
              <a:gd name="connsiteY3" fmla="*/ 246 h 24105"/>
              <a:gd name="connsiteX4" fmla="*/ 581 w 148466"/>
              <a:gd name="connsiteY4" fmla="*/ 14533 h 2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466" h="24105">
                <a:moveTo>
                  <a:pt x="581" y="14533"/>
                </a:moveTo>
                <a:cubicBezTo>
                  <a:pt x="-6563" y="15591"/>
                  <a:pt x="54026" y="5008"/>
                  <a:pt x="78368" y="6596"/>
                </a:cubicBezTo>
                <a:cubicBezTo>
                  <a:pt x="102710" y="8183"/>
                  <a:pt x="139487" y="25116"/>
                  <a:pt x="146631" y="24058"/>
                </a:cubicBezTo>
                <a:cubicBezTo>
                  <a:pt x="153775" y="23000"/>
                  <a:pt x="138958" y="2627"/>
                  <a:pt x="121231" y="246"/>
                </a:cubicBezTo>
                <a:cubicBezTo>
                  <a:pt x="103504" y="-2135"/>
                  <a:pt x="7725" y="13475"/>
                  <a:pt x="581" y="145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: 図形 1029">
            <a:extLst>
              <a:ext uri="{FF2B5EF4-FFF2-40B4-BE49-F238E27FC236}">
                <a16:creationId xmlns:a16="http://schemas.microsoft.com/office/drawing/2014/main" id="{86D7411B-5DEE-49E3-AEF8-E6074883C767}"/>
              </a:ext>
            </a:extLst>
          </p:cNvPr>
          <p:cNvSpPr/>
          <p:nvPr/>
        </p:nvSpPr>
        <p:spPr>
          <a:xfrm>
            <a:off x="4642679" y="5133966"/>
            <a:ext cx="42154" cy="112740"/>
          </a:xfrm>
          <a:custGeom>
            <a:avLst/>
            <a:gdLst>
              <a:gd name="connsiteX0" fmla="*/ 42034 w 42154"/>
              <a:gd name="connsiteY0" fmla="*/ 9 h 112740"/>
              <a:gd name="connsiteX1" fmla="*/ 7109 w 42154"/>
              <a:gd name="connsiteY1" fmla="*/ 68272 h 112740"/>
              <a:gd name="connsiteX2" fmla="*/ 759 w 42154"/>
              <a:gd name="connsiteY2" fmla="*/ 112722 h 112740"/>
              <a:gd name="connsiteX3" fmla="*/ 18221 w 42154"/>
              <a:gd name="connsiteY3" fmla="*/ 73034 h 112740"/>
              <a:gd name="connsiteX4" fmla="*/ 42034 w 42154"/>
              <a:gd name="connsiteY4" fmla="*/ 9 h 112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54" h="112740">
                <a:moveTo>
                  <a:pt x="42034" y="9"/>
                </a:moveTo>
                <a:cubicBezTo>
                  <a:pt x="40182" y="-785"/>
                  <a:pt x="13988" y="49487"/>
                  <a:pt x="7109" y="68272"/>
                </a:cubicBezTo>
                <a:cubicBezTo>
                  <a:pt x="230" y="87057"/>
                  <a:pt x="-1093" y="111928"/>
                  <a:pt x="759" y="112722"/>
                </a:cubicBezTo>
                <a:cubicBezTo>
                  <a:pt x="2611" y="113516"/>
                  <a:pt x="12665" y="88380"/>
                  <a:pt x="18221" y="73034"/>
                </a:cubicBezTo>
                <a:cubicBezTo>
                  <a:pt x="23777" y="57688"/>
                  <a:pt x="43886" y="803"/>
                  <a:pt x="42034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: 図形 1030">
            <a:extLst>
              <a:ext uri="{FF2B5EF4-FFF2-40B4-BE49-F238E27FC236}">
                <a16:creationId xmlns:a16="http://schemas.microsoft.com/office/drawing/2014/main" id="{D9AC76F3-BA52-45D8-B10E-D31D214262C2}"/>
              </a:ext>
            </a:extLst>
          </p:cNvPr>
          <p:cNvSpPr/>
          <p:nvPr/>
        </p:nvSpPr>
        <p:spPr>
          <a:xfrm>
            <a:off x="4938693" y="5243253"/>
            <a:ext cx="27529" cy="160811"/>
          </a:xfrm>
          <a:custGeom>
            <a:avLst/>
            <a:gdLst>
              <a:gd name="connsiteX0" fmla="*/ 1607 w 27529"/>
              <a:gd name="connsiteY0" fmla="*/ 260 h 160811"/>
              <a:gd name="connsiteX1" fmla="*/ 22245 w 27529"/>
              <a:gd name="connsiteY1" fmla="*/ 65347 h 160811"/>
              <a:gd name="connsiteX2" fmla="*/ 20 w 27529"/>
              <a:gd name="connsiteY2" fmla="*/ 160597 h 160811"/>
              <a:gd name="connsiteX3" fmla="*/ 27007 w 27529"/>
              <a:gd name="connsiteY3" fmla="*/ 89160 h 160811"/>
              <a:gd name="connsiteX4" fmla="*/ 1607 w 27529"/>
              <a:gd name="connsiteY4" fmla="*/ 260 h 160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29" h="160811">
                <a:moveTo>
                  <a:pt x="1607" y="260"/>
                </a:moveTo>
                <a:cubicBezTo>
                  <a:pt x="813" y="-3709"/>
                  <a:pt x="22510" y="38624"/>
                  <a:pt x="22245" y="65347"/>
                </a:cubicBezTo>
                <a:cubicBezTo>
                  <a:pt x="21981" y="92070"/>
                  <a:pt x="-774" y="156628"/>
                  <a:pt x="20" y="160597"/>
                </a:cubicBezTo>
                <a:cubicBezTo>
                  <a:pt x="814" y="164566"/>
                  <a:pt x="22245" y="112443"/>
                  <a:pt x="27007" y="89160"/>
                </a:cubicBezTo>
                <a:cubicBezTo>
                  <a:pt x="31770" y="65877"/>
                  <a:pt x="2401" y="4229"/>
                  <a:pt x="1607" y="2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: 図形 1031">
            <a:extLst>
              <a:ext uri="{FF2B5EF4-FFF2-40B4-BE49-F238E27FC236}">
                <a16:creationId xmlns:a16="http://schemas.microsoft.com/office/drawing/2014/main" id="{997BA6CE-273D-47F8-888D-64AD185D11EB}"/>
              </a:ext>
            </a:extLst>
          </p:cNvPr>
          <p:cNvSpPr/>
          <p:nvPr/>
        </p:nvSpPr>
        <p:spPr>
          <a:xfrm>
            <a:off x="4667311" y="4983159"/>
            <a:ext cx="27011" cy="100025"/>
          </a:xfrm>
          <a:custGeom>
            <a:avLst/>
            <a:gdLst>
              <a:gd name="connsiteX0" fmla="*/ 26927 w 27011"/>
              <a:gd name="connsiteY0" fmla="*/ 4 h 100025"/>
              <a:gd name="connsiteX1" fmla="*/ 9464 w 27011"/>
              <a:gd name="connsiteY1" fmla="*/ 61916 h 100025"/>
              <a:gd name="connsiteX2" fmla="*/ 1527 w 27011"/>
              <a:gd name="connsiteY2" fmla="*/ 100016 h 100025"/>
              <a:gd name="connsiteX3" fmla="*/ 1527 w 27011"/>
              <a:gd name="connsiteY3" fmla="*/ 58741 h 100025"/>
              <a:gd name="connsiteX4" fmla="*/ 26927 w 27011"/>
              <a:gd name="connsiteY4" fmla="*/ 4 h 1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" h="100025">
                <a:moveTo>
                  <a:pt x="26927" y="4"/>
                </a:moveTo>
                <a:cubicBezTo>
                  <a:pt x="28250" y="533"/>
                  <a:pt x="13697" y="45247"/>
                  <a:pt x="9464" y="61916"/>
                </a:cubicBezTo>
                <a:cubicBezTo>
                  <a:pt x="5231" y="78585"/>
                  <a:pt x="2850" y="100545"/>
                  <a:pt x="1527" y="100016"/>
                </a:cubicBezTo>
                <a:cubicBezTo>
                  <a:pt x="204" y="99487"/>
                  <a:pt x="-1119" y="71176"/>
                  <a:pt x="1527" y="58741"/>
                </a:cubicBezTo>
                <a:cubicBezTo>
                  <a:pt x="4173" y="46306"/>
                  <a:pt x="25604" y="-525"/>
                  <a:pt x="26927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: 図形 1032">
            <a:extLst>
              <a:ext uri="{FF2B5EF4-FFF2-40B4-BE49-F238E27FC236}">
                <a16:creationId xmlns:a16="http://schemas.microsoft.com/office/drawing/2014/main" id="{B503056F-F8ED-4B9D-A366-C1C4455696EA}"/>
              </a:ext>
            </a:extLst>
          </p:cNvPr>
          <p:cNvSpPr/>
          <p:nvPr/>
        </p:nvSpPr>
        <p:spPr>
          <a:xfrm>
            <a:off x="4909584" y="5103092"/>
            <a:ext cx="40530" cy="129858"/>
          </a:xfrm>
          <a:custGeom>
            <a:avLst/>
            <a:gdLst>
              <a:gd name="connsiteX0" fmla="*/ 554 w 40530"/>
              <a:gd name="connsiteY0" fmla="*/ 721 h 129858"/>
              <a:gd name="connsiteX1" fmla="*/ 40241 w 40530"/>
              <a:gd name="connsiteY1" fmla="*/ 127721 h 129858"/>
              <a:gd name="connsiteX2" fmla="*/ 18016 w 40530"/>
              <a:gd name="connsiteY2" fmla="*/ 76921 h 129858"/>
              <a:gd name="connsiteX3" fmla="*/ 554 w 40530"/>
              <a:gd name="connsiteY3" fmla="*/ 721 h 129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30" h="129858">
                <a:moveTo>
                  <a:pt x="554" y="721"/>
                </a:moveTo>
                <a:cubicBezTo>
                  <a:pt x="4258" y="9188"/>
                  <a:pt x="37331" y="115021"/>
                  <a:pt x="40241" y="127721"/>
                </a:cubicBezTo>
                <a:cubicBezTo>
                  <a:pt x="43151" y="140421"/>
                  <a:pt x="23308" y="93061"/>
                  <a:pt x="18016" y="76921"/>
                </a:cubicBezTo>
                <a:cubicBezTo>
                  <a:pt x="12724" y="60781"/>
                  <a:pt x="-3150" y="-7746"/>
                  <a:pt x="554" y="7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: 図形 1033">
            <a:extLst>
              <a:ext uri="{FF2B5EF4-FFF2-40B4-BE49-F238E27FC236}">
                <a16:creationId xmlns:a16="http://schemas.microsoft.com/office/drawing/2014/main" id="{D5B5E976-94D3-4EA5-970F-D84B7896A389}"/>
              </a:ext>
            </a:extLst>
          </p:cNvPr>
          <p:cNvSpPr/>
          <p:nvPr/>
        </p:nvSpPr>
        <p:spPr>
          <a:xfrm>
            <a:off x="4724394" y="5683177"/>
            <a:ext cx="33418" cy="141605"/>
          </a:xfrm>
          <a:custGeom>
            <a:avLst/>
            <a:gdLst>
              <a:gd name="connsiteX0" fmla="*/ 33344 w 33418"/>
              <a:gd name="connsiteY0" fmla="*/ 73 h 141605"/>
              <a:gd name="connsiteX1" fmla="*/ 9531 w 33418"/>
              <a:gd name="connsiteY1" fmla="*/ 90561 h 141605"/>
              <a:gd name="connsiteX2" fmla="*/ 26994 w 33418"/>
              <a:gd name="connsiteY2" fmla="*/ 141361 h 141605"/>
              <a:gd name="connsiteX3" fmla="*/ 6 w 33418"/>
              <a:gd name="connsiteY3" fmla="*/ 106436 h 141605"/>
              <a:gd name="connsiteX4" fmla="*/ 33344 w 33418"/>
              <a:gd name="connsiteY4" fmla="*/ 73 h 141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18" h="141605">
                <a:moveTo>
                  <a:pt x="33344" y="73"/>
                </a:moveTo>
                <a:cubicBezTo>
                  <a:pt x="34932" y="-2573"/>
                  <a:pt x="10589" y="67013"/>
                  <a:pt x="9531" y="90561"/>
                </a:cubicBezTo>
                <a:cubicBezTo>
                  <a:pt x="8473" y="114109"/>
                  <a:pt x="28581" y="138715"/>
                  <a:pt x="26994" y="141361"/>
                </a:cubicBezTo>
                <a:cubicBezTo>
                  <a:pt x="25406" y="144007"/>
                  <a:pt x="535" y="124692"/>
                  <a:pt x="6" y="106436"/>
                </a:cubicBezTo>
                <a:cubicBezTo>
                  <a:pt x="-523" y="88180"/>
                  <a:pt x="31756" y="2719"/>
                  <a:pt x="33344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: 図形 1034">
            <a:extLst>
              <a:ext uri="{FF2B5EF4-FFF2-40B4-BE49-F238E27FC236}">
                <a16:creationId xmlns:a16="http://schemas.microsoft.com/office/drawing/2014/main" id="{F8645C8F-3B6A-4BE4-B86B-7C0C30CACC7D}"/>
              </a:ext>
            </a:extLst>
          </p:cNvPr>
          <p:cNvSpPr/>
          <p:nvPr/>
        </p:nvSpPr>
        <p:spPr>
          <a:xfrm>
            <a:off x="4816374" y="5673694"/>
            <a:ext cx="43022" cy="169981"/>
          </a:xfrm>
          <a:custGeom>
            <a:avLst/>
            <a:gdLst>
              <a:gd name="connsiteX0" fmla="*/ 101 w 43022"/>
              <a:gd name="connsiteY0" fmla="*/ 31 h 169981"/>
              <a:gd name="connsiteX1" fmla="*/ 30264 w 43022"/>
              <a:gd name="connsiteY1" fmla="*/ 107981 h 169981"/>
              <a:gd name="connsiteX2" fmla="*/ 3276 w 43022"/>
              <a:gd name="connsiteY2" fmla="*/ 169894 h 169981"/>
              <a:gd name="connsiteX3" fmla="*/ 42964 w 43022"/>
              <a:gd name="connsiteY3" fmla="*/ 119094 h 169981"/>
              <a:gd name="connsiteX4" fmla="*/ 101 w 43022"/>
              <a:gd name="connsiteY4" fmla="*/ 31 h 16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022" h="169981">
                <a:moveTo>
                  <a:pt x="101" y="31"/>
                </a:moveTo>
                <a:cubicBezTo>
                  <a:pt x="-2016" y="-1821"/>
                  <a:pt x="29735" y="79671"/>
                  <a:pt x="30264" y="107981"/>
                </a:cubicBezTo>
                <a:cubicBezTo>
                  <a:pt x="30793" y="136291"/>
                  <a:pt x="1159" y="168042"/>
                  <a:pt x="3276" y="169894"/>
                </a:cubicBezTo>
                <a:cubicBezTo>
                  <a:pt x="5393" y="171746"/>
                  <a:pt x="41112" y="143700"/>
                  <a:pt x="42964" y="119094"/>
                </a:cubicBezTo>
                <a:cubicBezTo>
                  <a:pt x="44816" y="94488"/>
                  <a:pt x="2218" y="1883"/>
                  <a:pt x="101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: 図形 1035">
            <a:extLst>
              <a:ext uri="{FF2B5EF4-FFF2-40B4-BE49-F238E27FC236}">
                <a16:creationId xmlns:a16="http://schemas.microsoft.com/office/drawing/2014/main" id="{2F250778-8E57-4221-9E3C-2F9B02800C26}"/>
              </a:ext>
            </a:extLst>
          </p:cNvPr>
          <p:cNvSpPr/>
          <p:nvPr/>
        </p:nvSpPr>
        <p:spPr>
          <a:xfrm>
            <a:off x="4432260" y="5868821"/>
            <a:ext cx="343276" cy="140034"/>
          </a:xfrm>
          <a:custGeom>
            <a:avLst/>
            <a:gdLst>
              <a:gd name="connsiteX0" fmla="*/ 40 w 343276"/>
              <a:gd name="connsiteY0" fmla="*/ 139867 h 140034"/>
              <a:gd name="connsiteX1" fmla="*/ 147678 w 343276"/>
              <a:gd name="connsiteY1" fmla="*/ 44617 h 140034"/>
              <a:gd name="connsiteX2" fmla="*/ 269915 w 343276"/>
              <a:gd name="connsiteY2" fmla="*/ 167 h 140034"/>
              <a:gd name="connsiteX3" fmla="*/ 342940 w 343276"/>
              <a:gd name="connsiteY3" fmla="*/ 28742 h 140034"/>
              <a:gd name="connsiteX4" fmla="*/ 293728 w 343276"/>
              <a:gd name="connsiteY4" fmla="*/ 9692 h 140034"/>
              <a:gd name="connsiteX5" fmla="*/ 215940 w 343276"/>
              <a:gd name="connsiteY5" fmla="*/ 25567 h 140034"/>
              <a:gd name="connsiteX6" fmla="*/ 133390 w 343276"/>
              <a:gd name="connsiteY6" fmla="*/ 66842 h 140034"/>
              <a:gd name="connsiteX7" fmla="*/ 40 w 343276"/>
              <a:gd name="connsiteY7" fmla="*/ 139867 h 140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76" h="140034">
                <a:moveTo>
                  <a:pt x="40" y="139867"/>
                </a:moveTo>
                <a:cubicBezTo>
                  <a:pt x="2421" y="136163"/>
                  <a:pt x="102699" y="67900"/>
                  <a:pt x="147678" y="44617"/>
                </a:cubicBezTo>
                <a:cubicBezTo>
                  <a:pt x="192657" y="21334"/>
                  <a:pt x="237371" y="2813"/>
                  <a:pt x="269915" y="167"/>
                </a:cubicBezTo>
                <a:cubicBezTo>
                  <a:pt x="302459" y="-2479"/>
                  <a:pt x="338971" y="27154"/>
                  <a:pt x="342940" y="28742"/>
                </a:cubicBezTo>
                <a:cubicBezTo>
                  <a:pt x="346909" y="30329"/>
                  <a:pt x="314895" y="10221"/>
                  <a:pt x="293728" y="9692"/>
                </a:cubicBezTo>
                <a:cubicBezTo>
                  <a:pt x="272561" y="9163"/>
                  <a:pt x="242663" y="16042"/>
                  <a:pt x="215940" y="25567"/>
                </a:cubicBezTo>
                <a:cubicBezTo>
                  <a:pt x="189217" y="35092"/>
                  <a:pt x="166727" y="48850"/>
                  <a:pt x="133390" y="66842"/>
                </a:cubicBezTo>
                <a:cubicBezTo>
                  <a:pt x="100053" y="84834"/>
                  <a:pt x="-2341" y="143571"/>
                  <a:pt x="40" y="1398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: 図形 1036">
            <a:extLst>
              <a:ext uri="{FF2B5EF4-FFF2-40B4-BE49-F238E27FC236}">
                <a16:creationId xmlns:a16="http://schemas.microsoft.com/office/drawing/2014/main" id="{EE2CDD55-8C35-45E3-97FD-B286B66AE568}"/>
              </a:ext>
            </a:extLst>
          </p:cNvPr>
          <p:cNvSpPr/>
          <p:nvPr/>
        </p:nvSpPr>
        <p:spPr>
          <a:xfrm>
            <a:off x="4787606" y="5880025"/>
            <a:ext cx="359330" cy="123689"/>
          </a:xfrm>
          <a:custGeom>
            <a:avLst/>
            <a:gdLst>
              <a:gd name="connsiteX0" fmla="*/ 294 w 359330"/>
              <a:gd name="connsiteY0" fmla="*/ 33413 h 123689"/>
              <a:gd name="connsiteX1" fmla="*/ 86019 w 359330"/>
              <a:gd name="connsiteY1" fmla="*/ 75 h 123689"/>
              <a:gd name="connsiteX2" fmla="*/ 181269 w 359330"/>
              <a:gd name="connsiteY2" fmla="*/ 44525 h 123689"/>
              <a:gd name="connsiteX3" fmla="*/ 266994 w 359330"/>
              <a:gd name="connsiteY3" fmla="*/ 103263 h 123689"/>
              <a:gd name="connsiteX4" fmla="*/ 359069 w 359330"/>
              <a:gd name="connsiteY4" fmla="*/ 117550 h 123689"/>
              <a:gd name="connsiteX5" fmla="*/ 293982 w 359330"/>
              <a:gd name="connsiteY5" fmla="*/ 122313 h 123689"/>
              <a:gd name="connsiteX6" fmla="*/ 270169 w 359330"/>
              <a:gd name="connsiteY6" fmla="*/ 93738 h 123689"/>
              <a:gd name="connsiteX7" fmla="*/ 259057 w 359330"/>
              <a:gd name="connsiteY7" fmla="*/ 84213 h 123689"/>
              <a:gd name="connsiteX8" fmla="*/ 197144 w 359330"/>
              <a:gd name="connsiteY8" fmla="*/ 54050 h 123689"/>
              <a:gd name="connsiteX9" fmla="*/ 179682 w 359330"/>
              <a:gd name="connsiteY9" fmla="*/ 31825 h 123689"/>
              <a:gd name="connsiteX10" fmla="*/ 116182 w 359330"/>
              <a:gd name="connsiteY10" fmla="*/ 14363 h 123689"/>
              <a:gd name="connsiteX11" fmla="*/ 294 w 359330"/>
              <a:gd name="connsiteY11" fmla="*/ 33413 h 123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9330" h="123689">
                <a:moveTo>
                  <a:pt x="294" y="33413"/>
                </a:moveTo>
                <a:cubicBezTo>
                  <a:pt x="-4733" y="31032"/>
                  <a:pt x="55857" y="-1777"/>
                  <a:pt x="86019" y="75"/>
                </a:cubicBezTo>
                <a:cubicBezTo>
                  <a:pt x="116181" y="1927"/>
                  <a:pt x="151107" y="27327"/>
                  <a:pt x="181269" y="44525"/>
                </a:cubicBezTo>
                <a:cubicBezTo>
                  <a:pt x="211431" y="61723"/>
                  <a:pt x="237361" y="91092"/>
                  <a:pt x="266994" y="103263"/>
                </a:cubicBezTo>
                <a:cubicBezTo>
                  <a:pt x="296627" y="115434"/>
                  <a:pt x="354571" y="114375"/>
                  <a:pt x="359069" y="117550"/>
                </a:cubicBezTo>
                <a:cubicBezTo>
                  <a:pt x="363567" y="120725"/>
                  <a:pt x="308798" y="126282"/>
                  <a:pt x="293982" y="122313"/>
                </a:cubicBezTo>
                <a:cubicBezTo>
                  <a:pt x="279166" y="118344"/>
                  <a:pt x="275990" y="100088"/>
                  <a:pt x="270169" y="93738"/>
                </a:cubicBezTo>
                <a:cubicBezTo>
                  <a:pt x="264348" y="87388"/>
                  <a:pt x="271228" y="90828"/>
                  <a:pt x="259057" y="84213"/>
                </a:cubicBezTo>
                <a:cubicBezTo>
                  <a:pt x="246886" y="77598"/>
                  <a:pt x="210373" y="62781"/>
                  <a:pt x="197144" y="54050"/>
                </a:cubicBezTo>
                <a:cubicBezTo>
                  <a:pt x="183915" y="45319"/>
                  <a:pt x="193176" y="38440"/>
                  <a:pt x="179682" y="31825"/>
                </a:cubicBezTo>
                <a:cubicBezTo>
                  <a:pt x="166188" y="25210"/>
                  <a:pt x="143963" y="15686"/>
                  <a:pt x="116182" y="14363"/>
                </a:cubicBezTo>
                <a:cubicBezTo>
                  <a:pt x="88401" y="13040"/>
                  <a:pt x="5321" y="35794"/>
                  <a:pt x="294" y="334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: 図形 1037">
            <a:extLst>
              <a:ext uri="{FF2B5EF4-FFF2-40B4-BE49-F238E27FC236}">
                <a16:creationId xmlns:a16="http://schemas.microsoft.com/office/drawing/2014/main" id="{EC2D33E0-5D9A-490C-BC4A-136CCCF99F7D}"/>
              </a:ext>
            </a:extLst>
          </p:cNvPr>
          <p:cNvSpPr/>
          <p:nvPr/>
        </p:nvSpPr>
        <p:spPr>
          <a:xfrm>
            <a:off x="4425950" y="5959062"/>
            <a:ext cx="362228" cy="65501"/>
          </a:xfrm>
          <a:custGeom>
            <a:avLst/>
            <a:gdLst>
              <a:gd name="connsiteX0" fmla="*/ 0 w 362228"/>
              <a:gd name="connsiteY0" fmla="*/ 65501 h 65501"/>
              <a:gd name="connsiteX1" fmla="*/ 136525 w 362228"/>
              <a:gd name="connsiteY1" fmla="*/ 43276 h 65501"/>
              <a:gd name="connsiteX2" fmla="*/ 234950 w 362228"/>
              <a:gd name="connsiteY2" fmla="*/ 14701 h 65501"/>
              <a:gd name="connsiteX3" fmla="*/ 360363 w 362228"/>
              <a:gd name="connsiteY3" fmla="*/ 38513 h 65501"/>
              <a:gd name="connsiteX4" fmla="*/ 309563 w 362228"/>
              <a:gd name="connsiteY4" fmla="*/ 19463 h 65501"/>
              <a:gd name="connsiteX5" fmla="*/ 301625 w 362228"/>
              <a:gd name="connsiteY5" fmla="*/ 11526 h 65501"/>
              <a:gd name="connsiteX6" fmla="*/ 250825 w 362228"/>
              <a:gd name="connsiteY6" fmla="*/ 6763 h 65501"/>
              <a:gd name="connsiteX7" fmla="*/ 222250 w 362228"/>
              <a:gd name="connsiteY7" fmla="*/ 413 h 65501"/>
              <a:gd name="connsiteX8" fmla="*/ 150813 w 362228"/>
              <a:gd name="connsiteY8" fmla="*/ 19463 h 65501"/>
              <a:gd name="connsiteX9" fmla="*/ 0 w 362228"/>
              <a:gd name="connsiteY9" fmla="*/ 65501 h 65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2228" h="65501">
                <a:moveTo>
                  <a:pt x="0" y="65501"/>
                </a:moveTo>
                <a:cubicBezTo>
                  <a:pt x="48683" y="58622"/>
                  <a:pt x="97367" y="51743"/>
                  <a:pt x="136525" y="43276"/>
                </a:cubicBezTo>
                <a:cubicBezTo>
                  <a:pt x="175683" y="34809"/>
                  <a:pt x="197644" y="15495"/>
                  <a:pt x="234950" y="14701"/>
                </a:cubicBezTo>
                <a:cubicBezTo>
                  <a:pt x="272256" y="13907"/>
                  <a:pt x="347928" y="37719"/>
                  <a:pt x="360363" y="38513"/>
                </a:cubicBezTo>
                <a:cubicBezTo>
                  <a:pt x="372798" y="39307"/>
                  <a:pt x="319353" y="23961"/>
                  <a:pt x="309563" y="19463"/>
                </a:cubicBezTo>
                <a:cubicBezTo>
                  <a:pt x="299773" y="14965"/>
                  <a:pt x="311415" y="13643"/>
                  <a:pt x="301625" y="11526"/>
                </a:cubicBezTo>
                <a:cubicBezTo>
                  <a:pt x="291835" y="9409"/>
                  <a:pt x="264054" y="8615"/>
                  <a:pt x="250825" y="6763"/>
                </a:cubicBezTo>
                <a:cubicBezTo>
                  <a:pt x="237596" y="4911"/>
                  <a:pt x="238919" y="-1704"/>
                  <a:pt x="222250" y="413"/>
                </a:cubicBezTo>
                <a:cubicBezTo>
                  <a:pt x="205581" y="2530"/>
                  <a:pt x="150813" y="19463"/>
                  <a:pt x="150813" y="19463"/>
                </a:cubicBezTo>
                <a:lnTo>
                  <a:pt x="0" y="655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: 図形 1038">
            <a:extLst>
              <a:ext uri="{FF2B5EF4-FFF2-40B4-BE49-F238E27FC236}">
                <a16:creationId xmlns:a16="http://schemas.microsoft.com/office/drawing/2014/main" id="{0670CE69-C47B-43B9-8FAB-1BF17453F271}"/>
              </a:ext>
            </a:extLst>
          </p:cNvPr>
          <p:cNvSpPr/>
          <p:nvPr/>
        </p:nvSpPr>
        <p:spPr>
          <a:xfrm>
            <a:off x="4762105" y="5967248"/>
            <a:ext cx="383020" cy="38644"/>
          </a:xfrm>
          <a:custGeom>
            <a:avLst/>
            <a:gdLst>
              <a:gd name="connsiteX0" fmla="*/ 395 w 383020"/>
              <a:gd name="connsiteY0" fmla="*/ 31915 h 38644"/>
              <a:gd name="connsiteX1" fmla="*/ 140095 w 383020"/>
              <a:gd name="connsiteY1" fmla="*/ 11277 h 38644"/>
              <a:gd name="connsiteX2" fmla="*/ 228995 w 383020"/>
              <a:gd name="connsiteY2" fmla="*/ 30327 h 38644"/>
              <a:gd name="connsiteX3" fmla="*/ 382983 w 383020"/>
              <a:gd name="connsiteY3" fmla="*/ 38265 h 38644"/>
              <a:gd name="connsiteX4" fmla="*/ 243283 w 383020"/>
              <a:gd name="connsiteY4" fmla="*/ 19215 h 38644"/>
              <a:gd name="connsiteX5" fmla="*/ 203595 w 383020"/>
              <a:gd name="connsiteY5" fmla="*/ 6515 h 38644"/>
              <a:gd name="connsiteX6" fmla="*/ 168670 w 383020"/>
              <a:gd name="connsiteY6" fmla="*/ 165 h 38644"/>
              <a:gd name="connsiteX7" fmla="*/ 95645 w 383020"/>
              <a:gd name="connsiteY7" fmla="*/ 12865 h 38644"/>
              <a:gd name="connsiteX8" fmla="*/ 97233 w 383020"/>
              <a:gd name="connsiteY8" fmla="*/ 3340 h 38644"/>
              <a:gd name="connsiteX9" fmla="*/ 395 w 383020"/>
              <a:gd name="connsiteY9" fmla="*/ 31915 h 3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3020" h="38644">
                <a:moveTo>
                  <a:pt x="395" y="31915"/>
                </a:moveTo>
                <a:cubicBezTo>
                  <a:pt x="7538" y="33238"/>
                  <a:pt x="101995" y="11542"/>
                  <a:pt x="140095" y="11277"/>
                </a:cubicBezTo>
                <a:cubicBezTo>
                  <a:pt x="178195" y="11012"/>
                  <a:pt x="188514" y="25829"/>
                  <a:pt x="228995" y="30327"/>
                </a:cubicBezTo>
                <a:cubicBezTo>
                  <a:pt x="269476" y="34825"/>
                  <a:pt x="380602" y="40117"/>
                  <a:pt x="382983" y="38265"/>
                </a:cubicBezTo>
                <a:cubicBezTo>
                  <a:pt x="385364" y="36413"/>
                  <a:pt x="273181" y="24507"/>
                  <a:pt x="243283" y="19215"/>
                </a:cubicBezTo>
                <a:cubicBezTo>
                  <a:pt x="213385" y="13923"/>
                  <a:pt x="216030" y="9690"/>
                  <a:pt x="203595" y="6515"/>
                </a:cubicBezTo>
                <a:cubicBezTo>
                  <a:pt x="191160" y="3340"/>
                  <a:pt x="186661" y="-893"/>
                  <a:pt x="168670" y="165"/>
                </a:cubicBezTo>
                <a:cubicBezTo>
                  <a:pt x="150679" y="1223"/>
                  <a:pt x="107551" y="12336"/>
                  <a:pt x="95645" y="12865"/>
                </a:cubicBezTo>
                <a:cubicBezTo>
                  <a:pt x="83739" y="13394"/>
                  <a:pt x="109404" y="1488"/>
                  <a:pt x="97233" y="3340"/>
                </a:cubicBezTo>
                <a:cubicBezTo>
                  <a:pt x="85062" y="5192"/>
                  <a:pt x="-6748" y="30592"/>
                  <a:pt x="395" y="319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: 図形 1039">
            <a:extLst>
              <a:ext uri="{FF2B5EF4-FFF2-40B4-BE49-F238E27FC236}">
                <a16:creationId xmlns:a16="http://schemas.microsoft.com/office/drawing/2014/main" id="{1EC70ED8-4C3B-4A13-BACB-D5BF28DEB8CB}"/>
              </a:ext>
            </a:extLst>
          </p:cNvPr>
          <p:cNvSpPr/>
          <p:nvPr/>
        </p:nvSpPr>
        <p:spPr>
          <a:xfrm>
            <a:off x="4400861" y="6011036"/>
            <a:ext cx="355411" cy="34782"/>
          </a:xfrm>
          <a:custGeom>
            <a:avLst/>
            <a:gdLst>
              <a:gd name="connsiteX0" fmla="*/ 2864 w 355411"/>
              <a:gd name="connsiteY0" fmla="*/ 23052 h 34782"/>
              <a:gd name="connsiteX1" fmla="*/ 101289 w 355411"/>
              <a:gd name="connsiteY1" fmla="*/ 34164 h 34782"/>
              <a:gd name="connsiteX2" fmla="*/ 350527 w 355411"/>
              <a:gd name="connsiteY2" fmla="*/ 2414 h 34782"/>
              <a:gd name="connsiteX3" fmla="*/ 261627 w 355411"/>
              <a:gd name="connsiteY3" fmla="*/ 4002 h 34782"/>
              <a:gd name="connsiteX4" fmla="*/ 199714 w 355411"/>
              <a:gd name="connsiteY4" fmla="*/ 18289 h 34782"/>
              <a:gd name="connsiteX5" fmla="*/ 2864 w 355411"/>
              <a:gd name="connsiteY5" fmla="*/ 23052 h 34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5411" h="34782">
                <a:moveTo>
                  <a:pt x="2864" y="23052"/>
                </a:moveTo>
                <a:cubicBezTo>
                  <a:pt x="-13540" y="25698"/>
                  <a:pt x="43345" y="37604"/>
                  <a:pt x="101289" y="34164"/>
                </a:cubicBezTo>
                <a:cubicBezTo>
                  <a:pt x="159233" y="30724"/>
                  <a:pt x="323804" y="7441"/>
                  <a:pt x="350527" y="2414"/>
                </a:cubicBezTo>
                <a:cubicBezTo>
                  <a:pt x="377250" y="-2613"/>
                  <a:pt x="286763" y="1356"/>
                  <a:pt x="261627" y="4002"/>
                </a:cubicBezTo>
                <a:cubicBezTo>
                  <a:pt x="236492" y="6648"/>
                  <a:pt x="237549" y="11939"/>
                  <a:pt x="199714" y="18289"/>
                </a:cubicBezTo>
                <a:cubicBezTo>
                  <a:pt x="161879" y="24639"/>
                  <a:pt x="19268" y="20406"/>
                  <a:pt x="2864" y="230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: 図形 1040">
            <a:extLst>
              <a:ext uri="{FF2B5EF4-FFF2-40B4-BE49-F238E27FC236}">
                <a16:creationId xmlns:a16="http://schemas.microsoft.com/office/drawing/2014/main" id="{5C7DB789-9F00-4841-8E94-B98FFDDE250A}"/>
              </a:ext>
            </a:extLst>
          </p:cNvPr>
          <p:cNvSpPr/>
          <p:nvPr/>
        </p:nvSpPr>
        <p:spPr>
          <a:xfrm>
            <a:off x="4773770" y="6002181"/>
            <a:ext cx="363722" cy="38433"/>
          </a:xfrm>
          <a:custGeom>
            <a:avLst/>
            <a:gdLst>
              <a:gd name="connsiteX0" fmla="*/ 1430 w 363722"/>
              <a:gd name="connsiteY0" fmla="*/ 16032 h 38433"/>
              <a:gd name="connsiteX1" fmla="*/ 153830 w 363722"/>
              <a:gd name="connsiteY1" fmla="*/ 12857 h 38433"/>
              <a:gd name="connsiteX2" fmla="*/ 228443 w 363722"/>
              <a:gd name="connsiteY2" fmla="*/ 36669 h 38433"/>
              <a:gd name="connsiteX3" fmla="*/ 363380 w 363722"/>
              <a:gd name="connsiteY3" fmla="*/ 36669 h 38433"/>
              <a:gd name="connsiteX4" fmla="*/ 266543 w 363722"/>
              <a:gd name="connsiteY4" fmla="*/ 36669 h 38433"/>
              <a:gd name="connsiteX5" fmla="*/ 247493 w 363722"/>
              <a:gd name="connsiteY5" fmla="*/ 23969 h 38433"/>
              <a:gd name="connsiteX6" fmla="*/ 195105 w 363722"/>
              <a:gd name="connsiteY6" fmla="*/ 9682 h 38433"/>
              <a:gd name="connsiteX7" fmla="*/ 98268 w 363722"/>
              <a:gd name="connsiteY7" fmla="*/ 3332 h 38433"/>
              <a:gd name="connsiteX8" fmla="*/ 77630 w 363722"/>
              <a:gd name="connsiteY8" fmla="*/ 157 h 38433"/>
              <a:gd name="connsiteX9" fmla="*/ 1430 w 363722"/>
              <a:gd name="connsiteY9" fmla="*/ 16032 h 38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3722" h="38433">
                <a:moveTo>
                  <a:pt x="1430" y="16032"/>
                </a:moveTo>
                <a:cubicBezTo>
                  <a:pt x="14130" y="18149"/>
                  <a:pt x="115995" y="9417"/>
                  <a:pt x="153830" y="12857"/>
                </a:cubicBezTo>
                <a:cubicBezTo>
                  <a:pt x="191666" y="16297"/>
                  <a:pt x="193518" y="32700"/>
                  <a:pt x="228443" y="36669"/>
                </a:cubicBezTo>
                <a:cubicBezTo>
                  <a:pt x="263368" y="40638"/>
                  <a:pt x="357030" y="36669"/>
                  <a:pt x="363380" y="36669"/>
                </a:cubicBezTo>
                <a:cubicBezTo>
                  <a:pt x="369730" y="36669"/>
                  <a:pt x="285857" y="38786"/>
                  <a:pt x="266543" y="36669"/>
                </a:cubicBezTo>
                <a:cubicBezTo>
                  <a:pt x="247229" y="34552"/>
                  <a:pt x="259399" y="28467"/>
                  <a:pt x="247493" y="23969"/>
                </a:cubicBezTo>
                <a:cubicBezTo>
                  <a:pt x="235587" y="19471"/>
                  <a:pt x="219976" y="13121"/>
                  <a:pt x="195105" y="9682"/>
                </a:cubicBezTo>
                <a:cubicBezTo>
                  <a:pt x="170234" y="6243"/>
                  <a:pt x="117847" y="4919"/>
                  <a:pt x="98268" y="3332"/>
                </a:cubicBezTo>
                <a:cubicBezTo>
                  <a:pt x="78689" y="1745"/>
                  <a:pt x="90859" y="-637"/>
                  <a:pt x="77630" y="157"/>
                </a:cubicBezTo>
                <a:cubicBezTo>
                  <a:pt x="64401" y="951"/>
                  <a:pt x="-11270" y="13915"/>
                  <a:pt x="1430" y="160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: 図形 1041">
            <a:extLst>
              <a:ext uri="{FF2B5EF4-FFF2-40B4-BE49-F238E27FC236}">
                <a16:creationId xmlns:a16="http://schemas.microsoft.com/office/drawing/2014/main" id="{C142E229-DA2E-4B72-B872-FDDED2A33CE6}"/>
              </a:ext>
            </a:extLst>
          </p:cNvPr>
          <p:cNvSpPr/>
          <p:nvPr/>
        </p:nvSpPr>
        <p:spPr>
          <a:xfrm>
            <a:off x="4432296" y="6066804"/>
            <a:ext cx="238704" cy="33631"/>
          </a:xfrm>
          <a:custGeom>
            <a:avLst/>
            <a:gdLst>
              <a:gd name="connsiteX0" fmla="*/ 4 w 238704"/>
              <a:gd name="connsiteY0" fmla="*/ 621 h 33631"/>
              <a:gd name="connsiteX1" fmla="*/ 120654 w 238704"/>
              <a:gd name="connsiteY1" fmla="*/ 30784 h 33631"/>
              <a:gd name="connsiteX2" fmla="*/ 238129 w 238704"/>
              <a:gd name="connsiteY2" fmla="*/ 32371 h 33631"/>
              <a:gd name="connsiteX3" fmla="*/ 163517 w 238704"/>
              <a:gd name="connsiteY3" fmla="*/ 30784 h 33631"/>
              <a:gd name="connsiteX4" fmla="*/ 115892 w 238704"/>
              <a:gd name="connsiteY4" fmla="*/ 11734 h 33631"/>
              <a:gd name="connsiteX5" fmla="*/ 4 w 238704"/>
              <a:gd name="connsiteY5" fmla="*/ 621 h 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704" h="33631">
                <a:moveTo>
                  <a:pt x="4" y="621"/>
                </a:moveTo>
                <a:cubicBezTo>
                  <a:pt x="798" y="3796"/>
                  <a:pt x="80967" y="25492"/>
                  <a:pt x="120654" y="30784"/>
                </a:cubicBezTo>
                <a:cubicBezTo>
                  <a:pt x="160342" y="36076"/>
                  <a:pt x="230985" y="32371"/>
                  <a:pt x="238129" y="32371"/>
                </a:cubicBezTo>
                <a:cubicBezTo>
                  <a:pt x="245273" y="32371"/>
                  <a:pt x="183890" y="34223"/>
                  <a:pt x="163517" y="30784"/>
                </a:cubicBezTo>
                <a:cubicBezTo>
                  <a:pt x="143144" y="27345"/>
                  <a:pt x="138117" y="16232"/>
                  <a:pt x="115892" y="11734"/>
                </a:cubicBezTo>
                <a:cubicBezTo>
                  <a:pt x="93667" y="7236"/>
                  <a:pt x="-790" y="-2554"/>
                  <a:pt x="4" y="6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: 図形 1042">
            <a:extLst>
              <a:ext uri="{FF2B5EF4-FFF2-40B4-BE49-F238E27FC236}">
                <a16:creationId xmlns:a16="http://schemas.microsoft.com/office/drawing/2014/main" id="{9353CC9D-C8AC-401F-8ED9-FBD4FD03D717}"/>
              </a:ext>
            </a:extLst>
          </p:cNvPr>
          <p:cNvSpPr/>
          <p:nvPr/>
        </p:nvSpPr>
        <p:spPr>
          <a:xfrm>
            <a:off x="4687697" y="6082740"/>
            <a:ext cx="289072" cy="30723"/>
          </a:xfrm>
          <a:custGeom>
            <a:avLst/>
            <a:gdLst>
              <a:gd name="connsiteX0" fmla="*/ 191 w 289072"/>
              <a:gd name="connsiteY0" fmla="*/ 27548 h 30723"/>
              <a:gd name="connsiteX1" fmla="*/ 146241 w 289072"/>
              <a:gd name="connsiteY1" fmla="*/ 11673 h 30723"/>
              <a:gd name="connsiteX2" fmla="*/ 287528 w 289072"/>
              <a:gd name="connsiteY2" fmla="*/ 30723 h 30723"/>
              <a:gd name="connsiteX3" fmla="*/ 219266 w 289072"/>
              <a:gd name="connsiteY3" fmla="*/ 11673 h 30723"/>
              <a:gd name="connsiteX4" fmla="*/ 184341 w 289072"/>
              <a:gd name="connsiteY4" fmla="*/ 3735 h 30723"/>
              <a:gd name="connsiteX5" fmla="*/ 116078 w 289072"/>
              <a:gd name="connsiteY5" fmla="*/ 560 h 30723"/>
              <a:gd name="connsiteX6" fmla="*/ 191 w 289072"/>
              <a:gd name="connsiteY6" fmla="*/ 27548 h 3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9072" h="30723">
                <a:moveTo>
                  <a:pt x="191" y="27548"/>
                </a:moveTo>
                <a:cubicBezTo>
                  <a:pt x="5218" y="29400"/>
                  <a:pt x="98352" y="11144"/>
                  <a:pt x="146241" y="11673"/>
                </a:cubicBezTo>
                <a:cubicBezTo>
                  <a:pt x="194130" y="12202"/>
                  <a:pt x="275357" y="30723"/>
                  <a:pt x="287528" y="30723"/>
                </a:cubicBezTo>
                <a:cubicBezTo>
                  <a:pt x="299699" y="30723"/>
                  <a:pt x="236464" y="16171"/>
                  <a:pt x="219266" y="11673"/>
                </a:cubicBezTo>
                <a:cubicBezTo>
                  <a:pt x="202068" y="7175"/>
                  <a:pt x="201539" y="5587"/>
                  <a:pt x="184341" y="3735"/>
                </a:cubicBezTo>
                <a:cubicBezTo>
                  <a:pt x="167143" y="1883"/>
                  <a:pt x="141478" y="-1292"/>
                  <a:pt x="116078" y="560"/>
                </a:cubicBezTo>
                <a:cubicBezTo>
                  <a:pt x="90678" y="2412"/>
                  <a:pt x="-4836" y="25696"/>
                  <a:pt x="191" y="275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: 図形 1043">
            <a:extLst>
              <a:ext uri="{FF2B5EF4-FFF2-40B4-BE49-F238E27FC236}">
                <a16:creationId xmlns:a16="http://schemas.microsoft.com/office/drawing/2014/main" id="{2478D373-9C64-48A8-BFA5-F5DD3771F7BE}"/>
              </a:ext>
            </a:extLst>
          </p:cNvPr>
          <p:cNvSpPr/>
          <p:nvPr/>
        </p:nvSpPr>
        <p:spPr>
          <a:xfrm>
            <a:off x="4932036" y="6035672"/>
            <a:ext cx="243471" cy="111574"/>
          </a:xfrm>
          <a:custGeom>
            <a:avLst/>
            <a:gdLst>
              <a:gd name="connsiteX0" fmla="*/ 327 w 243471"/>
              <a:gd name="connsiteY0" fmla="*/ 111128 h 111574"/>
              <a:gd name="connsiteX1" fmla="*/ 120977 w 243471"/>
              <a:gd name="connsiteY1" fmla="*/ 53978 h 111574"/>
              <a:gd name="connsiteX2" fmla="*/ 192414 w 243471"/>
              <a:gd name="connsiteY2" fmla="*/ 22228 h 111574"/>
              <a:gd name="connsiteX3" fmla="*/ 243214 w 243471"/>
              <a:gd name="connsiteY3" fmla="*/ 19053 h 111574"/>
              <a:gd name="connsiteX4" fmla="*/ 209877 w 243471"/>
              <a:gd name="connsiteY4" fmla="*/ 3 h 111574"/>
              <a:gd name="connsiteX5" fmla="*/ 160664 w 243471"/>
              <a:gd name="connsiteY5" fmla="*/ 20641 h 111574"/>
              <a:gd name="connsiteX6" fmla="*/ 327 w 243471"/>
              <a:gd name="connsiteY6" fmla="*/ 111128 h 111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471" h="111574">
                <a:moveTo>
                  <a:pt x="327" y="111128"/>
                </a:moveTo>
                <a:cubicBezTo>
                  <a:pt x="-6287" y="116684"/>
                  <a:pt x="88963" y="68795"/>
                  <a:pt x="120977" y="53978"/>
                </a:cubicBezTo>
                <a:cubicBezTo>
                  <a:pt x="152992" y="39161"/>
                  <a:pt x="172041" y="28049"/>
                  <a:pt x="192414" y="22228"/>
                </a:cubicBezTo>
                <a:cubicBezTo>
                  <a:pt x="212787" y="16407"/>
                  <a:pt x="240304" y="22757"/>
                  <a:pt x="243214" y="19053"/>
                </a:cubicBezTo>
                <a:cubicBezTo>
                  <a:pt x="246125" y="15349"/>
                  <a:pt x="223635" y="-262"/>
                  <a:pt x="209877" y="3"/>
                </a:cubicBezTo>
                <a:cubicBezTo>
                  <a:pt x="196119" y="268"/>
                  <a:pt x="191620" y="5295"/>
                  <a:pt x="160664" y="20641"/>
                </a:cubicBezTo>
                <a:cubicBezTo>
                  <a:pt x="129708" y="35987"/>
                  <a:pt x="6941" y="105572"/>
                  <a:pt x="327" y="1111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楕円 1044">
            <a:extLst>
              <a:ext uri="{FF2B5EF4-FFF2-40B4-BE49-F238E27FC236}">
                <a16:creationId xmlns:a16="http://schemas.microsoft.com/office/drawing/2014/main" id="{A1D9246B-5C18-42BE-ACFE-E37C0BCB5E62}"/>
              </a:ext>
            </a:extLst>
          </p:cNvPr>
          <p:cNvSpPr/>
          <p:nvPr/>
        </p:nvSpPr>
        <p:spPr>
          <a:xfrm>
            <a:off x="4686300" y="6581775"/>
            <a:ext cx="45719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楕円 1045">
            <a:extLst>
              <a:ext uri="{FF2B5EF4-FFF2-40B4-BE49-F238E27FC236}">
                <a16:creationId xmlns:a16="http://schemas.microsoft.com/office/drawing/2014/main" id="{3242855C-3BD1-4EC6-9BD2-2F83CC6545A6}"/>
              </a:ext>
            </a:extLst>
          </p:cNvPr>
          <p:cNvSpPr/>
          <p:nvPr/>
        </p:nvSpPr>
        <p:spPr>
          <a:xfrm>
            <a:off x="4068763" y="6151563"/>
            <a:ext cx="45719" cy="45719"/>
          </a:xfrm>
          <a:prstGeom prst="ellipse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: 図形 1046">
            <a:extLst>
              <a:ext uri="{FF2B5EF4-FFF2-40B4-BE49-F238E27FC236}">
                <a16:creationId xmlns:a16="http://schemas.microsoft.com/office/drawing/2014/main" id="{E539B487-0946-4F41-9489-9D08A909E15F}"/>
              </a:ext>
            </a:extLst>
          </p:cNvPr>
          <p:cNvSpPr/>
          <p:nvPr/>
        </p:nvSpPr>
        <p:spPr>
          <a:xfrm>
            <a:off x="4104170" y="3706217"/>
            <a:ext cx="632973" cy="226562"/>
          </a:xfrm>
          <a:custGeom>
            <a:avLst/>
            <a:gdLst>
              <a:gd name="connsiteX0" fmla="*/ 632930 w 632973"/>
              <a:gd name="connsiteY0" fmla="*/ 66 h 226562"/>
              <a:gd name="connsiteX1" fmla="*/ 319663 w 632973"/>
              <a:gd name="connsiteY1" fmla="*/ 69916 h 226562"/>
              <a:gd name="connsiteX2" fmla="*/ 47 w 632973"/>
              <a:gd name="connsiteY2" fmla="*/ 226550 h 226562"/>
              <a:gd name="connsiteX3" fmla="*/ 298497 w 632973"/>
              <a:gd name="connsiteY3" fmla="*/ 61450 h 226562"/>
              <a:gd name="connsiteX4" fmla="*/ 632930 w 632973"/>
              <a:gd name="connsiteY4" fmla="*/ 66 h 226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973" h="226562">
                <a:moveTo>
                  <a:pt x="632930" y="66"/>
                </a:moveTo>
                <a:cubicBezTo>
                  <a:pt x="636458" y="1477"/>
                  <a:pt x="425143" y="32169"/>
                  <a:pt x="319663" y="69916"/>
                </a:cubicBezTo>
                <a:cubicBezTo>
                  <a:pt x="214182" y="107663"/>
                  <a:pt x="3575" y="227961"/>
                  <a:pt x="47" y="226550"/>
                </a:cubicBezTo>
                <a:cubicBezTo>
                  <a:pt x="-3481" y="225139"/>
                  <a:pt x="191253" y="103078"/>
                  <a:pt x="298497" y="61450"/>
                </a:cubicBezTo>
                <a:cubicBezTo>
                  <a:pt x="405741" y="19822"/>
                  <a:pt x="629402" y="-1345"/>
                  <a:pt x="632930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: 図形 1047">
            <a:extLst>
              <a:ext uri="{FF2B5EF4-FFF2-40B4-BE49-F238E27FC236}">
                <a16:creationId xmlns:a16="http://schemas.microsoft.com/office/drawing/2014/main" id="{A2D29693-BF77-4B35-854D-BE51F50BB6BC}"/>
              </a:ext>
            </a:extLst>
          </p:cNvPr>
          <p:cNvSpPr/>
          <p:nvPr/>
        </p:nvSpPr>
        <p:spPr>
          <a:xfrm>
            <a:off x="3827670" y="3981285"/>
            <a:ext cx="274759" cy="317747"/>
          </a:xfrm>
          <a:custGeom>
            <a:avLst/>
            <a:gdLst>
              <a:gd name="connsiteX0" fmla="*/ 274430 w 274759"/>
              <a:gd name="connsiteY0" fmla="*/ 165 h 317747"/>
              <a:gd name="connsiteX1" fmla="*/ 105097 w 274759"/>
              <a:gd name="connsiteY1" fmla="*/ 114465 h 317747"/>
              <a:gd name="connsiteX2" fmla="*/ 1380 w 274759"/>
              <a:gd name="connsiteY2" fmla="*/ 317665 h 317747"/>
              <a:gd name="connsiteX3" fmla="*/ 58530 w 274759"/>
              <a:gd name="connsiteY3" fmla="*/ 137748 h 317747"/>
              <a:gd name="connsiteX4" fmla="*/ 274430 w 274759"/>
              <a:gd name="connsiteY4" fmla="*/ 165 h 317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759" h="317747">
                <a:moveTo>
                  <a:pt x="274430" y="165"/>
                </a:moveTo>
                <a:cubicBezTo>
                  <a:pt x="282191" y="-3716"/>
                  <a:pt x="150605" y="61548"/>
                  <a:pt x="105097" y="114465"/>
                </a:cubicBezTo>
                <a:cubicBezTo>
                  <a:pt x="59589" y="167382"/>
                  <a:pt x="9141" y="313785"/>
                  <a:pt x="1380" y="317665"/>
                </a:cubicBezTo>
                <a:cubicBezTo>
                  <a:pt x="-6381" y="321546"/>
                  <a:pt x="19372" y="187842"/>
                  <a:pt x="58530" y="137748"/>
                </a:cubicBezTo>
                <a:cubicBezTo>
                  <a:pt x="97688" y="87654"/>
                  <a:pt x="266669" y="4046"/>
                  <a:pt x="274430" y="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: 図形 1048">
            <a:extLst>
              <a:ext uri="{FF2B5EF4-FFF2-40B4-BE49-F238E27FC236}">
                <a16:creationId xmlns:a16="http://schemas.microsoft.com/office/drawing/2014/main" id="{674A329E-9989-4626-BFA6-02B08B0A7856}"/>
              </a:ext>
            </a:extLst>
          </p:cNvPr>
          <p:cNvSpPr/>
          <p:nvPr/>
        </p:nvSpPr>
        <p:spPr>
          <a:xfrm>
            <a:off x="3684989" y="4310785"/>
            <a:ext cx="186794" cy="488480"/>
          </a:xfrm>
          <a:custGeom>
            <a:avLst/>
            <a:gdLst>
              <a:gd name="connsiteX0" fmla="*/ 186394 w 186794"/>
              <a:gd name="connsiteY0" fmla="*/ 865 h 488480"/>
              <a:gd name="connsiteX1" fmla="*/ 65744 w 186794"/>
              <a:gd name="connsiteY1" fmla="*/ 206182 h 488480"/>
              <a:gd name="connsiteX2" fmla="*/ 2244 w 186794"/>
              <a:gd name="connsiteY2" fmla="*/ 485582 h 488480"/>
              <a:gd name="connsiteX3" fmla="*/ 14944 w 186794"/>
              <a:gd name="connsiteY3" fmla="*/ 347998 h 488480"/>
              <a:gd name="connsiteX4" fmla="*/ 21294 w 186794"/>
              <a:gd name="connsiteY4" fmla="*/ 284498 h 488480"/>
              <a:gd name="connsiteX5" fmla="*/ 186394 w 186794"/>
              <a:gd name="connsiteY5" fmla="*/ 865 h 48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6794" h="488480">
                <a:moveTo>
                  <a:pt x="186394" y="865"/>
                </a:moveTo>
                <a:cubicBezTo>
                  <a:pt x="193802" y="-12188"/>
                  <a:pt x="96436" y="125396"/>
                  <a:pt x="65744" y="206182"/>
                </a:cubicBezTo>
                <a:cubicBezTo>
                  <a:pt x="35052" y="286968"/>
                  <a:pt x="10711" y="461946"/>
                  <a:pt x="2244" y="485582"/>
                </a:cubicBezTo>
                <a:cubicBezTo>
                  <a:pt x="-6223" y="509218"/>
                  <a:pt x="11769" y="381512"/>
                  <a:pt x="14944" y="347998"/>
                </a:cubicBezTo>
                <a:cubicBezTo>
                  <a:pt x="18119" y="314484"/>
                  <a:pt x="-1989" y="340237"/>
                  <a:pt x="21294" y="284498"/>
                </a:cubicBezTo>
                <a:cubicBezTo>
                  <a:pt x="44577" y="228759"/>
                  <a:pt x="178986" y="13918"/>
                  <a:pt x="186394" y="8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: 図形 1049">
            <a:extLst>
              <a:ext uri="{FF2B5EF4-FFF2-40B4-BE49-F238E27FC236}">
                <a16:creationId xmlns:a16="http://schemas.microsoft.com/office/drawing/2014/main" id="{C83C2A25-5101-4D7A-8F9A-1E4157D3F80C}"/>
              </a:ext>
            </a:extLst>
          </p:cNvPr>
          <p:cNvSpPr/>
          <p:nvPr/>
        </p:nvSpPr>
        <p:spPr>
          <a:xfrm>
            <a:off x="3599051" y="4855606"/>
            <a:ext cx="96670" cy="505911"/>
          </a:xfrm>
          <a:custGeom>
            <a:avLst/>
            <a:gdLst>
              <a:gd name="connsiteX0" fmla="*/ 96649 w 96670"/>
              <a:gd name="connsiteY0" fmla="*/ 27 h 505911"/>
              <a:gd name="connsiteX1" fmla="*/ 45849 w 96670"/>
              <a:gd name="connsiteY1" fmla="*/ 173594 h 505911"/>
              <a:gd name="connsiteX2" fmla="*/ 20449 w 96670"/>
              <a:gd name="connsiteY2" fmla="*/ 296361 h 505911"/>
              <a:gd name="connsiteX3" fmla="*/ 92416 w 96670"/>
              <a:gd name="connsiteY3" fmla="*/ 505911 h 505911"/>
              <a:gd name="connsiteX4" fmla="*/ 1399 w 96670"/>
              <a:gd name="connsiteY4" fmla="*/ 294244 h 505911"/>
              <a:gd name="connsiteX5" fmla="*/ 39499 w 96670"/>
              <a:gd name="connsiteY5" fmla="*/ 160894 h 505911"/>
              <a:gd name="connsiteX6" fmla="*/ 96649 w 96670"/>
              <a:gd name="connsiteY6" fmla="*/ 27 h 505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670" h="505911">
                <a:moveTo>
                  <a:pt x="96649" y="27"/>
                </a:moveTo>
                <a:cubicBezTo>
                  <a:pt x="97707" y="2144"/>
                  <a:pt x="58549" y="124205"/>
                  <a:pt x="45849" y="173594"/>
                </a:cubicBezTo>
                <a:cubicBezTo>
                  <a:pt x="33149" y="222983"/>
                  <a:pt x="12688" y="240975"/>
                  <a:pt x="20449" y="296361"/>
                </a:cubicBezTo>
                <a:cubicBezTo>
                  <a:pt x="28210" y="351747"/>
                  <a:pt x="95591" y="506264"/>
                  <a:pt x="92416" y="505911"/>
                </a:cubicBezTo>
                <a:cubicBezTo>
                  <a:pt x="89241" y="505558"/>
                  <a:pt x="10218" y="351747"/>
                  <a:pt x="1399" y="294244"/>
                </a:cubicBezTo>
                <a:cubicBezTo>
                  <a:pt x="-7420" y="236741"/>
                  <a:pt x="27857" y="205344"/>
                  <a:pt x="39499" y="160894"/>
                </a:cubicBezTo>
                <a:cubicBezTo>
                  <a:pt x="51141" y="116444"/>
                  <a:pt x="95591" y="-2090"/>
                  <a:pt x="96649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: 図形 1050">
            <a:extLst>
              <a:ext uri="{FF2B5EF4-FFF2-40B4-BE49-F238E27FC236}">
                <a16:creationId xmlns:a16="http://schemas.microsoft.com/office/drawing/2014/main" id="{3E9BEFBC-8B55-442C-9390-04402F1FE078}"/>
              </a:ext>
            </a:extLst>
          </p:cNvPr>
          <p:cNvSpPr/>
          <p:nvPr/>
        </p:nvSpPr>
        <p:spPr>
          <a:xfrm>
            <a:off x="3723199" y="5539036"/>
            <a:ext cx="63520" cy="467217"/>
          </a:xfrm>
          <a:custGeom>
            <a:avLst/>
            <a:gdLst>
              <a:gd name="connsiteX0" fmla="*/ 31768 w 63520"/>
              <a:gd name="connsiteY0" fmla="*/ 281 h 467217"/>
              <a:gd name="connsiteX1" fmla="*/ 12718 w 63520"/>
              <a:gd name="connsiteY1" fmla="*/ 224647 h 467217"/>
              <a:gd name="connsiteX2" fmla="*/ 63518 w 63520"/>
              <a:gd name="connsiteY2" fmla="*/ 465947 h 467217"/>
              <a:gd name="connsiteX3" fmla="*/ 14834 w 63520"/>
              <a:gd name="connsiteY3" fmla="*/ 317781 h 467217"/>
              <a:gd name="connsiteX4" fmla="*/ 18 w 63520"/>
              <a:gd name="connsiteY4" fmla="*/ 271214 h 467217"/>
              <a:gd name="connsiteX5" fmla="*/ 31768 w 63520"/>
              <a:gd name="connsiteY5" fmla="*/ 281 h 467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520" h="467217">
                <a:moveTo>
                  <a:pt x="31768" y="281"/>
                </a:moveTo>
                <a:cubicBezTo>
                  <a:pt x="33885" y="-7480"/>
                  <a:pt x="7426" y="147036"/>
                  <a:pt x="12718" y="224647"/>
                </a:cubicBezTo>
                <a:cubicBezTo>
                  <a:pt x="18010" y="302258"/>
                  <a:pt x="63165" y="450425"/>
                  <a:pt x="63518" y="465947"/>
                </a:cubicBezTo>
                <a:cubicBezTo>
                  <a:pt x="63871" y="481469"/>
                  <a:pt x="25417" y="350236"/>
                  <a:pt x="14834" y="317781"/>
                </a:cubicBezTo>
                <a:cubicBezTo>
                  <a:pt x="4251" y="285326"/>
                  <a:pt x="-335" y="320603"/>
                  <a:pt x="18" y="271214"/>
                </a:cubicBezTo>
                <a:cubicBezTo>
                  <a:pt x="371" y="221825"/>
                  <a:pt x="29651" y="8042"/>
                  <a:pt x="31768" y="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: 図形 1051">
            <a:extLst>
              <a:ext uri="{FF2B5EF4-FFF2-40B4-BE49-F238E27FC236}">
                <a16:creationId xmlns:a16="http://schemas.microsoft.com/office/drawing/2014/main" id="{3915DA02-A42E-4A3A-BBDA-19DE157840CC}"/>
              </a:ext>
            </a:extLst>
          </p:cNvPr>
          <p:cNvSpPr/>
          <p:nvPr/>
        </p:nvSpPr>
        <p:spPr>
          <a:xfrm>
            <a:off x="3953933" y="6189133"/>
            <a:ext cx="413836" cy="379471"/>
          </a:xfrm>
          <a:custGeom>
            <a:avLst/>
            <a:gdLst>
              <a:gd name="connsiteX0" fmla="*/ 0 w 413836"/>
              <a:gd name="connsiteY0" fmla="*/ 0 h 379471"/>
              <a:gd name="connsiteX1" fmla="*/ 245534 w 413836"/>
              <a:gd name="connsiteY1" fmla="*/ 262467 h 379471"/>
              <a:gd name="connsiteX2" fmla="*/ 408517 w 413836"/>
              <a:gd name="connsiteY2" fmla="*/ 376767 h 379471"/>
              <a:gd name="connsiteX3" fmla="*/ 364067 w 413836"/>
              <a:gd name="connsiteY3" fmla="*/ 336550 h 379471"/>
              <a:gd name="connsiteX4" fmla="*/ 262467 w 413836"/>
              <a:gd name="connsiteY4" fmla="*/ 258234 h 379471"/>
              <a:gd name="connsiteX5" fmla="*/ 167217 w 413836"/>
              <a:gd name="connsiteY5" fmla="*/ 160867 h 379471"/>
              <a:gd name="connsiteX6" fmla="*/ 0 w 413836"/>
              <a:gd name="connsiteY6" fmla="*/ 0 h 379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836" h="379471">
                <a:moveTo>
                  <a:pt x="0" y="0"/>
                </a:moveTo>
                <a:cubicBezTo>
                  <a:pt x="88724" y="99836"/>
                  <a:pt x="177448" y="199673"/>
                  <a:pt x="245534" y="262467"/>
                </a:cubicBezTo>
                <a:cubicBezTo>
                  <a:pt x="313620" y="325262"/>
                  <a:pt x="388762" y="364420"/>
                  <a:pt x="408517" y="376767"/>
                </a:cubicBezTo>
                <a:cubicBezTo>
                  <a:pt x="428272" y="389114"/>
                  <a:pt x="388409" y="356305"/>
                  <a:pt x="364067" y="336550"/>
                </a:cubicBezTo>
                <a:cubicBezTo>
                  <a:pt x="339725" y="316795"/>
                  <a:pt x="295275" y="287514"/>
                  <a:pt x="262467" y="258234"/>
                </a:cubicBezTo>
                <a:cubicBezTo>
                  <a:pt x="229659" y="228954"/>
                  <a:pt x="167217" y="160867"/>
                  <a:pt x="167217" y="160867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: 図形 1052">
            <a:extLst>
              <a:ext uri="{FF2B5EF4-FFF2-40B4-BE49-F238E27FC236}">
                <a16:creationId xmlns:a16="http://schemas.microsoft.com/office/drawing/2014/main" id="{ECB32675-CDA9-4DC5-8903-6CBDD6351C77}"/>
              </a:ext>
            </a:extLst>
          </p:cNvPr>
          <p:cNvSpPr/>
          <p:nvPr/>
        </p:nvSpPr>
        <p:spPr>
          <a:xfrm>
            <a:off x="4630366" y="6405826"/>
            <a:ext cx="811327" cy="305148"/>
          </a:xfrm>
          <a:custGeom>
            <a:avLst/>
            <a:gdLst>
              <a:gd name="connsiteX0" fmla="*/ 5134 w 811327"/>
              <a:gd name="connsiteY0" fmla="*/ 289191 h 305148"/>
              <a:gd name="connsiteX1" fmla="*/ 362851 w 811327"/>
              <a:gd name="connsiteY1" fmla="*/ 282841 h 305148"/>
              <a:gd name="connsiteX2" fmla="*/ 803117 w 811327"/>
              <a:gd name="connsiteY2" fmla="*/ 5557 h 305148"/>
              <a:gd name="connsiteX3" fmla="*/ 635901 w 811327"/>
              <a:gd name="connsiteY3" fmla="*/ 107157 h 305148"/>
              <a:gd name="connsiteX4" fmla="*/ 462334 w 811327"/>
              <a:gd name="connsiteY4" fmla="*/ 225691 h 305148"/>
              <a:gd name="connsiteX5" fmla="*/ 364967 w 811327"/>
              <a:gd name="connsiteY5" fmla="*/ 270141 h 305148"/>
              <a:gd name="connsiteX6" fmla="*/ 163884 w 811327"/>
              <a:gd name="connsiteY6" fmla="*/ 304007 h 305148"/>
              <a:gd name="connsiteX7" fmla="*/ 5134 w 811327"/>
              <a:gd name="connsiteY7" fmla="*/ 289191 h 30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1327" h="305148">
                <a:moveTo>
                  <a:pt x="5134" y="289191"/>
                </a:moveTo>
                <a:cubicBezTo>
                  <a:pt x="38295" y="285663"/>
                  <a:pt x="229854" y="330113"/>
                  <a:pt x="362851" y="282841"/>
                </a:cubicBezTo>
                <a:cubicBezTo>
                  <a:pt x="495848" y="235569"/>
                  <a:pt x="757609" y="34838"/>
                  <a:pt x="803117" y="5557"/>
                </a:cubicBezTo>
                <a:cubicBezTo>
                  <a:pt x="848625" y="-23724"/>
                  <a:pt x="692698" y="70468"/>
                  <a:pt x="635901" y="107157"/>
                </a:cubicBezTo>
                <a:cubicBezTo>
                  <a:pt x="579104" y="143846"/>
                  <a:pt x="507490" y="198527"/>
                  <a:pt x="462334" y="225691"/>
                </a:cubicBezTo>
                <a:cubicBezTo>
                  <a:pt x="417178" y="252855"/>
                  <a:pt x="414709" y="257088"/>
                  <a:pt x="364967" y="270141"/>
                </a:cubicBezTo>
                <a:cubicBezTo>
                  <a:pt x="315225" y="283194"/>
                  <a:pt x="219623" y="298363"/>
                  <a:pt x="163884" y="304007"/>
                </a:cubicBezTo>
                <a:cubicBezTo>
                  <a:pt x="108145" y="309651"/>
                  <a:pt x="-28027" y="292719"/>
                  <a:pt x="5134" y="289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: 図形 1053">
            <a:extLst>
              <a:ext uri="{FF2B5EF4-FFF2-40B4-BE49-F238E27FC236}">
                <a16:creationId xmlns:a16="http://schemas.microsoft.com/office/drawing/2014/main" id="{F3BB015C-FD91-4C64-8EE9-4850FB379609}"/>
              </a:ext>
            </a:extLst>
          </p:cNvPr>
          <p:cNvSpPr/>
          <p:nvPr/>
        </p:nvSpPr>
        <p:spPr>
          <a:xfrm>
            <a:off x="5513865" y="5908105"/>
            <a:ext cx="249276" cy="410184"/>
          </a:xfrm>
          <a:custGeom>
            <a:avLst/>
            <a:gdLst>
              <a:gd name="connsiteX0" fmla="*/ 247702 w 249276"/>
              <a:gd name="connsiteY0" fmla="*/ 3745 h 410184"/>
              <a:gd name="connsiteX1" fmla="*/ 129168 w 249276"/>
              <a:gd name="connsiteY1" fmla="*/ 230228 h 410184"/>
              <a:gd name="connsiteX2" fmla="*/ 52 w 249276"/>
              <a:gd name="connsiteY2" fmla="*/ 410145 h 410184"/>
              <a:gd name="connsiteX3" fmla="*/ 114352 w 249276"/>
              <a:gd name="connsiteY3" fmla="*/ 215412 h 410184"/>
              <a:gd name="connsiteX4" fmla="*/ 192668 w 249276"/>
              <a:gd name="connsiteY4" fmla="*/ 96878 h 410184"/>
              <a:gd name="connsiteX5" fmla="*/ 247702 w 249276"/>
              <a:gd name="connsiteY5" fmla="*/ 3745 h 41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276" h="410184">
                <a:moveTo>
                  <a:pt x="247702" y="3745"/>
                </a:moveTo>
                <a:cubicBezTo>
                  <a:pt x="237119" y="25970"/>
                  <a:pt x="170443" y="162495"/>
                  <a:pt x="129168" y="230228"/>
                </a:cubicBezTo>
                <a:cubicBezTo>
                  <a:pt x="87893" y="297961"/>
                  <a:pt x="2521" y="412614"/>
                  <a:pt x="52" y="410145"/>
                </a:cubicBezTo>
                <a:cubicBezTo>
                  <a:pt x="-2417" y="407676"/>
                  <a:pt x="82249" y="267623"/>
                  <a:pt x="114352" y="215412"/>
                </a:cubicBezTo>
                <a:cubicBezTo>
                  <a:pt x="146455" y="163201"/>
                  <a:pt x="172560" y="129686"/>
                  <a:pt x="192668" y="96878"/>
                </a:cubicBezTo>
                <a:cubicBezTo>
                  <a:pt x="212776" y="64070"/>
                  <a:pt x="258285" y="-18480"/>
                  <a:pt x="247702" y="37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: 図形 1054">
            <a:extLst>
              <a:ext uri="{FF2B5EF4-FFF2-40B4-BE49-F238E27FC236}">
                <a16:creationId xmlns:a16="http://schemas.microsoft.com/office/drawing/2014/main" id="{C99FBEDA-2456-43AB-B5D8-1338BB3405C1}"/>
              </a:ext>
            </a:extLst>
          </p:cNvPr>
          <p:cNvSpPr/>
          <p:nvPr/>
        </p:nvSpPr>
        <p:spPr>
          <a:xfrm>
            <a:off x="5768588" y="5408073"/>
            <a:ext cx="130636" cy="332333"/>
          </a:xfrm>
          <a:custGeom>
            <a:avLst/>
            <a:gdLst>
              <a:gd name="connsiteX0" fmla="*/ 130562 w 130636"/>
              <a:gd name="connsiteY0" fmla="*/ 10 h 332333"/>
              <a:gd name="connsiteX1" fmla="*/ 33195 w 130636"/>
              <a:gd name="connsiteY1" fmla="*/ 135477 h 332333"/>
              <a:gd name="connsiteX2" fmla="*/ 1445 w 130636"/>
              <a:gd name="connsiteY2" fmla="*/ 332327 h 332333"/>
              <a:gd name="connsiteX3" fmla="*/ 16262 w 130636"/>
              <a:gd name="connsiteY3" fmla="*/ 141827 h 332333"/>
              <a:gd name="connsiteX4" fmla="*/ 130562 w 130636"/>
              <a:gd name="connsiteY4" fmla="*/ 10 h 33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636" h="332333">
                <a:moveTo>
                  <a:pt x="130562" y="10"/>
                </a:moveTo>
                <a:cubicBezTo>
                  <a:pt x="133384" y="-1048"/>
                  <a:pt x="54714" y="80091"/>
                  <a:pt x="33195" y="135477"/>
                </a:cubicBezTo>
                <a:cubicBezTo>
                  <a:pt x="11676" y="190863"/>
                  <a:pt x="4267" y="331269"/>
                  <a:pt x="1445" y="332327"/>
                </a:cubicBezTo>
                <a:cubicBezTo>
                  <a:pt x="-1377" y="333385"/>
                  <a:pt x="-1730" y="195097"/>
                  <a:pt x="16262" y="141827"/>
                </a:cubicBezTo>
                <a:cubicBezTo>
                  <a:pt x="34254" y="88557"/>
                  <a:pt x="127740" y="1068"/>
                  <a:pt x="130562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: 図形 1055">
            <a:extLst>
              <a:ext uri="{FF2B5EF4-FFF2-40B4-BE49-F238E27FC236}">
                <a16:creationId xmlns:a16="http://schemas.microsoft.com/office/drawing/2014/main" id="{DE71366B-1F06-4487-80C0-B9F98DA326FB}"/>
              </a:ext>
            </a:extLst>
          </p:cNvPr>
          <p:cNvSpPr/>
          <p:nvPr/>
        </p:nvSpPr>
        <p:spPr>
          <a:xfrm>
            <a:off x="5899139" y="4883445"/>
            <a:ext cx="38122" cy="435738"/>
          </a:xfrm>
          <a:custGeom>
            <a:avLst/>
            <a:gdLst>
              <a:gd name="connsiteX0" fmla="*/ 4244 w 38122"/>
              <a:gd name="connsiteY0" fmla="*/ 1822 h 435738"/>
              <a:gd name="connsiteX1" fmla="*/ 38111 w 38122"/>
              <a:gd name="connsiteY1" fmla="*/ 247355 h 435738"/>
              <a:gd name="connsiteX2" fmla="*/ 11 w 38122"/>
              <a:gd name="connsiteY2" fmla="*/ 435738 h 435738"/>
              <a:gd name="connsiteX3" fmla="*/ 33878 w 38122"/>
              <a:gd name="connsiteY3" fmla="*/ 245238 h 435738"/>
              <a:gd name="connsiteX4" fmla="*/ 19061 w 38122"/>
              <a:gd name="connsiteY4" fmla="*/ 241005 h 435738"/>
              <a:gd name="connsiteX5" fmla="*/ 27528 w 38122"/>
              <a:gd name="connsiteY5" fmla="*/ 139405 h 435738"/>
              <a:gd name="connsiteX6" fmla="*/ 4244 w 38122"/>
              <a:gd name="connsiteY6" fmla="*/ 1822 h 435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22" h="435738">
                <a:moveTo>
                  <a:pt x="4244" y="1822"/>
                </a:moveTo>
                <a:cubicBezTo>
                  <a:pt x="6008" y="19814"/>
                  <a:pt x="38817" y="175036"/>
                  <a:pt x="38111" y="247355"/>
                </a:cubicBezTo>
                <a:cubicBezTo>
                  <a:pt x="37406" y="319674"/>
                  <a:pt x="716" y="436091"/>
                  <a:pt x="11" y="435738"/>
                </a:cubicBezTo>
                <a:cubicBezTo>
                  <a:pt x="-694" y="435385"/>
                  <a:pt x="30703" y="277694"/>
                  <a:pt x="33878" y="245238"/>
                </a:cubicBezTo>
                <a:cubicBezTo>
                  <a:pt x="37053" y="212783"/>
                  <a:pt x="20119" y="258644"/>
                  <a:pt x="19061" y="241005"/>
                </a:cubicBezTo>
                <a:cubicBezTo>
                  <a:pt x="18003" y="223366"/>
                  <a:pt x="29292" y="174683"/>
                  <a:pt x="27528" y="139405"/>
                </a:cubicBezTo>
                <a:cubicBezTo>
                  <a:pt x="25764" y="104127"/>
                  <a:pt x="2480" y="-16170"/>
                  <a:pt x="4244" y="18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: 図形 1056">
            <a:extLst>
              <a:ext uri="{FF2B5EF4-FFF2-40B4-BE49-F238E27FC236}">
                <a16:creationId xmlns:a16="http://schemas.microsoft.com/office/drawing/2014/main" id="{E3A66809-2471-4527-B253-61EA0E10F5C9}"/>
              </a:ext>
            </a:extLst>
          </p:cNvPr>
          <p:cNvSpPr/>
          <p:nvPr/>
        </p:nvSpPr>
        <p:spPr>
          <a:xfrm>
            <a:off x="5797483" y="4402662"/>
            <a:ext cx="116728" cy="400055"/>
          </a:xfrm>
          <a:custGeom>
            <a:avLst/>
            <a:gdLst>
              <a:gd name="connsiteX0" fmla="*/ 67 w 116728"/>
              <a:gd name="connsiteY0" fmla="*/ 5 h 400055"/>
              <a:gd name="connsiteX1" fmla="*/ 52984 w 116728"/>
              <a:gd name="connsiteY1" fmla="*/ 97371 h 400055"/>
              <a:gd name="connsiteX2" fmla="*/ 42400 w 116728"/>
              <a:gd name="connsiteY2" fmla="*/ 143938 h 400055"/>
              <a:gd name="connsiteX3" fmla="*/ 114367 w 116728"/>
              <a:gd name="connsiteY3" fmla="*/ 226488 h 400055"/>
              <a:gd name="connsiteX4" fmla="*/ 99550 w 116728"/>
              <a:gd name="connsiteY4" fmla="*/ 400055 h 400055"/>
              <a:gd name="connsiteX5" fmla="*/ 101667 w 116728"/>
              <a:gd name="connsiteY5" fmla="*/ 224371 h 400055"/>
              <a:gd name="connsiteX6" fmla="*/ 67800 w 116728"/>
              <a:gd name="connsiteY6" fmla="*/ 141821 h 400055"/>
              <a:gd name="connsiteX7" fmla="*/ 65684 w 116728"/>
              <a:gd name="connsiteY7" fmla="*/ 101605 h 400055"/>
              <a:gd name="connsiteX8" fmla="*/ 67 w 116728"/>
              <a:gd name="connsiteY8" fmla="*/ 5 h 40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28" h="400055">
                <a:moveTo>
                  <a:pt x="67" y="5"/>
                </a:moveTo>
                <a:cubicBezTo>
                  <a:pt x="-2050" y="-701"/>
                  <a:pt x="45929" y="73382"/>
                  <a:pt x="52984" y="97371"/>
                </a:cubicBezTo>
                <a:cubicBezTo>
                  <a:pt x="60039" y="121360"/>
                  <a:pt x="32170" y="122419"/>
                  <a:pt x="42400" y="143938"/>
                </a:cubicBezTo>
                <a:cubicBezTo>
                  <a:pt x="52630" y="165457"/>
                  <a:pt x="104842" y="183802"/>
                  <a:pt x="114367" y="226488"/>
                </a:cubicBezTo>
                <a:cubicBezTo>
                  <a:pt x="123892" y="269174"/>
                  <a:pt x="101667" y="400408"/>
                  <a:pt x="99550" y="400055"/>
                </a:cubicBezTo>
                <a:cubicBezTo>
                  <a:pt x="97433" y="399702"/>
                  <a:pt x="106959" y="267410"/>
                  <a:pt x="101667" y="224371"/>
                </a:cubicBezTo>
                <a:cubicBezTo>
                  <a:pt x="96375" y="181332"/>
                  <a:pt x="73797" y="162282"/>
                  <a:pt x="67800" y="141821"/>
                </a:cubicBezTo>
                <a:cubicBezTo>
                  <a:pt x="61803" y="121360"/>
                  <a:pt x="74503" y="121713"/>
                  <a:pt x="65684" y="101605"/>
                </a:cubicBezTo>
                <a:cubicBezTo>
                  <a:pt x="56865" y="81497"/>
                  <a:pt x="2184" y="711"/>
                  <a:pt x="67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: 図形 1057">
            <a:extLst>
              <a:ext uri="{FF2B5EF4-FFF2-40B4-BE49-F238E27FC236}">
                <a16:creationId xmlns:a16="http://schemas.microsoft.com/office/drawing/2014/main" id="{7DA1C35C-C80F-4E82-8F5D-1AE0D6FA50B1}"/>
              </a:ext>
            </a:extLst>
          </p:cNvPr>
          <p:cNvSpPr/>
          <p:nvPr/>
        </p:nvSpPr>
        <p:spPr>
          <a:xfrm>
            <a:off x="5348754" y="3820074"/>
            <a:ext cx="223067" cy="214429"/>
          </a:xfrm>
          <a:custGeom>
            <a:avLst/>
            <a:gdLst>
              <a:gd name="connsiteX0" fmla="*/ 63 w 223067"/>
              <a:gd name="connsiteY0" fmla="*/ 509 h 214429"/>
              <a:gd name="connsiteX1" fmla="*/ 169396 w 223067"/>
              <a:gd name="connsiteY1" fmla="*/ 106343 h 214429"/>
              <a:gd name="connsiteX2" fmla="*/ 220196 w 223067"/>
              <a:gd name="connsiteY2" fmla="*/ 214293 h 214429"/>
              <a:gd name="connsiteX3" fmla="*/ 209613 w 223067"/>
              <a:gd name="connsiteY3" fmla="*/ 127509 h 214429"/>
              <a:gd name="connsiteX4" fmla="*/ 150346 w 223067"/>
              <a:gd name="connsiteY4" fmla="*/ 68243 h 214429"/>
              <a:gd name="connsiteX5" fmla="*/ 63 w 223067"/>
              <a:gd name="connsiteY5" fmla="*/ 509 h 214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067" h="214429">
                <a:moveTo>
                  <a:pt x="63" y="509"/>
                </a:moveTo>
                <a:cubicBezTo>
                  <a:pt x="3238" y="6859"/>
                  <a:pt x="132707" y="70712"/>
                  <a:pt x="169396" y="106343"/>
                </a:cubicBezTo>
                <a:cubicBezTo>
                  <a:pt x="206085" y="141974"/>
                  <a:pt x="213493" y="210765"/>
                  <a:pt x="220196" y="214293"/>
                </a:cubicBezTo>
                <a:cubicBezTo>
                  <a:pt x="226899" y="217821"/>
                  <a:pt x="221255" y="151851"/>
                  <a:pt x="209613" y="127509"/>
                </a:cubicBezTo>
                <a:cubicBezTo>
                  <a:pt x="197971" y="103167"/>
                  <a:pt x="186682" y="87646"/>
                  <a:pt x="150346" y="68243"/>
                </a:cubicBezTo>
                <a:cubicBezTo>
                  <a:pt x="114010" y="48840"/>
                  <a:pt x="-3112" y="-5841"/>
                  <a:pt x="63" y="5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: 図形 1058">
            <a:extLst>
              <a:ext uri="{FF2B5EF4-FFF2-40B4-BE49-F238E27FC236}">
                <a16:creationId xmlns:a16="http://schemas.microsoft.com/office/drawing/2014/main" id="{76D9CB61-4C1F-4BE0-8650-69A15DB1D6F3}"/>
              </a:ext>
            </a:extLst>
          </p:cNvPr>
          <p:cNvSpPr/>
          <p:nvPr/>
        </p:nvSpPr>
        <p:spPr>
          <a:xfrm>
            <a:off x="6009946" y="5268897"/>
            <a:ext cx="62124" cy="335216"/>
          </a:xfrm>
          <a:custGeom>
            <a:avLst/>
            <a:gdLst>
              <a:gd name="connsiteX0" fmla="*/ 329 w 62124"/>
              <a:gd name="connsiteY0" fmla="*/ 16 h 335216"/>
              <a:gd name="connsiteX1" fmla="*/ 35254 w 62124"/>
              <a:gd name="connsiteY1" fmla="*/ 155591 h 335216"/>
              <a:gd name="connsiteX2" fmla="*/ 35254 w 62124"/>
              <a:gd name="connsiteY2" fmla="*/ 249253 h 335216"/>
              <a:gd name="connsiteX3" fmla="*/ 8267 w 62124"/>
              <a:gd name="connsiteY3" fmla="*/ 334978 h 335216"/>
              <a:gd name="connsiteX4" fmla="*/ 52717 w 62124"/>
              <a:gd name="connsiteY4" fmla="*/ 222266 h 335216"/>
              <a:gd name="connsiteX5" fmla="*/ 59067 w 62124"/>
              <a:gd name="connsiteY5" fmla="*/ 165116 h 335216"/>
              <a:gd name="connsiteX6" fmla="*/ 329 w 62124"/>
              <a:gd name="connsiteY6" fmla="*/ 16 h 33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124" h="335216">
                <a:moveTo>
                  <a:pt x="329" y="16"/>
                </a:moveTo>
                <a:cubicBezTo>
                  <a:pt x="-3640" y="-1572"/>
                  <a:pt x="29433" y="114052"/>
                  <a:pt x="35254" y="155591"/>
                </a:cubicBezTo>
                <a:cubicBezTo>
                  <a:pt x="41075" y="197130"/>
                  <a:pt x="39752" y="219355"/>
                  <a:pt x="35254" y="249253"/>
                </a:cubicBezTo>
                <a:cubicBezTo>
                  <a:pt x="30756" y="279151"/>
                  <a:pt x="5357" y="339476"/>
                  <a:pt x="8267" y="334978"/>
                </a:cubicBezTo>
                <a:cubicBezTo>
                  <a:pt x="11178" y="330480"/>
                  <a:pt x="44250" y="250576"/>
                  <a:pt x="52717" y="222266"/>
                </a:cubicBezTo>
                <a:cubicBezTo>
                  <a:pt x="61184" y="193956"/>
                  <a:pt x="65417" y="196601"/>
                  <a:pt x="59067" y="165116"/>
                </a:cubicBezTo>
                <a:cubicBezTo>
                  <a:pt x="52717" y="133631"/>
                  <a:pt x="4298" y="1604"/>
                  <a:pt x="329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: 図形 1059">
            <a:extLst>
              <a:ext uri="{FF2B5EF4-FFF2-40B4-BE49-F238E27FC236}">
                <a16:creationId xmlns:a16="http://schemas.microsoft.com/office/drawing/2014/main" id="{730AE300-94AF-4669-AA02-7033B3092E6C}"/>
              </a:ext>
            </a:extLst>
          </p:cNvPr>
          <p:cNvSpPr/>
          <p:nvPr/>
        </p:nvSpPr>
        <p:spPr>
          <a:xfrm>
            <a:off x="5873096" y="5265738"/>
            <a:ext cx="123360" cy="425801"/>
          </a:xfrm>
          <a:custGeom>
            <a:avLst/>
            <a:gdLst>
              <a:gd name="connsiteX0" fmla="*/ 121304 w 123360"/>
              <a:gd name="connsiteY0" fmla="*/ 0 h 425801"/>
              <a:gd name="connsiteX1" fmla="*/ 114954 w 123360"/>
              <a:gd name="connsiteY1" fmla="*/ 127000 h 425801"/>
              <a:gd name="connsiteX2" fmla="*/ 51454 w 123360"/>
              <a:gd name="connsiteY2" fmla="*/ 263525 h 425801"/>
              <a:gd name="connsiteX3" fmla="*/ 654 w 123360"/>
              <a:gd name="connsiteY3" fmla="*/ 425450 h 425801"/>
              <a:gd name="connsiteX4" fmla="*/ 87967 w 123360"/>
              <a:gd name="connsiteY4" fmla="*/ 217487 h 425801"/>
              <a:gd name="connsiteX5" fmla="*/ 102254 w 123360"/>
              <a:gd name="connsiteY5" fmla="*/ 128587 h 425801"/>
              <a:gd name="connsiteX6" fmla="*/ 121304 w 123360"/>
              <a:gd name="connsiteY6" fmla="*/ 0 h 42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360" h="425801">
                <a:moveTo>
                  <a:pt x="121304" y="0"/>
                </a:moveTo>
                <a:cubicBezTo>
                  <a:pt x="123421" y="-264"/>
                  <a:pt x="126596" y="83079"/>
                  <a:pt x="114954" y="127000"/>
                </a:cubicBezTo>
                <a:cubicBezTo>
                  <a:pt x="103312" y="170921"/>
                  <a:pt x="70504" y="213783"/>
                  <a:pt x="51454" y="263525"/>
                </a:cubicBezTo>
                <a:cubicBezTo>
                  <a:pt x="32404" y="313267"/>
                  <a:pt x="-5431" y="433123"/>
                  <a:pt x="654" y="425450"/>
                </a:cubicBezTo>
                <a:cubicBezTo>
                  <a:pt x="6739" y="417777"/>
                  <a:pt x="71034" y="266964"/>
                  <a:pt x="87967" y="217487"/>
                </a:cubicBezTo>
                <a:cubicBezTo>
                  <a:pt x="104900" y="168010"/>
                  <a:pt x="97492" y="160337"/>
                  <a:pt x="102254" y="128587"/>
                </a:cubicBezTo>
                <a:cubicBezTo>
                  <a:pt x="107016" y="96837"/>
                  <a:pt x="119187" y="264"/>
                  <a:pt x="12130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: 図形 1060">
            <a:extLst>
              <a:ext uri="{FF2B5EF4-FFF2-40B4-BE49-F238E27FC236}">
                <a16:creationId xmlns:a16="http://schemas.microsoft.com/office/drawing/2014/main" id="{9CFE07B2-C000-413A-9C39-A37735FA67CF}"/>
              </a:ext>
            </a:extLst>
          </p:cNvPr>
          <p:cNvSpPr/>
          <p:nvPr/>
        </p:nvSpPr>
        <p:spPr>
          <a:xfrm>
            <a:off x="5959888" y="5625786"/>
            <a:ext cx="73264" cy="222595"/>
          </a:xfrm>
          <a:custGeom>
            <a:avLst/>
            <a:gdLst>
              <a:gd name="connsiteX0" fmla="*/ 72612 w 73264"/>
              <a:gd name="connsiteY0" fmla="*/ 314 h 222595"/>
              <a:gd name="connsiteX1" fmla="*/ 37687 w 73264"/>
              <a:gd name="connsiteY1" fmla="*/ 78102 h 222595"/>
              <a:gd name="connsiteX2" fmla="*/ 18637 w 73264"/>
              <a:gd name="connsiteY2" fmla="*/ 120964 h 222595"/>
              <a:gd name="connsiteX3" fmla="*/ 4350 w 73264"/>
              <a:gd name="connsiteY3" fmla="*/ 222564 h 222595"/>
              <a:gd name="connsiteX4" fmla="*/ 4350 w 73264"/>
              <a:gd name="connsiteY4" fmla="*/ 109852 h 222595"/>
              <a:gd name="connsiteX5" fmla="*/ 72612 w 73264"/>
              <a:gd name="connsiteY5" fmla="*/ 314 h 22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264" h="222595">
                <a:moveTo>
                  <a:pt x="72612" y="314"/>
                </a:moveTo>
                <a:cubicBezTo>
                  <a:pt x="78168" y="-4978"/>
                  <a:pt x="46683" y="57994"/>
                  <a:pt x="37687" y="78102"/>
                </a:cubicBezTo>
                <a:cubicBezTo>
                  <a:pt x="28691" y="98210"/>
                  <a:pt x="24193" y="96887"/>
                  <a:pt x="18637" y="120964"/>
                </a:cubicBezTo>
                <a:cubicBezTo>
                  <a:pt x="13081" y="145041"/>
                  <a:pt x="6731" y="224416"/>
                  <a:pt x="4350" y="222564"/>
                </a:cubicBezTo>
                <a:cubicBezTo>
                  <a:pt x="1969" y="220712"/>
                  <a:pt x="-4117" y="142925"/>
                  <a:pt x="4350" y="109852"/>
                </a:cubicBezTo>
                <a:cubicBezTo>
                  <a:pt x="12817" y="76779"/>
                  <a:pt x="67056" y="5606"/>
                  <a:pt x="72612" y="3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: 図形 1061">
            <a:extLst>
              <a:ext uri="{FF2B5EF4-FFF2-40B4-BE49-F238E27FC236}">
                <a16:creationId xmlns:a16="http://schemas.microsoft.com/office/drawing/2014/main" id="{F5F75426-F955-4A86-B449-70ADB4A9C690}"/>
              </a:ext>
            </a:extLst>
          </p:cNvPr>
          <p:cNvSpPr/>
          <p:nvPr/>
        </p:nvSpPr>
        <p:spPr>
          <a:xfrm>
            <a:off x="5908673" y="5616419"/>
            <a:ext cx="114303" cy="100207"/>
          </a:xfrm>
          <a:custGeom>
            <a:avLst/>
            <a:gdLst>
              <a:gd name="connsiteX0" fmla="*/ 114302 w 114303"/>
              <a:gd name="connsiteY0" fmla="*/ 156 h 100207"/>
              <a:gd name="connsiteX1" fmla="*/ 42865 w 114303"/>
              <a:gd name="connsiteY1" fmla="*/ 36669 h 100207"/>
              <a:gd name="connsiteX2" fmla="*/ 2 w 114303"/>
              <a:gd name="connsiteY2" fmla="*/ 100169 h 100207"/>
              <a:gd name="connsiteX3" fmla="*/ 44452 w 114303"/>
              <a:gd name="connsiteY3" fmla="*/ 27144 h 100207"/>
              <a:gd name="connsiteX4" fmla="*/ 114302 w 114303"/>
              <a:gd name="connsiteY4" fmla="*/ 156 h 100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3" h="100207">
                <a:moveTo>
                  <a:pt x="114302" y="156"/>
                </a:moveTo>
                <a:cubicBezTo>
                  <a:pt x="114038" y="1743"/>
                  <a:pt x="61915" y="20000"/>
                  <a:pt x="42865" y="36669"/>
                </a:cubicBezTo>
                <a:cubicBezTo>
                  <a:pt x="23815" y="53338"/>
                  <a:pt x="-262" y="101756"/>
                  <a:pt x="2" y="100169"/>
                </a:cubicBezTo>
                <a:cubicBezTo>
                  <a:pt x="266" y="98582"/>
                  <a:pt x="24079" y="45136"/>
                  <a:pt x="44452" y="27144"/>
                </a:cubicBezTo>
                <a:cubicBezTo>
                  <a:pt x="64825" y="9152"/>
                  <a:pt x="114566" y="-1431"/>
                  <a:pt x="114302" y="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: 図形 1062">
            <a:extLst>
              <a:ext uri="{FF2B5EF4-FFF2-40B4-BE49-F238E27FC236}">
                <a16:creationId xmlns:a16="http://schemas.microsoft.com/office/drawing/2014/main" id="{9E636F83-4CD5-4603-AA96-59D6C0CF33BC}"/>
              </a:ext>
            </a:extLst>
          </p:cNvPr>
          <p:cNvSpPr/>
          <p:nvPr/>
        </p:nvSpPr>
        <p:spPr>
          <a:xfrm>
            <a:off x="5878305" y="5690644"/>
            <a:ext cx="66612" cy="167269"/>
          </a:xfrm>
          <a:custGeom>
            <a:avLst/>
            <a:gdLst>
              <a:gd name="connsiteX0" fmla="*/ 208 w 66612"/>
              <a:gd name="connsiteY0" fmla="*/ 544 h 167269"/>
              <a:gd name="connsiteX1" fmla="*/ 52595 w 66612"/>
              <a:gd name="connsiteY1" fmla="*/ 73569 h 167269"/>
              <a:gd name="connsiteX2" fmla="*/ 60533 w 66612"/>
              <a:gd name="connsiteY2" fmla="*/ 167231 h 167269"/>
              <a:gd name="connsiteX3" fmla="*/ 65295 w 66612"/>
              <a:gd name="connsiteY3" fmla="*/ 84681 h 167269"/>
              <a:gd name="connsiteX4" fmla="*/ 63708 w 66612"/>
              <a:gd name="connsiteY4" fmla="*/ 57694 h 167269"/>
              <a:gd name="connsiteX5" fmla="*/ 35133 w 66612"/>
              <a:gd name="connsiteY5" fmla="*/ 40231 h 167269"/>
              <a:gd name="connsiteX6" fmla="*/ 208 w 66612"/>
              <a:gd name="connsiteY6" fmla="*/ 544 h 167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612" h="167269">
                <a:moveTo>
                  <a:pt x="208" y="544"/>
                </a:moveTo>
                <a:cubicBezTo>
                  <a:pt x="3118" y="6100"/>
                  <a:pt x="42541" y="45788"/>
                  <a:pt x="52595" y="73569"/>
                </a:cubicBezTo>
                <a:cubicBezTo>
                  <a:pt x="62649" y="101350"/>
                  <a:pt x="58416" y="165379"/>
                  <a:pt x="60533" y="167231"/>
                </a:cubicBezTo>
                <a:cubicBezTo>
                  <a:pt x="62650" y="169083"/>
                  <a:pt x="64766" y="102937"/>
                  <a:pt x="65295" y="84681"/>
                </a:cubicBezTo>
                <a:cubicBezTo>
                  <a:pt x="65824" y="66425"/>
                  <a:pt x="68735" y="65102"/>
                  <a:pt x="63708" y="57694"/>
                </a:cubicBezTo>
                <a:cubicBezTo>
                  <a:pt x="58681" y="50286"/>
                  <a:pt x="44658" y="46846"/>
                  <a:pt x="35133" y="40231"/>
                </a:cubicBezTo>
                <a:cubicBezTo>
                  <a:pt x="25608" y="33616"/>
                  <a:pt x="-2702" y="-5012"/>
                  <a:pt x="208" y="5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: 図形 1063">
            <a:extLst>
              <a:ext uri="{FF2B5EF4-FFF2-40B4-BE49-F238E27FC236}">
                <a16:creationId xmlns:a16="http://schemas.microsoft.com/office/drawing/2014/main" id="{176A5907-DB62-4472-8655-030B98E3B3FA}"/>
              </a:ext>
            </a:extLst>
          </p:cNvPr>
          <p:cNvSpPr/>
          <p:nvPr/>
        </p:nvSpPr>
        <p:spPr>
          <a:xfrm>
            <a:off x="5941677" y="5348379"/>
            <a:ext cx="68923" cy="290428"/>
          </a:xfrm>
          <a:custGeom>
            <a:avLst/>
            <a:gdLst>
              <a:gd name="connsiteX0" fmla="*/ 68598 w 68923"/>
              <a:gd name="connsiteY0" fmla="*/ 1496 h 290428"/>
              <a:gd name="connsiteX1" fmla="*/ 49548 w 68923"/>
              <a:gd name="connsiteY1" fmla="*/ 80871 h 290428"/>
              <a:gd name="connsiteX2" fmla="*/ 41611 w 68923"/>
              <a:gd name="connsiteY2" fmla="*/ 176121 h 290428"/>
              <a:gd name="connsiteX3" fmla="*/ 11448 w 68923"/>
              <a:gd name="connsiteY3" fmla="*/ 196759 h 290428"/>
              <a:gd name="connsiteX4" fmla="*/ 336 w 68923"/>
              <a:gd name="connsiteY4" fmla="*/ 290421 h 290428"/>
              <a:gd name="connsiteX5" fmla="*/ 22561 w 68923"/>
              <a:gd name="connsiteY5" fmla="*/ 201521 h 290428"/>
              <a:gd name="connsiteX6" fmla="*/ 32086 w 68923"/>
              <a:gd name="connsiteY6" fmla="*/ 152309 h 290428"/>
              <a:gd name="connsiteX7" fmla="*/ 68598 w 68923"/>
              <a:gd name="connsiteY7" fmla="*/ 1496 h 290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923" h="290428">
                <a:moveTo>
                  <a:pt x="68598" y="1496"/>
                </a:moveTo>
                <a:cubicBezTo>
                  <a:pt x="71508" y="-10410"/>
                  <a:pt x="54046" y="51767"/>
                  <a:pt x="49548" y="80871"/>
                </a:cubicBezTo>
                <a:cubicBezTo>
                  <a:pt x="45050" y="109975"/>
                  <a:pt x="47961" y="156806"/>
                  <a:pt x="41611" y="176121"/>
                </a:cubicBezTo>
                <a:cubicBezTo>
                  <a:pt x="35261" y="195436"/>
                  <a:pt x="18327" y="177709"/>
                  <a:pt x="11448" y="196759"/>
                </a:cubicBezTo>
                <a:cubicBezTo>
                  <a:pt x="4569" y="215809"/>
                  <a:pt x="-1516" y="289627"/>
                  <a:pt x="336" y="290421"/>
                </a:cubicBezTo>
                <a:cubicBezTo>
                  <a:pt x="2188" y="291215"/>
                  <a:pt x="17269" y="224540"/>
                  <a:pt x="22561" y="201521"/>
                </a:cubicBezTo>
                <a:cubicBezTo>
                  <a:pt x="27853" y="178502"/>
                  <a:pt x="26530" y="179296"/>
                  <a:pt x="32086" y="152309"/>
                </a:cubicBezTo>
                <a:cubicBezTo>
                  <a:pt x="37642" y="125322"/>
                  <a:pt x="65688" y="13402"/>
                  <a:pt x="68598" y="14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: 図形 1064">
            <a:extLst>
              <a:ext uri="{FF2B5EF4-FFF2-40B4-BE49-F238E27FC236}">
                <a16:creationId xmlns:a16="http://schemas.microsoft.com/office/drawing/2014/main" id="{22C869CB-85D8-48D9-91F2-A1BB114C0C19}"/>
              </a:ext>
            </a:extLst>
          </p:cNvPr>
          <p:cNvSpPr/>
          <p:nvPr/>
        </p:nvSpPr>
        <p:spPr>
          <a:xfrm>
            <a:off x="5881738" y="5548148"/>
            <a:ext cx="59919" cy="194109"/>
          </a:xfrm>
          <a:custGeom>
            <a:avLst/>
            <a:gdLst>
              <a:gd name="connsiteX0" fmla="*/ 39637 w 59919"/>
              <a:gd name="connsiteY0" fmla="*/ 165 h 194109"/>
              <a:gd name="connsiteX1" fmla="*/ 47575 w 59919"/>
              <a:gd name="connsiteY1" fmla="*/ 98590 h 194109"/>
              <a:gd name="connsiteX2" fmla="*/ 19000 w 59919"/>
              <a:gd name="connsiteY2" fmla="*/ 146215 h 194109"/>
              <a:gd name="connsiteX3" fmla="*/ 1537 w 59919"/>
              <a:gd name="connsiteY3" fmla="*/ 193840 h 194109"/>
              <a:gd name="connsiteX4" fmla="*/ 58687 w 59919"/>
              <a:gd name="connsiteY4" fmla="*/ 123990 h 194109"/>
              <a:gd name="connsiteX5" fmla="*/ 39637 w 59919"/>
              <a:gd name="connsiteY5" fmla="*/ 165 h 19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919" h="194109">
                <a:moveTo>
                  <a:pt x="39637" y="165"/>
                </a:moveTo>
                <a:cubicBezTo>
                  <a:pt x="37785" y="-4068"/>
                  <a:pt x="51014" y="74248"/>
                  <a:pt x="47575" y="98590"/>
                </a:cubicBezTo>
                <a:cubicBezTo>
                  <a:pt x="44136" y="122932"/>
                  <a:pt x="26673" y="130340"/>
                  <a:pt x="19000" y="146215"/>
                </a:cubicBezTo>
                <a:cubicBezTo>
                  <a:pt x="11327" y="162090"/>
                  <a:pt x="-5077" y="197544"/>
                  <a:pt x="1537" y="193840"/>
                </a:cubicBezTo>
                <a:cubicBezTo>
                  <a:pt x="8151" y="190136"/>
                  <a:pt x="51808" y="152830"/>
                  <a:pt x="58687" y="123990"/>
                </a:cubicBezTo>
                <a:cubicBezTo>
                  <a:pt x="65566" y="95150"/>
                  <a:pt x="41489" y="4398"/>
                  <a:pt x="39637" y="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: 図形 1065">
            <a:extLst>
              <a:ext uri="{FF2B5EF4-FFF2-40B4-BE49-F238E27FC236}">
                <a16:creationId xmlns:a16="http://schemas.microsoft.com/office/drawing/2014/main" id="{FC4DED4D-300B-497A-913D-2A25CD88DFE9}"/>
              </a:ext>
            </a:extLst>
          </p:cNvPr>
          <p:cNvSpPr/>
          <p:nvPr/>
        </p:nvSpPr>
        <p:spPr>
          <a:xfrm>
            <a:off x="5870530" y="5729204"/>
            <a:ext cx="58709" cy="119202"/>
          </a:xfrm>
          <a:custGeom>
            <a:avLst/>
            <a:gdLst>
              <a:gd name="connsiteX0" fmla="*/ 45 w 58709"/>
              <a:gd name="connsiteY0" fmla="*/ 84 h 119202"/>
              <a:gd name="connsiteX1" fmla="*/ 47670 w 58709"/>
              <a:gd name="connsiteY1" fmla="*/ 57234 h 119202"/>
              <a:gd name="connsiteX2" fmla="*/ 54020 w 58709"/>
              <a:gd name="connsiteY2" fmla="*/ 119146 h 119202"/>
              <a:gd name="connsiteX3" fmla="*/ 57195 w 58709"/>
              <a:gd name="connsiteY3" fmla="*/ 46121 h 119202"/>
              <a:gd name="connsiteX4" fmla="*/ 45 w 58709"/>
              <a:gd name="connsiteY4" fmla="*/ 84 h 119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709" h="119202">
                <a:moveTo>
                  <a:pt x="45" y="84"/>
                </a:moveTo>
                <a:cubicBezTo>
                  <a:pt x="-1542" y="1936"/>
                  <a:pt x="38674" y="37390"/>
                  <a:pt x="47670" y="57234"/>
                </a:cubicBezTo>
                <a:cubicBezTo>
                  <a:pt x="56666" y="77078"/>
                  <a:pt x="52433" y="120998"/>
                  <a:pt x="54020" y="119146"/>
                </a:cubicBezTo>
                <a:cubicBezTo>
                  <a:pt x="55607" y="117294"/>
                  <a:pt x="61428" y="64906"/>
                  <a:pt x="57195" y="46121"/>
                </a:cubicBezTo>
                <a:cubicBezTo>
                  <a:pt x="52962" y="27336"/>
                  <a:pt x="1632" y="-1768"/>
                  <a:pt x="45" y="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: 図形 1066">
            <a:extLst>
              <a:ext uri="{FF2B5EF4-FFF2-40B4-BE49-F238E27FC236}">
                <a16:creationId xmlns:a16="http://schemas.microsoft.com/office/drawing/2014/main" id="{A7CD18CF-2EE4-4AC3-BE82-BA0F47051502}"/>
              </a:ext>
            </a:extLst>
          </p:cNvPr>
          <p:cNvSpPr/>
          <p:nvPr/>
        </p:nvSpPr>
        <p:spPr>
          <a:xfrm>
            <a:off x="5865297" y="5732373"/>
            <a:ext cx="52294" cy="117719"/>
          </a:xfrm>
          <a:custGeom>
            <a:avLst/>
            <a:gdLst>
              <a:gd name="connsiteX0" fmla="*/ 516 w 52294"/>
              <a:gd name="connsiteY0" fmla="*/ 90 h 117719"/>
              <a:gd name="connsiteX1" fmla="*/ 40203 w 52294"/>
              <a:gd name="connsiteY1" fmla="*/ 74702 h 117719"/>
              <a:gd name="connsiteX2" fmla="*/ 51316 w 52294"/>
              <a:gd name="connsiteY2" fmla="*/ 117565 h 117719"/>
              <a:gd name="connsiteX3" fmla="*/ 19566 w 52294"/>
              <a:gd name="connsiteY3" fmla="*/ 60415 h 117719"/>
              <a:gd name="connsiteX4" fmla="*/ 516 w 52294"/>
              <a:gd name="connsiteY4" fmla="*/ 90 h 117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94" h="117719">
                <a:moveTo>
                  <a:pt x="516" y="90"/>
                </a:moveTo>
                <a:cubicBezTo>
                  <a:pt x="3955" y="2471"/>
                  <a:pt x="31736" y="55123"/>
                  <a:pt x="40203" y="74702"/>
                </a:cubicBezTo>
                <a:cubicBezTo>
                  <a:pt x="48670" y="94281"/>
                  <a:pt x="54755" y="119946"/>
                  <a:pt x="51316" y="117565"/>
                </a:cubicBezTo>
                <a:cubicBezTo>
                  <a:pt x="47877" y="115184"/>
                  <a:pt x="27504" y="78142"/>
                  <a:pt x="19566" y="60415"/>
                </a:cubicBezTo>
                <a:cubicBezTo>
                  <a:pt x="11629" y="42688"/>
                  <a:pt x="-2923" y="-2291"/>
                  <a:pt x="516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: 図形 1067">
            <a:extLst>
              <a:ext uri="{FF2B5EF4-FFF2-40B4-BE49-F238E27FC236}">
                <a16:creationId xmlns:a16="http://schemas.microsoft.com/office/drawing/2014/main" id="{A99402D6-B147-415B-9B6F-44CC9A07BBB1}"/>
              </a:ext>
            </a:extLst>
          </p:cNvPr>
          <p:cNvSpPr/>
          <p:nvPr/>
        </p:nvSpPr>
        <p:spPr>
          <a:xfrm>
            <a:off x="5835141" y="5730802"/>
            <a:ext cx="89825" cy="139819"/>
          </a:xfrm>
          <a:custGeom>
            <a:avLst/>
            <a:gdLst>
              <a:gd name="connsiteX0" fmla="*/ 27497 w 89825"/>
              <a:gd name="connsiteY0" fmla="*/ 73 h 139819"/>
              <a:gd name="connsiteX1" fmla="*/ 3684 w 89825"/>
              <a:gd name="connsiteY1" fmla="*/ 87386 h 139819"/>
              <a:gd name="connsiteX2" fmla="*/ 5272 w 89825"/>
              <a:gd name="connsiteY2" fmla="*/ 122311 h 139819"/>
              <a:gd name="connsiteX3" fmla="*/ 52897 w 89825"/>
              <a:gd name="connsiteY3" fmla="*/ 139773 h 139819"/>
              <a:gd name="connsiteX4" fmla="*/ 89409 w 89825"/>
              <a:gd name="connsiteY4" fmla="*/ 117548 h 139819"/>
              <a:gd name="connsiteX5" fmla="*/ 68772 w 89825"/>
              <a:gd name="connsiteY5" fmla="*/ 125486 h 139819"/>
              <a:gd name="connsiteX6" fmla="*/ 11622 w 89825"/>
              <a:gd name="connsiteY6" fmla="*/ 103261 h 139819"/>
              <a:gd name="connsiteX7" fmla="*/ 27497 w 89825"/>
              <a:gd name="connsiteY7" fmla="*/ 73 h 1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825" h="139819">
                <a:moveTo>
                  <a:pt x="27497" y="73"/>
                </a:moveTo>
                <a:cubicBezTo>
                  <a:pt x="26174" y="-2573"/>
                  <a:pt x="7388" y="67013"/>
                  <a:pt x="3684" y="87386"/>
                </a:cubicBezTo>
                <a:cubicBezTo>
                  <a:pt x="-20" y="107759"/>
                  <a:pt x="-2930" y="113580"/>
                  <a:pt x="5272" y="122311"/>
                </a:cubicBezTo>
                <a:cubicBezTo>
                  <a:pt x="13474" y="131042"/>
                  <a:pt x="38874" y="140567"/>
                  <a:pt x="52897" y="139773"/>
                </a:cubicBezTo>
                <a:cubicBezTo>
                  <a:pt x="66920" y="138979"/>
                  <a:pt x="86763" y="119929"/>
                  <a:pt x="89409" y="117548"/>
                </a:cubicBezTo>
                <a:cubicBezTo>
                  <a:pt x="92055" y="115167"/>
                  <a:pt x="81737" y="127867"/>
                  <a:pt x="68772" y="125486"/>
                </a:cubicBezTo>
                <a:cubicBezTo>
                  <a:pt x="55808" y="123105"/>
                  <a:pt x="19295" y="121252"/>
                  <a:pt x="11622" y="103261"/>
                </a:cubicBezTo>
                <a:cubicBezTo>
                  <a:pt x="3949" y="85270"/>
                  <a:pt x="28820" y="2719"/>
                  <a:pt x="27497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: 図形 1068">
            <a:extLst>
              <a:ext uri="{FF2B5EF4-FFF2-40B4-BE49-F238E27FC236}">
                <a16:creationId xmlns:a16="http://schemas.microsoft.com/office/drawing/2014/main" id="{926F4E72-F60E-40C9-9A69-B313D57A81AC}"/>
              </a:ext>
            </a:extLst>
          </p:cNvPr>
          <p:cNvSpPr/>
          <p:nvPr/>
        </p:nvSpPr>
        <p:spPr>
          <a:xfrm>
            <a:off x="4330767" y="3073003"/>
            <a:ext cx="787350" cy="465723"/>
          </a:xfrm>
          <a:custGeom>
            <a:avLst/>
            <a:gdLst>
              <a:gd name="connsiteX0" fmla="*/ 787333 w 787350"/>
              <a:gd name="connsiteY0" fmla="*/ 465535 h 465723"/>
              <a:gd name="connsiteX1" fmla="*/ 642871 w 787350"/>
              <a:gd name="connsiteY1" fmla="*/ 111522 h 465723"/>
              <a:gd name="connsiteX2" fmla="*/ 544446 w 787350"/>
              <a:gd name="connsiteY2" fmla="*/ 397 h 465723"/>
              <a:gd name="connsiteX3" fmla="*/ 6283 w 787350"/>
              <a:gd name="connsiteY3" fmla="*/ 71835 h 465723"/>
              <a:gd name="connsiteX4" fmla="*/ 266633 w 787350"/>
              <a:gd name="connsiteY4" fmla="*/ 38497 h 465723"/>
              <a:gd name="connsiteX5" fmla="*/ 514283 w 787350"/>
              <a:gd name="connsiteY5" fmla="*/ 19447 h 465723"/>
              <a:gd name="connsiteX6" fmla="*/ 582546 w 787350"/>
              <a:gd name="connsiteY6" fmla="*/ 24210 h 465723"/>
              <a:gd name="connsiteX7" fmla="*/ 652396 w 787350"/>
              <a:gd name="connsiteY7" fmla="*/ 159147 h 465723"/>
              <a:gd name="connsiteX8" fmla="*/ 787333 w 787350"/>
              <a:gd name="connsiteY8" fmla="*/ 465535 h 465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7350" h="465723">
                <a:moveTo>
                  <a:pt x="787333" y="465535"/>
                </a:moveTo>
                <a:cubicBezTo>
                  <a:pt x="785745" y="457597"/>
                  <a:pt x="683352" y="189045"/>
                  <a:pt x="642871" y="111522"/>
                </a:cubicBezTo>
                <a:cubicBezTo>
                  <a:pt x="602390" y="33999"/>
                  <a:pt x="650544" y="7011"/>
                  <a:pt x="544446" y="397"/>
                </a:cubicBezTo>
                <a:cubicBezTo>
                  <a:pt x="438348" y="-6217"/>
                  <a:pt x="6283" y="71835"/>
                  <a:pt x="6283" y="71835"/>
                </a:cubicBezTo>
                <a:cubicBezTo>
                  <a:pt x="-40019" y="78185"/>
                  <a:pt x="181966" y="47228"/>
                  <a:pt x="266633" y="38497"/>
                </a:cubicBezTo>
                <a:cubicBezTo>
                  <a:pt x="351300" y="29766"/>
                  <a:pt x="461631" y="21828"/>
                  <a:pt x="514283" y="19447"/>
                </a:cubicBezTo>
                <a:cubicBezTo>
                  <a:pt x="566935" y="17066"/>
                  <a:pt x="559527" y="927"/>
                  <a:pt x="582546" y="24210"/>
                </a:cubicBezTo>
                <a:cubicBezTo>
                  <a:pt x="605565" y="47493"/>
                  <a:pt x="621440" y="90355"/>
                  <a:pt x="652396" y="159147"/>
                </a:cubicBezTo>
                <a:cubicBezTo>
                  <a:pt x="683352" y="227939"/>
                  <a:pt x="788921" y="473473"/>
                  <a:pt x="787333" y="4655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: 図形 1069">
            <a:extLst>
              <a:ext uri="{FF2B5EF4-FFF2-40B4-BE49-F238E27FC236}">
                <a16:creationId xmlns:a16="http://schemas.microsoft.com/office/drawing/2014/main" id="{FDD0B307-6AC2-4316-8E69-AF851ADC8661}"/>
              </a:ext>
            </a:extLst>
          </p:cNvPr>
          <p:cNvSpPr/>
          <p:nvPr/>
        </p:nvSpPr>
        <p:spPr>
          <a:xfrm>
            <a:off x="3980306" y="3493264"/>
            <a:ext cx="860063" cy="131183"/>
          </a:xfrm>
          <a:custGeom>
            <a:avLst/>
            <a:gdLst>
              <a:gd name="connsiteX0" fmla="*/ 859982 w 860063"/>
              <a:gd name="connsiteY0" fmla="*/ 130999 h 131183"/>
              <a:gd name="connsiteX1" fmla="*/ 588519 w 860063"/>
              <a:gd name="connsiteY1" fmla="*/ 45274 h 131183"/>
              <a:gd name="connsiteX2" fmla="*/ 356744 w 860063"/>
              <a:gd name="connsiteY2" fmla="*/ 10349 h 131183"/>
              <a:gd name="connsiteX3" fmla="*/ 1144 w 860063"/>
              <a:gd name="connsiteY3" fmla="*/ 113536 h 131183"/>
              <a:gd name="connsiteX4" fmla="*/ 250382 w 860063"/>
              <a:gd name="connsiteY4" fmla="*/ 15111 h 131183"/>
              <a:gd name="connsiteX5" fmla="*/ 445644 w 860063"/>
              <a:gd name="connsiteY5" fmla="*/ 824 h 131183"/>
              <a:gd name="connsiteX6" fmla="*/ 615507 w 860063"/>
              <a:gd name="connsiteY6" fmla="*/ 19874 h 131183"/>
              <a:gd name="connsiteX7" fmla="*/ 859982 w 860063"/>
              <a:gd name="connsiteY7" fmla="*/ 130999 h 131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0063" h="131183">
                <a:moveTo>
                  <a:pt x="859982" y="130999"/>
                </a:moveTo>
                <a:cubicBezTo>
                  <a:pt x="855484" y="135232"/>
                  <a:pt x="672392" y="65382"/>
                  <a:pt x="588519" y="45274"/>
                </a:cubicBezTo>
                <a:cubicBezTo>
                  <a:pt x="504646" y="25166"/>
                  <a:pt x="454640" y="-1028"/>
                  <a:pt x="356744" y="10349"/>
                </a:cubicBezTo>
                <a:cubicBezTo>
                  <a:pt x="258848" y="21726"/>
                  <a:pt x="18871" y="112742"/>
                  <a:pt x="1144" y="113536"/>
                </a:cubicBezTo>
                <a:cubicBezTo>
                  <a:pt x="-16583" y="114330"/>
                  <a:pt x="176299" y="33896"/>
                  <a:pt x="250382" y="15111"/>
                </a:cubicBezTo>
                <a:cubicBezTo>
                  <a:pt x="324465" y="-3674"/>
                  <a:pt x="384790" y="30"/>
                  <a:pt x="445644" y="824"/>
                </a:cubicBezTo>
                <a:cubicBezTo>
                  <a:pt x="506498" y="1618"/>
                  <a:pt x="549626" y="1353"/>
                  <a:pt x="615507" y="19874"/>
                </a:cubicBezTo>
                <a:cubicBezTo>
                  <a:pt x="681388" y="38395"/>
                  <a:pt x="864480" y="126766"/>
                  <a:pt x="859982" y="1309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: 図形 1070">
            <a:extLst>
              <a:ext uri="{FF2B5EF4-FFF2-40B4-BE49-F238E27FC236}">
                <a16:creationId xmlns:a16="http://schemas.microsoft.com/office/drawing/2014/main" id="{3CFB9C5D-8627-4D4E-9637-172BF4DA96E7}"/>
              </a:ext>
            </a:extLst>
          </p:cNvPr>
          <p:cNvSpPr/>
          <p:nvPr/>
        </p:nvSpPr>
        <p:spPr>
          <a:xfrm>
            <a:off x="3954721" y="2800047"/>
            <a:ext cx="1119035" cy="259589"/>
          </a:xfrm>
          <a:custGeom>
            <a:avLst/>
            <a:gdLst>
              <a:gd name="connsiteX0" fmla="*/ 1118929 w 1119035"/>
              <a:gd name="connsiteY0" fmla="*/ 228903 h 259589"/>
              <a:gd name="connsiteX1" fmla="*/ 920492 w 1119035"/>
              <a:gd name="connsiteY1" fmla="*/ 24116 h 259589"/>
              <a:gd name="connsiteX2" fmla="*/ 642679 w 1119035"/>
              <a:gd name="connsiteY2" fmla="*/ 17766 h 259589"/>
              <a:gd name="connsiteX3" fmla="*/ 233104 w 1119035"/>
              <a:gd name="connsiteY3" fmla="*/ 147941 h 259589"/>
              <a:gd name="connsiteX4" fmla="*/ 2917 w 1119035"/>
              <a:gd name="connsiteY4" fmla="*/ 259066 h 259589"/>
              <a:gd name="connsiteX5" fmla="*/ 387092 w 1119035"/>
              <a:gd name="connsiteY5" fmla="*/ 101903 h 259589"/>
              <a:gd name="connsiteX6" fmla="*/ 774442 w 1119035"/>
              <a:gd name="connsiteY6" fmla="*/ 16178 h 259589"/>
              <a:gd name="connsiteX7" fmla="*/ 895092 w 1119035"/>
              <a:gd name="connsiteY7" fmla="*/ 22528 h 259589"/>
              <a:gd name="connsiteX8" fmla="*/ 1118929 w 1119035"/>
              <a:gd name="connsiteY8" fmla="*/ 228903 h 259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9035" h="259589">
                <a:moveTo>
                  <a:pt x="1118929" y="228903"/>
                </a:moveTo>
                <a:cubicBezTo>
                  <a:pt x="1123162" y="229168"/>
                  <a:pt x="999867" y="59305"/>
                  <a:pt x="920492" y="24116"/>
                </a:cubicBezTo>
                <a:cubicBezTo>
                  <a:pt x="841117" y="-11074"/>
                  <a:pt x="757244" y="-2872"/>
                  <a:pt x="642679" y="17766"/>
                </a:cubicBezTo>
                <a:cubicBezTo>
                  <a:pt x="528114" y="38403"/>
                  <a:pt x="339731" y="107724"/>
                  <a:pt x="233104" y="147941"/>
                </a:cubicBezTo>
                <a:cubicBezTo>
                  <a:pt x="126477" y="188158"/>
                  <a:pt x="-22748" y="266739"/>
                  <a:pt x="2917" y="259066"/>
                </a:cubicBezTo>
                <a:cubicBezTo>
                  <a:pt x="28582" y="251393"/>
                  <a:pt x="258504" y="142384"/>
                  <a:pt x="387092" y="101903"/>
                </a:cubicBezTo>
                <a:cubicBezTo>
                  <a:pt x="515679" y="61422"/>
                  <a:pt x="689775" y="29407"/>
                  <a:pt x="774442" y="16178"/>
                </a:cubicBezTo>
                <a:cubicBezTo>
                  <a:pt x="859109" y="2949"/>
                  <a:pt x="840853" y="-11603"/>
                  <a:pt x="895092" y="22528"/>
                </a:cubicBezTo>
                <a:cubicBezTo>
                  <a:pt x="949331" y="56659"/>
                  <a:pt x="1114696" y="228638"/>
                  <a:pt x="1118929" y="2289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: 図形 1071">
            <a:extLst>
              <a:ext uri="{FF2B5EF4-FFF2-40B4-BE49-F238E27FC236}">
                <a16:creationId xmlns:a16="http://schemas.microsoft.com/office/drawing/2014/main" id="{853EEDF4-1381-4232-B0C7-54452C75EA10}"/>
              </a:ext>
            </a:extLst>
          </p:cNvPr>
          <p:cNvSpPr/>
          <p:nvPr/>
        </p:nvSpPr>
        <p:spPr>
          <a:xfrm>
            <a:off x="3581378" y="2883700"/>
            <a:ext cx="1434510" cy="630410"/>
          </a:xfrm>
          <a:custGeom>
            <a:avLst/>
            <a:gdLst>
              <a:gd name="connsiteX0" fmla="*/ 1433535 w 1434510"/>
              <a:gd name="connsiteY0" fmla="*/ 216688 h 630410"/>
              <a:gd name="connsiteX1" fmla="*/ 1104922 w 1434510"/>
              <a:gd name="connsiteY1" fmla="*/ 38888 h 630410"/>
              <a:gd name="connsiteX2" fmla="*/ 336572 w 1434510"/>
              <a:gd name="connsiteY2" fmla="*/ 334163 h 630410"/>
              <a:gd name="connsiteX3" fmla="*/ 3197 w 1434510"/>
              <a:gd name="connsiteY3" fmla="*/ 629438 h 630410"/>
              <a:gd name="connsiteX4" fmla="*/ 184172 w 1434510"/>
              <a:gd name="connsiteY4" fmla="*/ 423063 h 630410"/>
              <a:gd name="connsiteX5" fmla="*/ 449285 w 1434510"/>
              <a:gd name="connsiteY5" fmla="*/ 253200 h 630410"/>
              <a:gd name="connsiteX6" fmla="*/ 1084285 w 1434510"/>
              <a:gd name="connsiteY6" fmla="*/ 19838 h 630410"/>
              <a:gd name="connsiteX7" fmla="*/ 1201760 w 1434510"/>
              <a:gd name="connsiteY7" fmla="*/ 34125 h 630410"/>
              <a:gd name="connsiteX8" fmla="*/ 1433535 w 1434510"/>
              <a:gd name="connsiteY8" fmla="*/ 216688 h 630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4510" h="630410">
                <a:moveTo>
                  <a:pt x="1433535" y="216688"/>
                </a:moveTo>
                <a:cubicBezTo>
                  <a:pt x="1417395" y="217482"/>
                  <a:pt x="1287749" y="19309"/>
                  <a:pt x="1104922" y="38888"/>
                </a:cubicBezTo>
                <a:cubicBezTo>
                  <a:pt x="922095" y="58467"/>
                  <a:pt x="520193" y="235738"/>
                  <a:pt x="336572" y="334163"/>
                </a:cubicBezTo>
                <a:cubicBezTo>
                  <a:pt x="152951" y="432588"/>
                  <a:pt x="28597" y="614621"/>
                  <a:pt x="3197" y="629438"/>
                </a:cubicBezTo>
                <a:cubicBezTo>
                  <a:pt x="-22203" y="644255"/>
                  <a:pt x="109824" y="485769"/>
                  <a:pt x="184172" y="423063"/>
                </a:cubicBezTo>
                <a:cubicBezTo>
                  <a:pt x="258520" y="360357"/>
                  <a:pt x="299266" y="320404"/>
                  <a:pt x="449285" y="253200"/>
                </a:cubicBezTo>
                <a:cubicBezTo>
                  <a:pt x="599304" y="185996"/>
                  <a:pt x="958872" y="56350"/>
                  <a:pt x="1084285" y="19838"/>
                </a:cubicBezTo>
                <a:cubicBezTo>
                  <a:pt x="1209697" y="-16675"/>
                  <a:pt x="1142493" y="2640"/>
                  <a:pt x="1201760" y="34125"/>
                </a:cubicBezTo>
                <a:cubicBezTo>
                  <a:pt x="1261027" y="65610"/>
                  <a:pt x="1449675" y="215894"/>
                  <a:pt x="1433535" y="2166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: 図形 1074">
            <a:extLst>
              <a:ext uri="{FF2B5EF4-FFF2-40B4-BE49-F238E27FC236}">
                <a16:creationId xmlns:a16="http://schemas.microsoft.com/office/drawing/2014/main" id="{F7F32232-A3CC-4D0A-B7B2-4B786A69E941}"/>
              </a:ext>
            </a:extLst>
          </p:cNvPr>
          <p:cNvSpPr/>
          <p:nvPr/>
        </p:nvSpPr>
        <p:spPr>
          <a:xfrm>
            <a:off x="3808404" y="3214871"/>
            <a:ext cx="1249204" cy="347732"/>
          </a:xfrm>
          <a:custGeom>
            <a:avLst/>
            <a:gdLst>
              <a:gd name="connsiteX0" fmla="*/ 9 w 1249204"/>
              <a:gd name="connsiteY0" fmla="*/ 268104 h 347732"/>
              <a:gd name="connsiteX1" fmla="*/ 282584 w 1249204"/>
              <a:gd name="connsiteY1" fmla="*/ 176029 h 347732"/>
              <a:gd name="connsiteX2" fmla="*/ 701684 w 1249204"/>
              <a:gd name="connsiteY2" fmla="*/ 31567 h 347732"/>
              <a:gd name="connsiteX3" fmla="*/ 1217621 w 1249204"/>
              <a:gd name="connsiteY3" fmla="*/ 334779 h 347732"/>
              <a:gd name="connsiteX4" fmla="*/ 1160471 w 1249204"/>
              <a:gd name="connsiteY4" fmla="*/ 272867 h 347732"/>
              <a:gd name="connsiteX5" fmla="*/ 893771 w 1249204"/>
              <a:gd name="connsiteY5" fmla="*/ 98242 h 347732"/>
              <a:gd name="connsiteX6" fmla="*/ 660409 w 1249204"/>
              <a:gd name="connsiteY6" fmla="*/ 1404 h 347732"/>
              <a:gd name="connsiteX7" fmla="*/ 293696 w 1249204"/>
              <a:gd name="connsiteY7" fmla="*/ 168092 h 347732"/>
              <a:gd name="connsiteX8" fmla="*/ 9 w 1249204"/>
              <a:gd name="connsiteY8" fmla="*/ 268104 h 347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9204" h="347732">
                <a:moveTo>
                  <a:pt x="9" y="268104"/>
                </a:moveTo>
                <a:cubicBezTo>
                  <a:pt x="-1843" y="269427"/>
                  <a:pt x="282584" y="176029"/>
                  <a:pt x="282584" y="176029"/>
                </a:cubicBezTo>
                <a:cubicBezTo>
                  <a:pt x="399530" y="136606"/>
                  <a:pt x="545845" y="5109"/>
                  <a:pt x="701684" y="31567"/>
                </a:cubicBezTo>
                <a:cubicBezTo>
                  <a:pt x="857524" y="58025"/>
                  <a:pt x="1141156" y="294562"/>
                  <a:pt x="1217621" y="334779"/>
                </a:cubicBezTo>
                <a:cubicBezTo>
                  <a:pt x="1294086" y="374996"/>
                  <a:pt x="1214446" y="312290"/>
                  <a:pt x="1160471" y="272867"/>
                </a:cubicBezTo>
                <a:cubicBezTo>
                  <a:pt x="1106496" y="233444"/>
                  <a:pt x="977115" y="143486"/>
                  <a:pt x="893771" y="98242"/>
                </a:cubicBezTo>
                <a:cubicBezTo>
                  <a:pt x="810427" y="52998"/>
                  <a:pt x="760421" y="-10238"/>
                  <a:pt x="660409" y="1404"/>
                </a:cubicBezTo>
                <a:cubicBezTo>
                  <a:pt x="560397" y="13046"/>
                  <a:pt x="402175" y="126817"/>
                  <a:pt x="293696" y="168092"/>
                </a:cubicBezTo>
                <a:cubicBezTo>
                  <a:pt x="185217" y="209367"/>
                  <a:pt x="1861" y="266781"/>
                  <a:pt x="9" y="268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: 図形 1075">
            <a:extLst>
              <a:ext uri="{FF2B5EF4-FFF2-40B4-BE49-F238E27FC236}">
                <a16:creationId xmlns:a16="http://schemas.microsoft.com/office/drawing/2014/main" id="{915E97AE-865F-426F-AF12-458925E4E63C}"/>
              </a:ext>
            </a:extLst>
          </p:cNvPr>
          <p:cNvSpPr/>
          <p:nvPr/>
        </p:nvSpPr>
        <p:spPr>
          <a:xfrm>
            <a:off x="3260971" y="3569977"/>
            <a:ext cx="598052" cy="667858"/>
          </a:xfrm>
          <a:custGeom>
            <a:avLst/>
            <a:gdLst>
              <a:gd name="connsiteX0" fmla="*/ 588717 w 598052"/>
              <a:gd name="connsiteY0" fmla="*/ 13011 h 667858"/>
              <a:gd name="connsiteX1" fmla="*/ 160092 w 598052"/>
              <a:gd name="connsiteY1" fmla="*/ 365436 h 667858"/>
              <a:gd name="connsiteX2" fmla="*/ 2929 w 598052"/>
              <a:gd name="connsiteY2" fmla="*/ 665473 h 667858"/>
              <a:gd name="connsiteX3" fmla="*/ 64842 w 598052"/>
              <a:gd name="connsiteY3" fmla="*/ 497198 h 667858"/>
              <a:gd name="connsiteX4" fmla="*/ 153742 w 598052"/>
              <a:gd name="connsiteY4" fmla="*/ 336861 h 667858"/>
              <a:gd name="connsiteX5" fmla="*/ 433142 w 598052"/>
              <a:gd name="connsiteY5" fmla="*/ 98736 h 667858"/>
              <a:gd name="connsiteX6" fmla="*/ 588717 w 598052"/>
              <a:gd name="connsiteY6" fmla="*/ 13011 h 667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8052" h="667858">
                <a:moveTo>
                  <a:pt x="588717" y="13011"/>
                </a:moveTo>
                <a:cubicBezTo>
                  <a:pt x="543209" y="57461"/>
                  <a:pt x="257723" y="256692"/>
                  <a:pt x="160092" y="365436"/>
                </a:cubicBezTo>
                <a:cubicBezTo>
                  <a:pt x="62461" y="474180"/>
                  <a:pt x="18804" y="643513"/>
                  <a:pt x="2929" y="665473"/>
                </a:cubicBezTo>
                <a:cubicBezTo>
                  <a:pt x="-12946" y="687433"/>
                  <a:pt x="39707" y="551967"/>
                  <a:pt x="64842" y="497198"/>
                </a:cubicBezTo>
                <a:cubicBezTo>
                  <a:pt x="89977" y="442429"/>
                  <a:pt x="92359" y="403271"/>
                  <a:pt x="153742" y="336861"/>
                </a:cubicBezTo>
                <a:cubicBezTo>
                  <a:pt x="215125" y="270451"/>
                  <a:pt x="364086" y="149271"/>
                  <a:pt x="433142" y="98736"/>
                </a:cubicBezTo>
                <a:cubicBezTo>
                  <a:pt x="502198" y="48201"/>
                  <a:pt x="634225" y="-31439"/>
                  <a:pt x="588717" y="130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: 図形 1077">
            <a:extLst>
              <a:ext uri="{FF2B5EF4-FFF2-40B4-BE49-F238E27FC236}">
                <a16:creationId xmlns:a16="http://schemas.microsoft.com/office/drawing/2014/main" id="{9B55471D-CCBA-4E8A-B714-B844411F0130}"/>
              </a:ext>
            </a:extLst>
          </p:cNvPr>
          <p:cNvSpPr/>
          <p:nvPr/>
        </p:nvSpPr>
        <p:spPr>
          <a:xfrm>
            <a:off x="3009738" y="4364016"/>
            <a:ext cx="221090" cy="740607"/>
          </a:xfrm>
          <a:custGeom>
            <a:avLst/>
            <a:gdLst>
              <a:gd name="connsiteX0" fmla="*/ 220825 w 221090"/>
              <a:gd name="connsiteY0" fmla="*/ 1609 h 740607"/>
              <a:gd name="connsiteX1" fmla="*/ 171612 w 221090"/>
              <a:gd name="connsiteY1" fmla="*/ 393722 h 740607"/>
              <a:gd name="connsiteX2" fmla="*/ 1750 w 221090"/>
              <a:gd name="connsiteY2" fmla="*/ 736622 h 740607"/>
              <a:gd name="connsiteX3" fmla="*/ 87475 w 221090"/>
              <a:gd name="connsiteY3" fmla="*/ 568347 h 740607"/>
              <a:gd name="connsiteX4" fmla="*/ 155737 w 221090"/>
              <a:gd name="connsiteY4" fmla="*/ 379434 h 740607"/>
              <a:gd name="connsiteX5" fmla="*/ 189075 w 221090"/>
              <a:gd name="connsiteY5" fmla="*/ 258784 h 740607"/>
              <a:gd name="connsiteX6" fmla="*/ 220825 w 221090"/>
              <a:gd name="connsiteY6" fmla="*/ 1609 h 740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1090" h="740607">
                <a:moveTo>
                  <a:pt x="220825" y="1609"/>
                </a:moveTo>
                <a:cubicBezTo>
                  <a:pt x="217915" y="24099"/>
                  <a:pt x="208125" y="271220"/>
                  <a:pt x="171612" y="393722"/>
                </a:cubicBezTo>
                <a:cubicBezTo>
                  <a:pt x="135099" y="516224"/>
                  <a:pt x="15773" y="707518"/>
                  <a:pt x="1750" y="736622"/>
                </a:cubicBezTo>
                <a:cubicBezTo>
                  <a:pt x="-12273" y="765726"/>
                  <a:pt x="61810" y="627878"/>
                  <a:pt x="87475" y="568347"/>
                </a:cubicBezTo>
                <a:cubicBezTo>
                  <a:pt x="113140" y="508816"/>
                  <a:pt x="138804" y="431028"/>
                  <a:pt x="155737" y="379434"/>
                </a:cubicBezTo>
                <a:cubicBezTo>
                  <a:pt x="172670" y="327840"/>
                  <a:pt x="176110" y="318844"/>
                  <a:pt x="189075" y="258784"/>
                </a:cubicBezTo>
                <a:cubicBezTo>
                  <a:pt x="202040" y="198724"/>
                  <a:pt x="223735" y="-20881"/>
                  <a:pt x="220825" y="16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: 図形 1078">
            <a:extLst>
              <a:ext uri="{FF2B5EF4-FFF2-40B4-BE49-F238E27FC236}">
                <a16:creationId xmlns:a16="http://schemas.microsoft.com/office/drawing/2014/main" id="{0A1DAF1E-50F7-4C66-AC81-B2335742CD41}"/>
              </a:ext>
            </a:extLst>
          </p:cNvPr>
          <p:cNvSpPr/>
          <p:nvPr/>
        </p:nvSpPr>
        <p:spPr>
          <a:xfrm>
            <a:off x="2672668" y="4894530"/>
            <a:ext cx="842069" cy="1171559"/>
          </a:xfrm>
          <a:custGeom>
            <a:avLst/>
            <a:gdLst>
              <a:gd name="connsiteX0" fmla="*/ 838882 w 842069"/>
              <a:gd name="connsiteY0" fmla="*/ 1320 h 1171559"/>
              <a:gd name="connsiteX1" fmla="*/ 661082 w 842069"/>
              <a:gd name="connsiteY1" fmla="*/ 621503 h 1171559"/>
              <a:gd name="connsiteX2" fmla="*/ 13382 w 842069"/>
              <a:gd name="connsiteY2" fmla="*/ 1157020 h 1171559"/>
              <a:gd name="connsiteX3" fmla="*/ 256799 w 842069"/>
              <a:gd name="connsiteY3" fmla="*/ 989803 h 1171559"/>
              <a:gd name="connsiteX4" fmla="*/ 656849 w 842069"/>
              <a:gd name="connsiteY4" fmla="*/ 672303 h 1171559"/>
              <a:gd name="connsiteX5" fmla="*/ 766915 w 842069"/>
              <a:gd name="connsiteY5" fmla="*/ 462753 h 1171559"/>
              <a:gd name="connsiteX6" fmla="*/ 838882 w 842069"/>
              <a:gd name="connsiteY6" fmla="*/ 1320 h 1171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2069" h="1171559">
                <a:moveTo>
                  <a:pt x="838882" y="1320"/>
                </a:moveTo>
                <a:cubicBezTo>
                  <a:pt x="821243" y="27778"/>
                  <a:pt x="798665" y="428886"/>
                  <a:pt x="661082" y="621503"/>
                </a:cubicBezTo>
                <a:cubicBezTo>
                  <a:pt x="523499" y="814120"/>
                  <a:pt x="80763" y="1095637"/>
                  <a:pt x="13382" y="1157020"/>
                </a:cubicBezTo>
                <a:cubicBezTo>
                  <a:pt x="-53999" y="1218403"/>
                  <a:pt x="149554" y="1070589"/>
                  <a:pt x="256799" y="989803"/>
                </a:cubicBezTo>
                <a:cubicBezTo>
                  <a:pt x="364043" y="909017"/>
                  <a:pt x="571830" y="760144"/>
                  <a:pt x="656849" y="672303"/>
                </a:cubicBezTo>
                <a:cubicBezTo>
                  <a:pt x="741868" y="584462"/>
                  <a:pt x="737282" y="572114"/>
                  <a:pt x="766915" y="462753"/>
                </a:cubicBezTo>
                <a:cubicBezTo>
                  <a:pt x="796548" y="353392"/>
                  <a:pt x="856521" y="-25138"/>
                  <a:pt x="838882" y="13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: 図形 1079">
            <a:extLst>
              <a:ext uri="{FF2B5EF4-FFF2-40B4-BE49-F238E27FC236}">
                <a16:creationId xmlns:a16="http://schemas.microsoft.com/office/drawing/2014/main" id="{CE574BC5-113E-46E4-B117-E3C49B974F34}"/>
              </a:ext>
            </a:extLst>
          </p:cNvPr>
          <p:cNvSpPr/>
          <p:nvPr/>
        </p:nvSpPr>
        <p:spPr>
          <a:xfrm>
            <a:off x="2327190" y="5673501"/>
            <a:ext cx="1072993" cy="1140081"/>
          </a:xfrm>
          <a:custGeom>
            <a:avLst/>
            <a:gdLst>
              <a:gd name="connsiteX0" fmla="*/ 1065827 w 1072993"/>
              <a:gd name="connsiteY0" fmla="*/ 5516 h 1140081"/>
              <a:gd name="connsiteX1" fmla="*/ 655193 w 1072993"/>
              <a:gd name="connsiteY1" fmla="*/ 600299 h 1140081"/>
              <a:gd name="connsiteX2" fmla="*/ 11727 w 1072993"/>
              <a:gd name="connsiteY2" fmla="*/ 1127349 h 1140081"/>
              <a:gd name="connsiteX3" fmla="*/ 278427 w 1072993"/>
              <a:gd name="connsiteY3" fmla="*/ 938966 h 1140081"/>
              <a:gd name="connsiteX4" fmla="*/ 765260 w 1072993"/>
              <a:gd name="connsiteY4" fmla="*/ 519866 h 1140081"/>
              <a:gd name="connsiteX5" fmla="*/ 907077 w 1072993"/>
              <a:gd name="connsiteY5" fmla="*/ 314549 h 1140081"/>
              <a:gd name="connsiteX6" fmla="*/ 1065827 w 1072993"/>
              <a:gd name="connsiteY6" fmla="*/ 5516 h 1140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2993" h="1140081">
                <a:moveTo>
                  <a:pt x="1065827" y="5516"/>
                </a:moveTo>
                <a:cubicBezTo>
                  <a:pt x="1023846" y="53141"/>
                  <a:pt x="830876" y="413327"/>
                  <a:pt x="655193" y="600299"/>
                </a:cubicBezTo>
                <a:cubicBezTo>
                  <a:pt x="479510" y="787271"/>
                  <a:pt x="74521" y="1070905"/>
                  <a:pt x="11727" y="1127349"/>
                </a:cubicBezTo>
                <a:cubicBezTo>
                  <a:pt x="-51067" y="1183794"/>
                  <a:pt x="152838" y="1040213"/>
                  <a:pt x="278427" y="938966"/>
                </a:cubicBezTo>
                <a:cubicBezTo>
                  <a:pt x="404016" y="837719"/>
                  <a:pt x="660485" y="623936"/>
                  <a:pt x="765260" y="519866"/>
                </a:cubicBezTo>
                <a:cubicBezTo>
                  <a:pt x="870035" y="415797"/>
                  <a:pt x="860510" y="397099"/>
                  <a:pt x="907077" y="314549"/>
                </a:cubicBezTo>
                <a:cubicBezTo>
                  <a:pt x="953644" y="231999"/>
                  <a:pt x="1107808" y="-42109"/>
                  <a:pt x="1065827" y="55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: 図形 1080">
            <a:extLst>
              <a:ext uri="{FF2B5EF4-FFF2-40B4-BE49-F238E27FC236}">
                <a16:creationId xmlns:a16="http://schemas.microsoft.com/office/drawing/2014/main" id="{9B2CE832-187A-48BF-971E-9960E92EC997}"/>
              </a:ext>
            </a:extLst>
          </p:cNvPr>
          <p:cNvSpPr/>
          <p:nvPr/>
        </p:nvSpPr>
        <p:spPr>
          <a:xfrm>
            <a:off x="3544485" y="5290937"/>
            <a:ext cx="153501" cy="533964"/>
          </a:xfrm>
          <a:custGeom>
            <a:avLst/>
            <a:gdLst>
              <a:gd name="connsiteX0" fmla="*/ 16278 w 153501"/>
              <a:gd name="connsiteY0" fmla="*/ 201 h 533964"/>
              <a:gd name="connsiteX1" fmla="*/ 8340 w 153501"/>
              <a:gd name="connsiteY1" fmla="*/ 108151 h 533964"/>
              <a:gd name="connsiteX2" fmla="*/ 149628 w 153501"/>
              <a:gd name="connsiteY2" fmla="*/ 527251 h 533964"/>
              <a:gd name="connsiteX3" fmla="*/ 105178 w 153501"/>
              <a:gd name="connsiteY3" fmla="*/ 349451 h 533964"/>
              <a:gd name="connsiteX4" fmla="*/ 14690 w 153501"/>
              <a:gd name="connsiteY4" fmla="*/ 124026 h 533964"/>
              <a:gd name="connsiteX5" fmla="*/ 16278 w 153501"/>
              <a:gd name="connsiteY5" fmla="*/ 201 h 533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501" h="533964">
                <a:moveTo>
                  <a:pt x="16278" y="201"/>
                </a:moveTo>
                <a:cubicBezTo>
                  <a:pt x="15220" y="-2445"/>
                  <a:pt x="-13885" y="20309"/>
                  <a:pt x="8340" y="108151"/>
                </a:cubicBezTo>
                <a:cubicBezTo>
                  <a:pt x="30565" y="195993"/>
                  <a:pt x="133488" y="487034"/>
                  <a:pt x="149628" y="527251"/>
                </a:cubicBezTo>
                <a:cubicBezTo>
                  <a:pt x="165768" y="567468"/>
                  <a:pt x="127668" y="416655"/>
                  <a:pt x="105178" y="349451"/>
                </a:cubicBezTo>
                <a:cubicBezTo>
                  <a:pt x="82688" y="282247"/>
                  <a:pt x="31359" y="177736"/>
                  <a:pt x="14690" y="124026"/>
                </a:cubicBezTo>
                <a:cubicBezTo>
                  <a:pt x="-1979" y="70316"/>
                  <a:pt x="17336" y="2847"/>
                  <a:pt x="16278" y="2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: 図形 1081">
            <a:extLst>
              <a:ext uri="{FF2B5EF4-FFF2-40B4-BE49-F238E27FC236}">
                <a16:creationId xmlns:a16="http://schemas.microsoft.com/office/drawing/2014/main" id="{3756958D-9E1A-4C39-AD65-37E53BFE255D}"/>
              </a:ext>
            </a:extLst>
          </p:cNvPr>
          <p:cNvSpPr/>
          <p:nvPr/>
        </p:nvSpPr>
        <p:spPr>
          <a:xfrm>
            <a:off x="3412882" y="5248130"/>
            <a:ext cx="74992" cy="359169"/>
          </a:xfrm>
          <a:custGeom>
            <a:avLst/>
            <a:gdLst>
              <a:gd name="connsiteX0" fmla="*/ 74856 w 74992"/>
              <a:gd name="connsiteY0" fmla="*/ 145 h 359169"/>
              <a:gd name="connsiteX1" fmla="*/ 22468 w 74992"/>
              <a:gd name="connsiteY1" fmla="*/ 195408 h 359169"/>
              <a:gd name="connsiteX2" fmla="*/ 9768 w 74992"/>
              <a:gd name="connsiteY2" fmla="*/ 358920 h 359169"/>
              <a:gd name="connsiteX3" fmla="*/ 5006 w 74992"/>
              <a:gd name="connsiteY3" fmla="*/ 227158 h 359169"/>
              <a:gd name="connsiteX4" fmla="*/ 74856 w 74992"/>
              <a:gd name="connsiteY4" fmla="*/ 145 h 359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992" h="359169">
                <a:moveTo>
                  <a:pt x="74856" y="145"/>
                </a:moveTo>
                <a:cubicBezTo>
                  <a:pt x="77766" y="-5147"/>
                  <a:pt x="33316" y="135612"/>
                  <a:pt x="22468" y="195408"/>
                </a:cubicBezTo>
                <a:cubicBezTo>
                  <a:pt x="11620" y="255204"/>
                  <a:pt x="12678" y="353628"/>
                  <a:pt x="9768" y="358920"/>
                </a:cubicBezTo>
                <a:cubicBezTo>
                  <a:pt x="6858" y="364212"/>
                  <a:pt x="-7429" y="284308"/>
                  <a:pt x="5006" y="227158"/>
                </a:cubicBezTo>
                <a:cubicBezTo>
                  <a:pt x="17441" y="170008"/>
                  <a:pt x="71946" y="5437"/>
                  <a:pt x="74856" y="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: 図形 1082">
            <a:extLst>
              <a:ext uri="{FF2B5EF4-FFF2-40B4-BE49-F238E27FC236}">
                <a16:creationId xmlns:a16="http://schemas.microsoft.com/office/drawing/2014/main" id="{B480F240-B260-42F1-9A28-D07B34CC76D5}"/>
              </a:ext>
            </a:extLst>
          </p:cNvPr>
          <p:cNvSpPr/>
          <p:nvPr/>
        </p:nvSpPr>
        <p:spPr>
          <a:xfrm>
            <a:off x="3431995" y="5638754"/>
            <a:ext cx="267144" cy="249823"/>
          </a:xfrm>
          <a:custGeom>
            <a:avLst/>
            <a:gdLst>
              <a:gd name="connsiteX0" fmla="*/ 180 w 267144"/>
              <a:gd name="connsiteY0" fmla="*/ 46 h 249823"/>
              <a:gd name="connsiteX1" fmla="*/ 76380 w 267144"/>
              <a:gd name="connsiteY1" fmla="*/ 150859 h 249823"/>
              <a:gd name="connsiteX2" fmla="*/ 154168 w 267144"/>
              <a:gd name="connsiteY2" fmla="*/ 249284 h 249823"/>
              <a:gd name="connsiteX3" fmla="*/ 266880 w 267144"/>
              <a:gd name="connsiteY3" fmla="*/ 192134 h 249823"/>
              <a:gd name="connsiteX4" fmla="*/ 182743 w 267144"/>
              <a:gd name="connsiteY4" fmla="*/ 231821 h 249823"/>
              <a:gd name="connsiteX5" fmla="*/ 98605 w 267144"/>
              <a:gd name="connsiteY5" fmla="*/ 166734 h 249823"/>
              <a:gd name="connsiteX6" fmla="*/ 180 w 267144"/>
              <a:gd name="connsiteY6" fmla="*/ 46 h 24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144" h="249823">
                <a:moveTo>
                  <a:pt x="180" y="46"/>
                </a:moveTo>
                <a:cubicBezTo>
                  <a:pt x="-3524" y="-2600"/>
                  <a:pt x="50715" y="109319"/>
                  <a:pt x="76380" y="150859"/>
                </a:cubicBezTo>
                <a:cubicBezTo>
                  <a:pt x="102045" y="192399"/>
                  <a:pt x="122418" y="242405"/>
                  <a:pt x="154168" y="249284"/>
                </a:cubicBezTo>
                <a:cubicBezTo>
                  <a:pt x="185918" y="256163"/>
                  <a:pt x="262118" y="195044"/>
                  <a:pt x="266880" y="192134"/>
                </a:cubicBezTo>
                <a:cubicBezTo>
                  <a:pt x="271642" y="189224"/>
                  <a:pt x="210789" y="236054"/>
                  <a:pt x="182743" y="231821"/>
                </a:cubicBezTo>
                <a:cubicBezTo>
                  <a:pt x="154697" y="227588"/>
                  <a:pt x="126651" y="201394"/>
                  <a:pt x="98605" y="166734"/>
                </a:cubicBezTo>
                <a:cubicBezTo>
                  <a:pt x="70559" y="132074"/>
                  <a:pt x="3884" y="2692"/>
                  <a:pt x="180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: 図形 1083">
            <a:extLst>
              <a:ext uri="{FF2B5EF4-FFF2-40B4-BE49-F238E27FC236}">
                <a16:creationId xmlns:a16="http://schemas.microsoft.com/office/drawing/2014/main" id="{DB87055A-6F2F-4E8E-8442-08EDC429749D}"/>
              </a:ext>
            </a:extLst>
          </p:cNvPr>
          <p:cNvSpPr/>
          <p:nvPr/>
        </p:nvSpPr>
        <p:spPr>
          <a:xfrm>
            <a:off x="3534497" y="5757745"/>
            <a:ext cx="139812" cy="41597"/>
          </a:xfrm>
          <a:custGeom>
            <a:avLst/>
            <a:gdLst>
              <a:gd name="connsiteX0" fmla="*/ 866 w 139812"/>
              <a:gd name="connsiteY0" fmla="*/ 41393 h 41597"/>
              <a:gd name="connsiteX1" fmla="*/ 70716 w 139812"/>
              <a:gd name="connsiteY1" fmla="*/ 15993 h 41597"/>
              <a:gd name="connsiteX2" fmla="*/ 135803 w 139812"/>
              <a:gd name="connsiteY2" fmla="*/ 15993 h 41597"/>
              <a:gd name="connsiteX3" fmla="*/ 121516 w 139812"/>
              <a:gd name="connsiteY3" fmla="*/ 118 h 41597"/>
              <a:gd name="connsiteX4" fmla="*/ 866 w 139812"/>
              <a:gd name="connsiteY4" fmla="*/ 41393 h 41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812" h="41597">
                <a:moveTo>
                  <a:pt x="866" y="41393"/>
                </a:moveTo>
                <a:cubicBezTo>
                  <a:pt x="-7601" y="44039"/>
                  <a:pt x="48226" y="20226"/>
                  <a:pt x="70716" y="15993"/>
                </a:cubicBezTo>
                <a:cubicBezTo>
                  <a:pt x="93206" y="11760"/>
                  <a:pt x="127336" y="18639"/>
                  <a:pt x="135803" y="15993"/>
                </a:cubicBezTo>
                <a:cubicBezTo>
                  <a:pt x="144270" y="13347"/>
                  <a:pt x="139243" y="-1470"/>
                  <a:pt x="121516" y="118"/>
                </a:cubicBezTo>
                <a:cubicBezTo>
                  <a:pt x="103789" y="1706"/>
                  <a:pt x="9333" y="38747"/>
                  <a:pt x="866" y="413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: 図形 1084">
            <a:extLst>
              <a:ext uri="{FF2B5EF4-FFF2-40B4-BE49-F238E27FC236}">
                <a16:creationId xmlns:a16="http://schemas.microsoft.com/office/drawing/2014/main" id="{3C165BF2-1407-488D-AD07-6AABBF23E210}"/>
              </a:ext>
            </a:extLst>
          </p:cNvPr>
          <p:cNvSpPr/>
          <p:nvPr/>
        </p:nvSpPr>
        <p:spPr>
          <a:xfrm>
            <a:off x="3444692" y="5587964"/>
            <a:ext cx="190683" cy="123862"/>
          </a:xfrm>
          <a:custGeom>
            <a:avLst/>
            <a:gdLst>
              <a:gd name="connsiteX0" fmla="*/ 183 w 190683"/>
              <a:gd name="connsiteY0" fmla="*/ 36 h 123862"/>
              <a:gd name="connsiteX1" fmla="*/ 101783 w 190683"/>
              <a:gd name="connsiteY1" fmla="*/ 92111 h 123862"/>
              <a:gd name="connsiteX2" fmla="*/ 190683 w 190683"/>
              <a:gd name="connsiteY2" fmla="*/ 123861 h 123862"/>
              <a:gd name="connsiteX3" fmla="*/ 101783 w 190683"/>
              <a:gd name="connsiteY3" fmla="*/ 93699 h 123862"/>
              <a:gd name="connsiteX4" fmla="*/ 66858 w 190683"/>
              <a:gd name="connsiteY4" fmla="*/ 114336 h 123862"/>
              <a:gd name="connsiteX5" fmla="*/ 76383 w 190683"/>
              <a:gd name="connsiteY5" fmla="*/ 80999 h 123862"/>
              <a:gd name="connsiteX6" fmla="*/ 183 w 190683"/>
              <a:gd name="connsiteY6" fmla="*/ 36 h 123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683" h="123862">
                <a:moveTo>
                  <a:pt x="183" y="36"/>
                </a:moveTo>
                <a:cubicBezTo>
                  <a:pt x="4416" y="1888"/>
                  <a:pt x="70033" y="71474"/>
                  <a:pt x="101783" y="92111"/>
                </a:cubicBezTo>
                <a:cubicBezTo>
                  <a:pt x="133533" y="112748"/>
                  <a:pt x="190683" y="123596"/>
                  <a:pt x="190683" y="123861"/>
                </a:cubicBezTo>
                <a:cubicBezTo>
                  <a:pt x="190683" y="124126"/>
                  <a:pt x="122420" y="95286"/>
                  <a:pt x="101783" y="93699"/>
                </a:cubicBezTo>
                <a:cubicBezTo>
                  <a:pt x="81146" y="92112"/>
                  <a:pt x="71091" y="116453"/>
                  <a:pt x="66858" y="114336"/>
                </a:cubicBezTo>
                <a:cubicBezTo>
                  <a:pt x="62625" y="112219"/>
                  <a:pt x="86702" y="93699"/>
                  <a:pt x="76383" y="80999"/>
                </a:cubicBezTo>
                <a:cubicBezTo>
                  <a:pt x="66064" y="68299"/>
                  <a:pt x="-4050" y="-1816"/>
                  <a:pt x="183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: 図形 1085">
            <a:extLst>
              <a:ext uri="{FF2B5EF4-FFF2-40B4-BE49-F238E27FC236}">
                <a16:creationId xmlns:a16="http://schemas.microsoft.com/office/drawing/2014/main" id="{8B58FC41-D87E-4622-AE83-0999A88DEE18}"/>
              </a:ext>
            </a:extLst>
          </p:cNvPr>
          <p:cNvSpPr/>
          <p:nvPr/>
        </p:nvSpPr>
        <p:spPr>
          <a:xfrm>
            <a:off x="3448706" y="5529251"/>
            <a:ext cx="178914" cy="149687"/>
          </a:xfrm>
          <a:custGeom>
            <a:avLst/>
            <a:gdLst>
              <a:gd name="connsiteX0" fmla="*/ 932 w 178914"/>
              <a:gd name="connsiteY0" fmla="*/ 12 h 149687"/>
              <a:gd name="connsiteX1" fmla="*/ 73957 w 178914"/>
              <a:gd name="connsiteY1" fmla="*/ 84149 h 149687"/>
              <a:gd name="connsiteX2" fmla="*/ 142219 w 178914"/>
              <a:gd name="connsiteY2" fmla="*/ 115899 h 149687"/>
              <a:gd name="connsiteX3" fmla="*/ 178732 w 178914"/>
              <a:gd name="connsiteY3" fmla="*/ 149237 h 149687"/>
              <a:gd name="connsiteX4" fmla="*/ 127932 w 178914"/>
              <a:gd name="connsiteY4" fmla="*/ 90499 h 149687"/>
              <a:gd name="connsiteX5" fmla="*/ 932 w 178914"/>
              <a:gd name="connsiteY5" fmla="*/ 12 h 14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914" h="149687">
                <a:moveTo>
                  <a:pt x="932" y="12"/>
                </a:moveTo>
                <a:cubicBezTo>
                  <a:pt x="-8064" y="-1046"/>
                  <a:pt x="50409" y="64834"/>
                  <a:pt x="73957" y="84149"/>
                </a:cubicBezTo>
                <a:cubicBezTo>
                  <a:pt x="97505" y="103464"/>
                  <a:pt x="124757" y="105051"/>
                  <a:pt x="142219" y="115899"/>
                </a:cubicBezTo>
                <a:cubicBezTo>
                  <a:pt x="159681" y="126747"/>
                  <a:pt x="181113" y="153470"/>
                  <a:pt x="178732" y="149237"/>
                </a:cubicBezTo>
                <a:cubicBezTo>
                  <a:pt x="176351" y="145004"/>
                  <a:pt x="154655" y="111136"/>
                  <a:pt x="127932" y="90499"/>
                </a:cubicBezTo>
                <a:cubicBezTo>
                  <a:pt x="101209" y="69862"/>
                  <a:pt x="9928" y="1070"/>
                  <a:pt x="932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: 図形 1086">
            <a:extLst>
              <a:ext uri="{FF2B5EF4-FFF2-40B4-BE49-F238E27FC236}">
                <a16:creationId xmlns:a16="http://schemas.microsoft.com/office/drawing/2014/main" id="{E413E577-397E-4523-A94A-C29863F8ABEA}"/>
              </a:ext>
            </a:extLst>
          </p:cNvPr>
          <p:cNvSpPr/>
          <p:nvPr/>
        </p:nvSpPr>
        <p:spPr>
          <a:xfrm>
            <a:off x="3453764" y="5348216"/>
            <a:ext cx="152507" cy="219098"/>
          </a:xfrm>
          <a:custGeom>
            <a:avLst/>
            <a:gdLst>
              <a:gd name="connsiteX0" fmla="*/ 27624 w 152507"/>
              <a:gd name="connsiteY0" fmla="*/ 72 h 219098"/>
              <a:gd name="connsiteX1" fmla="*/ 75249 w 152507"/>
              <a:gd name="connsiteY1" fmla="*/ 108022 h 219098"/>
              <a:gd name="connsiteX2" fmla="*/ 81599 w 152507"/>
              <a:gd name="connsiteY2" fmla="*/ 149297 h 219098"/>
              <a:gd name="connsiteX3" fmla="*/ 151449 w 152507"/>
              <a:gd name="connsiteY3" fmla="*/ 217559 h 219098"/>
              <a:gd name="connsiteX4" fmla="*/ 114936 w 152507"/>
              <a:gd name="connsiteY4" fmla="*/ 190572 h 219098"/>
              <a:gd name="connsiteX5" fmla="*/ 636 w 152507"/>
              <a:gd name="connsiteY5" fmla="*/ 119134 h 219098"/>
              <a:gd name="connsiteX6" fmla="*/ 68899 w 152507"/>
              <a:gd name="connsiteY6" fmla="*/ 144534 h 219098"/>
              <a:gd name="connsiteX7" fmla="*/ 72074 w 152507"/>
              <a:gd name="connsiteY7" fmla="*/ 125484 h 219098"/>
              <a:gd name="connsiteX8" fmla="*/ 27624 w 152507"/>
              <a:gd name="connsiteY8" fmla="*/ 72 h 219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507" h="219098">
                <a:moveTo>
                  <a:pt x="27624" y="72"/>
                </a:moveTo>
                <a:cubicBezTo>
                  <a:pt x="28153" y="-2838"/>
                  <a:pt x="66253" y="83151"/>
                  <a:pt x="75249" y="108022"/>
                </a:cubicBezTo>
                <a:cubicBezTo>
                  <a:pt x="84245" y="132893"/>
                  <a:pt x="68899" y="131041"/>
                  <a:pt x="81599" y="149297"/>
                </a:cubicBezTo>
                <a:cubicBezTo>
                  <a:pt x="94299" y="167553"/>
                  <a:pt x="145893" y="210680"/>
                  <a:pt x="151449" y="217559"/>
                </a:cubicBezTo>
                <a:cubicBezTo>
                  <a:pt x="157005" y="224438"/>
                  <a:pt x="140071" y="206976"/>
                  <a:pt x="114936" y="190572"/>
                </a:cubicBezTo>
                <a:cubicBezTo>
                  <a:pt x="89801" y="174168"/>
                  <a:pt x="8309" y="126807"/>
                  <a:pt x="636" y="119134"/>
                </a:cubicBezTo>
                <a:cubicBezTo>
                  <a:pt x="-7037" y="111461"/>
                  <a:pt x="56993" y="143476"/>
                  <a:pt x="68899" y="144534"/>
                </a:cubicBezTo>
                <a:cubicBezTo>
                  <a:pt x="80805" y="145592"/>
                  <a:pt x="76836" y="144534"/>
                  <a:pt x="72074" y="125484"/>
                </a:cubicBezTo>
                <a:cubicBezTo>
                  <a:pt x="67312" y="106434"/>
                  <a:pt x="27095" y="2982"/>
                  <a:pt x="27624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: 図形 1087">
            <a:extLst>
              <a:ext uri="{FF2B5EF4-FFF2-40B4-BE49-F238E27FC236}">
                <a16:creationId xmlns:a16="http://schemas.microsoft.com/office/drawing/2014/main" id="{1B472B07-AF72-4563-89CA-7D736AED7E24}"/>
              </a:ext>
            </a:extLst>
          </p:cNvPr>
          <p:cNvSpPr/>
          <p:nvPr/>
        </p:nvSpPr>
        <p:spPr>
          <a:xfrm>
            <a:off x="3595284" y="5783249"/>
            <a:ext cx="84543" cy="63541"/>
          </a:xfrm>
          <a:custGeom>
            <a:avLst/>
            <a:gdLst>
              <a:gd name="connsiteX0" fmla="*/ 84541 w 84543"/>
              <a:gd name="connsiteY0" fmla="*/ 57164 h 63541"/>
              <a:gd name="connsiteX1" fmla="*/ 49616 w 84543"/>
              <a:gd name="connsiteY1" fmla="*/ 14 h 63541"/>
              <a:gd name="connsiteX2" fmla="*/ 404 w 84543"/>
              <a:gd name="connsiteY2" fmla="*/ 63514 h 63541"/>
              <a:gd name="connsiteX3" fmla="*/ 27391 w 84543"/>
              <a:gd name="connsiteY3" fmla="*/ 7951 h 63541"/>
              <a:gd name="connsiteX4" fmla="*/ 48029 w 84543"/>
              <a:gd name="connsiteY4" fmla="*/ 3189 h 63541"/>
              <a:gd name="connsiteX5" fmla="*/ 84541 w 84543"/>
              <a:gd name="connsiteY5" fmla="*/ 57164 h 63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543" h="63541">
                <a:moveTo>
                  <a:pt x="84541" y="57164"/>
                </a:moveTo>
                <a:cubicBezTo>
                  <a:pt x="84806" y="56635"/>
                  <a:pt x="63639" y="-1044"/>
                  <a:pt x="49616" y="14"/>
                </a:cubicBezTo>
                <a:cubicBezTo>
                  <a:pt x="35593" y="1072"/>
                  <a:pt x="4108" y="62191"/>
                  <a:pt x="404" y="63514"/>
                </a:cubicBezTo>
                <a:cubicBezTo>
                  <a:pt x="-3300" y="64837"/>
                  <a:pt x="19454" y="18005"/>
                  <a:pt x="27391" y="7951"/>
                </a:cubicBezTo>
                <a:cubicBezTo>
                  <a:pt x="35328" y="-2103"/>
                  <a:pt x="38504" y="-780"/>
                  <a:pt x="48029" y="3189"/>
                </a:cubicBezTo>
                <a:cubicBezTo>
                  <a:pt x="57554" y="7158"/>
                  <a:pt x="84276" y="57693"/>
                  <a:pt x="84541" y="57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: 図形 1088">
            <a:extLst>
              <a:ext uri="{FF2B5EF4-FFF2-40B4-BE49-F238E27FC236}">
                <a16:creationId xmlns:a16="http://schemas.microsoft.com/office/drawing/2014/main" id="{B60B13B4-001B-4AB4-8F8A-A7E53BA3BC43}"/>
              </a:ext>
            </a:extLst>
          </p:cNvPr>
          <p:cNvSpPr/>
          <p:nvPr/>
        </p:nvSpPr>
        <p:spPr>
          <a:xfrm>
            <a:off x="5027473" y="3330202"/>
            <a:ext cx="882186" cy="171859"/>
          </a:xfrm>
          <a:custGeom>
            <a:avLst/>
            <a:gdLst>
              <a:gd name="connsiteX0" fmla="*/ 140 w 882186"/>
              <a:gd name="connsiteY0" fmla="*/ 171823 h 171859"/>
              <a:gd name="connsiteX1" fmla="*/ 285890 w 882186"/>
              <a:gd name="connsiteY1" fmla="*/ 32123 h 171859"/>
              <a:gd name="connsiteX2" fmla="*/ 862152 w 882186"/>
              <a:gd name="connsiteY2" fmla="*/ 160711 h 171859"/>
              <a:gd name="connsiteX3" fmla="*/ 760552 w 882186"/>
              <a:gd name="connsiteY3" fmla="*/ 124198 h 171859"/>
              <a:gd name="connsiteX4" fmla="*/ 516077 w 882186"/>
              <a:gd name="connsiteY4" fmla="*/ 43236 h 171859"/>
              <a:gd name="connsiteX5" fmla="*/ 377965 w 882186"/>
              <a:gd name="connsiteY5" fmla="*/ 9898 h 171859"/>
              <a:gd name="connsiteX6" fmla="*/ 249377 w 882186"/>
              <a:gd name="connsiteY6" fmla="*/ 16248 h 171859"/>
              <a:gd name="connsiteX7" fmla="*/ 140 w 882186"/>
              <a:gd name="connsiteY7" fmla="*/ 171823 h 171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2186" h="171859">
                <a:moveTo>
                  <a:pt x="140" y="171823"/>
                </a:moveTo>
                <a:cubicBezTo>
                  <a:pt x="6225" y="174469"/>
                  <a:pt x="142221" y="33975"/>
                  <a:pt x="285890" y="32123"/>
                </a:cubicBezTo>
                <a:cubicBezTo>
                  <a:pt x="429559" y="30271"/>
                  <a:pt x="783042" y="145365"/>
                  <a:pt x="862152" y="160711"/>
                </a:cubicBezTo>
                <a:cubicBezTo>
                  <a:pt x="941262" y="176057"/>
                  <a:pt x="760552" y="124198"/>
                  <a:pt x="760552" y="124198"/>
                </a:cubicBezTo>
                <a:cubicBezTo>
                  <a:pt x="702873" y="104619"/>
                  <a:pt x="579841" y="62286"/>
                  <a:pt x="516077" y="43236"/>
                </a:cubicBezTo>
                <a:cubicBezTo>
                  <a:pt x="452313" y="24186"/>
                  <a:pt x="422415" y="14396"/>
                  <a:pt x="377965" y="9898"/>
                </a:cubicBezTo>
                <a:cubicBezTo>
                  <a:pt x="333515" y="5400"/>
                  <a:pt x="311554" y="-13121"/>
                  <a:pt x="249377" y="16248"/>
                </a:cubicBezTo>
                <a:cubicBezTo>
                  <a:pt x="187200" y="45617"/>
                  <a:pt x="-5945" y="169177"/>
                  <a:pt x="140" y="1718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: 図形 1089">
            <a:extLst>
              <a:ext uri="{FF2B5EF4-FFF2-40B4-BE49-F238E27FC236}">
                <a16:creationId xmlns:a16="http://schemas.microsoft.com/office/drawing/2014/main" id="{54106A14-F3E5-4943-9041-0868ACCE1A79}"/>
              </a:ext>
            </a:extLst>
          </p:cNvPr>
          <p:cNvSpPr/>
          <p:nvPr/>
        </p:nvSpPr>
        <p:spPr>
          <a:xfrm>
            <a:off x="5108611" y="2980923"/>
            <a:ext cx="706736" cy="278664"/>
          </a:xfrm>
          <a:custGeom>
            <a:avLst/>
            <a:gdLst>
              <a:gd name="connsiteX0" fmla="*/ 1552 w 706736"/>
              <a:gd name="connsiteY0" fmla="*/ 3577 h 278664"/>
              <a:gd name="connsiteX1" fmla="*/ 338102 w 706736"/>
              <a:gd name="connsiteY1" fmla="*/ 27390 h 278664"/>
              <a:gd name="connsiteX2" fmla="*/ 700052 w 706736"/>
              <a:gd name="connsiteY2" fmla="*/ 275040 h 278664"/>
              <a:gd name="connsiteX3" fmla="*/ 554002 w 706736"/>
              <a:gd name="connsiteY3" fmla="*/ 165502 h 278664"/>
              <a:gd name="connsiteX4" fmla="*/ 315877 w 706736"/>
              <a:gd name="connsiteY4" fmla="*/ 35327 h 278664"/>
              <a:gd name="connsiteX5" fmla="*/ 215864 w 706736"/>
              <a:gd name="connsiteY5" fmla="*/ 3577 h 278664"/>
              <a:gd name="connsiteX6" fmla="*/ 1552 w 706736"/>
              <a:gd name="connsiteY6" fmla="*/ 3577 h 27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6736" h="278664">
                <a:moveTo>
                  <a:pt x="1552" y="3577"/>
                </a:moveTo>
                <a:cubicBezTo>
                  <a:pt x="21925" y="7546"/>
                  <a:pt x="221685" y="-17854"/>
                  <a:pt x="338102" y="27390"/>
                </a:cubicBezTo>
                <a:cubicBezTo>
                  <a:pt x="454519" y="72634"/>
                  <a:pt x="664069" y="252021"/>
                  <a:pt x="700052" y="275040"/>
                </a:cubicBezTo>
                <a:cubicBezTo>
                  <a:pt x="736035" y="298059"/>
                  <a:pt x="618031" y="205454"/>
                  <a:pt x="554002" y="165502"/>
                </a:cubicBezTo>
                <a:cubicBezTo>
                  <a:pt x="489973" y="125550"/>
                  <a:pt x="372233" y="62315"/>
                  <a:pt x="315877" y="35327"/>
                </a:cubicBezTo>
                <a:cubicBezTo>
                  <a:pt x="259521" y="8340"/>
                  <a:pt x="264547" y="8869"/>
                  <a:pt x="215864" y="3577"/>
                </a:cubicBezTo>
                <a:cubicBezTo>
                  <a:pt x="167181" y="-1715"/>
                  <a:pt x="-18821" y="-392"/>
                  <a:pt x="1552" y="35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: 図形 1090">
            <a:extLst>
              <a:ext uri="{FF2B5EF4-FFF2-40B4-BE49-F238E27FC236}">
                <a16:creationId xmlns:a16="http://schemas.microsoft.com/office/drawing/2014/main" id="{E36AE35B-1F80-460F-BCC1-C42977D46BC7}"/>
              </a:ext>
            </a:extLst>
          </p:cNvPr>
          <p:cNvSpPr/>
          <p:nvPr/>
        </p:nvSpPr>
        <p:spPr>
          <a:xfrm>
            <a:off x="5131945" y="3049503"/>
            <a:ext cx="870998" cy="442700"/>
          </a:xfrm>
          <a:custGeom>
            <a:avLst/>
            <a:gdLst>
              <a:gd name="connsiteX0" fmla="*/ 443 w 870998"/>
              <a:gd name="connsiteY0" fmla="*/ 85 h 442700"/>
              <a:gd name="connsiteX1" fmla="*/ 425893 w 870998"/>
              <a:gd name="connsiteY1" fmla="*/ 92160 h 442700"/>
              <a:gd name="connsiteX2" fmla="*/ 864043 w 870998"/>
              <a:gd name="connsiteY2" fmla="*/ 438235 h 442700"/>
              <a:gd name="connsiteX3" fmla="*/ 683068 w 870998"/>
              <a:gd name="connsiteY3" fmla="*/ 282660 h 442700"/>
              <a:gd name="connsiteX4" fmla="*/ 522730 w 870998"/>
              <a:gd name="connsiteY4" fmla="*/ 193760 h 442700"/>
              <a:gd name="connsiteX5" fmla="*/ 348105 w 870998"/>
              <a:gd name="connsiteY5" fmla="*/ 77872 h 442700"/>
              <a:gd name="connsiteX6" fmla="*/ 443 w 870998"/>
              <a:gd name="connsiteY6" fmla="*/ 85 h 44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998" h="442700">
                <a:moveTo>
                  <a:pt x="443" y="85"/>
                </a:moveTo>
                <a:cubicBezTo>
                  <a:pt x="13408" y="2466"/>
                  <a:pt x="281960" y="19135"/>
                  <a:pt x="425893" y="92160"/>
                </a:cubicBezTo>
                <a:cubicBezTo>
                  <a:pt x="569826" y="165185"/>
                  <a:pt x="821181" y="406485"/>
                  <a:pt x="864043" y="438235"/>
                </a:cubicBezTo>
                <a:cubicBezTo>
                  <a:pt x="906905" y="469985"/>
                  <a:pt x="739953" y="323406"/>
                  <a:pt x="683068" y="282660"/>
                </a:cubicBezTo>
                <a:cubicBezTo>
                  <a:pt x="626183" y="241914"/>
                  <a:pt x="578557" y="227891"/>
                  <a:pt x="522730" y="193760"/>
                </a:cubicBezTo>
                <a:cubicBezTo>
                  <a:pt x="466903" y="159629"/>
                  <a:pt x="434095" y="109887"/>
                  <a:pt x="348105" y="77872"/>
                </a:cubicBezTo>
                <a:cubicBezTo>
                  <a:pt x="262116" y="45857"/>
                  <a:pt x="-12522" y="-2296"/>
                  <a:pt x="443" y="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: 図形 1091">
            <a:extLst>
              <a:ext uri="{FF2B5EF4-FFF2-40B4-BE49-F238E27FC236}">
                <a16:creationId xmlns:a16="http://schemas.microsoft.com/office/drawing/2014/main" id="{ED34EAB4-5514-4DA8-87F5-0DF595865159}"/>
              </a:ext>
            </a:extLst>
          </p:cNvPr>
          <p:cNvSpPr/>
          <p:nvPr/>
        </p:nvSpPr>
        <p:spPr>
          <a:xfrm>
            <a:off x="5016470" y="2936810"/>
            <a:ext cx="390591" cy="68854"/>
          </a:xfrm>
          <a:custGeom>
            <a:avLst/>
            <a:gdLst>
              <a:gd name="connsiteX0" fmla="*/ 30 w 390591"/>
              <a:gd name="connsiteY0" fmla="*/ 68328 h 68854"/>
              <a:gd name="connsiteX1" fmla="*/ 201643 w 390591"/>
              <a:gd name="connsiteY1" fmla="*/ 33403 h 68854"/>
              <a:gd name="connsiteX2" fmla="*/ 390555 w 390591"/>
              <a:gd name="connsiteY2" fmla="*/ 66740 h 68854"/>
              <a:gd name="connsiteX3" fmla="*/ 215930 w 390591"/>
              <a:gd name="connsiteY3" fmla="*/ 65 h 68854"/>
              <a:gd name="connsiteX4" fmla="*/ 30 w 390591"/>
              <a:gd name="connsiteY4" fmla="*/ 68328 h 68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591" h="68854">
                <a:moveTo>
                  <a:pt x="30" y="68328"/>
                </a:moveTo>
                <a:cubicBezTo>
                  <a:pt x="-2351" y="73884"/>
                  <a:pt x="136556" y="33668"/>
                  <a:pt x="201643" y="33403"/>
                </a:cubicBezTo>
                <a:cubicBezTo>
                  <a:pt x="266730" y="33138"/>
                  <a:pt x="388174" y="72296"/>
                  <a:pt x="390555" y="66740"/>
                </a:cubicBezTo>
                <a:cubicBezTo>
                  <a:pt x="392936" y="61184"/>
                  <a:pt x="279430" y="-2316"/>
                  <a:pt x="215930" y="65"/>
                </a:cubicBezTo>
                <a:cubicBezTo>
                  <a:pt x="152430" y="2446"/>
                  <a:pt x="2411" y="62772"/>
                  <a:pt x="30" y="683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: 図形 1092">
            <a:extLst>
              <a:ext uri="{FF2B5EF4-FFF2-40B4-BE49-F238E27FC236}">
                <a16:creationId xmlns:a16="http://schemas.microsoft.com/office/drawing/2014/main" id="{92DE0E1F-7618-428A-8141-0436B41A4EA6}"/>
              </a:ext>
            </a:extLst>
          </p:cNvPr>
          <p:cNvSpPr/>
          <p:nvPr/>
        </p:nvSpPr>
        <p:spPr>
          <a:xfrm>
            <a:off x="5276831" y="3559305"/>
            <a:ext cx="905293" cy="364024"/>
          </a:xfrm>
          <a:custGeom>
            <a:avLst/>
            <a:gdLst>
              <a:gd name="connsiteX0" fmla="*/ 19 w 905293"/>
              <a:gd name="connsiteY0" fmla="*/ 20508 h 364024"/>
              <a:gd name="connsiteX1" fmla="*/ 536594 w 905293"/>
              <a:gd name="connsiteY1" fmla="*/ 60195 h 364024"/>
              <a:gd name="connsiteX2" fmla="*/ 876319 w 905293"/>
              <a:gd name="connsiteY2" fmla="*/ 341183 h 364024"/>
              <a:gd name="connsiteX3" fmla="*/ 881082 w 905293"/>
              <a:gd name="connsiteY3" fmla="*/ 338008 h 364024"/>
              <a:gd name="connsiteX4" fmla="*/ 825519 w 905293"/>
              <a:gd name="connsiteY4" fmla="*/ 261808 h 364024"/>
              <a:gd name="connsiteX5" fmla="*/ 555644 w 905293"/>
              <a:gd name="connsiteY5" fmla="*/ 18920 h 364024"/>
              <a:gd name="connsiteX6" fmla="*/ 19 w 905293"/>
              <a:gd name="connsiteY6" fmla="*/ 20508 h 36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5293" h="364024">
                <a:moveTo>
                  <a:pt x="19" y="20508"/>
                </a:moveTo>
                <a:cubicBezTo>
                  <a:pt x="-3156" y="27387"/>
                  <a:pt x="390544" y="6749"/>
                  <a:pt x="536594" y="60195"/>
                </a:cubicBezTo>
                <a:cubicBezTo>
                  <a:pt x="682644" y="113641"/>
                  <a:pt x="818904" y="294881"/>
                  <a:pt x="876319" y="341183"/>
                </a:cubicBezTo>
                <a:cubicBezTo>
                  <a:pt x="933734" y="387485"/>
                  <a:pt x="889549" y="351237"/>
                  <a:pt x="881082" y="338008"/>
                </a:cubicBezTo>
                <a:cubicBezTo>
                  <a:pt x="872615" y="324779"/>
                  <a:pt x="879759" y="314989"/>
                  <a:pt x="825519" y="261808"/>
                </a:cubicBezTo>
                <a:cubicBezTo>
                  <a:pt x="771279" y="208627"/>
                  <a:pt x="691640" y="58872"/>
                  <a:pt x="555644" y="18920"/>
                </a:cubicBezTo>
                <a:cubicBezTo>
                  <a:pt x="419648" y="-21032"/>
                  <a:pt x="3194" y="13629"/>
                  <a:pt x="19" y="205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: 図形 1095">
            <a:extLst>
              <a:ext uri="{FF2B5EF4-FFF2-40B4-BE49-F238E27FC236}">
                <a16:creationId xmlns:a16="http://schemas.microsoft.com/office/drawing/2014/main" id="{22AEAB4A-C9DF-4851-A2C8-A81EB07F5459}"/>
              </a:ext>
            </a:extLst>
          </p:cNvPr>
          <p:cNvSpPr/>
          <p:nvPr/>
        </p:nvSpPr>
        <p:spPr>
          <a:xfrm>
            <a:off x="5538464" y="3784723"/>
            <a:ext cx="796311" cy="520744"/>
          </a:xfrm>
          <a:custGeom>
            <a:avLst/>
            <a:gdLst>
              <a:gd name="connsiteX0" fmla="*/ 3499 w 796311"/>
              <a:gd name="connsiteY0" fmla="*/ 1465 h 520744"/>
              <a:gd name="connsiteX1" fmla="*/ 646436 w 796311"/>
              <a:gd name="connsiteY1" fmla="*/ 223715 h 520744"/>
              <a:gd name="connsiteX2" fmla="*/ 789311 w 796311"/>
              <a:gd name="connsiteY2" fmla="*/ 515815 h 520744"/>
              <a:gd name="connsiteX3" fmla="*/ 760736 w 796311"/>
              <a:gd name="connsiteY3" fmla="*/ 396752 h 520744"/>
              <a:gd name="connsiteX4" fmla="*/ 643261 w 796311"/>
              <a:gd name="connsiteY4" fmla="*/ 260227 h 520744"/>
              <a:gd name="connsiteX5" fmla="*/ 398786 w 796311"/>
              <a:gd name="connsiteY5" fmla="*/ 133227 h 520744"/>
              <a:gd name="connsiteX6" fmla="*/ 3499 w 796311"/>
              <a:gd name="connsiteY6" fmla="*/ 1465 h 520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6311" h="520744">
                <a:moveTo>
                  <a:pt x="3499" y="1465"/>
                </a:moveTo>
                <a:cubicBezTo>
                  <a:pt x="44774" y="16546"/>
                  <a:pt x="515467" y="137990"/>
                  <a:pt x="646436" y="223715"/>
                </a:cubicBezTo>
                <a:cubicBezTo>
                  <a:pt x="777405" y="309440"/>
                  <a:pt x="770261" y="486975"/>
                  <a:pt x="789311" y="515815"/>
                </a:cubicBezTo>
                <a:cubicBezTo>
                  <a:pt x="808361" y="544655"/>
                  <a:pt x="785078" y="439350"/>
                  <a:pt x="760736" y="396752"/>
                </a:cubicBezTo>
                <a:cubicBezTo>
                  <a:pt x="736394" y="354154"/>
                  <a:pt x="703586" y="304148"/>
                  <a:pt x="643261" y="260227"/>
                </a:cubicBezTo>
                <a:cubicBezTo>
                  <a:pt x="582936" y="216306"/>
                  <a:pt x="499857" y="174766"/>
                  <a:pt x="398786" y="133227"/>
                </a:cubicBezTo>
                <a:cubicBezTo>
                  <a:pt x="297715" y="91688"/>
                  <a:pt x="-37776" y="-13616"/>
                  <a:pt x="3499" y="14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: 図形 1096">
            <a:extLst>
              <a:ext uri="{FF2B5EF4-FFF2-40B4-BE49-F238E27FC236}">
                <a16:creationId xmlns:a16="http://schemas.microsoft.com/office/drawing/2014/main" id="{8AB9E138-B988-4D14-9DE3-E2B774E40E34}"/>
              </a:ext>
            </a:extLst>
          </p:cNvPr>
          <p:cNvSpPr/>
          <p:nvPr/>
        </p:nvSpPr>
        <p:spPr>
          <a:xfrm>
            <a:off x="5811023" y="4191905"/>
            <a:ext cx="639763" cy="706481"/>
          </a:xfrm>
          <a:custGeom>
            <a:avLst/>
            <a:gdLst>
              <a:gd name="connsiteX0" fmla="*/ 815 w 639763"/>
              <a:gd name="connsiteY0" fmla="*/ 2270 h 706481"/>
              <a:gd name="connsiteX1" fmla="*/ 497702 w 639763"/>
              <a:gd name="connsiteY1" fmla="*/ 375333 h 706481"/>
              <a:gd name="connsiteX2" fmla="*/ 635815 w 639763"/>
              <a:gd name="connsiteY2" fmla="*/ 702358 h 706481"/>
              <a:gd name="connsiteX3" fmla="*/ 599302 w 639763"/>
              <a:gd name="connsiteY3" fmla="*/ 549958 h 706481"/>
              <a:gd name="connsiteX4" fmla="*/ 569140 w 639763"/>
              <a:gd name="connsiteY4" fmla="*/ 410258 h 706481"/>
              <a:gd name="connsiteX5" fmla="*/ 384990 w 639763"/>
              <a:gd name="connsiteY5" fmla="*/ 227695 h 706481"/>
              <a:gd name="connsiteX6" fmla="*/ 815 w 639763"/>
              <a:gd name="connsiteY6" fmla="*/ 2270 h 706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9763" h="706481">
                <a:moveTo>
                  <a:pt x="815" y="2270"/>
                </a:moveTo>
                <a:cubicBezTo>
                  <a:pt x="19600" y="26876"/>
                  <a:pt x="391869" y="258652"/>
                  <a:pt x="497702" y="375333"/>
                </a:cubicBezTo>
                <a:cubicBezTo>
                  <a:pt x="603535" y="492014"/>
                  <a:pt x="618882" y="673254"/>
                  <a:pt x="635815" y="702358"/>
                </a:cubicBezTo>
                <a:cubicBezTo>
                  <a:pt x="652748" y="731462"/>
                  <a:pt x="610414" y="598641"/>
                  <a:pt x="599302" y="549958"/>
                </a:cubicBezTo>
                <a:cubicBezTo>
                  <a:pt x="588190" y="501275"/>
                  <a:pt x="604859" y="463968"/>
                  <a:pt x="569140" y="410258"/>
                </a:cubicBezTo>
                <a:cubicBezTo>
                  <a:pt x="533421" y="356548"/>
                  <a:pt x="476800" y="295693"/>
                  <a:pt x="384990" y="227695"/>
                </a:cubicBezTo>
                <a:cubicBezTo>
                  <a:pt x="293180" y="159697"/>
                  <a:pt x="-17970" y="-22336"/>
                  <a:pt x="815" y="22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: 図形 1097">
            <a:extLst>
              <a:ext uri="{FF2B5EF4-FFF2-40B4-BE49-F238E27FC236}">
                <a16:creationId xmlns:a16="http://schemas.microsoft.com/office/drawing/2014/main" id="{18A89A35-4221-4BBD-8921-F693ECC86789}"/>
              </a:ext>
            </a:extLst>
          </p:cNvPr>
          <p:cNvSpPr/>
          <p:nvPr/>
        </p:nvSpPr>
        <p:spPr>
          <a:xfrm>
            <a:off x="6456012" y="4970431"/>
            <a:ext cx="75653" cy="786130"/>
          </a:xfrm>
          <a:custGeom>
            <a:avLst/>
            <a:gdLst>
              <a:gd name="connsiteX0" fmla="*/ 351 w 75653"/>
              <a:gd name="connsiteY0" fmla="*/ 14319 h 786130"/>
              <a:gd name="connsiteX1" fmla="*/ 71788 w 75653"/>
              <a:gd name="connsiteY1" fmla="*/ 744569 h 786130"/>
              <a:gd name="connsiteX2" fmla="*/ 63851 w 75653"/>
              <a:gd name="connsiteY2" fmla="*/ 652494 h 786130"/>
              <a:gd name="connsiteX3" fmla="*/ 44801 w 75653"/>
              <a:gd name="connsiteY3" fmla="*/ 288957 h 786130"/>
              <a:gd name="connsiteX4" fmla="*/ 351 w 75653"/>
              <a:gd name="connsiteY4" fmla="*/ 14319 h 786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653" h="786130">
                <a:moveTo>
                  <a:pt x="351" y="14319"/>
                </a:moveTo>
                <a:cubicBezTo>
                  <a:pt x="4849" y="90254"/>
                  <a:pt x="61205" y="638207"/>
                  <a:pt x="71788" y="744569"/>
                </a:cubicBezTo>
                <a:cubicBezTo>
                  <a:pt x="82371" y="850931"/>
                  <a:pt x="68349" y="728429"/>
                  <a:pt x="63851" y="652494"/>
                </a:cubicBezTo>
                <a:cubicBezTo>
                  <a:pt x="59353" y="576559"/>
                  <a:pt x="53797" y="393732"/>
                  <a:pt x="44801" y="288957"/>
                </a:cubicBezTo>
                <a:cubicBezTo>
                  <a:pt x="35805" y="184182"/>
                  <a:pt x="-4147" y="-61616"/>
                  <a:pt x="351" y="143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: 図形 1098">
            <a:extLst>
              <a:ext uri="{FF2B5EF4-FFF2-40B4-BE49-F238E27FC236}">
                <a16:creationId xmlns:a16="http://schemas.microsoft.com/office/drawing/2014/main" id="{C1641718-CDA1-4914-9DE2-ADC5CD866F4B}"/>
              </a:ext>
            </a:extLst>
          </p:cNvPr>
          <p:cNvSpPr/>
          <p:nvPr/>
        </p:nvSpPr>
        <p:spPr>
          <a:xfrm>
            <a:off x="6534035" y="5758961"/>
            <a:ext cx="47884" cy="703118"/>
          </a:xfrm>
          <a:custGeom>
            <a:avLst/>
            <a:gdLst>
              <a:gd name="connsiteX0" fmla="*/ 115 w 47884"/>
              <a:gd name="connsiteY0" fmla="*/ 489 h 703118"/>
              <a:gd name="connsiteX1" fmla="*/ 33453 w 47884"/>
              <a:gd name="connsiteY1" fmla="*/ 419589 h 703118"/>
              <a:gd name="connsiteX2" fmla="*/ 3290 w 47884"/>
              <a:gd name="connsiteY2" fmla="*/ 697402 h 703118"/>
              <a:gd name="connsiteX3" fmla="*/ 20753 w 47884"/>
              <a:gd name="connsiteY3" fmla="*/ 586277 h 703118"/>
              <a:gd name="connsiteX4" fmla="*/ 47740 w 47884"/>
              <a:gd name="connsiteY4" fmla="*/ 340214 h 703118"/>
              <a:gd name="connsiteX5" fmla="*/ 115 w 47884"/>
              <a:gd name="connsiteY5" fmla="*/ 489 h 703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84" h="703118">
                <a:moveTo>
                  <a:pt x="115" y="489"/>
                </a:moveTo>
                <a:cubicBezTo>
                  <a:pt x="-2266" y="13718"/>
                  <a:pt x="32924" y="303437"/>
                  <a:pt x="33453" y="419589"/>
                </a:cubicBezTo>
                <a:cubicBezTo>
                  <a:pt x="33982" y="535741"/>
                  <a:pt x="5407" y="669621"/>
                  <a:pt x="3290" y="697402"/>
                </a:cubicBezTo>
                <a:cubicBezTo>
                  <a:pt x="1173" y="725183"/>
                  <a:pt x="13345" y="645808"/>
                  <a:pt x="20753" y="586277"/>
                </a:cubicBezTo>
                <a:cubicBezTo>
                  <a:pt x="28161" y="526746"/>
                  <a:pt x="49857" y="434670"/>
                  <a:pt x="47740" y="340214"/>
                </a:cubicBezTo>
                <a:cubicBezTo>
                  <a:pt x="45623" y="245758"/>
                  <a:pt x="2496" y="-12740"/>
                  <a:pt x="115" y="4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: 図形 1099">
            <a:extLst>
              <a:ext uri="{FF2B5EF4-FFF2-40B4-BE49-F238E27FC236}">
                <a16:creationId xmlns:a16="http://schemas.microsoft.com/office/drawing/2014/main" id="{927EB27C-55AA-4039-BA38-788E7EA44F2A}"/>
              </a:ext>
            </a:extLst>
          </p:cNvPr>
          <p:cNvSpPr/>
          <p:nvPr/>
        </p:nvSpPr>
        <p:spPr>
          <a:xfrm>
            <a:off x="5479325" y="6341897"/>
            <a:ext cx="67617" cy="574121"/>
          </a:xfrm>
          <a:custGeom>
            <a:avLst/>
            <a:gdLst>
              <a:gd name="connsiteX0" fmla="*/ 67400 w 67617"/>
              <a:gd name="connsiteY0" fmla="*/ 166 h 574121"/>
              <a:gd name="connsiteX1" fmla="*/ 24538 w 67617"/>
              <a:gd name="connsiteY1" fmla="*/ 314491 h 574121"/>
              <a:gd name="connsiteX2" fmla="*/ 19775 w 67617"/>
              <a:gd name="connsiteY2" fmla="*/ 570078 h 574121"/>
              <a:gd name="connsiteX3" fmla="*/ 7075 w 67617"/>
              <a:gd name="connsiteY3" fmla="*/ 457366 h 574121"/>
              <a:gd name="connsiteX4" fmla="*/ 3900 w 67617"/>
              <a:gd name="connsiteY4" fmla="*/ 273216 h 574121"/>
              <a:gd name="connsiteX5" fmla="*/ 67400 w 67617"/>
              <a:gd name="connsiteY5" fmla="*/ 166 h 574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617" h="574121">
                <a:moveTo>
                  <a:pt x="67400" y="166"/>
                </a:moveTo>
                <a:cubicBezTo>
                  <a:pt x="70840" y="7045"/>
                  <a:pt x="32475" y="219506"/>
                  <a:pt x="24538" y="314491"/>
                </a:cubicBezTo>
                <a:cubicBezTo>
                  <a:pt x="16601" y="409476"/>
                  <a:pt x="22685" y="546266"/>
                  <a:pt x="19775" y="570078"/>
                </a:cubicBezTo>
                <a:cubicBezTo>
                  <a:pt x="16865" y="593890"/>
                  <a:pt x="9721" y="506843"/>
                  <a:pt x="7075" y="457366"/>
                </a:cubicBezTo>
                <a:cubicBezTo>
                  <a:pt x="4429" y="407889"/>
                  <a:pt x="-5361" y="344918"/>
                  <a:pt x="3900" y="273216"/>
                </a:cubicBezTo>
                <a:cubicBezTo>
                  <a:pt x="13161" y="201514"/>
                  <a:pt x="63960" y="-6713"/>
                  <a:pt x="67400" y="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: 図形 1100">
            <a:extLst>
              <a:ext uri="{FF2B5EF4-FFF2-40B4-BE49-F238E27FC236}">
                <a16:creationId xmlns:a16="http://schemas.microsoft.com/office/drawing/2014/main" id="{795250A7-BD24-4DA2-B31C-3F3B67F49C46}"/>
              </a:ext>
            </a:extLst>
          </p:cNvPr>
          <p:cNvSpPr/>
          <p:nvPr/>
        </p:nvSpPr>
        <p:spPr>
          <a:xfrm>
            <a:off x="6511667" y="6484547"/>
            <a:ext cx="107381" cy="653251"/>
          </a:xfrm>
          <a:custGeom>
            <a:avLst/>
            <a:gdLst>
              <a:gd name="connsiteX0" fmla="*/ 39946 w 107381"/>
              <a:gd name="connsiteY0" fmla="*/ 391 h 653251"/>
              <a:gd name="connsiteX1" fmla="*/ 30421 w 107381"/>
              <a:gd name="connsiteY1" fmla="*/ 197241 h 653251"/>
              <a:gd name="connsiteX2" fmla="*/ 100271 w 107381"/>
              <a:gd name="connsiteY2" fmla="*/ 632216 h 653251"/>
              <a:gd name="connsiteX3" fmla="*/ 93921 w 107381"/>
              <a:gd name="connsiteY3" fmla="*/ 549666 h 653251"/>
              <a:gd name="connsiteX4" fmla="*/ 1846 w 107381"/>
              <a:gd name="connsiteY4" fmla="*/ 241691 h 653251"/>
              <a:gd name="connsiteX5" fmla="*/ 39946 w 107381"/>
              <a:gd name="connsiteY5" fmla="*/ 391 h 653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381" h="653251">
                <a:moveTo>
                  <a:pt x="39946" y="391"/>
                </a:moveTo>
                <a:cubicBezTo>
                  <a:pt x="44709" y="-7017"/>
                  <a:pt x="20367" y="91937"/>
                  <a:pt x="30421" y="197241"/>
                </a:cubicBezTo>
                <a:cubicBezTo>
                  <a:pt x="40475" y="302545"/>
                  <a:pt x="89688" y="573479"/>
                  <a:pt x="100271" y="632216"/>
                </a:cubicBezTo>
                <a:cubicBezTo>
                  <a:pt x="110854" y="690953"/>
                  <a:pt x="110325" y="614753"/>
                  <a:pt x="93921" y="549666"/>
                </a:cubicBezTo>
                <a:cubicBezTo>
                  <a:pt x="77517" y="484579"/>
                  <a:pt x="13223" y="333237"/>
                  <a:pt x="1846" y="241691"/>
                </a:cubicBezTo>
                <a:cubicBezTo>
                  <a:pt x="-9531" y="150145"/>
                  <a:pt x="35183" y="7799"/>
                  <a:pt x="39946" y="3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: 図形 1101">
            <a:extLst>
              <a:ext uri="{FF2B5EF4-FFF2-40B4-BE49-F238E27FC236}">
                <a16:creationId xmlns:a16="http://schemas.microsoft.com/office/drawing/2014/main" id="{5C2F494C-D1A9-41B0-997B-9B4473401D26}"/>
              </a:ext>
            </a:extLst>
          </p:cNvPr>
          <p:cNvSpPr/>
          <p:nvPr/>
        </p:nvSpPr>
        <p:spPr>
          <a:xfrm>
            <a:off x="5508100" y="6943505"/>
            <a:ext cx="45131" cy="340252"/>
          </a:xfrm>
          <a:custGeom>
            <a:avLst/>
            <a:gdLst>
              <a:gd name="connsiteX0" fmla="*/ 11638 w 45131"/>
              <a:gd name="connsiteY0" fmla="*/ 1808 h 340252"/>
              <a:gd name="connsiteX1" fmla="*/ 13225 w 45131"/>
              <a:gd name="connsiteY1" fmla="*/ 111345 h 340252"/>
              <a:gd name="connsiteX2" fmla="*/ 44975 w 45131"/>
              <a:gd name="connsiteY2" fmla="*/ 336770 h 340252"/>
              <a:gd name="connsiteX3" fmla="*/ 24338 w 45131"/>
              <a:gd name="connsiteY3" fmla="*/ 244695 h 340252"/>
              <a:gd name="connsiteX4" fmla="*/ 525 w 45131"/>
              <a:gd name="connsiteY4" fmla="*/ 193895 h 340252"/>
              <a:gd name="connsiteX5" fmla="*/ 11638 w 45131"/>
              <a:gd name="connsiteY5" fmla="*/ 1808 h 34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31" h="340252">
                <a:moveTo>
                  <a:pt x="11638" y="1808"/>
                </a:moveTo>
                <a:cubicBezTo>
                  <a:pt x="13755" y="-11950"/>
                  <a:pt x="7669" y="55518"/>
                  <a:pt x="13225" y="111345"/>
                </a:cubicBezTo>
                <a:cubicBezTo>
                  <a:pt x="18781" y="167172"/>
                  <a:pt x="43123" y="314545"/>
                  <a:pt x="44975" y="336770"/>
                </a:cubicBezTo>
                <a:cubicBezTo>
                  <a:pt x="46827" y="358995"/>
                  <a:pt x="31746" y="268508"/>
                  <a:pt x="24338" y="244695"/>
                </a:cubicBezTo>
                <a:cubicBezTo>
                  <a:pt x="16930" y="220883"/>
                  <a:pt x="3700" y="231201"/>
                  <a:pt x="525" y="193895"/>
                </a:cubicBezTo>
                <a:cubicBezTo>
                  <a:pt x="-2650" y="156589"/>
                  <a:pt x="9521" y="15566"/>
                  <a:pt x="11638" y="18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: 図形 1102">
            <a:extLst>
              <a:ext uri="{FF2B5EF4-FFF2-40B4-BE49-F238E27FC236}">
                <a16:creationId xmlns:a16="http://schemas.microsoft.com/office/drawing/2014/main" id="{38B55562-9D66-43B2-AA86-9724844FBCE0}"/>
              </a:ext>
            </a:extLst>
          </p:cNvPr>
          <p:cNvSpPr/>
          <p:nvPr/>
        </p:nvSpPr>
        <p:spPr>
          <a:xfrm>
            <a:off x="5441027" y="7027345"/>
            <a:ext cx="170808" cy="569909"/>
          </a:xfrm>
          <a:custGeom>
            <a:avLst/>
            <a:gdLst>
              <a:gd name="connsiteX0" fmla="*/ 170786 w 170808"/>
              <a:gd name="connsiteY0" fmla="*/ 518 h 569909"/>
              <a:gd name="connsiteX1" fmla="*/ 107286 w 170808"/>
              <a:gd name="connsiteY1" fmla="*/ 286268 h 569909"/>
              <a:gd name="connsiteX2" fmla="*/ 923 w 170808"/>
              <a:gd name="connsiteY2" fmla="*/ 568843 h 569909"/>
              <a:gd name="connsiteX3" fmla="*/ 58073 w 170808"/>
              <a:gd name="connsiteY3" fmla="*/ 376755 h 569909"/>
              <a:gd name="connsiteX4" fmla="*/ 100936 w 170808"/>
              <a:gd name="connsiteY4" fmla="*/ 219593 h 569909"/>
              <a:gd name="connsiteX5" fmla="*/ 170786 w 170808"/>
              <a:gd name="connsiteY5" fmla="*/ 518 h 569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808" h="569909">
                <a:moveTo>
                  <a:pt x="170786" y="518"/>
                </a:moveTo>
                <a:cubicBezTo>
                  <a:pt x="171844" y="11630"/>
                  <a:pt x="135596" y="191547"/>
                  <a:pt x="107286" y="286268"/>
                </a:cubicBezTo>
                <a:cubicBezTo>
                  <a:pt x="78976" y="380989"/>
                  <a:pt x="9125" y="553762"/>
                  <a:pt x="923" y="568843"/>
                </a:cubicBezTo>
                <a:cubicBezTo>
                  <a:pt x="-7279" y="583924"/>
                  <a:pt x="41404" y="434963"/>
                  <a:pt x="58073" y="376755"/>
                </a:cubicBezTo>
                <a:cubicBezTo>
                  <a:pt x="74742" y="318547"/>
                  <a:pt x="82680" y="279124"/>
                  <a:pt x="100936" y="219593"/>
                </a:cubicBezTo>
                <a:cubicBezTo>
                  <a:pt x="119192" y="160062"/>
                  <a:pt x="169728" y="-10594"/>
                  <a:pt x="170786" y="5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: 図形 1103">
            <a:extLst>
              <a:ext uri="{FF2B5EF4-FFF2-40B4-BE49-F238E27FC236}">
                <a16:creationId xmlns:a16="http://schemas.microsoft.com/office/drawing/2014/main" id="{DFF15A00-52C6-474C-8362-91C8E564C9A3}"/>
              </a:ext>
            </a:extLst>
          </p:cNvPr>
          <p:cNvSpPr/>
          <p:nvPr/>
        </p:nvSpPr>
        <p:spPr>
          <a:xfrm>
            <a:off x="5343493" y="7192407"/>
            <a:ext cx="249488" cy="616953"/>
          </a:xfrm>
          <a:custGeom>
            <a:avLst/>
            <a:gdLst>
              <a:gd name="connsiteX0" fmla="*/ 249270 w 249488"/>
              <a:gd name="connsiteY0" fmla="*/ 2143 h 616953"/>
              <a:gd name="connsiteX1" fmla="*/ 212757 w 249488"/>
              <a:gd name="connsiteY1" fmla="*/ 149781 h 616953"/>
              <a:gd name="connsiteX2" fmla="*/ 146082 w 249488"/>
              <a:gd name="connsiteY2" fmla="*/ 345043 h 616953"/>
              <a:gd name="connsiteX3" fmla="*/ 32 w 249488"/>
              <a:gd name="connsiteY3" fmla="*/ 616506 h 616953"/>
              <a:gd name="connsiteX4" fmla="*/ 133382 w 249488"/>
              <a:gd name="connsiteY4" fmla="*/ 405368 h 616953"/>
              <a:gd name="connsiteX5" fmla="*/ 196882 w 249488"/>
              <a:gd name="connsiteY5" fmla="*/ 262493 h 616953"/>
              <a:gd name="connsiteX6" fmla="*/ 249270 w 249488"/>
              <a:gd name="connsiteY6" fmla="*/ 2143 h 616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9488" h="616953">
                <a:moveTo>
                  <a:pt x="249270" y="2143"/>
                </a:moveTo>
                <a:cubicBezTo>
                  <a:pt x="251916" y="-16642"/>
                  <a:pt x="229955" y="92631"/>
                  <a:pt x="212757" y="149781"/>
                </a:cubicBezTo>
                <a:cubicBezTo>
                  <a:pt x="195559" y="206931"/>
                  <a:pt x="181536" y="267256"/>
                  <a:pt x="146082" y="345043"/>
                </a:cubicBezTo>
                <a:cubicBezTo>
                  <a:pt x="110628" y="422830"/>
                  <a:pt x="2149" y="606452"/>
                  <a:pt x="32" y="616506"/>
                </a:cubicBezTo>
                <a:cubicBezTo>
                  <a:pt x="-2085" y="626560"/>
                  <a:pt x="100574" y="464370"/>
                  <a:pt x="133382" y="405368"/>
                </a:cubicBezTo>
                <a:cubicBezTo>
                  <a:pt x="166190" y="346366"/>
                  <a:pt x="178361" y="325993"/>
                  <a:pt x="196882" y="262493"/>
                </a:cubicBezTo>
                <a:cubicBezTo>
                  <a:pt x="215403" y="198993"/>
                  <a:pt x="246624" y="20928"/>
                  <a:pt x="249270" y="21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: 図形 1104">
            <a:extLst>
              <a:ext uri="{FF2B5EF4-FFF2-40B4-BE49-F238E27FC236}">
                <a16:creationId xmlns:a16="http://schemas.microsoft.com/office/drawing/2014/main" id="{5B3283BF-DBC6-41C9-A28F-1AA6F5C2D338}"/>
              </a:ext>
            </a:extLst>
          </p:cNvPr>
          <p:cNvSpPr/>
          <p:nvPr/>
        </p:nvSpPr>
        <p:spPr>
          <a:xfrm>
            <a:off x="5640379" y="7095963"/>
            <a:ext cx="74650" cy="536793"/>
          </a:xfrm>
          <a:custGeom>
            <a:avLst/>
            <a:gdLst>
              <a:gd name="connsiteX0" fmla="*/ 9 w 74650"/>
              <a:gd name="connsiteY0" fmla="*/ 1750 h 536793"/>
              <a:gd name="connsiteX1" fmla="*/ 57159 w 74650"/>
              <a:gd name="connsiteY1" fmla="*/ 406562 h 536793"/>
              <a:gd name="connsiteX2" fmla="*/ 60334 w 74650"/>
              <a:gd name="connsiteY2" fmla="*/ 536737 h 536793"/>
              <a:gd name="connsiteX3" fmla="*/ 74621 w 74650"/>
              <a:gd name="connsiteY3" fmla="*/ 420850 h 536793"/>
              <a:gd name="connsiteX4" fmla="*/ 61921 w 74650"/>
              <a:gd name="connsiteY4" fmla="*/ 265275 h 536793"/>
              <a:gd name="connsiteX5" fmla="*/ 9 w 74650"/>
              <a:gd name="connsiteY5" fmla="*/ 1750 h 53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650" h="536793">
                <a:moveTo>
                  <a:pt x="9" y="1750"/>
                </a:moveTo>
                <a:cubicBezTo>
                  <a:pt x="-785" y="25298"/>
                  <a:pt x="47105" y="317398"/>
                  <a:pt x="57159" y="406562"/>
                </a:cubicBezTo>
                <a:cubicBezTo>
                  <a:pt x="67213" y="495726"/>
                  <a:pt x="57424" y="534356"/>
                  <a:pt x="60334" y="536737"/>
                </a:cubicBezTo>
                <a:cubicBezTo>
                  <a:pt x="63244" y="539118"/>
                  <a:pt x="74357" y="466094"/>
                  <a:pt x="74621" y="420850"/>
                </a:cubicBezTo>
                <a:cubicBezTo>
                  <a:pt x="74886" y="375606"/>
                  <a:pt x="73563" y="331685"/>
                  <a:pt x="61921" y="265275"/>
                </a:cubicBezTo>
                <a:cubicBezTo>
                  <a:pt x="50279" y="198865"/>
                  <a:pt x="803" y="-21798"/>
                  <a:pt x="9" y="17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: 図形 1105">
            <a:extLst>
              <a:ext uri="{FF2B5EF4-FFF2-40B4-BE49-F238E27FC236}">
                <a16:creationId xmlns:a16="http://schemas.microsoft.com/office/drawing/2014/main" id="{FABE59B2-C6E1-43E1-AB7C-A535B7B7F111}"/>
              </a:ext>
            </a:extLst>
          </p:cNvPr>
          <p:cNvSpPr/>
          <p:nvPr/>
        </p:nvSpPr>
        <p:spPr>
          <a:xfrm>
            <a:off x="5612159" y="7091278"/>
            <a:ext cx="107972" cy="749515"/>
          </a:xfrm>
          <a:custGeom>
            <a:avLst/>
            <a:gdLst>
              <a:gd name="connsiteX0" fmla="*/ 1241 w 107972"/>
              <a:gd name="connsiteY0" fmla="*/ 85 h 749515"/>
              <a:gd name="connsiteX1" fmla="*/ 52041 w 107972"/>
              <a:gd name="connsiteY1" fmla="*/ 439822 h 749515"/>
              <a:gd name="connsiteX2" fmla="*/ 107604 w 107972"/>
              <a:gd name="connsiteY2" fmla="*/ 749385 h 749515"/>
              <a:gd name="connsiteX3" fmla="*/ 23466 w 107972"/>
              <a:gd name="connsiteY3" fmla="*/ 404897 h 749515"/>
              <a:gd name="connsiteX4" fmla="*/ 1241 w 107972"/>
              <a:gd name="connsiteY4" fmla="*/ 85 h 74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72" h="749515">
                <a:moveTo>
                  <a:pt x="1241" y="85"/>
                </a:moveTo>
                <a:cubicBezTo>
                  <a:pt x="6003" y="5906"/>
                  <a:pt x="34314" y="314939"/>
                  <a:pt x="52041" y="439822"/>
                </a:cubicBezTo>
                <a:cubicBezTo>
                  <a:pt x="69768" y="564705"/>
                  <a:pt x="112366" y="755206"/>
                  <a:pt x="107604" y="749385"/>
                </a:cubicBezTo>
                <a:cubicBezTo>
                  <a:pt x="102842" y="743564"/>
                  <a:pt x="41193" y="524224"/>
                  <a:pt x="23466" y="404897"/>
                </a:cubicBezTo>
                <a:cubicBezTo>
                  <a:pt x="5739" y="285570"/>
                  <a:pt x="-3521" y="-5736"/>
                  <a:pt x="1241" y="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: 図形 1106">
            <a:extLst>
              <a:ext uri="{FF2B5EF4-FFF2-40B4-BE49-F238E27FC236}">
                <a16:creationId xmlns:a16="http://schemas.microsoft.com/office/drawing/2014/main" id="{71DD7C3A-6098-4CBD-8A19-C9B14C11DE10}"/>
              </a:ext>
            </a:extLst>
          </p:cNvPr>
          <p:cNvSpPr/>
          <p:nvPr/>
        </p:nvSpPr>
        <p:spPr>
          <a:xfrm>
            <a:off x="5586988" y="7382787"/>
            <a:ext cx="107623" cy="501086"/>
          </a:xfrm>
          <a:custGeom>
            <a:avLst/>
            <a:gdLst>
              <a:gd name="connsiteX0" fmla="*/ 1012 w 107623"/>
              <a:gd name="connsiteY0" fmla="*/ 2263 h 501086"/>
              <a:gd name="connsiteX1" fmla="*/ 81975 w 107623"/>
              <a:gd name="connsiteY1" fmla="*/ 402313 h 501086"/>
              <a:gd name="connsiteX2" fmla="*/ 107375 w 107623"/>
              <a:gd name="connsiteY2" fmla="*/ 500738 h 501086"/>
              <a:gd name="connsiteX3" fmla="*/ 91500 w 107623"/>
              <a:gd name="connsiteY3" fmla="*/ 427713 h 501086"/>
              <a:gd name="connsiteX4" fmla="*/ 39112 w 107623"/>
              <a:gd name="connsiteY4" fmla="*/ 246738 h 501086"/>
              <a:gd name="connsiteX5" fmla="*/ 1012 w 107623"/>
              <a:gd name="connsiteY5" fmla="*/ 2263 h 50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23" h="501086">
                <a:moveTo>
                  <a:pt x="1012" y="2263"/>
                </a:moveTo>
                <a:cubicBezTo>
                  <a:pt x="8156" y="28192"/>
                  <a:pt x="64248" y="319234"/>
                  <a:pt x="81975" y="402313"/>
                </a:cubicBezTo>
                <a:cubicBezTo>
                  <a:pt x="99702" y="485392"/>
                  <a:pt x="105788" y="496505"/>
                  <a:pt x="107375" y="500738"/>
                </a:cubicBezTo>
                <a:cubicBezTo>
                  <a:pt x="108962" y="504971"/>
                  <a:pt x="102877" y="470046"/>
                  <a:pt x="91500" y="427713"/>
                </a:cubicBezTo>
                <a:cubicBezTo>
                  <a:pt x="80123" y="385380"/>
                  <a:pt x="51812" y="313148"/>
                  <a:pt x="39112" y="246738"/>
                </a:cubicBezTo>
                <a:cubicBezTo>
                  <a:pt x="26412" y="180328"/>
                  <a:pt x="-6132" y="-23666"/>
                  <a:pt x="1012" y="22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: 図形 1107">
            <a:extLst>
              <a:ext uri="{FF2B5EF4-FFF2-40B4-BE49-F238E27FC236}">
                <a16:creationId xmlns:a16="http://schemas.microsoft.com/office/drawing/2014/main" id="{2AEEBC88-8224-445E-A071-423E39EF8BFC}"/>
              </a:ext>
            </a:extLst>
          </p:cNvPr>
          <p:cNvSpPr/>
          <p:nvPr/>
        </p:nvSpPr>
        <p:spPr>
          <a:xfrm>
            <a:off x="5714481" y="7760668"/>
            <a:ext cx="69369" cy="536057"/>
          </a:xfrm>
          <a:custGeom>
            <a:avLst/>
            <a:gdLst>
              <a:gd name="connsiteX0" fmla="*/ 22744 w 69369"/>
              <a:gd name="connsiteY0" fmla="*/ 2207 h 536057"/>
              <a:gd name="connsiteX1" fmla="*/ 3694 w 69369"/>
              <a:gd name="connsiteY1" fmla="*/ 151432 h 536057"/>
              <a:gd name="connsiteX2" fmla="*/ 68782 w 69369"/>
              <a:gd name="connsiteY2" fmla="*/ 530845 h 536057"/>
              <a:gd name="connsiteX3" fmla="*/ 33857 w 69369"/>
              <a:gd name="connsiteY3" fmla="*/ 364157 h 536057"/>
              <a:gd name="connsiteX4" fmla="*/ 519 w 69369"/>
              <a:gd name="connsiteY4" fmla="*/ 249857 h 536057"/>
              <a:gd name="connsiteX5" fmla="*/ 22744 w 69369"/>
              <a:gd name="connsiteY5" fmla="*/ 2207 h 536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369" h="536057">
                <a:moveTo>
                  <a:pt x="22744" y="2207"/>
                </a:moveTo>
                <a:cubicBezTo>
                  <a:pt x="23273" y="-14197"/>
                  <a:pt x="-3979" y="63326"/>
                  <a:pt x="3694" y="151432"/>
                </a:cubicBezTo>
                <a:cubicBezTo>
                  <a:pt x="11367" y="239538"/>
                  <a:pt x="63755" y="495391"/>
                  <a:pt x="68782" y="530845"/>
                </a:cubicBezTo>
                <a:cubicBezTo>
                  <a:pt x="73809" y="566299"/>
                  <a:pt x="45234" y="410988"/>
                  <a:pt x="33857" y="364157"/>
                </a:cubicBezTo>
                <a:cubicBezTo>
                  <a:pt x="22480" y="317326"/>
                  <a:pt x="5017" y="304626"/>
                  <a:pt x="519" y="249857"/>
                </a:cubicBezTo>
                <a:cubicBezTo>
                  <a:pt x="-3979" y="195088"/>
                  <a:pt x="22215" y="18611"/>
                  <a:pt x="22744" y="22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: 図形 1108">
            <a:extLst>
              <a:ext uri="{FF2B5EF4-FFF2-40B4-BE49-F238E27FC236}">
                <a16:creationId xmlns:a16="http://schemas.microsoft.com/office/drawing/2014/main" id="{A79B80B3-E66C-4F09-A069-358EA901F714}"/>
              </a:ext>
            </a:extLst>
          </p:cNvPr>
          <p:cNvSpPr/>
          <p:nvPr/>
        </p:nvSpPr>
        <p:spPr>
          <a:xfrm>
            <a:off x="4959014" y="7636184"/>
            <a:ext cx="455472" cy="638142"/>
          </a:xfrm>
          <a:custGeom>
            <a:avLst/>
            <a:gdLst>
              <a:gd name="connsiteX0" fmla="*/ 454361 w 455472"/>
              <a:gd name="connsiteY0" fmla="*/ 2866 h 638142"/>
              <a:gd name="connsiteX1" fmla="*/ 328949 w 455472"/>
              <a:gd name="connsiteY1" fmla="*/ 245754 h 638142"/>
              <a:gd name="connsiteX2" fmla="*/ 5099 w 455472"/>
              <a:gd name="connsiteY2" fmla="*/ 629929 h 638142"/>
              <a:gd name="connsiteX3" fmla="*/ 146386 w 455472"/>
              <a:gd name="connsiteY3" fmla="*/ 488641 h 638142"/>
              <a:gd name="connsiteX4" fmla="*/ 355936 w 455472"/>
              <a:gd name="connsiteY4" fmla="*/ 253691 h 638142"/>
              <a:gd name="connsiteX5" fmla="*/ 389274 w 455472"/>
              <a:gd name="connsiteY5" fmla="*/ 120341 h 638142"/>
              <a:gd name="connsiteX6" fmla="*/ 454361 w 455472"/>
              <a:gd name="connsiteY6" fmla="*/ 2866 h 638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5472" h="638142">
                <a:moveTo>
                  <a:pt x="454361" y="2866"/>
                </a:moveTo>
                <a:cubicBezTo>
                  <a:pt x="444307" y="23768"/>
                  <a:pt x="403826" y="141244"/>
                  <a:pt x="328949" y="245754"/>
                </a:cubicBezTo>
                <a:cubicBezTo>
                  <a:pt x="254072" y="350264"/>
                  <a:pt x="35526" y="589448"/>
                  <a:pt x="5099" y="629929"/>
                </a:cubicBezTo>
                <a:cubicBezTo>
                  <a:pt x="-25328" y="670410"/>
                  <a:pt x="87913" y="551347"/>
                  <a:pt x="146386" y="488641"/>
                </a:cubicBezTo>
                <a:cubicBezTo>
                  <a:pt x="204859" y="425935"/>
                  <a:pt x="315455" y="315074"/>
                  <a:pt x="355936" y="253691"/>
                </a:cubicBezTo>
                <a:cubicBezTo>
                  <a:pt x="396417" y="192308"/>
                  <a:pt x="375251" y="159764"/>
                  <a:pt x="389274" y="120341"/>
                </a:cubicBezTo>
                <a:cubicBezTo>
                  <a:pt x="403297" y="80918"/>
                  <a:pt x="464415" y="-18036"/>
                  <a:pt x="454361" y="28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: 図形 1109">
            <a:extLst>
              <a:ext uri="{FF2B5EF4-FFF2-40B4-BE49-F238E27FC236}">
                <a16:creationId xmlns:a16="http://schemas.microsoft.com/office/drawing/2014/main" id="{D0844C5A-136E-4E54-960C-612714E21149}"/>
              </a:ext>
            </a:extLst>
          </p:cNvPr>
          <p:cNvSpPr/>
          <p:nvPr/>
        </p:nvSpPr>
        <p:spPr>
          <a:xfrm>
            <a:off x="4693268" y="8187172"/>
            <a:ext cx="329094" cy="336421"/>
          </a:xfrm>
          <a:custGeom>
            <a:avLst/>
            <a:gdLst>
              <a:gd name="connsiteX0" fmla="*/ 327995 w 329094"/>
              <a:gd name="connsiteY0" fmla="*/ 1153 h 336421"/>
              <a:gd name="connsiteX1" fmla="*/ 127970 w 329094"/>
              <a:gd name="connsiteY1" fmla="*/ 161491 h 336421"/>
              <a:gd name="connsiteX2" fmla="*/ 970 w 329094"/>
              <a:gd name="connsiteY2" fmla="*/ 334528 h 336421"/>
              <a:gd name="connsiteX3" fmla="*/ 66057 w 329094"/>
              <a:gd name="connsiteY3" fmla="*/ 258328 h 336421"/>
              <a:gd name="connsiteX4" fmla="*/ 202582 w 329094"/>
              <a:gd name="connsiteY4" fmla="*/ 96403 h 336421"/>
              <a:gd name="connsiteX5" fmla="*/ 327995 w 329094"/>
              <a:gd name="connsiteY5" fmla="*/ 1153 h 336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9094" h="336421">
                <a:moveTo>
                  <a:pt x="327995" y="1153"/>
                </a:moveTo>
                <a:cubicBezTo>
                  <a:pt x="315560" y="12001"/>
                  <a:pt x="182474" y="105929"/>
                  <a:pt x="127970" y="161491"/>
                </a:cubicBezTo>
                <a:cubicBezTo>
                  <a:pt x="73466" y="217053"/>
                  <a:pt x="11289" y="318389"/>
                  <a:pt x="970" y="334528"/>
                </a:cubicBezTo>
                <a:cubicBezTo>
                  <a:pt x="-9349" y="350667"/>
                  <a:pt x="66057" y="258328"/>
                  <a:pt x="66057" y="258328"/>
                </a:cubicBezTo>
                <a:cubicBezTo>
                  <a:pt x="99659" y="218641"/>
                  <a:pt x="161042" y="134238"/>
                  <a:pt x="202582" y="96403"/>
                </a:cubicBezTo>
                <a:cubicBezTo>
                  <a:pt x="244122" y="58568"/>
                  <a:pt x="340430" y="-9695"/>
                  <a:pt x="327995" y="1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: 図形 1110">
            <a:extLst>
              <a:ext uri="{FF2B5EF4-FFF2-40B4-BE49-F238E27FC236}">
                <a16:creationId xmlns:a16="http://schemas.microsoft.com/office/drawing/2014/main" id="{7A6870A0-197D-4470-8D58-08DEB41F4B38}"/>
              </a:ext>
            </a:extLst>
          </p:cNvPr>
          <p:cNvSpPr/>
          <p:nvPr/>
        </p:nvSpPr>
        <p:spPr>
          <a:xfrm>
            <a:off x="4918706" y="8250210"/>
            <a:ext cx="51920" cy="236576"/>
          </a:xfrm>
          <a:custGeom>
            <a:avLst/>
            <a:gdLst>
              <a:gd name="connsiteX0" fmla="*/ 51757 w 51920"/>
              <a:gd name="connsiteY0" fmla="*/ 28 h 236576"/>
              <a:gd name="connsiteX1" fmla="*/ 8894 w 51920"/>
              <a:gd name="connsiteY1" fmla="*/ 87340 h 236576"/>
              <a:gd name="connsiteX2" fmla="*/ 957 w 51920"/>
              <a:gd name="connsiteY2" fmla="*/ 236565 h 236576"/>
              <a:gd name="connsiteX3" fmla="*/ 23182 w 51920"/>
              <a:gd name="connsiteY3" fmla="*/ 79403 h 236576"/>
              <a:gd name="connsiteX4" fmla="*/ 51757 w 51920"/>
              <a:gd name="connsiteY4" fmla="*/ 28 h 23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20" h="236576">
                <a:moveTo>
                  <a:pt x="51757" y="28"/>
                </a:moveTo>
                <a:cubicBezTo>
                  <a:pt x="49376" y="1351"/>
                  <a:pt x="17361" y="47917"/>
                  <a:pt x="8894" y="87340"/>
                </a:cubicBezTo>
                <a:cubicBezTo>
                  <a:pt x="427" y="126763"/>
                  <a:pt x="-1424" y="237888"/>
                  <a:pt x="957" y="236565"/>
                </a:cubicBezTo>
                <a:cubicBezTo>
                  <a:pt x="3338" y="235242"/>
                  <a:pt x="16567" y="115386"/>
                  <a:pt x="23182" y="79403"/>
                </a:cubicBezTo>
                <a:cubicBezTo>
                  <a:pt x="29796" y="43420"/>
                  <a:pt x="54138" y="-1295"/>
                  <a:pt x="51757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: 図形 1111">
            <a:extLst>
              <a:ext uri="{FF2B5EF4-FFF2-40B4-BE49-F238E27FC236}">
                <a16:creationId xmlns:a16="http://schemas.microsoft.com/office/drawing/2014/main" id="{A00043ED-D10E-407B-8995-E612F43FCA34}"/>
              </a:ext>
            </a:extLst>
          </p:cNvPr>
          <p:cNvSpPr/>
          <p:nvPr/>
        </p:nvSpPr>
        <p:spPr>
          <a:xfrm>
            <a:off x="4884583" y="8223250"/>
            <a:ext cx="93849" cy="259344"/>
          </a:xfrm>
          <a:custGeom>
            <a:avLst/>
            <a:gdLst>
              <a:gd name="connsiteX0" fmla="*/ 93817 w 93849"/>
              <a:gd name="connsiteY0" fmla="*/ 0 h 259344"/>
              <a:gd name="connsiteX1" fmla="*/ 25555 w 93849"/>
              <a:gd name="connsiteY1" fmla="*/ 95250 h 259344"/>
              <a:gd name="connsiteX2" fmla="*/ 22380 w 93849"/>
              <a:gd name="connsiteY2" fmla="*/ 257175 h 259344"/>
              <a:gd name="connsiteX3" fmla="*/ 155 w 93849"/>
              <a:gd name="connsiteY3" fmla="*/ 182563 h 259344"/>
              <a:gd name="connsiteX4" fmla="*/ 16030 w 93849"/>
              <a:gd name="connsiteY4" fmla="*/ 96838 h 259344"/>
              <a:gd name="connsiteX5" fmla="*/ 93817 w 93849"/>
              <a:gd name="connsiteY5" fmla="*/ 0 h 259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849" h="259344">
                <a:moveTo>
                  <a:pt x="93817" y="0"/>
                </a:moveTo>
                <a:cubicBezTo>
                  <a:pt x="95405" y="-265"/>
                  <a:pt x="37461" y="52388"/>
                  <a:pt x="25555" y="95250"/>
                </a:cubicBezTo>
                <a:cubicBezTo>
                  <a:pt x="13649" y="138112"/>
                  <a:pt x="26613" y="242623"/>
                  <a:pt x="22380" y="257175"/>
                </a:cubicBezTo>
                <a:cubicBezTo>
                  <a:pt x="18147" y="271727"/>
                  <a:pt x="1213" y="209286"/>
                  <a:pt x="155" y="182563"/>
                </a:cubicBezTo>
                <a:cubicBezTo>
                  <a:pt x="-903" y="155840"/>
                  <a:pt x="3330" y="125942"/>
                  <a:pt x="16030" y="96838"/>
                </a:cubicBezTo>
                <a:cubicBezTo>
                  <a:pt x="28730" y="67734"/>
                  <a:pt x="92229" y="265"/>
                  <a:pt x="9381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: 図形 1112">
            <a:extLst>
              <a:ext uri="{FF2B5EF4-FFF2-40B4-BE49-F238E27FC236}">
                <a16:creationId xmlns:a16="http://schemas.microsoft.com/office/drawing/2014/main" id="{7EDC1962-84B7-4127-8E11-8376D67FFEDE}"/>
              </a:ext>
            </a:extLst>
          </p:cNvPr>
          <p:cNvSpPr/>
          <p:nvPr/>
        </p:nvSpPr>
        <p:spPr>
          <a:xfrm>
            <a:off x="4714670" y="8442943"/>
            <a:ext cx="575728" cy="71463"/>
          </a:xfrm>
          <a:custGeom>
            <a:avLst/>
            <a:gdLst>
              <a:gd name="connsiteX0" fmla="*/ 205 w 575728"/>
              <a:gd name="connsiteY0" fmla="*/ 70820 h 71463"/>
              <a:gd name="connsiteX1" fmla="*/ 224043 w 575728"/>
              <a:gd name="connsiteY1" fmla="*/ 50182 h 71463"/>
              <a:gd name="connsiteX2" fmla="*/ 384380 w 575728"/>
              <a:gd name="connsiteY2" fmla="*/ 42245 h 71463"/>
              <a:gd name="connsiteX3" fmla="*/ 574880 w 575728"/>
              <a:gd name="connsiteY3" fmla="*/ 970 h 71463"/>
              <a:gd name="connsiteX4" fmla="*/ 458993 w 575728"/>
              <a:gd name="connsiteY4" fmla="*/ 12082 h 71463"/>
              <a:gd name="connsiteX5" fmla="*/ 249443 w 575728"/>
              <a:gd name="connsiteY5" fmla="*/ 35895 h 71463"/>
              <a:gd name="connsiteX6" fmla="*/ 184355 w 575728"/>
              <a:gd name="connsiteY6" fmla="*/ 23195 h 71463"/>
              <a:gd name="connsiteX7" fmla="*/ 205 w 575728"/>
              <a:gd name="connsiteY7" fmla="*/ 70820 h 71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5728" h="71463">
                <a:moveTo>
                  <a:pt x="205" y="70820"/>
                </a:moveTo>
                <a:cubicBezTo>
                  <a:pt x="6820" y="75318"/>
                  <a:pt x="160014" y="54945"/>
                  <a:pt x="224043" y="50182"/>
                </a:cubicBezTo>
                <a:cubicBezTo>
                  <a:pt x="288072" y="45419"/>
                  <a:pt x="325907" y="50447"/>
                  <a:pt x="384380" y="42245"/>
                </a:cubicBezTo>
                <a:cubicBezTo>
                  <a:pt x="442853" y="34043"/>
                  <a:pt x="562445" y="5997"/>
                  <a:pt x="574880" y="970"/>
                </a:cubicBezTo>
                <a:cubicBezTo>
                  <a:pt x="587315" y="-4057"/>
                  <a:pt x="458993" y="12082"/>
                  <a:pt x="458993" y="12082"/>
                </a:cubicBezTo>
                <a:cubicBezTo>
                  <a:pt x="404754" y="17903"/>
                  <a:pt x="295216" y="34043"/>
                  <a:pt x="249443" y="35895"/>
                </a:cubicBezTo>
                <a:cubicBezTo>
                  <a:pt x="203670" y="37747"/>
                  <a:pt x="219809" y="18168"/>
                  <a:pt x="184355" y="23195"/>
                </a:cubicBezTo>
                <a:cubicBezTo>
                  <a:pt x="148901" y="28222"/>
                  <a:pt x="-6410" y="66322"/>
                  <a:pt x="205" y="708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: 図形 1113">
            <a:extLst>
              <a:ext uri="{FF2B5EF4-FFF2-40B4-BE49-F238E27FC236}">
                <a16:creationId xmlns:a16="http://schemas.microsoft.com/office/drawing/2014/main" id="{B9D39BC3-3546-4B31-B84F-42783C34E6F6}"/>
              </a:ext>
            </a:extLst>
          </p:cNvPr>
          <p:cNvSpPr/>
          <p:nvPr/>
        </p:nvSpPr>
        <p:spPr>
          <a:xfrm>
            <a:off x="5286834" y="8421727"/>
            <a:ext cx="612154" cy="493002"/>
          </a:xfrm>
          <a:custGeom>
            <a:avLst/>
            <a:gdLst>
              <a:gd name="connsiteX0" fmla="*/ 4304 w 612154"/>
              <a:gd name="connsiteY0" fmla="*/ 4723 h 493002"/>
              <a:gd name="connsiteX1" fmla="*/ 263066 w 612154"/>
              <a:gd name="connsiteY1" fmla="*/ 263486 h 493002"/>
              <a:gd name="connsiteX2" fmla="*/ 605966 w 612154"/>
              <a:gd name="connsiteY2" fmla="*/ 485736 h 493002"/>
              <a:gd name="connsiteX3" fmla="*/ 472616 w 612154"/>
              <a:gd name="connsiteY3" fmla="*/ 425411 h 493002"/>
              <a:gd name="connsiteX4" fmla="*/ 329741 w 612154"/>
              <a:gd name="connsiteY4" fmla="*/ 288886 h 493002"/>
              <a:gd name="connsiteX5" fmla="*/ 115429 w 612154"/>
              <a:gd name="connsiteY5" fmla="*/ 109498 h 493002"/>
              <a:gd name="connsiteX6" fmla="*/ 4304 w 612154"/>
              <a:gd name="connsiteY6" fmla="*/ 4723 h 493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2154" h="493002">
                <a:moveTo>
                  <a:pt x="4304" y="4723"/>
                </a:moveTo>
                <a:cubicBezTo>
                  <a:pt x="28910" y="30388"/>
                  <a:pt x="162789" y="183317"/>
                  <a:pt x="263066" y="263486"/>
                </a:cubicBezTo>
                <a:cubicBezTo>
                  <a:pt x="363343" y="343655"/>
                  <a:pt x="571041" y="458749"/>
                  <a:pt x="605966" y="485736"/>
                </a:cubicBezTo>
                <a:cubicBezTo>
                  <a:pt x="640891" y="512724"/>
                  <a:pt x="518654" y="458219"/>
                  <a:pt x="472616" y="425411"/>
                </a:cubicBezTo>
                <a:cubicBezTo>
                  <a:pt x="426578" y="392603"/>
                  <a:pt x="389272" y="341538"/>
                  <a:pt x="329741" y="288886"/>
                </a:cubicBezTo>
                <a:cubicBezTo>
                  <a:pt x="270210" y="236234"/>
                  <a:pt x="164377" y="154742"/>
                  <a:pt x="115429" y="109498"/>
                </a:cubicBezTo>
                <a:cubicBezTo>
                  <a:pt x="66481" y="64254"/>
                  <a:pt x="-20302" y="-20942"/>
                  <a:pt x="4304" y="47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: 図形 1114">
            <a:extLst>
              <a:ext uri="{FF2B5EF4-FFF2-40B4-BE49-F238E27FC236}">
                <a16:creationId xmlns:a16="http://schemas.microsoft.com/office/drawing/2014/main" id="{0AD73075-EA22-4D8F-BBAC-D5E124FBA1DF}"/>
              </a:ext>
            </a:extLst>
          </p:cNvPr>
          <p:cNvSpPr/>
          <p:nvPr/>
        </p:nvSpPr>
        <p:spPr>
          <a:xfrm>
            <a:off x="3957451" y="6365768"/>
            <a:ext cx="85328" cy="518569"/>
          </a:xfrm>
          <a:custGeom>
            <a:avLst/>
            <a:gdLst>
              <a:gd name="connsiteX0" fmla="*/ 187 w 85328"/>
              <a:gd name="connsiteY0" fmla="*/ 107 h 518569"/>
              <a:gd name="connsiteX1" fmla="*/ 43049 w 85328"/>
              <a:gd name="connsiteY1" fmla="*/ 189020 h 518569"/>
              <a:gd name="connsiteX2" fmla="*/ 84324 w 85328"/>
              <a:gd name="connsiteY2" fmla="*/ 517632 h 518569"/>
              <a:gd name="connsiteX3" fmla="*/ 71624 w 85328"/>
              <a:gd name="connsiteY3" fmla="*/ 284270 h 518569"/>
              <a:gd name="connsiteX4" fmla="*/ 60512 w 85328"/>
              <a:gd name="connsiteY4" fmla="*/ 163620 h 518569"/>
              <a:gd name="connsiteX5" fmla="*/ 187 w 85328"/>
              <a:gd name="connsiteY5" fmla="*/ 107 h 518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328" h="518569">
                <a:moveTo>
                  <a:pt x="187" y="107"/>
                </a:moveTo>
                <a:cubicBezTo>
                  <a:pt x="-2723" y="4340"/>
                  <a:pt x="29026" y="102766"/>
                  <a:pt x="43049" y="189020"/>
                </a:cubicBezTo>
                <a:cubicBezTo>
                  <a:pt x="57072" y="275274"/>
                  <a:pt x="79562" y="501757"/>
                  <a:pt x="84324" y="517632"/>
                </a:cubicBezTo>
                <a:cubicBezTo>
                  <a:pt x="89086" y="533507"/>
                  <a:pt x="75593" y="343272"/>
                  <a:pt x="71624" y="284270"/>
                </a:cubicBezTo>
                <a:cubicBezTo>
                  <a:pt x="67655" y="225268"/>
                  <a:pt x="70301" y="209657"/>
                  <a:pt x="60512" y="163620"/>
                </a:cubicBezTo>
                <a:cubicBezTo>
                  <a:pt x="50723" y="117583"/>
                  <a:pt x="3097" y="-4126"/>
                  <a:pt x="187" y="1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: 図形 1115">
            <a:extLst>
              <a:ext uri="{FF2B5EF4-FFF2-40B4-BE49-F238E27FC236}">
                <a16:creationId xmlns:a16="http://schemas.microsoft.com/office/drawing/2014/main" id="{016CF439-8C1A-4DAD-A4F5-A0E8D5927C85}"/>
              </a:ext>
            </a:extLst>
          </p:cNvPr>
          <p:cNvSpPr/>
          <p:nvPr/>
        </p:nvSpPr>
        <p:spPr>
          <a:xfrm>
            <a:off x="3900488" y="6868094"/>
            <a:ext cx="114313" cy="474861"/>
          </a:xfrm>
          <a:custGeom>
            <a:avLst/>
            <a:gdLst>
              <a:gd name="connsiteX0" fmla="*/ 114300 w 114313"/>
              <a:gd name="connsiteY0" fmla="*/ 1019 h 474861"/>
              <a:gd name="connsiteX1" fmla="*/ 92075 w 114313"/>
              <a:gd name="connsiteY1" fmla="*/ 180406 h 474861"/>
              <a:gd name="connsiteX2" fmla="*/ 0 w 114313"/>
              <a:gd name="connsiteY2" fmla="*/ 474094 h 474861"/>
              <a:gd name="connsiteX3" fmla="*/ 90487 w 114313"/>
              <a:gd name="connsiteY3" fmla="*/ 258194 h 474861"/>
              <a:gd name="connsiteX4" fmla="*/ 114300 w 114313"/>
              <a:gd name="connsiteY4" fmla="*/ 1019 h 474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13" h="474861">
                <a:moveTo>
                  <a:pt x="114300" y="1019"/>
                </a:moveTo>
                <a:cubicBezTo>
                  <a:pt x="114565" y="-11946"/>
                  <a:pt x="111125" y="101560"/>
                  <a:pt x="92075" y="180406"/>
                </a:cubicBezTo>
                <a:cubicBezTo>
                  <a:pt x="73025" y="259252"/>
                  <a:pt x="265" y="461129"/>
                  <a:pt x="0" y="474094"/>
                </a:cubicBezTo>
                <a:cubicBezTo>
                  <a:pt x="-265" y="487059"/>
                  <a:pt x="69585" y="332542"/>
                  <a:pt x="90487" y="258194"/>
                </a:cubicBezTo>
                <a:cubicBezTo>
                  <a:pt x="111389" y="183846"/>
                  <a:pt x="114035" y="13984"/>
                  <a:pt x="114300" y="10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: 図形 1116">
            <a:extLst>
              <a:ext uri="{FF2B5EF4-FFF2-40B4-BE49-F238E27FC236}">
                <a16:creationId xmlns:a16="http://schemas.microsoft.com/office/drawing/2014/main" id="{A8EDEDDB-A0AA-4831-99D6-8FAC5E5493EB}"/>
              </a:ext>
            </a:extLst>
          </p:cNvPr>
          <p:cNvSpPr/>
          <p:nvPr/>
        </p:nvSpPr>
        <p:spPr>
          <a:xfrm>
            <a:off x="4454155" y="6965850"/>
            <a:ext cx="101980" cy="371704"/>
          </a:xfrm>
          <a:custGeom>
            <a:avLst/>
            <a:gdLst>
              <a:gd name="connsiteX0" fmla="*/ 73395 w 101980"/>
              <a:gd name="connsiteY0" fmla="*/ 100 h 371704"/>
              <a:gd name="connsiteX1" fmla="*/ 19420 w 101980"/>
              <a:gd name="connsiteY1" fmla="*/ 184250 h 371704"/>
              <a:gd name="connsiteX2" fmla="*/ 101970 w 101980"/>
              <a:gd name="connsiteY2" fmla="*/ 371575 h 371704"/>
              <a:gd name="connsiteX3" fmla="*/ 13070 w 101980"/>
              <a:gd name="connsiteY3" fmla="*/ 212825 h 371704"/>
              <a:gd name="connsiteX4" fmla="*/ 6720 w 101980"/>
              <a:gd name="connsiteY4" fmla="*/ 158850 h 371704"/>
              <a:gd name="connsiteX5" fmla="*/ 73395 w 101980"/>
              <a:gd name="connsiteY5" fmla="*/ 100 h 37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980" h="371704">
                <a:moveTo>
                  <a:pt x="73395" y="100"/>
                </a:moveTo>
                <a:cubicBezTo>
                  <a:pt x="75512" y="4333"/>
                  <a:pt x="14657" y="122338"/>
                  <a:pt x="19420" y="184250"/>
                </a:cubicBezTo>
                <a:cubicBezTo>
                  <a:pt x="24182" y="246163"/>
                  <a:pt x="103028" y="366813"/>
                  <a:pt x="101970" y="371575"/>
                </a:cubicBezTo>
                <a:cubicBezTo>
                  <a:pt x="100912" y="376337"/>
                  <a:pt x="28945" y="248279"/>
                  <a:pt x="13070" y="212825"/>
                </a:cubicBezTo>
                <a:cubicBezTo>
                  <a:pt x="-2805" y="177371"/>
                  <a:pt x="-3334" y="191658"/>
                  <a:pt x="6720" y="158850"/>
                </a:cubicBezTo>
                <a:cubicBezTo>
                  <a:pt x="16774" y="126042"/>
                  <a:pt x="71278" y="-4133"/>
                  <a:pt x="73395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: 図形 1117">
            <a:extLst>
              <a:ext uri="{FF2B5EF4-FFF2-40B4-BE49-F238E27FC236}">
                <a16:creationId xmlns:a16="http://schemas.microsoft.com/office/drawing/2014/main" id="{2FC875C4-DFFC-4D80-9E32-64AAE7019F0C}"/>
              </a:ext>
            </a:extLst>
          </p:cNvPr>
          <p:cNvSpPr/>
          <p:nvPr/>
        </p:nvSpPr>
        <p:spPr>
          <a:xfrm>
            <a:off x="4835441" y="6921453"/>
            <a:ext cx="155624" cy="444578"/>
          </a:xfrm>
          <a:custGeom>
            <a:avLst/>
            <a:gdLst>
              <a:gd name="connsiteX0" fmla="*/ 149309 w 155624"/>
              <a:gd name="connsiteY0" fmla="*/ 47 h 444578"/>
              <a:gd name="connsiteX1" fmla="*/ 88984 w 155624"/>
              <a:gd name="connsiteY1" fmla="*/ 152447 h 444578"/>
              <a:gd name="connsiteX2" fmla="*/ 130259 w 155624"/>
              <a:gd name="connsiteY2" fmla="*/ 282622 h 444578"/>
              <a:gd name="connsiteX3" fmla="*/ 84 w 155624"/>
              <a:gd name="connsiteY3" fmla="*/ 444547 h 444578"/>
              <a:gd name="connsiteX4" fmla="*/ 152484 w 155624"/>
              <a:gd name="connsiteY4" fmla="*/ 295322 h 444578"/>
              <a:gd name="connsiteX5" fmla="*/ 104859 w 155624"/>
              <a:gd name="connsiteY5" fmla="*/ 168322 h 444578"/>
              <a:gd name="connsiteX6" fmla="*/ 149309 w 155624"/>
              <a:gd name="connsiteY6" fmla="*/ 47 h 444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624" h="444578">
                <a:moveTo>
                  <a:pt x="149309" y="47"/>
                </a:moveTo>
                <a:cubicBezTo>
                  <a:pt x="146663" y="-2599"/>
                  <a:pt x="92159" y="105351"/>
                  <a:pt x="88984" y="152447"/>
                </a:cubicBezTo>
                <a:cubicBezTo>
                  <a:pt x="85809" y="199543"/>
                  <a:pt x="145076" y="233939"/>
                  <a:pt x="130259" y="282622"/>
                </a:cubicBezTo>
                <a:cubicBezTo>
                  <a:pt x="115442" y="331305"/>
                  <a:pt x="-3620" y="442430"/>
                  <a:pt x="84" y="444547"/>
                </a:cubicBezTo>
                <a:cubicBezTo>
                  <a:pt x="3788" y="446664"/>
                  <a:pt x="135022" y="341359"/>
                  <a:pt x="152484" y="295322"/>
                </a:cubicBezTo>
                <a:cubicBezTo>
                  <a:pt x="169946" y="249285"/>
                  <a:pt x="109092" y="210655"/>
                  <a:pt x="104859" y="168322"/>
                </a:cubicBezTo>
                <a:cubicBezTo>
                  <a:pt x="100626" y="125989"/>
                  <a:pt x="151955" y="2693"/>
                  <a:pt x="149309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: 図形 1118">
            <a:extLst>
              <a:ext uri="{FF2B5EF4-FFF2-40B4-BE49-F238E27FC236}">
                <a16:creationId xmlns:a16="http://schemas.microsoft.com/office/drawing/2014/main" id="{37952ED3-00AE-4E98-A42B-C7FDBD4E44DA}"/>
              </a:ext>
            </a:extLst>
          </p:cNvPr>
          <p:cNvSpPr/>
          <p:nvPr/>
        </p:nvSpPr>
        <p:spPr>
          <a:xfrm>
            <a:off x="4152585" y="7289532"/>
            <a:ext cx="142304" cy="556017"/>
          </a:xfrm>
          <a:custGeom>
            <a:avLst/>
            <a:gdLst>
              <a:gd name="connsiteX0" fmla="*/ 315 w 142304"/>
              <a:gd name="connsiteY0" fmla="*/ 268 h 556017"/>
              <a:gd name="connsiteX1" fmla="*/ 101915 w 142304"/>
              <a:gd name="connsiteY1" fmla="*/ 193943 h 556017"/>
              <a:gd name="connsiteX2" fmla="*/ 98740 w 142304"/>
              <a:gd name="connsiteY2" fmla="*/ 555893 h 556017"/>
              <a:gd name="connsiteX3" fmla="*/ 140015 w 142304"/>
              <a:gd name="connsiteY3" fmla="*/ 232043 h 556017"/>
              <a:gd name="connsiteX4" fmla="*/ 315 w 142304"/>
              <a:gd name="connsiteY4" fmla="*/ 268 h 556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304" h="556017">
                <a:moveTo>
                  <a:pt x="315" y="268"/>
                </a:moveTo>
                <a:cubicBezTo>
                  <a:pt x="-6035" y="-6082"/>
                  <a:pt x="85511" y="101339"/>
                  <a:pt x="101915" y="193943"/>
                </a:cubicBezTo>
                <a:cubicBezTo>
                  <a:pt x="118319" y="286547"/>
                  <a:pt x="92390" y="549543"/>
                  <a:pt x="98740" y="555893"/>
                </a:cubicBezTo>
                <a:cubicBezTo>
                  <a:pt x="105090" y="562243"/>
                  <a:pt x="153244" y="323589"/>
                  <a:pt x="140015" y="232043"/>
                </a:cubicBezTo>
                <a:cubicBezTo>
                  <a:pt x="126786" y="140497"/>
                  <a:pt x="6665" y="6618"/>
                  <a:pt x="315" y="2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: 図形 1119">
            <a:extLst>
              <a:ext uri="{FF2B5EF4-FFF2-40B4-BE49-F238E27FC236}">
                <a16:creationId xmlns:a16="http://schemas.microsoft.com/office/drawing/2014/main" id="{66C206B1-8E3B-47CF-B892-1055EA823AA1}"/>
              </a:ext>
            </a:extLst>
          </p:cNvPr>
          <p:cNvSpPr/>
          <p:nvPr/>
        </p:nvSpPr>
        <p:spPr>
          <a:xfrm>
            <a:off x="3682328" y="6964263"/>
            <a:ext cx="248609" cy="551264"/>
          </a:xfrm>
          <a:custGeom>
            <a:avLst/>
            <a:gdLst>
              <a:gd name="connsiteX0" fmla="*/ 248322 w 248609"/>
              <a:gd name="connsiteY0" fmla="*/ 1687 h 551264"/>
              <a:gd name="connsiteX1" fmla="*/ 83222 w 248609"/>
              <a:gd name="connsiteY1" fmla="*/ 325537 h 551264"/>
              <a:gd name="connsiteX2" fmla="*/ 672 w 248609"/>
              <a:gd name="connsiteY2" fmla="*/ 550962 h 551264"/>
              <a:gd name="connsiteX3" fmla="*/ 48297 w 248609"/>
              <a:gd name="connsiteY3" fmla="*/ 369987 h 551264"/>
              <a:gd name="connsiteX4" fmla="*/ 121322 w 248609"/>
              <a:gd name="connsiteY4" fmla="*/ 204887 h 551264"/>
              <a:gd name="connsiteX5" fmla="*/ 248322 w 248609"/>
              <a:gd name="connsiteY5" fmla="*/ 1687 h 551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609" h="551264">
                <a:moveTo>
                  <a:pt x="248322" y="1687"/>
                </a:moveTo>
                <a:cubicBezTo>
                  <a:pt x="241972" y="21795"/>
                  <a:pt x="124497" y="233991"/>
                  <a:pt x="83222" y="325537"/>
                </a:cubicBezTo>
                <a:cubicBezTo>
                  <a:pt x="41947" y="417083"/>
                  <a:pt x="6493" y="543554"/>
                  <a:pt x="672" y="550962"/>
                </a:cubicBezTo>
                <a:cubicBezTo>
                  <a:pt x="-5149" y="558370"/>
                  <a:pt x="28189" y="427666"/>
                  <a:pt x="48297" y="369987"/>
                </a:cubicBezTo>
                <a:cubicBezTo>
                  <a:pt x="68405" y="312308"/>
                  <a:pt x="88514" y="263095"/>
                  <a:pt x="121322" y="204887"/>
                </a:cubicBezTo>
                <a:cubicBezTo>
                  <a:pt x="154130" y="146679"/>
                  <a:pt x="254672" y="-18421"/>
                  <a:pt x="248322" y="16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: 図形 1120">
            <a:extLst>
              <a:ext uri="{FF2B5EF4-FFF2-40B4-BE49-F238E27FC236}">
                <a16:creationId xmlns:a16="http://schemas.microsoft.com/office/drawing/2014/main" id="{20598B2C-F03E-43AD-9343-2E0AF81435C1}"/>
              </a:ext>
            </a:extLst>
          </p:cNvPr>
          <p:cNvSpPr/>
          <p:nvPr/>
        </p:nvSpPr>
        <p:spPr>
          <a:xfrm>
            <a:off x="3839319" y="6956365"/>
            <a:ext cx="139155" cy="558891"/>
          </a:xfrm>
          <a:custGeom>
            <a:avLst/>
            <a:gdLst>
              <a:gd name="connsiteX0" fmla="*/ 138956 w 139155"/>
              <a:gd name="connsiteY0" fmla="*/ 60 h 558891"/>
              <a:gd name="connsiteX1" fmla="*/ 40531 w 139155"/>
              <a:gd name="connsiteY1" fmla="*/ 212785 h 558891"/>
              <a:gd name="connsiteX2" fmla="*/ 11956 w 139155"/>
              <a:gd name="connsiteY2" fmla="*/ 558860 h 558891"/>
              <a:gd name="connsiteX3" fmla="*/ 11956 w 139155"/>
              <a:gd name="connsiteY3" fmla="*/ 231835 h 558891"/>
              <a:gd name="connsiteX4" fmla="*/ 138956 w 139155"/>
              <a:gd name="connsiteY4" fmla="*/ 60 h 558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155" h="558891">
                <a:moveTo>
                  <a:pt x="138956" y="60"/>
                </a:moveTo>
                <a:cubicBezTo>
                  <a:pt x="143718" y="-3115"/>
                  <a:pt x="61698" y="119652"/>
                  <a:pt x="40531" y="212785"/>
                </a:cubicBezTo>
                <a:cubicBezTo>
                  <a:pt x="19364" y="305918"/>
                  <a:pt x="16718" y="555685"/>
                  <a:pt x="11956" y="558860"/>
                </a:cubicBezTo>
                <a:cubicBezTo>
                  <a:pt x="7194" y="562035"/>
                  <a:pt x="-12386" y="322852"/>
                  <a:pt x="11956" y="231835"/>
                </a:cubicBezTo>
                <a:cubicBezTo>
                  <a:pt x="36298" y="140818"/>
                  <a:pt x="134194" y="3235"/>
                  <a:pt x="138956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: 図形 1121">
            <a:extLst>
              <a:ext uri="{FF2B5EF4-FFF2-40B4-BE49-F238E27FC236}">
                <a16:creationId xmlns:a16="http://schemas.microsoft.com/office/drawing/2014/main" id="{E9209C3B-D199-45B3-98C8-D9B30722106D}"/>
              </a:ext>
            </a:extLst>
          </p:cNvPr>
          <p:cNvSpPr/>
          <p:nvPr/>
        </p:nvSpPr>
        <p:spPr>
          <a:xfrm>
            <a:off x="3849543" y="7546915"/>
            <a:ext cx="147888" cy="541973"/>
          </a:xfrm>
          <a:custGeom>
            <a:avLst/>
            <a:gdLst>
              <a:gd name="connsiteX0" fmla="*/ 8082 w 147888"/>
              <a:gd name="connsiteY0" fmla="*/ 60 h 541973"/>
              <a:gd name="connsiteX1" fmla="*/ 11257 w 147888"/>
              <a:gd name="connsiteY1" fmla="*/ 171510 h 541973"/>
              <a:gd name="connsiteX2" fmla="*/ 147782 w 147888"/>
              <a:gd name="connsiteY2" fmla="*/ 539810 h 541973"/>
              <a:gd name="connsiteX3" fmla="*/ 33482 w 147888"/>
              <a:gd name="connsiteY3" fmla="*/ 317560 h 541973"/>
              <a:gd name="connsiteX4" fmla="*/ 1732 w 147888"/>
              <a:gd name="connsiteY4" fmla="*/ 187385 h 541973"/>
              <a:gd name="connsiteX5" fmla="*/ 8082 w 147888"/>
              <a:gd name="connsiteY5" fmla="*/ 60 h 541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888" h="541973">
                <a:moveTo>
                  <a:pt x="8082" y="60"/>
                </a:moveTo>
                <a:cubicBezTo>
                  <a:pt x="9670" y="-2586"/>
                  <a:pt x="-12026" y="81552"/>
                  <a:pt x="11257" y="171510"/>
                </a:cubicBezTo>
                <a:cubicBezTo>
                  <a:pt x="34540" y="261468"/>
                  <a:pt x="144078" y="515468"/>
                  <a:pt x="147782" y="539810"/>
                </a:cubicBezTo>
                <a:cubicBezTo>
                  <a:pt x="151486" y="564152"/>
                  <a:pt x="57824" y="376297"/>
                  <a:pt x="33482" y="317560"/>
                </a:cubicBezTo>
                <a:cubicBezTo>
                  <a:pt x="9140" y="258823"/>
                  <a:pt x="7553" y="233952"/>
                  <a:pt x="1732" y="187385"/>
                </a:cubicBezTo>
                <a:cubicBezTo>
                  <a:pt x="-4089" y="140818"/>
                  <a:pt x="6494" y="2706"/>
                  <a:pt x="8082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: 図形 1122">
            <a:extLst>
              <a:ext uri="{FF2B5EF4-FFF2-40B4-BE49-F238E27FC236}">
                <a16:creationId xmlns:a16="http://schemas.microsoft.com/office/drawing/2014/main" id="{E02C3219-2A8D-425F-B018-059514C9F480}"/>
              </a:ext>
            </a:extLst>
          </p:cNvPr>
          <p:cNvSpPr/>
          <p:nvPr/>
        </p:nvSpPr>
        <p:spPr>
          <a:xfrm>
            <a:off x="3699148" y="7594006"/>
            <a:ext cx="51617" cy="669724"/>
          </a:xfrm>
          <a:custGeom>
            <a:avLst/>
            <a:gdLst>
              <a:gd name="connsiteX0" fmla="*/ 13485 w 51617"/>
              <a:gd name="connsiteY0" fmla="*/ 4827 h 669724"/>
              <a:gd name="connsiteX1" fmla="*/ 785 w 51617"/>
              <a:gd name="connsiteY1" fmla="*/ 174161 h 669724"/>
              <a:gd name="connsiteX2" fmla="*/ 38885 w 51617"/>
              <a:gd name="connsiteY2" fmla="*/ 506477 h 669724"/>
              <a:gd name="connsiteX3" fmla="*/ 15602 w 51617"/>
              <a:gd name="connsiteY3" fmla="*/ 669461 h 669724"/>
              <a:gd name="connsiteX4" fmla="*/ 51585 w 51617"/>
              <a:gd name="connsiteY4" fmla="*/ 472611 h 669724"/>
              <a:gd name="connsiteX5" fmla="*/ 21952 w 51617"/>
              <a:gd name="connsiteY5" fmla="*/ 286344 h 669724"/>
              <a:gd name="connsiteX6" fmla="*/ 17719 w 51617"/>
              <a:gd name="connsiteY6" fmla="*/ 66211 h 669724"/>
              <a:gd name="connsiteX7" fmla="*/ 13485 w 51617"/>
              <a:gd name="connsiteY7" fmla="*/ 4827 h 669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617" h="669724">
                <a:moveTo>
                  <a:pt x="13485" y="4827"/>
                </a:moveTo>
                <a:cubicBezTo>
                  <a:pt x="10663" y="22819"/>
                  <a:pt x="-3448" y="90553"/>
                  <a:pt x="785" y="174161"/>
                </a:cubicBezTo>
                <a:cubicBezTo>
                  <a:pt x="5018" y="257769"/>
                  <a:pt x="36416" y="423927"/>
                  <a:pt x="38885" y="506477"/>
                </a:cubicBezTo>
                <a:cubicBezTo>
                  <a:pt x="41354" y="589027"/>
                  <a:pt x="13485" y="675105"/>
                  <a:pt x="15602" y="669461"/>
                </a:cubicBezTo>
                <a:cubicBezTo>
                  <a:pt x="17719" y="663817"/>
                  <a:pt x="50527" y="536464"/>
                  <a:pt x="51585" y="472611"/>
                </a:cubicBezTo>
                <a:cubicBezTo>
                  <a:pt x="52643" y="408758"/>
                  <a:pt x="27596" y="354077"/>
                  <a:pt x="21952" y="286344"/>
                </a:cubicBezTo>
                <a:cubicBezTo>
                  <a:pt x="16308" y="218611"/>
                  <a:pt x="17014" y="110661"/>
                  <a:pt x="17719" y="66211"/>
                </a:cubicBezTo>
                <a:cubicBezTo>
                  <a:pt x="18424" y="21761"/>
                  <a:pt x="16307" y="-13165"/>
                  <a:pt x="13485" y="48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: 図形 1123">
            <a:extLst>
              <a:ext uri="{FF2B5EF4-FFF2-40B4-BE49-F238E27FC236}">
                <a16:creationId xmlns:a16="http://schemas.microsoft.com/office/drawing/2014/main" id="{66BA701C-8641-4319-85E0-8C04B59CDEBF}"/>
              </a:ext>
            </a:extLst>
          </p:cNvPr>
          <p:cNvSpPr/>
          <p:nvPr/>
        </p:nvSpPr>
        <p:spPr>
          <a:xfrm>
            <a:off x="3785890" y="7457656"/>
            <a:ext cx="117928" cy="640544"/>
          </a:xfrm>
          <a:custGeom>
            <a:avLst/>
            <a:gdLst>
              <a:gd name="connsiteX0" fmla="*/ 11410 w 117928"/>
              <a:gd name="connsiteY0" fmla="*/ 1477 h 640544"/>
              <a:gd name="connsiteX1" fmla="*/ 28343 w 117928"/>
              <a:gd name="connsiteY1" fmla="*/ 348611 h 640544"/>
              <a:gd name="connsiteX2" fmla="*/ 60093 w 117928"/>
              <a:gd name="connsiteY2" fmla="*/ 488311 h 640544"/>
              <a:gd name="connsiteX3" fmla="*/ 117243 w 117928"/>
              <a:gd name="connsiteY3" fmla="*/ 638594 h 640544"/>
              <a:gd name="connsiteX4" fmla="*/ 17760 w 117928"/>
              <a:gd name="connsiteY4" fmla="*/ 376127 h 640544"/>
              <a:gd name="connsiteX5" fmla="*/ 827 w 117928"/>
              <a:gd name="connsiteY5" fmla="*/ 227961 h 640544"/>
              <a:gd name="connsiteX6" fmla="*/ 11410 w 117928"/>
              <a:gd name="connsiteY6" fmla="*/ 1477 h 64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928" h="640544">
                <a:moveTo>
                  <a:pt x="11410" y="1477"/>
                </a:moveTo>
                <a:cubicBezTo>
                  <a:pt x="15996" y="21585"/>
                  <a:pt x="20229" y="267472"/>
                  <a:pt x="28343" y="348611"/>
                </a:cubicBezTo>
                <a:cubicBezTo>
                  <a:pt x="36457" y="429750"/>
                  <a:pt x="45276" y="439981"/>
                  <a:pt x="60093" y="488311"/>
                </a:cubicBezTo>
                <a:cubicBezTo>
                  <a:pt x="74910" y="536641"/>
                  <a:pt x="124298" y="657291"/>
                  <a:pt x="117243" y="638594"/>
                </a:cubicBezTo>
                <a:cubicBezTo>
                  <a:pt x="110188" y="619897"/>
                  <a:pt x="37163" y="444566"/>
                  <a:pt x="17760" y="376127"/>
                </a:cubicBezTo>
                <a:cubicBezTo>
                  <a:pt x="-1643" y="307688"/>
                  <a:pt x="-937" y="283700"/>
                  <a:pt x="827" y="227961"/>
                </a:cubicBezTo>
                <a:cubicBezTo>
                  <a:pt x="2591" y="172222"/>
                  <a:pt x="6824" y="-18631"/>
                  <a:pt x="11410" y="14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: 図形 1124">
            <a:extLst>
              <a:ext uri="{FF2B5EF4-FFF2-40B4-BE49-F238E27FC236}">
                <a16:creationId xmlns:a16="http://schemas.microsoft.com/office/drawing/2014/main" id="{AB40D39C-5BE0-423B-BDBD-E3837C9B7646}"/>
              </a:ext>
            </a:extLst>
          </p:cNvPr>
          <p:cNvSpPr/>
          <p:nvPr/>
        </p:nvSpPr>
        <p:spPr>
          <a:xfrm>
            <a:off x="3975099" y="8070834"/>
            <a:ext cx="69028" cy="319350"/>
          </a:xfrm>
          <a:custGeom>
            <a:avLst/>
            <a:gdLst>
              <a:gd name="connsiteX0" fmla="*/ 1 w 69028"/>
              <a:gd name="connsiteY0" fmla="*/ 16 h 319350"/>
              <a:gd name="connsiteX1" fmla="*/ 57151 w 69028"/>
              <a:gd name="connsiteY1" fmla="*/ 154004 h 319350"/>
              <a:gd name="connsiteX2" fmla="*/ 68264 w 69028"/>
              <a:gd name="connsiteY2" fmla="*/ 260366 h 319350"/>
              <a:gd name="connsiteX3" fmla="*/ 66676 w 69028"/>
              <a:gd name="connsiteY3" fmla="*/ 315929 h 319350"/>
              <a:gd name="connsiteX4" fmla="*/ 55564 w 69028"/>
              <a:gd name="connsiteY4" fmla="*/ 163529 h 319350"/>
              <a:gd name="connsiteX5" fmla="*/ 1 w 69028"/>
              <a:gd name="connsiteY5" fmla="*/ 16 h 3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028" h="319350">
                <a:moveTo>
                  <a:pt x="1" y="16"/>
                </a:moveTo>
                <a:cubicBezTo>
                  <a:pt x="265" y="-1571"/>
                  <a:pt x="45774" y="110612"/>
                  <a:pt x="57151" y="154004"/>
                </a:cubicBezTo>
                <a:cubicBezTo>
                  <a:pt x="68528" y="197396"/>
                  <a:pt x="66677" y="233379"/>
                  <a:pt x="68264" y="260366"/>
                </a:cubicBezTo>
                <a:cubicBezTo>
                  <a:pt x="69851" y="287353"/>
                  <a:pt x="68793" y="332068"/>
                  <a:pt x="66676" y="315929"/>
                </a:cubicBezTo>
                <a:cubicBezTo>
                  <a:pt x="64559" y="299790"/>
                  <a:pt x="65353" y="212212"/>
                  <a:pt x="55564" y="163529"/>
                </a:cubicBezTo>
                <a:cubicBezTo>
                  <a:pt x="45775" y="114846"/>
                  <a:pt x="-263" y="1603"/>
                  <a:pt x="1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: 図形 1125">
            <a:extLst>
              <a:ext uri="{FF2B5EF4-FFF2-40B4-BE49-F238E27FC236}">
                <a16:creationId xmlns:a16="http://schemas.microsoft.com/office/drawing/2014/main" id="{B65527BC-860E-41D8-8E01-C7284D78B355}"/>
              </a:ext>
            </a:extLst>
          </p:cNvPr>
          <p:cNvSpPr/>
          <p:nvPr/>
        </p:nvSpPr>
        <p:spPr>
          <a:xfrm>
            <a:off x="3989301" y="8040687"/>
            <a:ext cx="92273" cy="364985"/>
          </a:xfrm>
          <a:custGeom>
            <a:avLst/>
            <a:gdLst>
              <a:gd name="connsiteX0" fmla="*/ 87 w 92273"/>
              <a:gd name="connsiteY0" fmla="*/ 1 h 364985"/>
              <a:gd name="connsiteX1" fmla="*/ 68349 w 92273"/>
              <a:gd name="connsiteY1" fmla="*/ 187326 h 364985"/>
              <a:gd name="connsiteX2" fmla="*/ 77874 w 92273"/>
              <a:gd name="connsiteY2" fmla="*/ 269876 h 364985"/>
              <a:gd name="connsiteX3" fmla="*/ 71524 w 92273"/>
              <a:gd name="connsiteY3" fmla="*/ 357188 h 364985"/>
              <a:gd name="connsiteX4" fmla="*/ 79462 w 92273"/>
              <a:gd name="connsiteY4" fmla="*/ 349251 h 364985"/>
              <a:gd name="connsiteX5" fmla="*/ 90574 w 92273"/>
              <a:gd name="connsiteY5" fmla="*/ 255588 h 364985"/>
              <a:gd name="connsiteX6" fmla="*/ 84224 w 92273"/>
              <a:gd name="connsiteY6" fmla="*/ 190501 h 364985"/>
              <a:gd name="connsiteX7" fmla="*/ 87 w 92273"/>
              <a:gd name="connsiteY7" fmla="*/ 1 h 364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273" h="364985">
                <a:moveTo>
                  <a:pt x="87" y="1"/>
                </a:moveTo>
                <a:cubicBezTo>
                  <a:pt x="-2559" y="-528"/>
                  <a:pt x="55385" y="142347"/>
                  <a:pt x="68349" y="187326"/>
                </a:cubicBezTo>
                <a:cubicBezTo>
                  <a:pt x="81314" y="232305"/>
                  <a:pt x="77345" y="241566"/>
                  <a:pt x="77874" y="269876"/>
                </a:cubicBezTo>
                <a:cubicBezTo>
                  <a:pt x="78403" y="298186"/>
                  <a:pt x="71259" y="343959"/>
                  <a:pt x="71524" y="357188"/>
                </a:cubicBezTo>
                <a:cubicBezTo>
                  <a:pt x="71789" y="370417"/>
                  <a:pt x="76287" y="366184"/>
                  <a:pt x="79462" y="349251"/>
                </a:cubicBezTo>
                <a:cubicBezTo>
                  <a:pt x="82637" y="332318"/>
                  <a:pt x="89780" y="282046"/>
                  <a:pt x="90574" y="255588"/>
                </a:cubicBezTo>
                <a:cubicBezTo>
                  <a:pt x="91368" y="229130"/>
                  <a:pt x="96395" y="228072"/>
                  <a:pt x="84224" y="190501"/>
                </a:cubicBezTo>
                <a:cubicBezTo>
                  <a:pt x="72053" y="152930"/>
                  <a:pt x="2733" y="530"/>
                  <a:pt x="87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: 図形 1126">
            <a:extLst>
              <a:ext uri="{FF2B5EF4-FFF2-40B4-BE49-F238E27FC236}">
                <a16:creationId xmlns:a16="http://schemas.microsoft.com/office/drawing/2014/main" id="{C51C79CE-8692-4C3D-8378-A064C3CBD7C4}"/>
              </a:ext>
            </a:extLst>
          </p:cNvPr>
          <p:cNvSpPr/>
          <p:nvPr/>
        </p:nvSpPr>
        <p:spPr>
          <a:xfrm>
            <a:off x="3559324" y="7533625"/>
            <a:ext cx="121657" cy="475670"/>
          </a:xfrm>
          <a:custGeom>
            <a:avLst/>
            <a:gdLst>
              <a:gd name="connsiteX0" fmla="*/ 120501 w 121657"/>
              <a:gd name="connsiteY0" fmla="*/ 2238 h 475670"/>
              <a:gd name="connsiteX1" fmla="*/ 1439 w 121657"/>
              <a:gd name="connsiteY1" fmla="*/ 465788 h 475670"/>
              <a:gd name="connsiteX2" fmla="*/ 58589 w 121657"/>
              <a:gd name="connsiteY2" fmla="*/ 295925 h 475670"/>
              <a:gd name="connsiteX3" fmla="*/ 120501 w 121657"/>
              <a:gd name="connsiteY3" fmla="*/ 2238 h 475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657" h="475670">
                <a:moveTo>
                  <a:pt x="120501" y="2238"/>
                </a:moveTo>
                <a:cubicBezTo>
                  <a:pt x="110976" y="30548"/>
                  <a:pt x="11758" y="416840"/>
                  <a:pt x="1439" y="465788"/>
                </a:cubicBezTo>
                <a:cubicBezTo>
                  <a:pt x="-8880" y="514736"/>
                  <a:pt x="39010" y="369744"/>
                  <a:pt x="58589" y="295925"/>
                </a:cubicBezTo>
                <a:cubicBezTo>
                  <a:pt x="78168" y="222106"/>
                  <a:pt x="130026" y="-26072"/>
                  <a:pt x="120501" y="22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: 図形 1127">
            <a:extLst>
              <a:ext uri="{FF2B5EF4-FFF2-40B4-BE49-F238E27FC236}">
                <a16:creationId xmlns:a16="http://schemas.microsoft.com/office/drawing/2014/main" id="{07410612-A963-4C4D-8F3B-AF749AC29948}"/>
              </a:ext>
            </a:extLst>
          </p:cNvPr>
          <p:cNvSpPr/>
          <p:nvPr/>
        </p:nvSpPr>
        <p:spPr>
          <a:xfrm>
            <a:off x="3367789" y="8065794"/>
            <a:ext cx="189741" cy="541087"/>
          </a:xfrm>
          <a:custGeom>
            <a:avLst/>
            <a:gdLst>
              <a:gd name="connsiteX0" fmla="*/ 188211 w 189741"/>
              <a:gd name="connsiteY0" fmla="*/ 294 h 541087"/>
              <a:gd name="connsiteX1" fmla="*/ 108836 w 189741"/>
              <a:gd name="connsiteY1" fmla="*/ 247944 h 541087"/>
              <a:gd name="connsiteX2" fmla="*/ 886 w 189741"/>
              <a:gd name="connsiteY2" fmla="*/ 536869 h 541087"/>
              <a:gd name="connsiteX3" fmla="*/ 62799 w 189741"/>
              <a:gd name="connsiteY3" fmla="*/ 405106 h 541087"/>
              <a:gd name="connsiteX4" fmla="*/ 154874 w 189741"/>
              <a:gd name="connsiteY4" fmla="*/ 201906 h 541087"/>
              <a:gd name="connsiteX5" fmla="*/ 188211 w 189741"/>
              <a:gd name="connsiteY5" fmla="*/ 294 h 541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741" h="541087">
                <a:moveTo>
                  <a:pt x="188211" y="294"/>
                </a:moveTo>
                <a:cubicBezTo>
                  <a:pt x="180538" y="7967"/>
                  <a:pt x="140057" y="158515"/>
                  <a:pt x="108836" y="247944"/>
                </a:cubicBezTo>
                <a:cubicBezTo>
                  <a:pt x="77615" y="337373"/>
                  <a:pt x="8559" y="510675"/>
                  <a:pt x="886" y="536869"/>
                </a:cubicBezTo>
                <a:cubicBezTo>
                  <a:pt x="-6787" y="563063"/>
                  <a:pt x="37134" y="460933"/>
                  <a:pt x="62799" y="405106"/>
                </a:cubicBezTo>
                <a:cubicBezTo>
                  <a:pt x="88464" y="349279"/>
                  <a:pt x="136618" y="266729"/>
                  <a:pt x="154874" y="201906"/>
                </a:cubicBezTo>
                <a:cubicBezTo>
                  <a:pt x="173130" y="137083"/>
                  <a:pt x="195884" y="-7379"/>
                  <a:pt x="188211" y="2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: 図形 1128">
            <a:extLst>
              <a:ext uri="{FF2B5EF4-FFF2-40B4-BE49-F238E27FC236}">
                <a16:creationId xmlns:a16="http://schemas.microsoft.com/office/drawing/2014/main" id="{65FE51BF-0D9D-4F8D-AC90-7419EEA1C2C1}"/>
              </a:ext>
            </a:extLst>
          </p:cNvPr>
          <p:cNvSpPr/>
          <p:nvPr/>
        </p:nvSpPr>
        <p:spPr>
          <a:xfrm>
            <a:off x="3451154" y="8293090"/>
            <a:ext cx="243076" cy="430568"/>
          </a:xfrm>
          <a:custGeom>
            <a:avLst/>
            <a:gdLst>
              <a:gd name="connsiteX0" fmla="*/ 242959 w 243076"/>
              <a:gd name="connsiteY0" fmla="*/ 10 h 430568"/>
              <a:gd name="connsiteX1" fmla="*/ 136596 w 243076"/>
              <a:gd name="connsiteY1" fmla="*/ 173048 h 430568"/>
              <a:gd name="connsiteX2" fmla="*/ 92146 w 243076"/>
              <a:gd name="connsiteY2" fmla="*/ 288935 h 430568"/>
              <a:gd name="connsiteX3" fmla="*/ 71 w 243076"/>
              <a:gd name="connsiteY3" fmla="*/ 430223 h 430568"/>
              <a:gd name="connsiteX4" fmla="*/ 108021 w 243076"/>
              <a:gd name="connsiteY4" fmla="*/ 246073 h 430568"/>
              <a:gd name="connsiteX5" fmla="*/ 114371 w 243076"/>
              <a:gd name="connsiteY5" fmla="*/ 165110 h 430568"/>
              <a:gd name="connsiteX6" fmla="*/ 242959 w 243076"/>
              <a:gd name="connsiteY6" fmla="*/ 10 h 430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076" h="430568">
                <a:moveTo>
                  <a:pt x="242959" y="10"/>
                </a:moveTo>
                <a:cubicBezTo>
                  <a:pt x="246663" y="1333"/>
                  <a:pt x="161731" y="124894"/>
                  <a:pt x="136596" y="173048"/>
                </a:cubicBezTo>
                <a:cubicBezTo>
                  <a:pt x="111461" y="221202"/>
                  <a:pt x="114900" y="246073"/>
                  <a:pt x="92146" y="288935"/>
                </a:cubicBezTo>
                <a:cubicBezTo>
                  <a:pt x="69392" y="331797"/>
                  <a:pt x="-2575" y="437367"/>
                  <a:pt x="71" y="430223"/>
                </a:cubicBezTo>
                <a:cubicBezTo>
                  <a:pt x="2717" y="423079"/>
                  <a:pt x="88971" y="290258"/>
                  <a:pt x="108021" y="246073"/>
                </a:cubicBezTo>
                <a:cubicBezTo>
                  <a:pt x="127071" y="201888"/>
                  <a:pt x="93998" y="206385"/>
                  <a:pt x="114371" y="165110"/>
                </a:cubicBezTo>
                <a:cubicBezTo>
                  <a:pt x="134744" y="123835"/>
                  <a:pt x="239255" y="-1313"/>
                  <a:pt x="242959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: 図形 1129">
            <a:extLst>
              <a:ext uri="{FF2B5EF4-FFF2-40B4-BE49-F238E27FC236}">
                <a16:creationId xmlns:a16="http://schemas.microsoft.com/office/drawing/2014/main" id="{C1B9CBC3-343D-4993-8393-547175CD87D7}"/>
              </a:ext>
            </a:extLst>
          </p:cNvPr>
          <p:cNvSpPr/>
          <p:nvPr/>
        </p:nvSpPr>
        <p:spPr>
          <a:xfrm>
            <a:off x="3157527" y="8319926"/>
            <a:ext cx="554050" cy="676628"/>
          </a:xfrm>
          <a:custGeom>
            <a:avLst/>
            <a:gdLst>
              <a:gd name="connsiteX0" fmla="*/ 554048 w 554050"/>
              <a:gd name="connsiteY0" fmla="*/ 162 h 676628"/>
              <a:gd name="connsiteX1" fmla="*/ 436573 w 554050"/>
              <a:gd name="connsiteY1" fmla="*/ 204949 h 676628"/>
              <a:gd name="connsiteX2" fmla="*/ 277823 w 554050"/>
              <a:gd name="connsiteY2" fmla="*/ 411324 h 676628"/>
              <a:gd name="connsiteX3" fmla="*/ 155586 w 554050"/>
              <a:gd name="connsiteY3" fmla="*/ 531974 h 676628"/>
              <a:gd name="connsiteX4" fmla="*/ 11 w 554050"/>
              <a:gd name="connsiteY4" fmla="*/ 676437 h 676628"/>
              <a:gd name="connsiteX5" fmla="*/ 163523 w 554050"/>
              <a:gd name="connsiteY5" fmla="*/ 500224 h 676628"/>
              <a:gd name="connsiteX6" fmla="*/ 347673 w 554050"/>
              <a:gd name="connsiteY6" fmla="*/ 341474 h 676628"/>
              <a:gd name="connsiteX7" fmla="*/ 439748 w 554050"/>
              <a:gd name="connsiteY7" fmla="*/ 173199 h 676628"/>
              <a:gd name="connsiteX8" fmla="*/ 554048 w 554050"/>
              <a:gd name="connsiteY8" fmla="*/ 162 h 676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4050" h="676628">
                <a:moveTo>
                  <a:pt x="554048" y="162"/>
                </a:moveTo>
                <a:cubicBezTo>
                  <a:pt x="553519" y="5454"/>
                  <a:pt x="482610" y="136422"/>
                  <a:pt x="436573" y="204949"/>
                </a:cubicBezTo>
                <a:cubicBezTo>
                  <a:pt x="390535" y="273476"/>
                  <a:pt x="324654" y="356820"/>
                  <a:pt x="277823" y="411324"/>
                </a:cubicBezTo>
                <a:cubicBezTo>
                  <a:pt x="230992" y="465828"/>
                  <a:pt x="201888" y="487789"/>
                  <a:pt x="155586" y="531974"/>
                </a:cubicBezTo>
                <a:cubicBezTo>
                  <a:pt x="109284" y="576160"/>
                  <a:pt x="-1312" y="681729"/>
                  <a:pt x="11" y="676437"/>
                </a:cubicBezTo>
                <a:cubicBezTo>
                  <a:pt x="1334" y="671145"/>
                  <a:pt x="105579" y="556051"/>
                  <a:pt x="163523" y="500224"/>
                </a:cubicBezTo>
                <a:cubicBezTo>
                  <a:pt x="221467" y="444397"/>
                  <a:pt x="301636" y="395978"/>
                  <a:pt x="347673" y="341474"/>
                </a:cubicBezTo>
                <a:cubicBezTo>
                  <a:pt x="393710" y="286970"/>
                  <a:pt x="406146" y="225851"/>
                  <a:pt x="439748" y="173199"/>
                </a:cubicBezTo>
                <a:cubicBezTo>
                  <a:pt x="473350" y="120547"/>
                  <a:pt x="554577" y="-5130"/>
                  <a:pt x="554048" y="1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: 図形 1130">
            <a:extLst>
              <a:ext uri="{FF2B5EF4-FFF2-40B4-BE49-F238E27FC236}">
                <a16:creationId xmlns:a16="http://schemas.microsoft.com/office/drawing/2014/main" id="{281E9B5D-2C39-4359-B979-2C05B7F99E23}"/>
              </a:ext>
            </a:extLst>
          </p:cNvPr>
          <p:cNvSpPr/>
          <p:nvPr/>
        </p:nvSpPr>
        <p:spPr>
          <a:xfrm>
            <a:off x="3105149" y="8426080"/>
            <a:ext cx="346247" cy="591049"/>
          </a:xfrm>
          <a:custGeom>
            <a:avLst/>
            <a:gdLst>
              <a:gd name="connsiteX0" fmla="*/ 346076 w 346247"/>
              <a:gd name="connsiteY0" fmla="*/ 370 h 591049"/>
              <a:gd name="connsiteX1" fmla="*/ 269876 w 346247"/>
              <a:gd name="connsiteY1" fmla="*/ 232145 h 591049"/>
              <a:gd name="connsiteX2" fmla="*/ 161926 w 346247"/>
              <a:gd name="connsiteY2" fmla="*/ 389308 h 591049"/>
              <a:gd name="connsiteX3" fmla="*/ 1 w 346247"/>
              <a:gd name="connsiteY3" fmla="*/ 590920 h 591049"/>
              <a:gd name="connsiteX4" fmla="*/ 165101 w 346247"/>
              <a:gd name="connsiteY4" fmla="*/ 417883 h 591049"/>
              <a:gd name="connsiteX5" fmla="*/ 249239 w 346247"/>
              <a:gd name="connsiteY5" fmla="*/ 289295 h 591049"/>
              <a:gd name="connsiteX6" fmla="*/ 346076 w 346247"/>
              <a:gd name="connsiteY6" fmla="*/ 370 h 591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6247" h="591049">
                <a:moveTo>
                  <a:pt x="346076" y="370"/>
                </a:moveTo>
                <a:cubicBezTo>
                  <a:pt x="349516" y="-9155"/>
                  <a:pt x="300568" y="167322"/>
                  <a:pt x="269876" y="232145"/>
                </a:cubicBezTo>
                <a:cubicBezTo>
                  <a:pt x="239184" y="296968"/>
                  <a:pt x="206905" y="329512"/>
                  <a:pt x="161926" y="389308"/>
                </a:cubicBezTo>
                <a:cubicBezTo>
                  <a:pt x="116947" y="449104"/>
                  <a:pt x="-528" y="586158"/>
                  <a:pt x="1" y="590920"/>
                </a:cubicBezTo>
                <a:cubicBezTo>
                  <a:pt x="530" y="595683"/>
                  <a:pt x="123561" y="468154"/>
                  <a:pt x="165101" y="417883"/>
                </a:cubicBezTo>
                <a:cubicBezTo>
                  <a:pt x="206641" y="367612"/>
                  <a:pt x="216695" y="354118"/>
                  <a:pt x="249239" y="289295"/>
                </a:cubicBezTo>
                <a:cubicBezTo>
                  <a:pt x="281783" y="224472"/>
                  <a:pt x="342636" y="9895"/>
                  <a:pt x="346076" y="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: 図形 1131">
            <a:extLst>
              <a:ext uri="{FF2B5EF4-FFF2-40B4-BE49-F238E27FC236}">
                <a16:creationId xmlns:a16="http://schemas.microsoft.com/office/drawing/2014/main" id="{C8F2562E-9C4D-4AAB-B625-D8F6EA8EAD35}"/>
              </a:ext>
            </a:extLst>
          </p:cNvPr>
          <p:cNvSpPr/>
          <p:nvPr/>
        </p:nvSpPr>
        <p:spPr>
          <a:xfrm>
            <a:off x="3362269" y="8358692"/>
            <a:ext cx="139789" cy="304258"/>
          </a:xfrm>
          <a:custGeom>
            <a:avLst/>
            <a:gdLst>
              <a:gd name="connsiteX0" fmla="*/ 139756 w 139789"/>
              <a:gd name="connsiteY0" fmla="*/ 1083 h 304258"/>
              <a:gd name="connsiteX1" fmla="*/ 54031 w 139789"/>
              <a:gd name="connsiteY1" fmla="*/ 202696 h 304258"/>
              <a:gd name="connsiteX2" fmla="*/ 56 w 139789"/>
              <a:gd name="connsiteY2" fmla="*/ 302708 h 304258"/>
              <a:gd name="connsiteX3" fmla="*/ 63556 w 139789"/>
              <a:gd name="connsiteY3" fmla="*/ 129671 h 304258"/>
              <a:gd name="connsiteX4" fmla="*/ 139756 w 139789"/>
              <a:gd name="connsiteY4" fmla="*/ 1083 h 30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789" h="304258">
                <a:moveTo>
                  <a:pt x="139756" y="1083"/>
                </a:moveTo>
                <a:cubicBezTo>
                  <a:pt x="138169" y="13254"/>
                  <a:pt x="77314" y="152425"/>
                  <a:pt x="54031" y="202696"/>
                </a:cubicBezTo>
                <a:cubicBezTo>
                  <a:pt x="30748" y="252967"/>
                  <a:pt x="-1531" y="314879"/>
                  <a:pt x="56" y="302708"/>
                </a:cubicBezTo>
                <a:cubicBezTo>
                  <a:pt x="1643" y="290537"/>
                  <a:pt x="41596" y="177031"/>
                  <a:pt x="63556" y="129671"/>
                </a:cubicBezTo>
                <a:cubicBezTo>
                  <a:pt x="85516" y="82311"/>
                  <a:pt x="141343" y="-11088"/>
                  <a:pt x="139756" y="10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: 図形 1132">
            <a:extLst>
              <a:ext uri="{FF2B5EF4-FFF2-40B4-BE49-F238E27FC236}">
                <a16:creationId xmlns:a16="http://schemas.microsoft.com/office/drawing/2014/main" id="{FCFEA39D-5959-49EB-BB5F-CF02169654FC}"/>
              </a:ext>
            </a:extLst>
          </p:cNvPr>
          <p:cNvSpPr/>
          <p:nvPr/>
        </p:nvSpPr>
        <p:spPr>
          <a:xfrm>
            <a:off x="3730408" y="8305796"/>
            <a:ext cx="725717" cy="362122"/>
          </a:xfrm>
          <a:custGeom>
            <a:avLst/>
            <a:gdLst>
              <a:gd name="connsiteX0" fmla="*/ 217 w 725717"/>
              <a:gd name="connsiteY0" fmla="*/ 4 h 362122"/>
              <a:gd name="connsiteX1" fmla="*/ 136742 w 725717"/>
              <a:gd name="connsiteY1" fmla="*/ 20642 h 362122"/>
              <a:gd name="connsiteX2" fmla="*/ 178017 w 725717"/>
              <a:gd name="connsiteY2" fmla="*/ 57154 h 362122"/>
              <a:gd name="connsiteX3" fmla="*/ 249455 w 725717"/>
              <a:gd name="connsiteY3" fmla="*/ 53979 h 362122"/>
              <a:gd name="connsiteX4" fmla="*/ 343117 w 725717"/>
              <a:gd name="connsiteY4" fmla="*/ 139704 h 362122"/>
              <a:gd name="connsiteX5" fmla="*/ 593942 w 725717"/>
              <a:gd name="connsiteY5" fmla="*/ 285754 h 362122"/>
              <a:gd name="connsiteX6" fmla="*/ 725705 w 725717"/>
              <a:gd name="connsiteY6" fmla="*/ 361954 h 362122"/>
              <a:gd name="connsiteX7" fmla="*/ 587592 w 725717"/>
              <a:gd name="connsiteY7" fmla="*/ 266704 h 362122"/>
              <a:gd name="connsiteX8" fmla="*/ 358992 w 725717"/>
              <a:gd name="connsiteY8" fmla="*/ 133354 h 362122"/>
              <a:gd name="connsiteX9" fmla="*/ 265330 w 725717"/>
              <a:gd name="connsiteY9" fmla="*/ 53979 h 362122"/>
              <a:gd name="connsiteX10" fmla="*/ 209767 w 725717"/>
              <a:gd name="connsiteY10" fmla="*/ 41279 h 362122"/>
              <a:gd name="connsiteX11" fmla="*/ 171667 w 725717"/>
              <a:gd name="connsiteY11" fmla="*/ 19054 h 362122"/>
              <a:gd name="connsiteX12" fmla="*/ 217 w 725717"/>
              <a:gd name="connsiteY12" fmla="*/ 4 h 362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5717" h="362122">
                <a:moveTo>
                  <a:pt x="217" y="4"/>
                </a:moveTo>
                <a:cubicBezTo>
                  <a:pt x="-5604" y="269"/>
                  <a:pt x="107109" y="11117"/>
                  <a:pt x="136742" y="20642"/>
                </a:cubicBezTo>
                <a:cubicBezTo>
                  <a:pt x="166375" y="30167"/>
                  <a:pt x="159232" y="51598"/>
                  <a:pt x="178017" y="57154"/>
                </a:cubicBezTo>
                <a:cubicBezTo>
                  <a:pt x="196802" y="62710"/>
                  <a:pt x="221938" y="40221"/>
                  <a:pt x="249455" y="53979"/>
                </a:cubicBezTo>
                <a:cubicBezTo>
                  <a:pt x="276972" y="67737"/>
                  <a:pt x="285703" y="101075"/>
                  <a:pt x="343117" y="139704"/>
                </a:cubicBezTo>
                <a:cubicBezTo>
                  <a:pt x="400532" y="178333"/>
                  <a:pt x="530177" y="248712"/>
                  <a:pt x="593942" y="285754"/>
                </a:cubicBezTo>
                <a:cubicBezTo>
                  <a:pt x="657707" y="322796"/>
                  <a:pt x="726763" y="365129"/>
                  <a:pt x="725705" y="361954"/>
                </a:cubicBezTo>
                <a:cubicBezTo>
                  <a:pt x="724647" y="358779"/>
                  <a:pt x="648711" y="304804"/>
                  <a:pt x="587592" y="266704"/>
                </a:cubicBezTo>
                <a:cubicBezTo>
                  <a:pt x="526473" y="228604"/>
                  <a:pt x="412702" y="168808"/>
                  <a:pt x="358992" y="133354"/>
                </a:cubicBezTo>
                <a:cubicBezTo>
                  <a:pt x="305282" y="97900"/>
                  <a:pt x="290201" y="69325"/>
                  <a:pt x="265330" y="53979"/>
                </a:cubicBezTo>
                <a:cubicBezTo>
                  <a:pt x="240459" y="38633"/>
                  <a:pt x="225377" y="47100"/>
                  <a:pt x="209767" y="41279"/>
                </a:cubicBezTo>
                <a:cubicBezTo>
                  <a:pt x="194157" y="35458"/>
                  <a:pt x="201565" y="25404"/>
                  <a:pt x="171667" y="19054"/>
                </a:cubicBezTo>
                <a:cubicBezTo>
                  <a:pt x="141769" y="12704"/>
                  <a:pt x="6038" y="-261"/>
                  <a:pt x="217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: 図形 1133">
            <a:extLst>
              <a:ext uri="{FF2B5EF4-FFF2-40B4-BE49-F238E27FC236}">
                <a16:creationId xmlns:a16="http://schemas.microsoft.com/office/drawing/2014/main" id="{688C7BE0-AEB5-4105-9D53-CC4012BB9004}"/>
              </a:ext>
            </a:extLst>
          </p:cNvPr>
          <p:cNvSpPr/>
          <p:nvPr/>
        </p:nvSpPr>
        <p:spPr>
          <a:xfrm>
            <a:off x="4059978" y="8375691"/>
            <a:ext cx="389450" cy="289780"/>
          </a:xfrm>
          <a:custGeom>
            <a:avLst/>
            <a:gdLst>
              <a:gd name="connsiteX0" fmla="*/ 847 w 389450"/>
              <a:gd name="connsiteY0" fmla="*/ 1547 h 289780"/>
              <a:gd name="connsiteX1" fmla="*/ 208810 w 389450"/>
              <a:gd name="connsiteY1" fmla="*/ 123784 h 289780"/>
              <a:gd name="connsiteX2" fmla="*/ 386610 w 389450"/>
              <a:gd name="connsiteY2" fmla="*/ 288884 h 289780"/>
              <a:gd name="connsiteX3" fmla="*/ 305647 w 389450"/>
              <a:gd name="connsiteY3" fmla="*/ 184109 h 289780"/>
              <a:gd name="connsiteX4" fmla="*/ 140547 w 389450"/>
              <a:gd name="connsiteY4" fmla="*/ 61872 h 289780"/>
              <a:gd name="connsiteX5" fmla="*/ 847 w 389450"/>
              <a:gd name="connsiteY5" fmla="*/ 1547 h 289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9450" h="289780">
                <a:moveTo>
                  <a:pt x="847" y="1547"/>
                </a:moveTo>
                <a:cubicBezTo>
                  <a:pt x="12224" y="11866"/>
                  <a:pt x="144516" y="75895"/>
                  <a:pt x="208810" y="123784"/>
                </a:cubicBezTo>
                <a:cubicBezTo>
                  <a:pt x="273104" y="171673"/>
                  <a:pt x="370471" y="278830"/>
                  <a:pt x="386610" y="288884"/>
                </a:cubicBezTo>
                <a:cubicBezTo>
                  <a:pt x="402749" y="298938"/>
                  <a:pt x="346658" y="221944"/>
                  <a:pt x="305647" y="184109"/>
                </a:cubicBezTo>
                <a:cubicBezTo>
                  <a:pt x="264637" y="146274"/>
                  <a:pt x="185526" y="88859"/>
                  <a:pt x="140547" y="61872"/>
                </a:cubicBezTo>
                <a:cubicBezTo>
                  <a:pt x="95568" y="34885"/>
                  <a:pt x="-10530" y="-8772"/>
                  <a:pt x="847" y="15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: 図形 1134">
            <a:extLst>
              <a:ext uri="{FF2B5EF4-FFF2-40B4-BE49-F238E27FC236}">
                <a16:creationId xmlns:a16="http://schemas.microsoft.com/office/drawing/2014/main" id="{AAE5818D-615A-4612-A30B-94284E721566}"/>
              </a:ext>
            </a:extLst>
          </p:cNvPr>
          <p:cNvSpPr/>
          <p:nvPr/>
        </p:nvSpPr>
        <p:spPr>
          <a:xfrm>
            <a:off x="3989343" y="8024533"/>
            <a:ext cx="348076" cy="528278"/>
          </a:xfrm>
          <a:custGeom>
            <a:avLst/>
            <a:gdLst>
              <a:gd name="connsiteX0" fmla="*/ 45 w 348076"/>
              <a:gd name="connsiteY0" fmla="*/ 280 h 528278"/>
              <a:gd name="connsiteX1" fmla="*/ 109582 w 348076"/>
              <a:gd name="connsiteY1" fmla="*/ 220942 h 528278"/>
              <a:gd name="connsiteX2" fmla="*/ 339770 w 348076"/>
              <a:gd name="connsiteY2" fmla="*/ 520980 h 528278"/>
              <a:gd name="connsiteX3" fmla="*/ 285795 w 348076"/>
              <a:gd name="connsiteY3" fmla="*/ 422555 h 528278"/>
              <a:gd name="connsiteX4" fmla="*/ 174670 w 348076"/>
              <a:gd name="connsiteY4" fmla="*/ 274917 h 528278"/>
              <a:gd name="connsiteX5" fmla="*/ 96882 w 348076"/>
              <a:gd name="connsiteY5" fmla="*/ 176492 h 528278"/>
              <a:gd name="connsiteX6" fmla="*/ 45 w 348076"/>
              <a:gd name="connsiteY6" fmla="*/ 280 h 528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076" h="528278">
                <a:moveTo>
                  <a:pt x="45" y="280"/>
                </a:moveTo>
                <a:cubicBezTo>
                  <a:pt x="2162" y="7688"/>
                  <a:pt x="52961" y="134159"/>
                  <a:pt x="109582" y="220942"/>
                </a:cubicBezTo>
                <a:cubicBezTo>
                  <a:pt x="166203" y="307725"/>
                  <a:pt x="310401" y="487378"/>
                  <a:pt x="339770" y="520980"/>
                </a:cubicBezTo>
                <a:cubicBezTo>
                  <a:pt x="369139" y="554582"/>
                  <a:pt x="313312" y="463565"/>
                  <a:pt x="285795" y="422555"/>
                </a:cubicBezTo>
                <a:cubicBezTo>
                  <a:pt x="258278" y="381545"/>
                  <a:pt x="206155" y="315927"/>
                  <a:pt x="174670" y="274917"/>
                </a:cubicBezTo>
                <a:cubicBezTo>
                  <a:pt x="143185" y="233907"/>
                  <a:pt x="124134" y="218561"/>
                  <a:pt x="96882" y="176492"/>
                </a:cubicBezTo>
                <a:cubicBezTo>
                  <a:pt x="69630" y="134423"/>
                  <a:pt x="-2072" y="-7128"/>
                  <a:pt x="45" y="2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: 図形 1135">
            <a:extLst>
              <a:ext uri="{FF2B5EF4-FFF2-40B4-BE49-F238E27FC236}">
                <a16:creationId xmlns:a16="http://schemas.microsoft.com/office/drawing/2014/main" id="{70C33B1E-4C65-4BF7-9918-66841ED7262A}"/>
              </a:ext>
            </a:extLst>
          </p:cNvPr>
          <p:cNvSpPr/>
          <p:nvPr/>
        </p:nvSpPr>
        <p:spPr>
          <a:xfrm>
            <a:off x="5090909" y="8220025"/>
            <a:ext cx="52592" cy="162183"/>
          </a:xfrm>
          <a:custGeom>
            <a:avLst/>
            <a:gdLst>
              <a:gd name="connsiteX0" fmla="*/ 52591 w 52592"/>
              <a:gd name="connsiteY0" fmla="*/ 50 h 162183"/>
              <a:gd name="connsiteX1" fmla="*/ 4966 w 52592"/>
              <a:gd name="connsiteY1" fmla="*/ 119113 h 162183"/>
              <a:gd name="connsiteX2" fmla="*/ 1791 w 52592"/>
              <a:gd name="connsiteY2" fmla="*/ 161975 h 162183"/>
              <a:gd name="connsiteX3" fmla="*/ 3379 w 52592"/>
              <a:gd name="connsiteY3" fmla="*/ 104825 h 162183"/>
              <a:gd name="connsiteX4" fmla="*/ 52591 w 52592"/>
              <a:gd name="connsiteY4" fmla="*/ 50 h 16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92" h="162183">
                <a:moveTo>
                  <a:pt x="52591" y="50"/>
                </a:moveTo>
                <a:cubicBezTo>
                  <a:pt x="52855" y="2431"/>
                  <a:pt x="13433" y="92125"/>
                  <a:pt x="4966" y="119113"/>
                </a:cubicBezTo>
                <a:cubicBezTo>
                  <a:pt x="-3501" y="146101"/>
                  <a:pt x="2055" y="164356"/>
                  <a:pt x="1791" y="161975"/>
                </a:cubicBezTo>
                <a:cubicBezTo>
                  <a:pt x="1527" y="159594"/>
                  <a:pt x="-2971" y="128902"/>
                  <a:pt x="3379" y="104825"/>
                </a:cubicBezTo>
                <a:cubicBezTo>
                  <a:pt x="9729" y="80748"/>
                  <a:pt x="52327" y="-2331"/>
                  <a:pt x="52591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: 図形 1136">
            <a:extLst>
              <a:ext uri="{FF2B5EF4-FFF2-40B4-BE49-F238E27FC236}">
                <a16:creationId xmlns:a16="http://schemas.microsoft.com/office/drawing/2014/main" id="{F3B99160-6C81-4E06-B950-AC95ECDBADA3}"/>
              </a:ext>
            </a:extLst>
          </p:cNvPr>
          <p:cNvSpPr/>
          <p:nvPr/>
        </p:nvSpPr>
        <p:spPr>
          <a:xfrm>
            <a:off x="5084671" y="8234580"/>
            <a:ext cx="48130" cy="154571"/>
          </a:xfrm>
          <a:custGeom>
            <a:avLst/>
            <a:gdLst>
              <a:gd name="connsiteX0" fmla="*/ 47717 w 48130"/>
              <a:gd name="connsiteY0" fmla="*/ 1370 h 154571"/>
              <a:gd name="connsiteX1" fmla="*/ 38192 w 48130"/>
              <a:gd name="connsiteY1" fmla="*/ 66458 h 154571"/>
              <a:gd name="connsiteX2" fmla="*/ 33429 w 48130"/>
              <a:gd name="connsiteY2" fmla="*/ 150595 h 154571"/>
              <a:gd name="connsiteX3" fmla="*/ 30254 w 48130"/>
              <a:gd name="connsiteY3" fmla="*/ 137895 h 154571"/>
              <a:gd name="connsiteX4" fmla="*/ 92 w 48130"/>
              <a:gd name="connsiteY4" fmla="*/ 110908 h 154571"/>
              <a:gd name="connsiteX5" fmla="*/ 41367 w 48130"/>
              <a:gd name="connsiteY5" fmla="*/ 128370 h 154571"/>
              <a:gd name="connsiteX6" fmla="*/ 47717 w 48130"/>
              <a:gd name="connsiteY6" fmla="*/ 1370 h 154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30" h="154571">
                <a:moveTo>
                  <a:pt x="47717" y="1370"/>
                </a:moveTo>
                <a:cubicBezTo>
                  <a:pt x="47188" y="-8949"/>
                  <a:pt x="40573" y="41587"/>
                  <a:pt x="38192" y="66458"/>
                </a:cubicBezTo>
                <a:cubicBezTo>
                  <a:pt x="35811" y="91329"/>
                  <a:pt x="34752" y="138689"/>
                  <a:pt x="33429" y="150595"/>
                </a:cubicBezTo>
                <a:cubicBezTo>
                  <a:pt x="32106" y="162501"/>
                  <a:pt x="35810" y="144509"/>
                  <a:pt x="30254" y="137895"/>
                </a:cubicBezTo>
                <a:cubicBezTo>
                  <a:pt x="24698" y="131281"/>
                  <a:pt x="-1760" y="112495"/>
                  <a:pt x="92" y="110908"/>
                </a:cubicBezTo>
                <a:cubicBezTo>
                  <a:pt x="1944" y="109321"/>
                  <a:pt x="33165" y="141599"/>
                  <a:pt x="41367" y="128370"/>
                </a:cubicBezTo>
                <a:cubicBezTo>
                  <a:pt x="49569" y="115141"/>
                  <a:pt x="48246" y="11689"/>
                  <a:pt x="47717" y="1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: 図形 1137">
            <a:extLst>
              <a:ext uri="{FF2B5EF4-FFF2-40B4-BE49-F238E27FC236}">
                <a16:creationId xmlns:a16="http://schemas.microsoft.com/office/drawing/2014/main" id="{9BA76093-AD07-4F5E-AEBE-B0D7CC8BA517}"/>
              </a:ext>
            </a:extLst>
          </p:cNvPr>
          <p:cNvSpPr/>
          <p:nvPr/>
        </p:nvSpPr>
        <p:spPr>
          <a:xfrm>
            <a:off x="4190030" y="8429505"/>
            <a:ext cx="548662" cy="561600"/>
          </a:xfrm>
          <a:custGeom>
            <a:avLst/>
            <a:gdLst>
              <a:gd name="connsiteX0" fmla="*/ 548658 w 548662"/>
              <a:gd name="connsiteY0" fmla="*/ 120 h 561600"/>
              <a:gd name="connsiteX1" fmla="*/ 491508 w 548662"/>
              <a:gd name="connsiteY1" fmla="*/ 106483 h 561600"/>
              <a:gd name="connsiteX2" fmla="*/ 464520 w 548662"/>
              <a:gd name="connsiteY2" fmla="*/ 158870 h 561600"/>
              <a:gd name="connsiteX3" fmla="*/ 315295 w 548662"/>
              <a:gd name="connsiteY3" fmla="*/ 235070 h 561600"/>
              <a:gd name="connsiteX4" fmla="*/ 239095 w 548662"/>
              <a:gd name="connsiteY4" fmla="*/ 279520 h 561600"/>
              <a:gd name="connsiteX5" fmla="*/ 59708 w 548662"/>
              <a:gd name="connsiteY5" fmla="*/ 471608 h 561600"/>
              <a:gd name="connsiteX6" fmla="*/ 970 w 548662"/>
              <a:gd name="connsiteY6" fmla="*/ 560508 h 561600"/>
              <a:gd name="connsiteX7" fmla="*/ 97808 w 548662"/>
              <a:gd name="connsiteY7" fmla="*/ 416045 h 561600"/>
              <a:gd name="connsiteX8" fmla="*/ 188295 w 548662"/>
              <a:gd name="connsiteY8" fmla="*/ 303333 h 561600"/>
              <a:gd name="connsiteX9" fmla="*/ 429595 w 548662"/>
              <a:gd name="connsiteY9" fmla="*/ 162045 h 561600"/>
              <a:gd name="connsiteX10" fmla="*/ 456583 w 548662"/>
              <a:gd name="connsiteY10" fmla="*/ 139820 h 561600"/>
              <a:gd name="connsiteX11" fmla="*/ 488333 w 548662"/>
              <a:gd name="connsiteY11" fmla="*/ 85845 h 561600"/>
              <a:gd name="connsiteX12" fmla="*/ 548658 w 548662"/>
              <a:gd name="connsiteY12" fmla="*/ 120 h 5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8662" h="561600">
                <a:moveTo>
                  <a:pt x="548658" y="120"/>
                </a:moveTo>
                <a:cubicBezTo>
                  <a:pt x="549187" y="3560"/>
                  <a:pt x="505531" y="80025"/>
                  <a:pt x="491508" y="106483"/>
                </a:cubicBezTo>
                <a:cubicBezTo>
                  <a:pt x="477485" y="132941"/>
                  <a:pt x="493889" y="137439"/>
                  <a:pt x="464520" y="158870"/>
                </a:cubicBezTo>
                <a:cubicBezTo>
                  <a:pt x="435151" y="180301"/>
                  <a:pt x="352866" y="214962"/>
                  <a:pt x="315295" y="235070"/>
                </a:cubicBezTo>
                <a:cubicBezTo>
                  <a:pt x="277724" y="255178"/>
                  <a:pt x="281693" y="240097"/>
                  <a:pt x="239095" y="279520"/>
                </a:cubicBezTo>
                <a:cubicBezTo>
                  <a:pt x="196497" y="318943"/>
                  <a:pt x="99395" y="424777"/>
                  <a:pt x="59708" y="471608"/>
                </a:cubicBezTo>
                <a:cubicBezTo>
                  <a:pt x="20021" y="518439"/>
                  <a:pt x="-5380" y="569769"/>
                  <a:pt x="970" y="560508"/>
                </a:cubicBezTo>
                <a:cubicBezTo>
                  <a:pt x="7320" y="551248"/>
                  <a:pt x="66587" y="458908"/>
                  <a:pt x="97808" y="416045"/>
                </a:cubicBezTo>
                <a:cubicBezTo>
                  <a:pt x="129029" y="373183"/>
                  <a:pt x="132997" y="345666"/>
                  <a:pt x="188295" y="303333"/>
                </a:cubicBezTo>
                <a:cubicBezTo>
                  <a:pt x="243593" y="261000"/>
                  <a:pt x="384880" y="189297"/>
                  <a:pt x="429595" y="162045"/>
                </a:cubicBezTo>
                <a:cubicBezTo>
                  <a:pt x="474310" y="134793"/>
                  <a:pt x="446793" y="152520"/>
                  <a:pt x="456583" y="139820"/>
                </a:cubicBezTo>
                <a:cubicBezTo>
                  <a:pt x="466373" y="127120"/>
                  <a:pt x="473516" y="103572"/>
                  <a:pt x="488333" y="85845"/>
                </a:cubicBezTo>
                <a:cubicBezTo>
                  <a:pt x="503150" y="68118"/>
                  <a:pt x="548129" y="-3320"/>
                  <a:pt x="548658" y="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: 図形 1138">
            <a:extLst>
              <a:ext uri="{FF2B5EF4-FFF2-40B4-BE49-F238E27FC236}">
                <a16:creationId xmlns:a16="http://schemas.microsoft.com/office/drawing/2014/main" id="{71E4F041-EBAF-416A-9319-A59A2853ACAA}"/>
              </a:ext>
            </a:extLst>
          </p:cNvPr>
          <p:cNvSpPr/>
          <p:nvPr/>
        </p:nvSpPr>
        <p:spPr>
          <a:xfrm>
            <a:off x="4183000" y="8477031"/>
            <a:ext cx="566827" cy="543144"/>
          </a:xfrm>
          <a:custGeom>
            <a:avLst/>
            <a:gdLst>
              <a:gd name="connsiteX0" fmla="*/ 566800 w 566827"/>
              <a:gd name="connsiteY0" fmla="*/ 219 h 543144"/>
              <a:gd name="connsiteX1" fmla="*/ 498538 w 566827"/>
              <a:gd name="connsiteY1" fmla="*/ 133569 h 543144"/>
              <a:gd name="connsiteX2" fmla="*/ 344550 w 566827"/>
              <a:gd name="connsiteY2" fmla="*/ 198657 h 543144"/>
              <a:gd name="connsiteX3" fmla="*/ 236600 w 566827"/>
              <a:gd name="connsiteY3" fmla="*/ 263744 h 543144"/>
              <a:gd name="connsiteX4" fmla="*/ 63 w 566827"/>
              <a:gd name="connsiteY4" fmla="*/ 543144 h 543144"/>
              <a:gd name="connsiteX5" fmla="*/ 260413 w 566827"/>
              <a:gd name="connsiteY5" fmla="*/ 260569 h 543144"/>
              <a:gd name="connsiteX6" fmla="*/ 454088 w 566827"/>
              <a:gd name="connsiteY6" fmla="*/ 179607 h 543144"/>
              <a:gd name="connsiteX7" fmla="*/ 506475 w 566827"/>
              <a:gd name="connsiteY7" fmla="*/ 103407 h 543144"/>
              <a:gd name="connsiteX8" fmla="*/ 566800 w 566827"/>
              <a:gd name="connsiteY8" fmla="*/ 219 h 54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6827" h="543144">
                <a:moveTo>
                  <a:pt x="566800" y="219"/>
                </a:moveTo>
                <a:cubicBezTo>
                  <a:pt x="565477" y="5246"/>
                  <a:pt x="535580" y="100496"/>
                  <a:pt x="498538" y="133569"/>
                </a:cubicBezTo>
                <a:cubicBezTo>
                  <a:pt x="461496" y="166642"/>
                  <a:pt x="388206" y="176961"/>
                  <a:pt x="344550" y="198657"/>
                </a:cubicBezTo>
                <a:cubicBezTo>
                  <a:pt x="300894" y="220353"/>
                  <a:pt x="294014" y="206330"/>
                  <a:pt x="236600" y="263744"/>
                </a:cubicBezTo>
                <a:cubicBezTo>
                  <a:pt x="179186" y="321158"/>
                  <a:pt x="-3906" y="543673"/>
                  <a:pt x="63" y="543144"/>
                </a:cubicBezTo>
                <a:cubicBezTo>
                  <a:pt x="4032" y="542615"/>
                  <a:pt x="184742" y="321158"/>
                  <a:pt x="260413" y="260569"/>
                </a:cubicBezTo>
                <a:cubicBezTo>
                  <a:pt x="336084" y="199980"/>
                  <a:pt x="413078" y="205801"/>
                  <a:pt x="454088" y="179607"/>
                </a:cubicBezTo>
                <a:cubicBezTo>
                  <a:pt x="495098" y="153413"/>
                  <a:pt x="490865" y="129072"/>
                  <a:pt x="506475" y="103407"/>
                </a:cubicBezTo>
                <a:cubicBezTo>
                  <a:pt x="522085" y="77742"/>
                  <a:pt x="568123" y="-4808"/>
                  <a:pt x="566800" y="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: 図形 1139">
            <a:extLst>
              <a:ext uri="{FF2B5EF4-FFF2-40B4-BE49-F238E27FC236}">
                <a16:creationId xmlns:a16="http://schemas.microsoft.com/office/drawing/2014/main" id="{F027A2CB-0C78-4039-A90E-578CB38C5DBC}"/>
              </a:ext>
            </a:extLst>
          </p:cNvPr>
          <p:cNvSpPr/>
          <p:nvPr/>
        </p:nvSpPr>
        <p:spPr>
          <a:xfrm>
            <a:off x="4319091" y="8977585"/>
            <a:ext cx="160855" cy="160693"/>
          </a:xfrm>
          <a:custGeom>
            <a:avLst/>
            <a:gdLst>
              <a:gd name="connsiteX0" fmla="*/ 160834 w 160855"/>
              <a:gd name="connsiteY0" fmla="*/ 88628 h 160693"/>
              <a:gd name="connsiteX1" fmla="*/ 140197 w 160855"/>
              <a:gd name="connsiteY1" fmla="*/ 25128 h 160693"/>
              <a:gd name="connsiteX2" fmla="*/ 89397 w 160855"/>
              <a:gd name="connsiteY2" fmla="*/ 12428 h 160693"/>
              <a:gd name="connsiteX3" fmla="*/ 10022 w 160855"/>
              <a:gd name="connsiteY3" fmla="*/ 72753 h 160693"/>
              <a:gd name="connsiteX4" fmla="*/ 29072 w 160855"/>
              <a:gd name="connsiteY4" fmla="*/ 160065 h 160693"/>
              <a:gd name="connsiteX5" fmla="*/ 2084 w 160855"/>
              <a:gd name="connsiteY5" fmla="*/ 109265 h 160693"/>
              <a:gd name="connsiteX6" fmla="*/ 8434 w 160855"/>
              <a:gd name="connsiteY6" fmla="*/ 56878 h 160693"/>
              <a:gd name="connsiteX7" fmla="*/ 60822 w 160855"/>
              <a:gd name="connsiteY7" fmla="*/ 10840 h 160693"/>
              <a:gd name="connsiteX8" fmla="*/ 137022 w 160855"/>
              <a:gd name="connsiteY8" fmla="*/ 2903 h 160693"/>
              <a:gd name="connsiteX9" fmla="*/ 160834 w 160855"/>
              <a:gd name="connsiteY9" fmla="*/ 88628 h 160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0855" h="160693">
                <a:moveTo>
                  <a:pt x="160834" y="88628"/>
                </a:moveTo>
                <a:cubicBezTo>
                  <a:pt x="161363" y="92332"/>
                  <a:pt x="152103" y="37828"/>
                  <a:pt x="140197" y="25128"/>
                </a:cubicBezTo>
                <a:cubicBezTo>
                  <a:pt x="128291" y="12428"/>
                  <a:pt x="111093" y="4491"/>
                  <a:pt x="89397" y="12428"/>
                </a:cubicBezTo>
                <a:cubicBezTo>
                  <a:pt x="67701" y="20365"/>
                  <a:pt x="20076" y="48147"/>
                  <a:pt x="10022" y="72753"/>
                </a:cubicBezTo>
                <a:cubicBezTo>
                  <a:pt x="-32" y="97359"/>
                  <a:pt x="30395" y="153980"/>
                  <a:pt x="29072" y="160065"/>
                </a:cubicBezTo>
                <a:cubicBezTo>
                  <a:pt x="27749" y="166150"/>
                  <a:pt x="5524" y="126463"/>
                  <a:pt x="2084" y="109265"/>
                </a:cubicBezTo>
                <a:cubicBezTo>
                  <a:pt x="-1356" y="92067"/>
                  <a:pt x="-1356" y="73282"/>
                  <a:pt x="8434" y="56878"/>
                </a:cubicBezTo>
                <a:cubicBezTo>
                  <a:pt x="18224" y="40474"/>
                  <a:pt x="39391" y="19836"/>
                  <a:pt x="60822" y="10840"/>
                </a:cubicBezTo>
                <a:cubicBezTo>
                  <a:pt x="82253" y="1844"/>
                  <a:pt x="120883" y="-3712"/>
                  <a:pt x="137022" y="2903"/>
                </a:cubicBezTo>
                <a:cubicBezTo>
                  <a:pt x="153161" y="9518"/>
                  <a:pt x="160305" y="84924"/>
                  <a:pt x="160834" y="886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: 図形 1140">
            <a:extLst>
              <a:ext uri="{FF2B5EF4-FFF2-40B4-BE49-F238E27FC236}">
                <a16:creationId xmlns:a16="http://schemas.microsoft.com/office/drawing/2014/main" id="{996CEF33-BD29-4586-8510-FDE96DF1686F}"/>
              </a:ext>
            </a:extLst>
          </p:cNvPr>
          <p:cNvSpPr/>
          <p:nvPr/>
        </p:nvSpPr>
        <p:spPr>
          <a:xfrm>
            <a:off x="4305274" y="8966200"/>
            <a:ext cx="194435" cy="213739"/>
          </a:xfrm>
          <a:custGeom>
            <a:avLst/>
            <a:gdLst>
              <a:gd name="connsiteX0" fmla="*/ 193701 w 194435"/>
              <a:gd name="connsiteY0" fmla="*/ 125413 h 213739"/>
              <a:gd name="connsiteX1" fmla="*/ 177826 w 194435"/>
              <a:gd name="connsiteY1" fmla="*/ 34925 h 213739"/>
              <a:gd name="connsiteX2" fmla="*/ 115914 w 194435"/>
              <a:gd name="connsiteY2" fmla="*/ 6350 h 213739"/>
              <a:gd name="connsiteX3" fmla="*/ 27014 w 194435"/>
              <a:gd name="connsiteY3" fmla="*/ 42863 h 213739"/>
              <a:gd name="connsiteX4" fmla="*/ 7964 w 194435"/>
              <a:gd name="connsiteY4" fmla="*/ 82550 h 213739"/>
              <a:gd name="connsiteX5" fmla="*/ 1614 w 194435"/>
              <a:gd name="connsiteY5" fmla="*/ 134938 h 213739"/>
              <a:gd name="connsiteX6" fmla="*/ 36539 w 194435"/>
              <a:gd name="connsiteY6" fmla="*/ 187325 h 213739"/>
              <a:gd name="connsiteX7" fmla="*/ 138139 w 194435"/>
              <a:gd name="connsiteY7" fmla="*/ 196850 h 213739"/>
              <a:gd name="connsiteX8" fmla="*/ 57176 w 194435"/>
              <a:gd name="connsiteY8" fmla="*/ 212725 h 213739"/>
              <a:gd name="connsiteX9" fmla="*/ 22251 w 194435"/>
              <a:gd name="connsiteY9" fmla="*/ 165100 h 213739"/>
              <a:gd name="connsiteX10" fmla="*/ 11139 w 194435"/>
              <a:gd name="connsiteY10" fmla="*/ 92075 h 213739"/>
              <a:gd name="connsiteX11" fmla="*/ 11139 w 194435"/>
              <a:gd name="connsiteY11" fmla="*/ 53975 h 213739"/>
              <a:gd name="connsiteX12" fmla="*/ 46064 w 194435"/>
              <a:gd name="connsiteY12" fmla="*/ 20638 h 213739"/>
              <a:gd name="connsiteX13" fmla="*/ 107976 w 194435"/>
              <a:gd name="connsiteY13" fmla="*/ 0 h 213739"/>
              <a:gd name="connsiteX14" fmla="*/ 160364 w 194435"/>
              <a:gd name="connsiteY14" fmla="*/ 20638 h 213739"/>
              <a:gd name="connsiteX15" fmla="*/ 193701 w 194435"/>
              <a:gd name="connsiteY15" fmla="*/ 125413 h 213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4435" h="213739">
                <a:moveTo>
                  <a:pt x="193701" y="125413"/>
                </a:moveTo>
                <a:cubicBezTo>
                  <a:pt x="196611" y="127794"/>
                  <a:pt x="190790" y="54769"/>
                  <a:pt x="177826" y="34925"/>
                </a:cubicBezTo>
                <a:cubicBezTo>
                  <a:pt x="164862" y="15081"/>
                  <a:pt x="141049" y="5027"/>
                  <a:pt x="115914" y="6350"/>
                </a:cubicBezTo>
                <a:cubicBezTo>
                  <a:pt x="90779" y="7673"/>
                  <a:pt x="45006" y="30163"/>
                  <a:pt x="27014" y="42863"/>
                </a:cubicBezTo>
                <a:cubicBezTo>
                  <a:pt x="9022" y="55563"/>
                  <a:pt x="12197" y="67204"/>
                  <a:pt x="7964" y="82550"/>
                </a:cubicBezTo>
                <a:cubicBezTo>
                  <a:pt x="3731" y="97896"/>
                  <a:pt x="-3149" y="117475"/>
                  <a:pt x="1614" y="134938"/>
                </a:cubicBezTo>
                <a:cubicBezTo>
                  <a:pt x="6377" y="152401"/>
                  <a:pt x="13785" y="177006"/>
                  <a:pt x="36539" y="187325"/>
                </a:cubicBezTo>
                <a:cubicBezTo>
                  <a:pt x="59293" y="197644"/>
                  <a:pt x="134700" y="192617"/>
                  <a:pt x="138139" y="196850"/>
                </a:cubicBezTo>
                <a:cubicBezTo>
                  <a:pt x="141578" y="201083"/>
                  <a:pt x="76491" y="218017"/>
                  <a:pt x="57176" y="212725"/>
                </a:cubicBezTo>
                <a:cubicBezTo>
                  <a:pt x="37861" y="207433"/>
                  <a:pt x="29924" y="185208"/>
                  <a:pt x="22251" y="165100"/>
                </a:cubicBezTo>
                <a:cubicBezTo>
                  <a:pt x="14578" y="144992"/>
                  <a:pt x="12991" y="110596"/>
                  <a:pt x="11139" y="92075"/>
                </a:cubicBezTo>
                <a:cubicBezTo>
                  <a:pt x="9287" y="73554"/>
                  <a:pt x="5318" y="65881"/>
                  <a:pt x="11139" y="53975"/>
                </a:cubicBezTo>
                <a:cubicBezTo>
                  <a:pt x="16960" y="42069"/>
                  <a:pt x="29924" y="29634"/>
                  <a:pt x="46064" y="20638"/>
                </a:cubicBezTo>
                <a:cubicBezTo>
                  <a:pt x="62204" y="11642"/>
                  <a:pt x="88926" y="0"/>
                  <a:pt x="107976" y="0"/>
                </a:cubicBezTo>
                <a:cubicBezTo>
                  <a:pt x="127026" y="0"/>
                  <a:pt x="145547" y="4763"/>
                  <a:pt x="160364" y="20638"/>
                </a:cubicBezTo>
                <a:cubicBezTo>
                  <a:pt x="175181" y="36513"/>
                  <a:pt x="190791" y="123032"/>
                  <a:pt x="193701" y="1254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: 図形 1141">
            <a:extLst>
              <a:ext uri="{FF2B5EF4-FFF2-40B4-BE49-F238E27FC236}">
                <a16:creationId xmlns:a16="http://schemas.microsoft.com/office/drawing/2014/main" id="{0D4811AD-FC3A-4734-BB47-2E3995EFFC25}"/>
              </a:ext>
            </a:extLst>
          </p:cNvPr>
          <p:cNvSpPr/>
          <p:nvPr/>
        </p:nvSpPr>
        <p:spPr>
          <a:xfrm>
            <a:off x="4412863" y="9015398"/>
            <a:ext cx="98360" cy="165426"/>
          </a:xfrm>
          <a:custGeom>
            <a:avLst/>
            <a:gdLst>
              <a:gd name="connsiteX0" fmla="*/ 76587 w 98360"/>
              <a:gd name="connsiteY0" fmla="*/ 15 h 165426"/>
              <a:gd name="connsiteX1" fmla="*/ 79762 w 98360"/>
              <a:gd name="connsiteY1" fmla="*/ 71452 h 165426"/>
              <a:gd name="connsiteX2" fmla="*/ 68650 w 98360"/>
              <a:gd name="connsiteY2" fmla="*/ 114315 h 165426"/>
              <a:gd name="connsiteX3" fmla="*/ 36900 w 98360"/>
              <a:gd name="connsiteY3" fmla="*/ 160352 h 165426"/>
              <a:gd name="connsiteX4" fmla="*/ 387 w 98360"/>
              <a:gd name="connsiteY4" fmla="*/ 161940 h 165426"/>
              <a:gd name="connsiteX5" fmla="*/ 22612 w 98360"/>
              <a:gd name="connsiteY5" fmla="*/ 139715 h 165426"/>
              <a:gd name="connsiteX6" fmla="*/ 95637 w 98360"/>
              <a:gd name="connsiteY6" fmla="*/ 77802 h 165426"/>
              <a:gd name="connsiteX7" fmla="*/ 76587 w 98360"/>
              <a:gd name="connsiteY7" fmla="*/ 15 h 165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360" h="165426">
                <a:moveTo>
                  <a:pt x="76587" y="15"/>
                </a:moveTo>
                <a:cubicBezTo>
                  <a:pt x="73941" y="-1043"/>
                  <a:pt x="81085" y="52402"/>
                  <a:pt x="79762" y="71452"/>
                </a:cubicBezTo>
                <a:cubicBezTo>
                  <a:pt x="78439" y="90502"/>
                  <a:pt x="75794" y="99498"/>
                  <a:pt x="68650" y="114315"/>
                </a:cubicBezTo>
                <a:cubicBezTo>
                  <a:pt x="61506" y="129132"/>
                  <a:pt x="48277" y="152415"/>
                  <a:pt x="36900" y="160352"/>
                </a:cubicBezTo>
                <a:cubicBezTo>
                  <a:pt x="25523" y="168289"/>
                  <a:pt x="2768" y="165380"/>
                  <a:pt x="387" y="161940"/>
                </a:cubicBezTo>
                <a:cubicBezTo>
                  <a:pt x="-1994" y="158501"/>
                  <a:pt x="6737" y="153738"/>
                  <a:pt x="22612" y="139715"/>
                </a:cubicBezTo>
                <a:cubicBezTo>
                  <a:pt x="38487" y="125692"/>
                  <a:pt x="84260" y="96058"/>
                  <a:pt x="95637" y="77802"/>
                </a:cubicBezTo>
                <a:cubicBezTo>
                  <a:pt x="107014" y="59546"/>
                  <a:pt x="79233" y="1073"/>
                  <a:pt x="76587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: 図形 1142">
            <a:extLst>
              <a:ext uri="{FF2B5EF4-FFF2-40B4-BE49-F238E27FC236}">
                <a16:creationId xmlns:a16="http://schemas.microsoft.com/office/drawing/2014/main" id="{A8CE4231-6A91-452D-BEF7-E3BDE4D00F22}"/>
              </a:ext>
            </a:extLst>
          </p:cNvPr>
          <p:cNvSpPr/>
          <p:nvPr/>
        </p:nvSpPr>
        <p:spPr>
          <a:xfrm>
            <a:off x="4161170" y="8976224"/>
            <a:ext cx="33529" cy="620478"/>
          </a:xfrm>
          <a:custGeom>
            <a:avLst/>
            <a:gdLst>
              <a:gd name="connsiteX0" fmla="*/ 20305 w 33529"/>
              <a:gd name="connsiteY0" fmla="*/ 1089 h 620478"/>
              <a:gd name="connsiteX1" fmla="*/ 23480 w 33529"/>
              <a:gd name="connsiteY1" fmla="*/ 226514 h 620478"/>
              <a:gd name="connsiteX2" fmla="*/ 1255 w 33529"/>
              <a:gd name="connsiteY2" fmla="*/ 605926 h 620478"/>
              <a:gd name="connsiteX3" fmla="*/ 6018 w 33529"/>
              <a:gd name="connsiteY3" fmla="*/ 520201 h 620478"/>
              <a:gd name="connsiteX4" fmla="*/ 33005 w 33529"/>
              <a:gd name="connsiteY4" fmla="*/ 315414 h 620478"/>
              <a:gd name="connsiteX5" fmla="*/ 20305 w 33529"/>
              <a:gd name="connsiteY5" fmla="*/ 1089 h 62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529" h="620478">
                <a:moveTo>
                  <a:pt x="20305" y="1089"/>
                </a:moveTo>
                <a:cubicBezTo>
                  <a:pt x="18718" y="-13728"/>
                  <a:pt x="26655" y="125708"/>
                  <a:pt x="23480" y="226514"/>
                </a:cubicBezTo>
                <a:cubicBezTo>
                  <a:pt x="20305" y="327320"/>
                  <a:pt x="4165" y="556978"/>
                  <a:pt x="1255" y="605926"/>
                </a:cubicBezTo>
                <a:cubicBezTo>
                  <a:pt x="-1655" y="654874"/>
                  <a:pt x="726" y="568619"/>
                  <a:pt x="6018" y="520201"/>
                </a:cubicBezTo>
                <a:cubicBezTo>
                  <a:pt x="11310" y="471783"/>
                  <a:pt x="29566" y="398758"/>
                  <a:pt x="33005" y="315414"/>
                </a:cubicBezTo>
                <a:cubicBezTo>
                  <a:pt x="36444" y="232070"/>
                  <a:pt x="21892" y="15906"/>
                  <a:pt x="20305" y="10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: 図形 1143">
            <a:extLst>
              <a:ext uri="{FF2B5EF4-FFF2-40B4-BE49-F238E27FC236}">
                <a16:creationId xmlns:a16="http://schemas.microsoft.com/office/drawing/2014/main" id="{C12E8112-3F33-49DB-85DC-CDEFA432B654}"/>
              </a:ext>
            </a:extLst>
          </p:cNvPr>
          <p:cNvSpPr/>
          <p:nvPr/>
        </p:nvSpPr>
        <p:spPr>
          <a:xfrm>
            <a:off x="4079775" y="9079061"/>
            <a:ext cx="82741" cy="799980"/>
          </a:xfrm>
          <a:custGeom>
            <a:avLst/>
            <a:gdLst>
              <a:gd name="connsiteX0" fmla="*/ 82650 w 82741"/>
              <a:gd name="connsiteY0" fmla="*/ 1439 h 799980"/>
              <a:gd name="connsiteX1" fmla="*/ 66775 w 82741"/>
              <a:gd name="connsiteY1" fmla="*/ 188764 h 799980"/>
              <a:gd name="connsiteX2" fmla="*/ 49313 w 82741"/>
              <a:gd name="connsiteY2" fmla="*/ 555477 h 799980"/>
              <a:gd name="connsiteX3" fmla="*/ 100 w 82741"/>
              <a:gd name="connsiteY3" fmla="*/ 799952 h 799980"/>
              <a:gd name="connsiteX4" fmla="*/ 63600 w 82741"/>
              <a:gd name="connsiteY4" fmla="*/ 541189 h 799980"/>
              <a:gd name="connsiteX5" fmla="*/ 73125 w 82741"/>
              <a:gd name="connsiteY5" fmla="*/ 280839 h 799980"/>
              <a:gd name="connsiteX6" fmla="*/ 82650 w 82741"/>
              <a:gd name="connsiteY6" fmla="*/ 1439 h 799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741" h="799980">
                <a:moveTo>
                  <a:pt x="82650" y="1439"/>
                </a:moveTo>
                <a:cubicBezTo>
                  <a:pt x="81592" y="-13907"/>
                  <a:pt x="72331" y="96424"/>
                  <a:pt x="66775" y="188764"/>
                </a:cubicBezTo>
                <a:cubicBezTo>
                  <a:pt x="61219" y="281104"/>
                  <a:pt x="60425" y="453612"/>
                  <a:pt x="49313" y="555477"/>
                </a:cubicBezTo>
                <a:cubicBezTo>
                  <a:pt x="38201" y="657342"/>
                  <a:pt x="-2281" y="802333"/>
                  <a:pt x="100" y="799952"/>
                </a:cubicBezTo>
                <a:cubicBezTo>
                  <a:pt x="2481" y="797571"/>
                  <a:pt x="51429" y="627708"/>
                  <a:pt x="63600" y="541189"/>
                </a:cubicBezTo>
                <a:cubicBezTo>
                  <a:pt x="75771" y="454670"/>
                  <a:pt x="71008" y="366564"/>
                  <a:pt x="73125" y="280839"/>
                </a:cubicBezTo>
                <a:cubicBezTo>
                  <a:pt x="75242" y="195114"/>
                  <a:pt x="83708" y="16785"/>
                  <a:pt x="82650" y="14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: 図形 1144">
            <a:extLst>
              <a:ext uri="{FF2B5EF4-FFF2-40B4-BE49-F238E27FC236}">
                <a16:creationId xmlns:a16="http://schemas.microsoft.com/office/drawing/2014/main" id="{21D4A128-E340-4260-8E00-2E21D9407C40}"/>
              </a:ext>
            </a:extLst>
          </p:cNvPr>
          <p:cNvSpPr/>
          <p:nvPr/>
        </p:nvSpPr>
        <p:spPr>
          <a:xfrm>
            <a:off x="3969628" y="9907510"/>
            <a:ext cx="110345" cy="551102"/>
          </a:xfrm>
          <a:custGeom>
            <a:avLst/>
            <a:gdLst>
              <a:gd name="connsiteX0" fmla="*/ 110247 w 110345"/>
              <a:gd name="connsiteY0" fmla="*/ 78 h 551102"/>
              <a:gd name="connsiteX1" fmla="*/ 22935 w 110345"/>
              <a:gd name="connsiteY1" fmla="*/ 325515 h 551102"/>
              <a:gd name="connsiteX2" fmla="*/ 16585 w 110345"/>
              <a:gd name="connsiteY2" fmla="*/ 550940 h 551102"/>
              <a:gd name="connsiteX3" fmla="*/ 3885 w 110345"/>
              <a:gd name="connsiteY3" fmla="*/ 355678 h 551102"/>
              <a:gd name="connsiteX4" fmla="*/ 110247 w 110345"/>
              <a:gd name="connsiteY4" fmla="*/ 78 h 551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345" h="551102">
                <a:moveTo>
                  <a:pt x="110247" y="78"/>
                </a:moveTo>
                <a:cubicBezTo>
                  <a:pt x="113422" y="-4949"/>
                  <a:pt x="38545" y="233705"/>
                  <a:pt x="22935" y="325515"/>
                </a:cubicBezTo>
                <a:cubicBezTo>
                  <a:pt x="7325" y="417325"/>
                  <a:pt x="19760" y="545913"/>
                  <a:pt x="16585" y="550940"/>
                </a:cubicBezTo>
                <a:cubicBezTo>
                  <a:pt x="13410" y="555967"/>
                  <a:pt x="-8815" y="442991"/>
                  <a:pt x="3885" y="355678"/>
                </a:cubicBezTo>
                <a:cubicBezTo>
                  <a:pt x="16585" y="268365"/>
                  <a:pt x="107072" y="5105"/>
                  <a:pt x="110247" y="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: 図形 1145">
            <a:extLst>
              <a:ext uri="{FF2B5EF4-FFF2-40B4-BE49-F238E27FC236}">
                <a16:creationId xmlns:a16="http://schemas.microsoft.com/office/drawing/2014/main" id="{1EB4B31C-7EBD-4D0A-9F91-2A20FA395D85}"/>
              </a:ext>
            </a:extLst>
          </p:cNvPr>
          <p:cNvSpPr/>
          <p:nvPr/>
        </p:nvSpPr>
        <p:spPr>
          <a:xfrm>
            <a:off x="3999856" y="9825036"/>
            <a:ext cx="102317" cy="871411"/>
          </a:xfrm>
          <a:custGeom>
            <a:avLst/>
            <a:gdLst>
              <a:gd name="connsiteX0" fmla="*/ 102244 w 102317"/>
              <a:gd name="connsiteY0" fmla="*/ 2 h 871411"/>
              <a:gd name="connsiteX1" fmla="*/ 56207 w 102317"/>
              <a:gd name="connsiteY1" fmla="*/ 312739 h 871411"/>
              <a:gd name="connsiteX2" fmla="*/ 18107 w 102317"/>
              <a:gd name="connsiteY2" fmla="*/ 461964 h 871411"/>
              <a:gd name="connsiteX3" fmla="*/ 14932 w 102317"/>
              <a:gd name="connsiteY3" fmla="*/ 866777 h 871411"/>
              <a:gd name="connsiteX4" fmla="*/ 6994 w 102317"/>
              <a:gd name="connsiteY4" fmla="*/ 669927 h 871411"/>
              <a:gd name="connsiteX5" fmla="*/ 2232 w 102317"/>
              <a:gd name="connsiteY5" fmla="*/ 492127 h 871411"/>
              <a:gd name="connsiteX6" fmla="*/ 45094 w 102317"/>
              <a:gd name="connsiteY6" fmla="*/ 307977 h 871411"/>
              <a:gd name="connsiteX7" fmla="*/ 102244 w 102317"/>
              <a:gd name="connsiteY7" fmla="*/ 2 h 87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317" h="871411">
                <a:moveTo>
                  <a:pt x="102244" y="2"/>
                </a:moveTo>
                <a:cubicBezTo>
                  <a:pt x="104096" y="796"/>
                  <a:pt x="70230" y="235745"/>
                  <a:pt x="56207" y="312739"/>
                </a:cubicBezTo>
                <a:cubicBezTo>
                  <a:pt x="42184" y="389733"/>
                  <a:pt x="24986" y="369624"/>
                  <a:pt x="18107" y="461964"/>
                </a:cubicBezTo>
                <a:cubicBezTo>
                  <a:pt x="11228" y="554304"/>
                  <a:pt x="16784" y="832117"/>
                  <a:pt x="14932" y="866777"/>
                </a:cubicBezTo>
                <a:cubicBezTo>
                  <a:pt x="13080" y="901437"/>
                  <a:pt x="9111" y="732369"/>
                  <a:pt x="6994" y="669927"/>
                </a:cubicBezTo>
                <a:cubicBezTo>
                  <a:pt x="4877" y="607485"/>
                  <a:pt x="-4118" y="552452"/>
                  <a:pt x="2232" y="492127"/>
                </a:cubicBezTo>
                <a:cubicBezTo>
                  <a:pt x="8582" y="431802"/>
                  <a:pt x="30542" y="385235"/>
                  <a:pt x="45094" y="307977"/>
                </a:cubicBezTo>
                <a:cubicBezTo>
                  <a:pt x="59646" y="230719"/>
                  <a:pt x="100392" y="-792"/>
                  <a:pt x="102244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: 図形 1146">
            <a:extLst>
              <a:ext uri="{FF2B5EF4-FFF2-40B4-BE49-F238E27FC236}">
                <a16:creationId xmlns:a16="http://schemas.microsoft.com/office/drawing/2014/main" id="{3E5D770E-4EC0-4041-ACDA-BE724EF7F24F}"/>
              </a:ext>
            </a:extLst>
          </p:cNvPr>
          <p:cNvSpPr/>
          <p:nvPr/>
        </p:nvSpPr>
        <p:spPr>
          <a:xfrm>
            <a:off x="3946450" y="10453047"/>
            <a:ext cx="34362" cy="649658"/>
          </a:xfrm>
          <a:custGeom>
            <a:avLst/>
            <a:gdLst>
              <a:gd name="connsiteX0" fmla="*/ 33413 w 34362"/>
              <a:gd name="connsiteY0" fmla="*/ 641 h 649658"/>
              <a:gd name="connsiteX1" fmla="*/ 20713 w 34362"/>
              <a:gd name="connsiteY1" fmla="*/ 321316 h 649658"/>
              <a:gd name="connsiteX2" fmla="*/ 75 w 34362"/>
              <a:gd name="connsiteY2" fmla="*/ 643578 h 649658"/>
              <a:gd name="connsiteX3" fmla="*/ 14363 w 34362"/>
              <a:gd name="connsiteY3" fmla="*/ 522928 h 649658"/>
              <a:gd name="connsiteX4" fmla="*/ 30238 w 34362"/>
              <a:gd name="connsiteY4" fmla="*/ 407041 h 649658"/>
              <a:gd name="connsiteX5" fmla="*/ 33413 w 34362"/>
              <a:gd name="connsiteY5" fmla="*/ 641 h 64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362" h="649658">
                <a:moveTo>
                  <a:pt x="33413" y="641"/>
                </a:moveTo>
                <a:cubicBezTo>
                  <a:pt x="31826" y="-13646"/>
                  <a:pt x="26269" y="214160"/>
                  <a:pt x="20713" y="321316"/>
                </a:cubicBezTo>
                <a:cubicBezTo>
                  <a:pt x="15157" y="428472"/>
                  <a:pt x="1133" y="609976"/>
                  <a:pt x="75" y="643578"/>
                </a:cubicBezTo>
                <a:cubicBezTo>
                  <a:pt x="-983" y="677180"/>
                  <a:pt x="9336" y="562351"/>
                  <a:pt x="14363" y="522928"/>
                </a:cubicBezTo>
                <a:cubicBezTo>
                  <a:pt x="19390" y="483505"/>
                  <a:pt x="25476" y="489591"/>
                  <a:pt x="30238" y="407041"/>
                </a:cubicBezTo>
                <a:cubicBezTo>
                  <a:pt x="35000" y="324491"/>
                  <a:pt x="35000" y="14928"/>
                  <a:pt x="33413" y="6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: 図形 1147">
            <a:extLst>
              <a:ext uri="{FF2B5EF4-FFF2-40B4-BE49-F238E27FC236}">
                <a16:creationId xmlns:a16="http://schemas.microsoft.com/office/drawing/2014/main" id="{67DE89BF-34F2-4745-8819-5FCC152653E1}"/>
              </a:ext>
            </a:extLst>
          </p:cNvPr>
          <p:cNvSpPr/>
          <p:nvPr/>
        </p:nvSpPr>
        <p:spPr>
          <a:xfrm>
            <a:off x="3946462" y="10667285"/>
            <a:ext cx="66640" cy="644400"/>
          </a:xfrm>
          <a:custGeom>
            <a:avLst/>
            <a:gdLst>
              <a:gd name="connsiteX0" fmla="*/ 57213 w 66640"/>
              <a:gd name="connsiteY0" fmla="*/ 715 h 644400"/>
              <a:gd name="connsiteX1" fmla="*/ 63563 w 66640"/>
              <a:gd name="connsiteY1" fmla="*/ 188040 h 644400"/>
              <a:gd name="connsiteX2" fmla="*/ 8001 w 66640"/>
              <a:gd name="connsiteY2" fmla="*/ 567453 h 644400"/>
              <a:gd name="connsiteX3" fmla="*/ 1651 w 66640"/>
              <a:gd name="connsiteY3" fmla="*/ 632540 h 644400"/>
              <a:gd name="connsiteX4" fmla="*/ 20701 w 66640"/>
              <a:gd name="connsiteY4" fmla="*/ 405528 h 644400"/>
              <a:gd name="connsiteX5" fmla="*/ 38163 w 66640"/>
              <a:gd name="connsiteY5" fmla="*/ 249953 h 644400"/>
              <a:gd name="connsiteX6" fmla="*/ 57213 w 66640"/>
              <a:gd name="connsiteY6" fmla="*/ 715 h 64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640" h="644400">
                <a:moveTo>
                  <a:pt x="57213" y="715"/>
                </a:moveTo>
                <a:cubicBezTo>
                  <a:pt x="61446" y="-9604"/>
                  <a:pt x="71765" y="93584"/>
                  <a:pt x="63563" y="188040"/>
                </a:cubicBezTo>
                <a:cubicBezTo>
                  <a:pt x="55361" y="282496"/>
                  <a:pt x="18320" y="493370"/>
                  <a:pt x="8001" y="567453"/>
                </a:cubicBezTo>
                <a:cubicBezTo>
                  <a:pt x="-2318" y="641536"/>
                  <a:pt x="-466" y="659528"/>
                  <a:pt x="1651" y="632540"/>
                </a:cubicBezTo>
                <a:cubicBezTo>
                  <a:pt x="3768" y="605553"/>
                  <a:pt x="14616" y="469293"/>
                  <a:pt x="20701" y="405528"/>
                </a:cubicBezTo>
                <a:cubicBezTo>
                  <a:pt x="26786" y="341764"/>
                  <a:pt x="31549" y="313188"/>
                  <a:pt x="38163" y="249953"/>
                </a:cubicBezTo>
                <a:cubicBezTo>
                  <a:pt x="44777" y="186718"/>
                  <a:pt x="52980" y="11034"/>
                  <a:pt x="57213" y="7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: 図形 1148">
            <a:extLst>
              <a:ext uri="{FF2B5EF4-FFF2-40B4-BE49-F238E27FC236}">
                <a16:creationId xmlns:a16="http://schemas.microsoft.com/office/drawing/2014/main" id="{AF75F1BD-BCEF-45B4-B163-C2A7438C755D}"/>
              </a:ext>
            </a:extLst>
          </p:cNvPr>
          <p:cNvSpPr/>
          <p:nvPr/>
        </p:nvSpPr>
        <p:spPr>
          <a:xfrm>
            <a:off x="1616859" y="8165579"/>
            <a:ext cx="895969" cy="216459"/>
          </a:xfrm>
          <a:custGeom>
            <a:avLst/>
            <a:gdLst>
              <a:gd name="connsiteX0" fmla="*/ 274 w 895969"/>
              <a:gd name="connsiteY0" fmla="*/ 216421 h 216459"/>
              <a:gd name="connsiteX1" fmla="*/ 269091 w 895969"/>
              <a:gd name="connsiteY1" fmla="*/ 171971 h 216459"/>
              <a:gd name="connsiteX2" fmla="*/ 510391 w 895969"/>
              <a:gd name="connsiteY2" fmla="*/ 70371 h 216459"/>
              <a:gd name="connsiteX3" fmla="*/ 895624 w 895969"/>
              <a:gd name="connsiteY3" fmla="*/ 521 h 216459"/>
              <a:gd name="connsiteX4" fmla="*/ 576008 w 895969"/>
              <a:gd name="connsiteY4" fmla="*/ 40738 h 216459"/>
              <a:gd name="connsiteX5" fmla="*/ 421491 w 895969"/>
              <a:gd name="connsiteY5" fmla="*/ 83071 h 216459"/>
              <a:gd name="connsiteX6" fmla="*/ 222524 w 895969"/>
              <a:gd name="connsiteY6" fmla="*/ 165621 h 216459"/>
              <a:gd name="connsiteX7" fmla="*/ 274 w 895969"/>
              <a:gd name="connsiteY7" fmla="*/ 216421 h 216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5969" h="216459">
                <a:moveTo>
                  <a:pt x="274" y="216421"/>
                </a:moveTo>
                <a:cubicBezTo>
                  <a:pt x="8035" y="217479"/>
                  <a:pt x="184072" y="196313"/>
                  <a:pt x="269091" y="171971"/>
                </a:cubicBezTo>
                <a:cubicBezTo>
                  <a:pt x="354110" y="147629"/>
                  <a:pt x="405969" y="98946"/>
                  <a:pt x="510391" y="70371"/>
                </a:cubicBezTo>
                <a:cubicBezTo>
                  <a:pt x="614813" y="41796"/>
                  <a:pt x="884688" y="5460"/>
                  <a:pt x="895624" y="521"/>
                </a:cubicBezTo>
                <a:cubicBezTo>
                  <a:pt x="906560" y="-4418"/>
                  <a:pt x="655030" y="26980"/>
                  <a:pt x="576008" y="40738"/>
                </a:cubicBezTo>
                <a:cubicBezTo>
                  <a:pt x="496986" y="54496"/>
                  <a:pt x="480405" y="62257"/>
                  <a:pt x="421491" y="83071"/>
                </a:cubicBezTo>
                <a:cubicBezTo>
                  <a:pt x="362577" y="103885"/>
                  <a:pt x="293785" y="142338"/>
                  <a:pt x="222524" y="165621"/>
                </a:cubicBezTo>
                <a:cubicBezTo>
                  <a:pt x="151263" y="188904"/>
                  <a:pt x="-7487" y="215363"/>
                  <a:pt x="274" y="2164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: 図形 1149">
            <a:extLst>
              <a:ext uri="{FF2B5EF4-FFF2-40B4-BE49-F238E27FC236}">
                <a16:creationId xmlns:a16="http://schemas.microsoft.com/office/drawing/2014/main" id="{92C2FC05-E17A-4BBC-8575-5E66A5A59F22}"/>
              </a:ext>
            </a:extLst>
          </p:cNvPr>
          <p:cNvSpPr/>
          <p:nvPr/>
        </p:nvSpPr>
        <p:spPr>
          <a:xfrm>
            <a:off x="1898510" y="8117440"/>
            <a:ext cx="633102" cy="186562"/>
          </a:xfrm>
          <a:custGeom>
            <a:avLst/>
            <a:gdLst>
              <a:gd name="connsiteX0" fmla="*/ 633023 w 633102"/>
              <a:gd name="connsiteY0" fmla="*/ 2093 h 186562"/>
              <a:gd name="connsiteX1" fmla="*/ 273190 w 633102"/>
              <a:gd name="connsiteY1" fmla="*/ 33843 h 186562"/>
              <a:gd name="connsiteX2" fmla="*/ 140 w 633102"/>
              <a:gd name="connsiteY2" fmla="*/ 186243 h 186562"/>
              <a:gd name="connsiteX3" fmla="*/ 241440 w 633102"/>
              <a:gd name="connsiteY3" fmla="*/ 71943 h 186562"/>
              <a:gd name="connsiteX4" fmla="*/ 633023 w 633102"/>
              <a:gd name="connsiteY4" fmla="*/ 2093 h 186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3102" h="186562">
                <a:moveTo>
                  <a:pt x="633023" y="2093"/>
                </a:moveTo>
                <a:cubicBezTo>
                  <a:pt x="638315" y="-4257"/>
                  <a:pt x="378670" y="3151"/>
                  <a:pt x="273190" y="33843"/>
                </a:cubicBezTo>
                <a:cubicBezTo>
                  <a:pt x="167710" y="64535"/>
                  <a:pt x="5432" y="179893"/>
                  <a:pt x="140" y="186243"/>
                </a:cubicBezTo>
                <a:cubicBezTo>
                  <a:pt x="-5152" y="192593"/>
                  <a:pt x="139840" y="102635"/>
                  <a:pt x="241440" y="71943"/>
                </a:cubicBezTo>
                <a:cubicBezTo>
                  <a:pt x="343040" y="41251"/>
                  <a:pt x="627731" y="8443"/>
                  <a:pt x="633023" y="20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: 図形 1150">
            <a:extLst>
              <a:ext uri="{FF2B5EF4-FFF2-40B4-BE49-F238E27FC236}">
                <a16:creationId xmlns:a16="http://schemas.microsoft.com/office/drawing/2014/main" id="{BC2DA6D5-91F4-40C2-9BA0-9F16870F3B40}"/>
              </a:ext>
            </a:extLst>
          </p:cNvPr>
          <p:cNvSpPr/>
          <p:nvPr/>
        </p:nvSpPr>
        <p:spPr>
          <a:xfrm>
            <a:off x="1595967" y="8263461"/>
            <a:ext cx="432336" cy="82564"/>
          </a:xfrm>
          <a:custGeom>
            <a:avLst/>
            <a:gdLst>
              <a:gd name="connsiteX0" fmla="*/ 0 w 432336"/>
              <a:gd name="connsiteY0" fmla="*/ 12706 h 82564"/>
              <a:gd name="connsiteX1" fmla="*/ 228600 w 432336"/>
              <a:gd name="connsiteY1" fmla="*/ 29639 h 82564"/>
              <a:gd name="connsiteX2" fmla="*/ 431800 w 432336"/>
              <a:gd name="connsiteY2" fmla="*/ 6 h 82564"/>
              <a:gd name="connsiteX3" fmla="*/ 279400 w 432336"/>
              <a:gd name="connsiteY3" fmla="*/ 27522 h 82564"/>
              <a:gd name="connsiteX4" fmla="*/ 27516 w 432336"/>
              <a:gd name="connsiteY4" fmla="*/ 82556 h 82564"/>
              <a:gd name="connsiteX5" fmla="*/ 353483 w 432336"/>
              <a:gd name="connsiteY5" fmla="*/ 31756 h 82564"/>
              <a:gd name="connsiteX6" fmla="*/ 230716 w 432336"/>
              <a:gd name="connsiteY6" fmla="*/ 27522 h 82564"/>
              <a:gd name="connsiteX7" fmla="*/ 0 w 432336"/>
              <a:gd name="connsiteY7" fmla="*/ 12706 h 82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2336" h="82564">
                <a:moveTo>
                  <a:pt x="0" y="12706"/>
                </a:moveTo>
                <a:cubicBezTo>
                  <a:pt x="-353" y="13059"/>
                  <a:pt x="156633" y="31756"/>
                  <a:pt x="228600" y="29639"/>
                </a:cubicBezTo>
                <a:cubicBezTo>
                  <a:pt x="300567" y="27522"/>
                  <a:pt x="423333" y="359"/>
                  <a:pt x="431800" y="6"/>
                </a:cubicBezTo>
                <a:cubicBezTo>
                  <a:pt x="440267" y="-347"/>
                  <a:pt x="346781" y="13764"/>
                  <a:pt x="279400" y="27522"/>
                </a:cubicBezTo>
                <a:cubicBezTo>
                  <a:pt x="212019" y="41280"/>
                  <a:pt x="15169" y="81850"/>
                  <a:pt x="27516" y="82556"/>
                </a:cubicBezTo>
                <a:cubicBezTo>
                  <a:pt x="39863" y="83262"/>
                  <a:pt x="319616" y="40928"/>
                  <a:pt x="353483" y="31756"/>
                </a:cubicBezTo>
                <a:cubicBezTo>
                  <a:pt x="387350" y="22584"/>
                  <a:pt x="283633" y="31755"/>
                  <a:pt x="230716" y="27522"/>
                </a:cubicBezTo>
                <a:cubicBezTo>
                  <a:pt x="177799" y="23289"/>
                  <a:pt x="353" y="12353"/>
                  <a:pt x="0" y="127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: 図形 1151">
            <a:extLst>
              <a:ext uri="{FF2B5EF4-FFF2-40B4-BE49-F238E27FC236}">
                <a16:creationId xmlns:a16="http://schemas.microsoft.com/office/drawing/2014/main" id="{66C6AEB9-7A63-410D-8395-E489A629358C}"/>
              </a:ext>
            </a:extLst>
          </p:cNvPr>
          <p:cNvSpPr/>
          <p:nvPr/>
        </p:nvSpPr>
        <p:spPr>
          <a:xfrm>
            <a:off x="1604195" y="8295205"/>
            <a:ext cx="97494" cy="578807"/>
          </a:xfrm>
          <a:custGeom>
            <a:avLst/>
            <a:gdLst>
              <a:gd name="connsiteX0" fmla="*/ 4472 w 97494"/>
              <a:gd name="connsiteY0" fmla="*/ 12 h 578807"/>
              <a:gd name="connsiteX1" fmla="*/ 8705 w 97494"/>
              <a:gd name="connsiteY1" fmla="*/ 179928 h 578807"/>
              <a:gd name="connsiteX2" fmla="*/ 95488 w 97494"/>
              <a:gd name="connsiteY2" fmla="*/ 575745 h 578807"/>
              <a:gd name="connsiteX3" fmla="*/ 65855 w 97494"/>
              <a:gd name="connsiteY3" fmla="*/ 353495 h 578807"/>
              <a:gd name="connsiteX4" fmla="*/ 21405 w 97494"/>
              <a:gd name="connsiteY4" fmla="*/ 171462 h 578807"/>
              <a:gd name="connsiteX5" fmla="*/ 4472 w 97494"/>
              <a:gd name="connsiteY5" fmla="*/ 12 h 578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94" h="578807">
                <a:moveTo>
                  <a:pt x="4472" y="12"/>
                </a:moveTo>
                <a:cubicBezTo>
                  <a:pt x="2355" y="1423"/>
                  <a:pt x="-6464" y="83973"/>
                  <a:pt x="8705" y="179928"/>
                </a:cubicBezTo>
                <a:cubicBezTo>
                  <a:pt x="23874" y="275883"/>
                  <a:pt x="85963" y="546817"/>
                  <a:pt x="95488" y="575745"/>
                </a:cubicBezTo>
                <a:cubicBezTo>
                  <a:pt x="105013" y="604673"/>
                  <a:pt x="78202" y="420875"/>
                  <a:pt x="65855" y="353495"/>
                </a:cubicBezTo>
                <a:cubicBezTo>
                  <a:pt x="53508" y="286115"/>
                  <a:pt x="30577" y="229318"/>
                  <a:pt x="21405" y="171462"/>
                </a:cubicBezTo>
                <a:cubicBezTo>
                  <a:pt x="12233" y="113607"/>
                  <a:pt x="6589" y="-1399"/>
                  <a:pt x="4472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: 図形 1152">
            <a:extLst>
              <a:ext uri="{FF2B5EF4-FFF2-40B4-BE49-F238E27FC236}">
                <a16:creationId xmlns:a16="http://schemas.microsoft.com/office/drawing/2014/main" id="{3D581D8C-BE00-4DF3-B3A4-01228C52486E}"/>
              </a:ext>
            </a:extLst>
          </p:cNvPr>
          <p:cNvSpPr/>
          <p:nvPr/>
        </p:nvSpPr>
        <p:spPr>
          <a:xfrm>
            <a:off x="1921211" y="8367183"/>
            <a:ext cx="307650" cy="544074"/>
          </a:xfrm>
          <a:custGeom>
            <a:avLst/>
            <a:gdLst>
              <a:gd name="connsiteX0" fmla="*/ 307639 w 307650"/>
              <a:gd name="connsiteY0" fmla="*/ 0 h 544074"/>
              <a:gd name="connsiteX1" fmla="*/ 66339 w 307650"/>
              <a:gd name="connsiteY1" fmla="*/ 179917 h 544074"/>
              <a:gd name="connsiteX2" fmla="*/ 19772 w 307650"/>
              <a:gd name="connsiteY2" fmla="*/ 289984 h 544074"/>
              <a:gd name="connsiteX3" fmla="*/ 24006 w 307650"/>
              <a:gd name="connsiteY3" fmla="*/ 543984 h 544074"/>
              <a:gd name="connsiteX4" fmla="*/ 722 w 307650"/>
              <a:gd name="connsiteY4" fmla="*/ 260350 h 544074"/>
              <a:gd name="connsiteX5" fmla="*/ 55756 w 307650"/>
              <a:gd name="connsiteY5" fmla="*/ 177800 h 544074"/>
              <a:gd name="connsiteX6" fmla="*/ 307639 w 307650"/>
              <a:gd name="connsiteY6" fmla="*/ 0 h 544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7650" h="544074">
                <a:moveTo>
                  <a:pt x="307639" y="0"/>
                </a:moveTo>
                <a:cubicBezTo>
                  <a:pt x="309403" y="353"/>
                  <a:pt x="114317" y="131586"/>
                  <a:pt x="66339" y="179917"/>
                </a:cubicBezTo>
                <a:cubicBezTo>
                  <a:pt x="18361" y="228248"/>
                  <a:pt x="26827" y="229306"/>
                  <a:pt x="19772" y="289984"/>
                </a:cubicBezTo>
                <a:cubicBezTo>
                  <a:pt x="12717" y="350662"/>
                  <a:pt x="27181" y="548923"/>
                  <a:pt x="24006" y="543984"/>
                </a:cubicBezTo>
                <a:cubicBezTo>
                  <a:pt x="20831" y="539045"/>
                  <a:pt x="-4570" y="321381"/>
                  <a:pt x="722" y="260350"/>
                </a:cubicBezTo>
                <a:cubicBezTo>
                  <a:pt x="6014" y="199319"/>
                  <a:pt x="8484" y="218722"/>
                  <a:pt x="55756" y="177800"/>
                </a:cubicBezTo>
                <a:cubicBezTo>
                  <a:pt x="103028" y="136878"/>
                  <a:pt x="305875" y="-353"/>
                  <a:pt x="30763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: 図形 1153">
            <a:extLst>
              <a:ext uri="{FF2B5EF4-FFF2-40B4-BE49-F238E27FC236}">
                <a16:creationId xmlns:a16="http://schemas.microsoft.com/office/drawing/2014/main" id="{7FFD0919-9E21-4E65-9A8B-CD3F107D20C6}"/>
              </a:ext>
            </a:extLst>
          </p:cNvPr>
          <p:cNvSpPr/>
          <p:nvPr/>
        </p:nvSpPr>
        <p:spPr>
          <a:xfrm>
            <a:off x="1966588" y="8376121"/>
            <a:ext cx="432915" cy="512676"/>
          </a:xfrm>
          <a:custGeom>
            <a:avLst/>
            <a:gdLst>
              <a:gd name="connsiteX0" fmla="*/ 431595 w 432915"/>
              <a:gd name="connsiteY0" fmla="*/ 7996 h 512676"/>
              <a:gd name="connsiteX1" fmla="*/ 268612 w 432915"/>
              <a:gd name="connsiteY1" fmla="*/ 27046 h 512676"/>
              <a:gd name="connsiteX2" fmla="*/ 12495 w 432915"/>
              <a:gd name="connsiteY2" fmla="*/ 232362 h 512676"/>
              <a:gd name="connsiteX3" fmla="*/ 37895 w 432915"/>
              <a:gd name="connsiteY3" fmla="*/ 511762 h 512676"/>
              <a:gd name="connsiteX4" fmla="*/ 20962 w 432915"/>
              <a:gd name="connsiteY4" fmla="*/ 319146 h 512676"/>
              <a:gd name="connsiteX5" fmla="*/ 35779 w 432915"/>
              <a:gd name="connsiteY5" fmla="*/ 236596 h 512676"/>
              <a:gd name="connsiteX6" fmla="*/ 181829 w 432915"/>
              <a:gd name="connsiteY6" fmla="*/ 79962 h 512676"/>
              <a:gd name="connsiteX7" fmla="*/ 431595 w 432915"/>
              <a:gd name="connsiteY7" fmla="*/ 7996 h 51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2915" h="512676">
                <a:moveTo>
                  <a:pt x="431595" y="7996"/>
                </a:moveTo>
                <a:cubicBezTo>
                  <a:pt x="446059" y="-823"/>
                  <a:pt x="338462" y="-10348"/>
                  <a:pt x="268612" y="27046"/>
                </a:cubicBezTo>
                <a:cubicBezTo>
                  <a:pt x="198762" y="64440"/>
                  <a:pt x="50948" y="151576"/>
                  <a:pt x="12495" y="232362"/>
                </a:cubicBezTo>
                <a:cubicBezTo>
                  <a:pt x="-25958" y="313148"/>
                  <a:pt x="36484" y="497298"/>
                  <a:pt x="37895" y="511762"/>
                </a:cubicBezTo>
                <a:cubicBezTo>
                  <a:pt x="39306" y="526226"/>
                  <a:pt x="21315" y="365007"/>
                  <a:pt x="20962" y="319146"/>
                </a:cubicBezTo>
                <a:cubicBezTo>
                  <a:pt x="20609" y="273285"/>
                  <a:pt x="8968" y="276460"/>
                  <a:pt x="35779" y="236596"/>
                </a:cubicBezTo>
                <a:cubicBezTo>
                  <a:pt x="62590" y="196732"/>
                  <a:pt x="119387" y="116298"/>
                  <a:pt x="181829" y="79962"/>
                </a:cubicBezTo>
                <a:cubicBezTo>
                  <a:pt x="244271" y="43626"/>
                  <a:pt x="417131" y="16815"/>
                  <a:pt x="431595" y="79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: 図形 1154">
            <a:extLst>
              <a:ext uri="{FF2B5EF4-FFF2-40B4-BE49-F238E27FC236}">
                <a16:creationId xmlns:a16="http://schemas.microsoft.com/office/drawing/2014/main" id="{5FBF58B2-C872-48DF-AACF-7879BAF941A7}"/>
              </a:ext>
            </a:extLst>
          </p:cNvPr>
          <p:cNvSpPr/>
          <p:nvPr/>
        </p:nvSpPr>
        <p:spPr>
          <a:xfrm>
            <a:off x="1606550" y="8507952"/>
            <a:ext cx="195719" cy="1022861"/>
          </a:xfrm>
          <a:custGeom>
            <a:avLst/>
            <a:gdLst>
              <a:gd name="connsiteX0" fmla="*/ 0 w 195719"/>
              <a:gd name="connsiteY0" fmla="*/ 1048 h 1022861"/>
              <a:gd name="connsiteX1" fmla="*/ 93133 w 195719"/>
              <a:gd name="connsiteY1" fmla="*/ 485765 h 1022861"/>
              <a:gd name="connsiteX2" fmla="*/ 194733 w 195719"/>
              <a:gd name="connsiteY2" fmla="*/ 1012815 h 1022861"/>
              <a:gd name="connsiteX3" fmla="*/ 141817 w 195719"/>
              <a:gd name="connsiteY3" fmla="*/ 796915 h 1022861"/>
              <a:gd name="connsiteX4" fmla="*/ 93133 w 195719"/>
              <a:gd name="connsiteY4" fmla="*/ 369348 h 1022861"/>
              <a:gd name="connsiteX5" fmla="*/ 0 w 195719"/>
              <a:gd name="connsiteY5" fmla="*/ 1048 h 102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19" h="1022861">
                <a:moveTo>
                  <a:pt x="0" y="1048"/>
                </a:moveTo>
                <a:cubicBezTo>
                  <a:pt x="0" y="20451"/>
                  <a:pt x="93133" y="485765"/>
                  <a:pt x="93133" y="485765"/>
                </a:cubicBezTo>
                <a:cubicBezTo>
                  <a:pt x="125588" y="654393"/>
                  <a:pt x="186619" y="960957"/>
                  <a:pt x="194733" y="1012815"/>
                </a:cubicBezTo>
                <a:cubicBezTo>
                  <a:pt x="202847" y="1064673"/>
                  <a:pt x="158750" y="904159"/>
                  <a:pt x="141817" y="796915"/>
                </a:cubicBezTo>
                <a:cubicBezTo>
                  <a:pt x="124884" y="689671"/>
                  <a:pt x="117475" y="502345"/>
                  <a:pt x="93133" y="369348"/>
                </a:cubicBezTo>
                <a:cubicBezTo>
                  <a:pt x="68791" y="236351"/>
                  <a:pt x="0" y="-18355"/>
                  <a:pt x="0" y="10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: 図形 1155">
            <a:extLst>
              <a:ext uri="{FF2B5EF4-FFF2-40B4-BE49-F238E27FC236}">
                <a16:creationId xmlns:a16="http://schemas.microsoft.com/office/drawing/2014/main" id="{36DD14CF-509B-47E6-B5EB-4A95A44EB780}"/>
              </a:ext>
            </a:extLst>
          </p:cNvPr>
          <p:cNvSpPr/>
          <p:nvPr/>
        </p:nvSpPr>
        <p:spPr>
          <a:xfrm>
            <a:off x="1763014" y="9103633"/>
            <a:ext cx="219005" cy="912708"/>
          </a:xfrm>
          <a:custGeom>
            <a:avLst/>
            <a:gdLst>
              <a:gd name="connsiteX0" fmla="*/ 2286 w 219005"/>
              <a:gd name="connsiteY0" fmla="*/ 150 h 912708"/>
              <a:gd name="connsiteX1" fmla="*/ 27686 w 219005"/>
              <a:gd name="connsiteY1" fmla="*/ 258384 h 912708"/>
              <a:gd name="connsiteX2" fmla="*/ 211836 w 219005"/>
              <a:gd name="connsiteY2" fmla="*/ 874334 h 912708"/>
              <a:gd name="connsiteX3" fmla="*/ 169503 w 219005"/>
              <a:gd name="connsiteY3" fmla="*/ 802367 h 912708"/>
              <a:gd name="connsiteX4" fmla="*/ 57319 w 219005"/>
              <a:gd name="connsiteY4" fmla="*/ 431950 h 912708"/>
              <a:gd name="connsiteX5" fmla="*/ 8636 w 219005"/>
              <a:gd name="connsiteY5" fmla="*/ 288017 h 912708"/>
              <a:gd name="connsiteX6" fmla="*/ 2286 w 219005"/>
              <a:gd name="connsiteY6" fmla="*/ 150 h 912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005" h="912708">
                <a:moveTo>
                  <a:pt x="2286" y="150"/>
                </a:moveTo>
                <a:cubicBezTo>
                  <a:pt x="5461" y="-4789"/>
                  <a:pt x="-7239" y="112687"/>
                  <a:pt x="27686" y="258384"/>
                </a:cubicBezTo>
                <a:cubicBezTo>
                  <a:pt x="62611" y="404081"/>
                  <a:pt x="188200" y="783670"/>
                  <a:pt x="211836" y="874334"/>
                </a:cubicBezTo>
                <a:cubicBezTo>
                  <a:pt x="235472" y="964998"/>
                  <a:pt x="195256" y="876098"/>
                  <a:pt x="169503" y="802367"/>
                </a:cubicBezTo>
                <a:cubicBezTo>
                  <a:pt x="143750" y="728636"/>
                  <a:pt x="84130" y="517675"/>
                  <a:pt x="57319" y="431950"/>
                </a:cubicBezTo>
                <a:cubicBezTo>
                  <a:pt x="30508" y="346225"/>
                  <a:pt x="19572" y="356456"/>
                  <a:pt x="8636" y="288017"/>
                </a:cubicBezTo>
                <a:cubicBezTo>
                  <a:pt x="-2300" y="219578"/>
                  <a:pt x="-889" y="5089"/>
                  <a:pt x="2286" y="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: 図形 1156">
            <a:extLst>
              <a:ext uri="{FF2B5EF4-FFF2-40B4-BE49-F238E27FC236}">
                <a16:creationId xmlns:a16="http://schemas.microsoft.com/office/drawing/2014/main" id="{41BF20A1-28B3-46B1-BE96-6382C129605D}"/>
              </a:ext>
            </a:extLst>
          </p:cNvPr>
          <p:cNvSpPr/>
          <p:nvPr/>
        </p:nvSpPr>
        <p:spPr>
          <a:xfrm>
            <a:off x="1953344" y="9986337"/>
            <a:ext cx="402180" cy="791082"/>
          </a:xfrm>
          <a:custGeom>
            <a:avLst/>
            <a:gdLst>
              <a:gd name="connsiteX0" fmla="*/ 339 w 402180"/>
              <a:gd name="connsiteY0" fmla="*/ 2213 h 791082"/>
              <a:gd name="connsiteX1" fmla="*/ 152739 w 402180"/>
              <a:gd name="connsiteY1" fmla="*/ 275263 h 791082"/>
              <a:gd name="connsiteX2" fmla="*/ 387689 w 402180"/>
              <a:gd name="connsiteY2" fmla="*/ 762096 h 791082"/>
              <a:gd name="connsiteX3" fmla="*/ 358056 w 402180"/>
              <a:gd name="connsiteY3" fmla="*/ 702830 h 791082"/>
              <a:gd name="connsiteX4" fmla="*/ 203539 w 402180"/>
              <a:gd name="connsiteY4" fmla="*/ 434013 h 791082"/>
              <a:gd name="connsiteX5" fmla="*/ 154856 w 402180"/>
              <a:gd name="connsiteY5" fmla="*/ 287963 h 791082"/>
              <a:gd name="connsiteX6" fmla="*/ 112523 w 402180"/>
              <a:gd name="connsiteY6" fmla="*/ 152496 h 791082"/>
              <a:gd name="connsiteX7" fmla="*/ 339 w 402180"/>
              <a:gd name="connsiteY7" fmla="*/ 2213 h 791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2180" h="791082">
                <a:moveTo>
                  <a:pt x="339" y="2213"/>
                </a:moveTo>
                <a:cubicBezTo>
                  <a:pt x="7042" y="22674"/>
                  <a:pt x="88181" y="148616"/>
                  <a:pt x="152739" y="275263"/>
                </a:cubicBezTo>
                <a:cubicBezTo>
                  <a:pt x="217297" y="401910"/>
                  <a:pt x="353469" y="690835"/>
                  <a:pt x="387689" y="762096"/>
                </a:cubicBezTo>
                <a:cubicBezTo>
                  <a:pt x="421909" y="833357"/>
                  <a:pt x="388748" y="757511"/>
                  <a:pt x="358056" y="702830"/>
                </a:cubicBezTo>
                <a:cubicBezTo>
                  <a:pt x="327364" y="648149"/>
                  <a:pt x="237406" y="503157"/>
                  <a:pt x="203539" y="434013"/>
                </a:cubicBezTo>
                <a:cubicBezTo>
                  <a:pt x="169672" y="364869"/>
                  <a:pt x="170025" y="334882"/>
                  <a:pt x="154856" y="287963"/>
                </a:cubicBezTo>
                <a:cubicBezTo>
                  <a:pt x="139687" y="241044"/>
                  <a:pt x="136865" y="196240"/>
                  <a:pt x="112523" y="152496"/>
                </a:cubicBezTo>
                <a:cubicBezTo>
                  <a:pt x="88181" y="108752"/>
                  <a:pt x="-6364" y="-18248"/>
                  <a:pt x="339" y="2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: 図形 1157">
            <a:extLst>
              <a:ext uri="{FF2B5EF4-FFF2-40B4-BE49-F238E27FC236}">
                <a16:creationId xmlns:a16="http://schemas.microsoft.com/office/drawing/2014/main" id="{811C9626-4A43-4B6C-AF92-B4AD2CA1BDC0}"/>
              </a:ext>
            </a:extLst>
          </p:cNvPr>
          <p:cNvSpPr/>
          <p:nvPr/>
        </p:nvSpPr>
        <p:spPr>
          <a:xfrm>
            <a:off x="1997274" y="8885733"/>
            <a:ext cx="90451" cy="598024"/>
          </a:xfrm>
          <a:custGeom>
            <a:avLst/>
            <a:gdLst>
              <a:gd name="connsiteX0" fmla="*/ 2976 w 90451"/>
              <a:gd name="connsiteY0" fmla="*/ 1092 h 598024"/>
              <a:gd name="connsiteX1" fmla="*/ 9326 w 90451"/>
              <a:gd name="connsiteY1" fmla="*/ 232867 h 598024"/>
              <a:gd name="connsiteX2" fmla="*/ 90289 w 90451"/>
              <a:gd name="connsiteY2" fmla="*/ 597992 h 598024"/>
              <a:gd name="connsiteX3" fmla="*/ 29964 w 90451"/>
              <a:gd name="connsiteY3" fmla="*/ 253505 h 598024"/>
              <a:gd name="connsiteX4" fmla="*/ 20439 w 90451"/>
              <a:gd name="connsiteY4" fmla="*/ 148730 h 598024"/>
              <a:gd name="connsiteX5" fmla="*/ 2976 w 90451"/>
              <a:gd name="connsiteY5" fmla="*/ 1092 h 598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451" h="598024">
                <a:moveTo>
                  <a:pt x="2976" y="1092"/>
                </a:moveTo>
                <a:cubicBezTo>
                  <a:pt x="1124" y="15115"/>
                  <a:pt x="-5226" y="133384"/>
                  <a:pt x="9326" y="232867"/>
                </a:cubicBezTo>
                <a:cubicBezTo>
                  <a:pt x="23878" y="332350"/>
                  <a:pt x="86849" y="594552"/>
                  <a:pt x="90289" y="597992"/>
                </a:cubicBezTo>
                <a:cubicBezTo>
                  <a:pt x="93729" y="601432"/>
                  <a:pt x="41606" y="328382"/>
                  <a:pt x="29964" y="253505"/>
                </a:cubicBezTo>
                <a:cubicBezTo>
                  <a:pt x="18322" y="178628"/>
                  <a:pt x="22820" y="185507"/>
                  <a:pt x="20439" y="148730"/>
                </a:cubicBezTo>
                <a:cubicBezTo>
                  <a:pt x="18058" y="111953"/>
                  <a:pt x="4828" y="-12931"/>
                  <a:pt x="2976" y="10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: 図形 1158">
            <a:extLst>
              <a:ext uri="{FF2B5EF4-FFF2-40B4-BE49-F238E27FC236}">
                <a16:creationId xmlns:a16="http://schemas.microsoft.com/office/drawing/2014/main" id="{74E230AD-43EB-429B-8779-228871214C1D}"/>
              </a:ext>
            </a:extLst>
          </p:cNvPr>
          <p:cNvSpPr/>
          <p:nvPr/>
        </p:nvSpPr>
        <p:spPr>
          <a:xfrm>
            <a:off x="1955196" y="8851209"/>
            <a:ext cx="166840" cy="785128"/>
          </a:xfrm>
          <a:custGeom>
            <a:avLst/>
            <a:gdLst>
              <a:gd name="connsiteX0" fmla="*/ 3779 w 166840"/>
              <a:gd name="connsiteY0" fmla="*/ 691 h 785128"/>
              <a:gd name="connsiteX1" fmla="*/ 16479 w 166840"/>
              <a:gd name="connsiteY1" fmla="*/ 229291 h 785128"/>
              <a:gd name="connsiteX2" fmla="*/ 156179 w 166840"/>
              <a:gd name="connsiteY2" fmla="*/ 749991 h 785128"/>
              <a:gd name="connsiteX3" fmla="*/ 149829 w 166840"/>
              <a:gd name="connsiteY3" fmla="*/ 716654 h 785128"/>
              <a:gd name="connsiteX4" fmla="*/ 91092 w 166840"/>
              <a:gd name="connsiteY4" fmla="*/ 545204 h 785128"/>
              <a:gd name="connsiteX5" fmla="*/ 26004 w 166840"/>
              <a:gd name="connsiteY5" fmla="*/ 172141 h 785128"/>
              <a:gd name="connsiteX6" fmla="*/ 3779 w 166840"/>
              <a:gd name="connsiteY6" fmla="*/ 691 h 78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840" h="785128">
                <a:moveTo>
                  <a:pt x="3779" y="691"/>
                </a:moveTo>
                <a:cubicBezTo>
                  <a:pt x="2191" y="10216"/>
                  <a:pt x="-8921" y="104408"/>
                  <a:pt x="16479" y="229291"/>
                </a:cubicBezTo>
                <a:cubicBezTo>
                  <a:pt x="41879" y="354174"/>
                  <a:pt x="133954" y="668764"/>
                  <a:pt x="156179" y="749991"/>
                </a:cubicBezTo>
                <a:cubicBezTo>
                  <a:pt x="178404" y="831218"/>
                  <a:pt x="160677" y="750785"/>
                  <a:pt x="149829" y="716654"/>
                </a:cubicBezTo>
                <a:cubicBezTo>
                  <a:pt x="138981" y="682523"/>
                  <a:pt x="111729" y="635956"/>
                  <a:pt x="91092" y="545204"/>
                </a:cubicBezTo>
                <a:cubicBezTo>
                  <a:pt x="70455" y="454452"/>
                  <a:pt x="40291" y="262628"/>
                  <a:pt x="26004" y="172141"/>
                </a:cubicBezTo>
                <a:cubicBezTo>
                  <a:pt x="11717" y="81654"/>
                  <a:pt x="5367" y="-8834"/>
                  <a:pt x="3779" y="6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: 図形 1159">
            <a:extLst>
              <a:ext uri="{FF2B5EF4-FFF2-40B4-BE49-F238E27FC236}">
                <a16:creationId xmlns:a16="http://schemas.microsoft.com/office/drawing/2014/main" id="{CEBBE08F-C208-417D-A9E5-040522F8C60B}"/>
              </a:ext>
            </a:extLst>
          </p:cNvPr>
          <p:cNvSpPr/>
          <p:nvPr/>
        </p:nvSpPr>
        <p:spPr>
          <a:xfrm>
            <a:off x="2077991" y="9494610"/>
            <a:ext cx="154100" cy="665494"/>
          </a:xfrm>
          <a:custGeom>
            <a:avLst/>
            <a:gdLst>
              <a:gd name="connsiteX0" fmla="*/ 47 w 154100"/>
              <a:gd name="connsiteY0" fmla="*/ 1815 h 665494"/>
              <a:gd name="connsiteX1" fmla="*/ 120697 w 154100"/>
              <a:gd name="connsiteY1" fmla="*/ 509815 h 665494"/>
              <a:gd name="connsiteX2" fmla="*/ 154034 w 154100"/>
              <a:gd name="connsiteY2" fmla="*/ 665390 h 665494"/>
              <a:gd name="connsiteX3" fmla="*/ 128634 w 154100"/>
              <a:gd name="connsiteY3" fmla="*/ 493940 h 665494"/>
              <a:gd name="connsiteX4" fmla="*/ 106409 w 154100"/>
              <a:gd name="connsiteY4" fmla="*/ 344715 h 665494"/>
              <a:gd name="connsiteX5" fmla="*/ 47 w 154100"/>
              <a:gd name="connsiteY5" fmla="*/ 1815 h 66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100" h="665494">
                <a:moveTo>
                  <a:pt x="47" y="1815"/>
                </a:moveTo>
                <a:cubicBezTo>
                  <a:pt x="2428" y="29332"/>
                  <a:pt x="95033" y="399219"/>
                  <a:pt x="120697" y="509815"/>
                </a:cubicBezTo>
                <a:cubicBezTo>
                  <a:pt x="146361" y="620411"/>
                  <a:pt x="152711" y="668036"/>
                  <a:pt x="154034" y="665390"/>
                </a:cubicBezTo>
                <a:cubicBezTo>
                  <a:pt x="155357" y="662744"/>
                  <a:pt x="136572" y="547386"/>
                  <a:pt x="128634" y="493940"/>
                </a:cubicBezTo>
                <a:cubicBezTo>
                  <a:pt x="120697" y="440494"/>
                  <a:pt x="126517" y="421973"/>
                  <a:pt x="106409" y="344715"/>
                </a:cubicBezTo>
                <a:cubicBezTo>
                  <a:pt x="86301" y="267457"/>
                  <a:pt x="-2334" y="-25702"/>
                  <a:pt x="47" y="18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: 図形 1160">
            <a:extLst>
              <a:ext uri="{FF2B5EF4-FFF2-40B4-BE49-F238E27FC236}">
                <a16:creationId xmlns:a16="http://schemas.microsoft.com/office/drawing/2014/main" id="{8A1DE336-BD0F-40F2-AE83-67F6D675AADE}"/>
              </a:ext>
            </a:extLst>
          </p:cNvPr>
          <p:cNvSpPr/>
          <p:nvPr/>
        </p:nvSpPr>
        <p:spPr>
          <a:xfrm>
            <a:off x="2167959" y="9905134"/>
            <a:ext cx="153436" cy="543253"/>
          </a:xfrm>
          <a:custGeom>
            <a:avLst/>
            <a:gdLst>
              <a:gd name="connsiteX0" fmla="*/ 566 w 153436"/>
              <a:gd name="connsiteY0" fmla="*/ 13566 h 543253"/>
              <a:gd name="connsiteX1" fmla="*/ 79941 w 153436"/>
              <a:gd name="connsiteY1" fmla="*/ 348529 h 543253"/>
              <a:gd name="connsiteX2" fmla="*/ 119629 w 153436"/>
              <a:gd name="connsiteY2" fmla="*/ 472354 h 543253"/>
              <a:gd name="connsiteX3" fmla="*/ 152966 w 153436"/>
              <a:gd name="connsiteY3" fmla="*/ 539029 h 543253"/>
              <a:gd name="connsiteX4" fmla="*/ 94229 w 153436"/>
              <a:gd name="connsiteY4" fmla="*/ 353291 h 543253"/>
              <a:gd name="connsiteX5" fmla="*/ 46604 w 153436"/>
              <a:gd name="connsiteY5" fmla="*/ 91354 h 543253"/>
              <a:gd name="connsiteX6" fmla="*/ 566 w 153436"/>
              <a:gd name="connsiteY6" fmla="*/ 13566 h 543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436" h="543253">
                <a:moveTo>
                  <a:pt x="566" y="13566"/>
                </a:moveTo>
                <a:cubicBezTo>
                  <a:pt x="6122" y="56429"/>
                  <a:pt x="60097" y="272064"/>
                  <a:pt x="79941" y="348529"/>
                </a:cubicBezTo>
                <a:cubicBezTo>
                  <a:pt x="99785" y="424994"/>
                  <a:pt x="107458" y="440604"/>
                  <a:pt x="119629" y="472354"/>
                </a:cubicBezTo>
                <a:cubicBezTo>
                  <a:pt x="131800" y="504104"/>
                  <a:pt x="157199" y="558873"/>
                  <a:pt x="152966" y="539029"/>
                </a:cubicBezTo>
                <a:cubicBezTo>
                  <a:pt x="148733" y="519185"/>
                  <a:pt x="111956" y="427903"/>
                  <a:pt x="94229" y="353291"/>
                </a:cubicBezTo>
                <a:cubicBezTo>
                  <a:pt x="76502" y="278679"/>
                  <a:pt x="61421" y="144271"/>
                  <a:pt x="46604" y="91354"/>
                </a:cubicBezTo>
                <a:cubicBezTo>
                  <a:pt x="31787" y="38437"/>
                  <a:pt x="-4990" y="-29297"/>
                  <a:pt x="566" y="135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: 図形 1161">
            <a:extLst>
              <a:ext uri="{FF2B5EF4-FFF2-40B4-BE49-F238E27FC236}">
                <a16:creationId xmlns:a16="http://schemas.microsoft.com/office/drawing/2014/main" id="{7871FAA5-DC1C-4EBC-A774-3704AEA6CEC4}"/>
              </a:ext>
            </a:extLst>
          </p:cNvPr>
          <p:cNvSpPr/>
          <p:nvPr/>
        </p:nvSpPr>
        <p:spPr>
          <a:xfrm>
            <a:off x="2240609" y="10332633"/>
            <a:ext cx="387648" cy="208926"/>
          </a:xfrm>
          <a:custGeom>
            <a:avLst/>
            <a:gdLst>
              <a:gd name="connsiteX0" fmla="*/ 941 w 387648"/>
              <a:gd name="connsiteY0" fmla="*/ 405 h 208926"/>
              <a:gd name="connsiteX1" fmla="*/ 40629 w 387648"/>
              <a:gd name="connsiteY1" fmla="*/ 132167 h 208926"/>
              <a:gd name="connsiteX2" fmla="*/ 320029 w 387648"/>
              <a:gd name="connsiteY2" fmla="*/ 194080 h 208926"/>
              <a:gd name="connsiteX3" fmla="*/ 386704 w 387648"/>
              <a:gd name="connsiteY3" fmla="*/ 208367 h 208926"/>
              <a:gd name="connsiteX4" fmla="*/ 289866 w 387648"/>
              <a:gd name="connsiteY4" fmla="*/ 181380 h 208926"/>
              <a:gd name="connsiteX5" fmla="*/ 266054 w 387648"/>
              <a:gd name="connsiteY5" fmla="*/ 171855 h 208926"/>
              <a:gd name="connsiteX6" fmla="*/ 89841 w 387648"/>
              <a:gd name="connsiteY6" fmla="*/ 128992 h 208926"/>
              <a:gd name="connsiteX7" fmla="*/ 43804 w 387648"/>
              <a:gd name="connsiteY7" fmla="*/ 119467 h 208926"/>
              <a:gd name="connsiteX8" fmla="*/ 32691 w 387648"/>
              <a:gd name="connsiteY8" fmla="*/ 90892 h 208926"/>
              <a:gd name="connsiteX9" fmla="*/ 941 w 387648"/>
              <a:gd name="connsiteY9" fmla="*/ 405 h 20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7648" h="208926">
                <a:moveTo>
                  <a:pt x="941" y="405"/>
                </a:moveTo>
                <a:cubicBezTo>
                  <a:pt x="2264" y="7284"/>
                  <a:pt x="-12552" y="99888"/>
                  <a:pt x="40629" y="132167"/>
                </a:cubicBezTo>
                <a:cubicBezTo>
                  <a:pt x="93810" y="164446"/>
                  <a:pt x="262350" y="181380"/>
                  <a:pt x="320029" y="194080"/>
                </a:cubicBezTo>
                <a:cubicBezTo>
                  <a:pt x="377708" y="206780"/>
                  <a:pt x="391731" y="210484"/>
                  <a:pt x="386704" y="208367"/>
                </a:cubicBezTo>
                <a:cubicBezTo>
                  <a:pt x="381677" y="206250"/>
                  <a:pt x="309974" y="187465"/>
                  <a:pt x="289866" y="181380"/>
                </a:cubicBezTo>
                <a:cubicBezTo>
                  <a:pt x="269758" y="175295"/>
                  <a:pt x="299391" y="180586"/>
                  <a:pt x="266054" y="171855"/>
                </a:cubicBezTo>
                <a:cubicBezTo>
                  <a:pt x="232717" y="163124"/>
                  <a:pt x="126883" y="137723"/>
                  <a:pt x="89841" y="128992"/>
                </a:cubicBezTo>
                <a:cubicBezTo>
                  <a:pt x="52799" y="120261"/>
                  <a:pt x="53329" y="125817"/>
                  <a:pt x="43804" y="119467"/>
                </a:cubicBezTo>
                <a:cubicBezTo>
                  <a:pt x="34279" y="113117"/>
                  <a:pt x="37454" y="105444"/>
                  <a:pt x="32691" y="90892"/>
                </a:cubicBezTo>
                <a:cubicBezTo>
                  <a:pt x="27928" y="76340"/>
                  <a:pt x="-382" y="-6474"/>
                  <a:pt x="941" y="4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: 図形 1162">
            <a:extLst>
              <a:ext uri="{FF2B5EF4-FFF2-40B4-BE49-F238E27FC236}">
                <a16:creationId xmlns:a16="http://schemas.microsoft.com/office/drawing/2014/main" id="{7F188BDE-942E-454B-997E-21CEDF3BD3FB}"/>
              </a:ext>
            </a:extLst>
          </p:cNvPr>
          <p:cNvSpPr/>
          <p:nvPr/>
        </p:nvSpPr>
        <p:spPr>
          <a:xfrm>
            <a:off x="2296883" y="10434616"/>
            <a:ext cx="982142" cy="125437"/>
          </a:xfrm>
          <a:custGeom>
            <a:avLst/>
            <a:gdLst>
              <a:gd name="connsiteX0" fmla="*/ 230 w 982142"/>
              <a:gd name="connsiteY0" fmla="*/ 22 h 125437"/>
              <a:gd name="connsiteX1" fmla="*/ 189142 w 982142"/>
              <a:gd name="connsiteY1" fmla="*/ 25422 h 125437"/>
              <a:gd name="connsiteX2" fmla="*/ 351067 w 982142"/>
              <a:gd name="connsiteY2" fmla="*/ 84159 h 125437"/>
              <a:gd name="connsiteX3" fmla="*/ 690792 w 982142"/>
              <a:gd name="connsiteY3" fmla="*/ 100034 h 125437"/>
              <a:gd name="connsiteX4" fmla="*/ 978130 w 982142"/>
              <a:gd name="connsiteY4" fmla="*/ 125434 h 125437"/>
              <a:gd name="connsiteX5" fmla="*/ 841605 w 982142"/>
              <a:gd name="connsiteY5" fmla="*/ 101622 h 125437"/>
              <a:gd name="connsiteX6" fmla="*/ 600305 w 982142"/>
              <a:gd name="connsiteY6" fmla="*/ 84159 h 125437"/>
              <a:gd name="connsiteX7" fmla="*/ 312967 w 982142"/>
              <a:gd name="connsiteY7" fmla="*/ 73047 h 125437"/>
              <a:gd name="connsiteX8" fmla="*/ 154217 w 982142"/>
              <a:gd name="connsiteY8" fmla="*/ 22247 h 125437"/>
              <a:gd name="connsiteX9" fmla="*/ 230 w 982142"/>
              <a:gd name="connsiteY9" fmla="*/ 22 h 125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2142" h="125437">
                <a:moveTo>
                  <a:pt x="230" y="22"/>
                </a:moveTo>
                <a:cubicBezTo>
                  <a:pt x="6051" y="551"/>
                  <a:pt x="130669" y="11399"/>
                  <a:pt x="189142" y="25422"/>
                </a:cubicBezTo>
                <a:cubicBezTo>
                  <a:pt x="247615" y="39445"/>
                  <a:pt x="267459" y="71724"/>
                  <a:pt x="351067" y="84159"/>
                </a:cubicBezTo>
                <a:cubicBezTo>
                  <a:pt x="434675" y="96594"/>
                  <a:pt x="586282" y="93155"/>
                  <a:pt x="690792" y="100034"/>
                </a:cubicBezTo>
                <a:cubicBezTo>
                  <a:pt x="795302" y="106913"/>
                  <a:pt x="952995" y="125169"/>
                  <a:pt x="978130" y="125434"/>
                </a:cubicBezTo>
                <a:cubicBezTo>
                  <a:pt x="1003265" y="125699"/>
                  <a:pt x="904576" y="108501"/>
                  <a:pt x="841605" y="101622"/>
                </a:cubicBezTo>
                <a:cubicBezTo>
                  <a:pt x="778634" y="94743"/>
                  <a:pt x="688411" y="88921"/>
                  <a:pt x="600305" y="84159"/>
                </a:cubicBezTo>
                <a:cubicBezTo>
                  <a:pt x="512199" y="79397"/>
                  <a:pt x="387315" y="83366"/>
                  <a:pt x="312967" y="73047"/>
                </a:cubicBezTo>
                <a:cubicBezTo>
                  <a:pt x="238619" y="62728"/>
                  <a:pt x="208192" y="36270"/>
                  <a:pt x="154217" y="22247"/>
                </a:cubicBezTo>
                <a:cubicBezTo>
                  <a:pt x="100242" y="8224"/>
                  <a:pt x="-5591" y="-507"/>
                  <a:pt x="230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: 図形 1163">
            <a:extLst>
              <a:ext uri="{FF2B5EF4-FFF2-40B4-BE49-F238E27FC236}">
                <a16:creationId xmlns:a16="http://schemas.microsoft.com/office/drawing/2014/main" id="{E5440B14-282E-4A53-B4E5-8F11F393DB48}"/>
              </a:ext>
            </a:extLst>
          </p:cNvPr>
          <p:cNvSpPr/>
          <p:nvPr/>
        </p:nvSpPr>
        <p:spPr>
          <a:xfrm>
            <a:off x="2628581" y="10546996"/>
            <a:ext cx="644844" cy="27358"/>
          </a:xfrm>
          <a:custGeom>
            <a:avLst/>
            <a:gdLst>
              <a:gd name="connsiteX0" fmla="*/ 319 w 644844"/>
              <a:gd name="connsiteY0" fmla="*/ 354 h 27358"/>
              <a:gd name="connsiteX1" fmla="*/ 267019 w 644844"/>
              <a:gd name="connsiteY1" fmla="*/ 9879 h 27358"/>
              <a:gd name="connsiteX2" fmla="*/ 484507 w 644844"/>
              <a:gd name="connsiteY2" fmla="*/ 9879 h 27358"/>
              <a:gd name="connsiteX3" fmla="*/ 644844 w 644844"/>
              <a:gd name="connsiteY3" fmla="*/ 11467 h 27358"/>
              <a:gd name="connsiteX4" fmla="*/ 465457 w 644844"/>
              <a:gd name="connsiteY4" fmla="*/ 25754 h 27358"/>
              <a:gd name="connsiteX5" fmla="*/ 217807 w 644844"/>
              <a:gd name="connsiteY5" fmla="*/ 24167 h 27358"/>
              <a:gd name="connsiteX6" fmla="*/ 319 w 644844"/>
              <a:gd name="connsiteY6" fmla="*/ 354 h 27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4844" h="27358">
                <a:moveTo>
                  <a:pt x="319" y="354"/>
                </a:moveTo>
                <a:cubicBezTo>
                  <a:pt x="8521" y="-2027"/>
                  <a:pt x="186321" y="8292"/>
                  <a:pt x="267019" y="9879"/>
                </a:cubicBezTo>
                <a:cubicBezTo>
                  <a:pt x="347717" y="11466"/>
                  <a:pt x="421536" y="9614"/>
                  <a:pt x="484507" y="9879"/>
                </a:cubicBezTo>
                <a:lnTo>
                  <a:pt x="644844" y="11467"/>
                </a:lnTo>
                <a:cubicBezTo>
                  <a:pt x="641669" y="14113"/>
                  <a:pt x="536630" y="23637"/>
                  <a:pt x="465457" y="25754"/>
                </a:cubicBezTo>
                <a:cubicBezTo>
                  <a:pt x="394284" y="27871"/>
                  <a:pt x="291626" y="28400"/>
                  <a:pt x="217807" y="24167"/>
                </a:cubicBezTo>
                <a:cubicBezTo>
                  <a:pt x="143988" y="19934"/>
                  <a:pt x="-7883" y="2735"/>
                  <a:pt x="319" y="3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: 図形 1164">
            <a:extLst>
              <a:ext uri="{FF2B5EF4-FFF2-40B4-BE49-F238E27FC236}">
                <a16:creationId xmlns:a16="http://schemas.microsoft.com/office/drawing/2014/main" id="{F4AC5761-0CDC-4563-AD18-8B313E5A4D14}"/>
              </a:ext>
            </a:extLst>
          </p:cNvPr>
          <p:cNvSpPr/>
          <p:nvPr/>
        </p:nvSpPr>
        <p:spPr>
          <a:xfrm>
            <a:off x="3249433" y="10562513"/>
            <a:ext cx="56091" cy="730656"/>
          </a:xfrm>
          <a:custGeom>
            <a:avLst/>
            <a:gdLst>
              <a:gd name="connsiteX0" fmla="*/ 55742 w 56091"/>
              <a:gd name="connsiteY0" fmla="*/ 712 h 730656"/>
              <a:gd name="connsiteX1" fmla="*/ 33517 w 56091"/>
              <a:gd name="connsiteY1" fmla="*/ 100725 h 730656"/>
              <a:gd name="connsiteX2" fmla="*/ 19230 w 56091"/>
              <a:gd name="connsiteY2" fmla="*/ 400762 h 730656"/>
              <a:gd name="connsiteX3" fmla="*/ 11292 w 56091"/>
              <a:gd name="connsiteY3" fmla="*/ 586500 h 730656"/>
              <a:gd name="connsiteX4" fmla="*/ 8117 w 56091"/>
              <a:gd name="connsiteY4" fmla="*/ 727787 h 730656"/>
              <a:gd name="connsiteX5" fmla="*/ 6530 w 56091"/>
              <a:gd name="connsiteY5" fmla="*/ 659525 h 730656"/>
              <a:gd name="connsiteX6" fmla="*/ 180 w 56091"/>
              <a:gd name="connsiteY6" fmla="*/ 408700 h 730656"/>
              <a:gd name="connsiteX7" fmla="*/ 14467 w 56091"/>
              <a:gd name="connsiteY7" fmla="*/ 140412 h 730656"/>
              <a:gd name="connsiteX8" fmla="*/ 55742 w 56091"/>
              <a:gd name="connsiteY8" fmla="*/ 712 h 73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091" h="730656">
                <a:moveTo>
                  <a:pt x="55742" y="712"/>
                </a:moveTo>
                <a:cubicBezTo>
                  <a:pt x="58917" y="-5903"/>
                  <a:pt x="39602" y="34050"/>
                  <a:pt x="33517" y="100725"/>
                </a:cubicBezTo>
                <a:cubicBezTo>
                  <a:pt x="27432" y="167400"/>
                  <a:pt x="22934" y="319800"/>
                  <a:pt x="19230" y="400762"/>
                </a:cubicBezTo>
                <a:cubicBezTo>
                  <a:pt x="15526" y="481725"/>
                  <a:pt x="13144" y="531996"/>
                  <a:pt x="11292" y="586500"/>
                </a:cubicBezTo>
                <a:cubicBezTo>
                  <a:pt x="9440" y="641004"/>
                  <a:pt x="8911" y="715616"/>
                  <a:pt x="8117" y="727787"/>
                </a:cubicBezTo>
                <a:cubicBezTo>
                  <a:pt x="7323" y="739958"/>
                  <a:pt x="7853" y="712706"/>
                  <a:pt x="6530" y="659525"/>
                </a:cubicBezTo>
                <a:cubicBezTo>
                  <a:pt x="5207" y="606344"/>
                  <a:pt x="-1143" y="495219"/>
                  <a:pt x="180" y="408700"/>
                </a:cubicBezTo>
                <a:cubicBezTo>
                  <a:pt x="1503" y="322181"/>
                  <a:pt x="6530" y="206029"/>
                  <a:pt x="14467" y="140412"/>
                </a:cubicBezTo>
                <a:cubicBezTo>
                  <a:pt x="22404" y="74795"/>
                  <a:pt x="52567" y="7327"/>
                  <a:pt x="55742" y="7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: 図形 1165">
            <a:extLst>
              <a:ext uri="{FF2B5EF4-FFF2-40B4-BE49-F238E27FC236}">
                <a16:creationId xmlns:a16="http://schemas.microsoft.com/office/drawing/2014/main" id="{CC5251D0-AB09-4CC9-8FB8-BAF8622D59A1}"/>
              </a:ext>
            </a:extLst>
          </p:cNvPr>
          <p:cNvSpPr/>
          <p:nvPr/>
        </p:nvSpPr>
        <p:spPr>
          <a:xfrm>
            <a:off x="3220989" y="10580542"/>
            <a:ext cx="47720" cy="699225"/>
          </a:xfrm>
          <a:custGeom>
            <a:avLst/>
            <a:gdLst>
              <a:gd name="connsiteX0" fmla="*/ 47674 w 47720"/>
              <a:gd name="connsiteY0" fmla="*/ 1733 h 699225"/>
              <a:gd name="connsiteX1" fmla="*/ 28624 w 47720"/>
              <a:gd name="connsiteY1" fmla="*/ 155721 h 699225"/>
              <a:gd name="connsiteX2" fmla="*/ 30211 w 47720"/>
              <a:gd name="connsiteY2" fmla="*/ 385908 h 699225"/>
              <a:gd name="connsiteX3" fmla="*/ 14336 w 47720"/>
              <a:gd name="connsiteY3" fmla="*/ 498621 h 699225"/>
              <a:gd name="connsiteX4" fmla="*/ 17511 w 47720"/>
              <a:gd name="connsiteY4" fmla="*/ 698646 h 699225"/>
              <a:gd name="connsiteX5" fmla="*/ 49 w 47720"/>
              <a:gd name="connsiteY5" fmla="*/ 552596 h 699225"/>
              <a:gd name="connsiteX6" fmla="*/ 23861 w 47720"/>
              <a:gd name="connsiteY6" fmla="*/ 355746 h 699225"/>
              <a:gd name="connsiteX7" fmla="*/ 25449 w 47720"/>
              <a:gd name="connsiteY7" fmla="*/ 130321 h 699225"/>
              <a:gd name="connsiteX8" fmla="*/ 22274 w 47720"/>
              <a:gd name="connsiteY8" fmla="*/ 76346 h 699225"/>
              <a:gd name="connsiteX9" fmla="*/ 47674 w 47720"/>
              <a:gd name="connsiteY9" fmla="*/ 1733 h 69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720" h="699225">
                <a:moveTo>
                  <a:pt x="47674" y="1733"/>
                </a:moveTo>
                <a:cubicBezTo>
                  <a:pt x="48732" y="14962"/>
                  <a:pt x="31534" y="91692"/>
                  <a:pt x="28624" y="155721"/>
                </a:cubicBezTo>
                <a:cubicBezTo>
                  <a:pt x="25714" y="219750"/>
                  <a:pt x="32592" y="328758"/>
                  <a:pt x="30211" y="385908"/>
                </a:cubicBezTo>
                <a:cubicBezTo>
                  <a:pt x="27830" y="443058"/>
                  <a:pt x="16453" y="446498"/>
                  <a:pt x="14336" y="498621"/>
                </a:cubicBezTo>
                <a:cubicBezTo>
                  <a:pt x="12219" y="550744"/>
                  <a:pt x="19892" y="689650"/>
                  <a:pt x="17511" y="698646"/>
                </a:cubicBezTo>
                <a:cubicBezTo>
                  <a:pt x="15130" y="707642"/>
                  <a:pt x="-1009" y="609746"/>
                  <a:pt x="49" y="552596"/>
                </a:cubicBezTo>
                <a:cubicBezTo>
                  <a:pt x="1107" y="495446"/>
                  <a:pt x="19628" y="426125"/>
                  <a:pt x="23861" y="355746"/>
                </a:cubicBezTo>
                <a:cubicBezTo>
                  <a:pt x="28094" y="285367"/>
                  <a:pt x="25713" y="176888"/>
                  <a:pt x="25449" y="130321"/>
                </a:cubicBezTo>
                <a:cubicBezTo>
                  <a:pt x="25184" y="83754"/>
                  <a:pt x="18835" y="98042"/>
                  <a:pt x="22274" y="76346"/>
                </a:cubicBezTo>
                <a:cubicBezTo>
                  <a:pt x="25713" y="54650"/>
                  <a:pt x="46616" y="-11496"/>
                  <a:pt x="47674" y="17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: 図形 1166">
            <a:extLst>
              <a:ext uri="{FF2B5EF4-FFF2-40B4-BE49-F238E27FC236}">
                <a16:creationId xmlns:a16="http://schemas.microsoft.com/office/drawing/2014/main" id="{5C5E2B20-2C32-4EC8-B8A7-4A7C93414FEB}"/>
              </a:ext>
            </a:extLst>
          </p:cNvPr>
          <p:cNvSpPr/>
          <p:nvPr/>
        </p:nvSpPr>
        <p:spPr>
          <a:xfrm>
            <a:off x="2276463" y="10452099"/>
            <a:ext cx="241034" cy="829104"/>
          </a:xfrm>
          <a:custGeom>
            <a:avLst/>
            <a:gdLst>
              <a:gd name="connsiteX0" fmla="*/ 12 w 241034"/>
              <a:gd name="connsiteY0" fmla="*/ 1 h 829104"/>
              <a:gd name="connsiteX1" fmla="*/ 87325 w 241034"/>
              <a:gd name="connsiteY1" fmla="*/ 266701 h 829104"/>
              <a:gd name="connsiteX2" fmla="*/ 106375 w 241034"/>
              <a:gd name="connsiteY2" fmla="*/ 474664 h 829104"/>
              <a:gd name="connsiteX3" fmla="*/ 215912 w 241034"/>
              <a:gd name="connsiteY3" fmla="*/ 709614 h 829104"/>
              <a:gd name="connsiteX4" fmla="*/ 212737 w 241034"/>
              <a:gd name="connsiteY4" fmla="*/ 828676 h 829104"/>
              <a:gd name="connsiteX5" fmla="*/ 236550 w 241034"/>
              <a:gd name="connsiteY5" fmla="*/ 738189 h 829104"/>
              <a:gd name="connsiteX6" fmla="*/ 109550 w 241034"/>
              <a:gd name="connsiteY6" fmla="*/ 468314 h 829104"/>
              <a:gd name="connsiteX7" fmla="*/ 80975 w 241034"/>
              <a:gd name="connsiteY7" fmla="*/ 269876 h 829104"/>
              <a:gd name="connsiteX8" fmla="*/ 12 w 241034"/>
              <a:gd name="connsiteY8" fmla="*/ 1 h 829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034" h="829104">
                <a:moveTo>
                  <a:pt x="12" y="1"/>
                </a:moveTo>
                <a:cubicBezTo>
                  <a:pt x="1070" y="-528"/>
                  <a:pt x="69598" y="187591"/>
                  <a:pt x="87325" y="266701"/>
                </a:cubicBezTo>
                <a:cubicBezTo>
                  <a:pt x="105052" y="345811"/>
                  <a:pt x="84944" y="400845"/>
                  <a:pt x="106375" y="474664"/>
                </a:cubicBezTo>
                <a:cubicBezTo>
                  <a:pt x="127806" y="548483"/>
                  <a:pt x="198185" y="650612"/>
                  <a:pt x="215912" y="709614"/>
                </a:cubicBezTo>
                <a:cubicBezTo>
                  <a:pt x="233639" y="768616"/>
                  <a:pt x="209297" y="823914"/>
                  <a:pt x="212737" y="828676"/>
                </a:cubicBezTo>
                <a:cubicBezTo>
                  <a:pt x="216177" y="833438"/>
                  <a:pt x="253748" y="798249"/>
                  <a:pt x="236550" y="738189"/>
                </a:cubicBezTo>
                <a:cubicBezTo>
                  <a:pt x="219352" y="678129"/>
                  <a:pt x="135479" y="546366"/>
                  <a:pt x="109550" y="468314"/>
                </a:cubicBezTo>
                <a:cubicBezTo>
                  <a:pt x="83621" y="390262"/>
                  <a:pt x="96321" y="342636"/>
                  <a:pt x="80975" y="269876"/>
                </a:cubicBezTo>
                <a:cubicBezTo>
                  <a:pt x="65629" y="197116"/>
                  <a:pt x="-1046" y="530"/>
                  <a:pt x="12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: 図形 1167">
            <a:extLst>
              <a:ext uri="{FF2B5EF4-FFF2-40B4-BE49-F238E27FC236}">
                <a16:creationId xmlns:a16="http://schemas.microsoft.com/office/drawing/2014/main" id="{4763D844-965D-4B87-AD21-69E4F01641C3}"/>
              </a:ext>
            </a:extLst>
          </p:cNvPr>
          <p:cNvSpPr/>
          <p:nvPr/>
        </p:nvSpPr>
        <p:spPr>
          <a:xfrm>
            <a:off x="2335097" y="10494818"/>
            <a:ext cx="257554" cy="628986"/>
          </a:xfrm>
          <a:custGeom>
            <a:avLst/>
            <a:gdLst>
              <a:gd name="connsiteX0" fmla="*/ 116 w 257554"/>
              <a:gd name="connsiteY0" fmla="*/ 145 h 628986"/>
              <a:gd name="connsiteX1" fmla="*/ 79491 w 257554"/>
              <a:gd name="connsiteY1" fmla="*/ 273195 h 628986"/>
              <a:gd name="connsiteX2" fmla="*/ 69966 w 257554"/>
              <a:gd name="connsiteY2" fmla="*/ 360507 h 628986"/>
              <a:gd name="connsiteX3" fmla="*/ 122353 w 257554"/>
              <a:gd name="connsiteY3" fmla="*/ 493857 h 628986"/>
              <a:gd name="connsiteX4" fmla="*/ 257291 w 257554"/>
              <a:gd name="connsiteY4" fmla="*/ 628795 h 628986"/>
              <a:gd name="connsiteX5" fmla="*/ 84253 w 257554"/>
              <a:gd name="connsiteY5" fmla="*/ 463695 h 628986"/>
              <a:gd name="connsiteX6" fmla="*/ 62028 w 257554"/>
              <a:gd name="connsiteY6" fmla="*/ 238270 h 628986"/>
              <a:gd name="connsiteX7" fmla="*/ 116 w 257554"/>
              <a:gd name="connsiteY7" fmla="*/ 145 h 628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554" h="628986">
                <a:moveTo>
                  <a:pt x="116" y="145"/>
                </a:moveTo>
                <a:cubicBezTo>
                  <a:pt x="3027" y="5966"/>
                  <a:pt x="67849" y="213135"/>
                  <a:pt x="79491" y="273195"/>
                </a:cubicBezTo>
                <a:cubicBezTo>
                  <a:pt x="91133" y="333255"/>
                  <a:pt x="62822" y="323730"/>
                  <a:pt x="69966" y="360507"/>
                </a:cubicBezTo>
                <a:cubicBezTo>
                  <a:pt x="77110" y="397284"/>
                  <a:pt x="91132" y="449142"/>
                  <a:pt x="122353" y="493857"/>
                </a:cubicBezTo>
                <a:cubicBezTo>
                  <a:pt x="153574" y="538572"/>
                  <a:pt x="263641" y="633822"/>
                  <a:pt x="257291" y="628795"/>
                </a:cubicBezTo>
                <a:cubicBezTo>
                  <a:pt x="250941" y="623768"/>
                  <a:pt x="116797" y="528783"/>
                  <a:pt x="84253" y="463695"/>
                </a:cubicBezTo>
                <a:cubicBezTo>
                  <a:pt x="51709" y="398607"/>
                  <a:pt x="74199" y="311560"/>
                  <a:pt x="62028" y="238270"/>
                </a:cubicBezTo>
                <a:cubicBezTo>
                  <a:pt x="49857" y="164980"/>
                  <a:pt x="-2795" y="-5676"/>
                  <a:pt x="116" y="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: 図形 1168">
            <a:extLst>
              <a:ext uri="{FF2B5EF4-FFF2-40B4-BE49-F238E27FC236}">
                <a16:creationId xmlns:a16="http://schemas.microsoft.com/office/drawing/2014/main" id="{8AD052A5-08A0-486E-9DC8-5649C38B5103}"/>
              </a:ext>
            </a:extLst>
          </p:cNvPr>
          <p:cNvSpPr/>
          <p:nvPr/>
        </p:nvSpPr>
        <p:spPr>
          <a:xfrm>
            <a:off x="2626499" y="10577506"/>
            <a:ext cx="80295" cy="454041"/>
          </a:xfrm>
          <a:custGeom>
            <a:avLst/>
            <a:gdLst>
              <a:gd name="connsiteX0" fmla="*/ 80189 w 80295"/>
              <a:gd name="connsiteY0" fmla="*/ 7 h 454041"/>
              <a:gd name="connsiteX1" fmla="*/ 18276 w 80295"/>
              <a:gd name="connsiteY1" fmla="*/ 238132 h 454041"/>
              <a:gd name="connsiteX2" fmla="*/ 35739 w 80295"/>
              <a:gd name="connsiteY2" fmla="*/ 454032 h 454041"/>
              <a:gd name="connsiteX3" fmla="*/ 814 w 80295"/>
              <a:gd name="connsiteY3" fmla="*/ 246069 h 454041"/>
              <a:gd name="connsiteX4" fmla="*/ 80189 w 80295"/>
              <a:gd name="connsiteY4" fmla="*/ 7 h 454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95" h="454041">
                <a:moveTo>
                  <a:pt x="80189" y="7"/>
                </a:moveTo>
                <a:cubicBezTo>
                  <a:pt x="83099" y="-1316"/>
                  <a:pt x="25684" y="162461"/>
                  <a:pt x="18276" y="238132"/>
                </a:cubicBezTo>
                <a:cubicBezTo>
                  <a:pt x="10868" y="313803"/>
                  <a:pt x="38649" y="452709"/>
                  <a:pt x="35739" y="454032"/>
                </a:cubicBezTo>
                <a:cubicBezTo>
                  <a:pt x="32829" y="455355"/>
                  <a:pt x="-6065" y="320152"/>
                  <a:pt x="814" y="246069"/>
                </a:cubicBezTo>
                <a:cubicBezTo>
                  <a:pt x="7693" y="171986"/>
                  <a:pt x="77279" y="1330"/>
                  <a:pt x="80189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: 図形 1169">
            <a:extLst>
              <a:ext uri="{FF2B5EF4-FFF2-40B4-BE49-F238E27FC236}">
                <a16:creationId xmlns:a16="http://schemas.microsoft.com/office/drawing/2014/main" id="{15A9A851-55E3-4BFE-B155-25C01E77BF20}"/>
              </a:ext>
            </a:extLst>
          </p:cNvPr>
          <p:cNvSpPr/>
          <p:nvPr/>
        </p:nvSpPr>
        <p:spPr>
          <a:xfrm>
            <a:off x="2466767" y="10543604"/>
            <a:ext cx="143114" cy="742747"/>
          </a:xfrm>
          <a:custGeom>
            <a:avLst/>
            <a:gdLst>
              <a:gd name="connsiteX0" fmla="*/ 208 w 143114"/>
              <a:gd name="connsiteY0" fmla="*/ 571 h 742747"/>
              <a:gd name="connsiteX1" fmla="*/ 95458 w 143114"/>
              <a:gd name="connsiteY1" fmla="*/ 152971 h 742747"/>
              <a:gd name="connsiteX2" fmla="*/ 130383 w 143114"/>
              <a:gd name="connsiteY2" fmla="*/ 373634 h 742747"/>
              <a:gd name="connsiteX3" fmla="*/ 135146 w 143114"/>
              <a:gd name="connsiteY3" fmla="*/ 741934 h 742747"/>
              <a:gd name="connsiteX4" fmla="*/ 143083 w 143114"/>
              <a:gd name="connsiteY4" fmla="*/ 467296 h 742747"/>
              <a:gd name="connsiteX5" fmla="*/ 131971 w 143114"/>
              <a:gd name="connsiteY5" fmla="*/ 279971 h 742747"/>
              <a:gd name="connsiteX6" fmla="*/ 124033 w 143114"/>
              <a:gd name="connsiteY6" fmla="*/ 206946 h 742747"/>
              <a:gd name="connsiteX7" fmla="*/ 208 w 143114"/>
              <a:gd name="connsiteY7" fmla="*/ 571 h 742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114" h="742747">
                <a:moveTo>
                  <a:pt x="208" y="571"/>
                </a:moveTo>
                <a:cubicBezTo>
                  <a:pt x="-4554" y="-8425"/>
                  <a:pt x="73762" y="90794"/>
                  <a:pt x="95458" y="152971"/>
                </a:cubicBezTo>
                <a:cubicBezTo>
                  <a:pt x="117154" y="215148"/>
                  <a:pt x="123768" y="275474"/>
                  <a:pt x="130383" y="373634"/>
                </a:cubicBezTo>
                <a:cubicBezTo>
                  <a:pt x="136998" y="471794"/>
                  <a:pt x="133029" y="726324"/>
                  <a:pt x="135146" y="741934"/>
                </a:cubicBezTo>
                <a:cubicBezTo>
                  <a:pt x="137263" y="757544"/>
                  <a:pt x="143612" y="544290"/>
                  <a:pt x="143083" y="467296"/>
                </a:cubicBezTo>
                <a:cubicBezTo>
                  <a:pt x="142554" y="390302"/>
                  <a:pt x="135146" y="323363"/>
                  <a:pt x="131971" y="279971"/>
                </a:cubicBezTo>
                <a:cubicBezTo>
                  <a:pt x="128796" y="236579"/>
                  <a:pt x="144141" y="251660"/>
                  <a:pt x="124033" y="206946"/>
                </a:cubicBezTo>
                <a:cubicBezTo>
                  <a:pt x="103925" y="162232"/>
                  <a:pt x="4970" y="9567"/>
                  <a:pt x="208" y="5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: 図形 1170">
            <a:extLst>
              <a:ext uri="{FF2B5EF4-FFF2-40B4-BE49-F238E27FC236}">
                <a16:creationId xmlns:a16="http://schemas.microsoft.com/office/drawing/2014/main" id="{34B279B6-2914-47CC-80D3-8432379F0983}"/>
              </a:ext>
            </a:extLst>
          </p:cNvPr>
          <p:cNvSpPr/>
          <p:nvPr/>
        </p:nvSpPr>
        <p:spPr>
          <a:xfrm>
            <a:off x="6701340" y="7785040"/>
            <a:ext cx="713529" cy="296440"/>
          </a:xfrm>
          <a:custGeom>
            <a:avLst/>
            <a:gdLst>
              <a:gd name="connsiteX0" fmla="*/ 27 w 713529"/>
              <a:gd name="connsiteY0" fmla="*/ 60 h 296440"/>
              <a:gd name="connsiteX1" fmla="*/ 249793 w 713529"/>
              <a:gd name="connsiteY1" fmla="*/ 103777 h 296440"/>
              <a:gd name="connsiteX2" fmla="*/ 501677 w 713529"/>
              <a:gd name="connsiteY2" fmla="*/ 196910 h 296440"/>
              <a:gd name="connsiteX3" fmla="*/ 713343 w 713529"/>
              <a:gd name="connsiteY3" fmla="*/ 296393 h 296440"/>
              <a:gd name="connsiteX4" fmla="*/ 465693 w 713529"/>
              <a:gd name="connsiteY4" fmla="*/ 184210 h 296440"/>
              <a:gd name="connsiteX5" fmla="*/ 234977 w 713529"/>
              <a:gd name="connsiteY5" fmla="*/ 118593 h 296440"/>
              <a:gd name="connsiteX6" fmla="*/ 27 w 713529"/>
              <a:gd name="connsiteY6" fmla="*/ 60 h 296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3529" h="296440">
                <a:moveTo>
                  <a:pt x="27" y="60"/>
                </a:moveTo>
                <a:cubicBezTo>
                  <a:pt x="2496" y="-2409"/>
                  <a:pt x="166185" y="70969"/>
                  <a:pt x="249793" y="103777"/>
                </a:cubicBezTo>
                <a:cubicBezTo>
                  <a:pt x="333401" y="136585"/>
                  <a:pt x="424419" y="164807"/>
                  <a:pt x="501677" y="196910"/>
                </a:cubicBezTo>
                <a:cubicBezTo>
                  <a:pt x="578935" y="229013"/>
                  <a:pt x="719340" y="298510"/>
                  <a:pt x="713343" y="296393"/>
                </a:cubicBezTo>
                <a:cubicBezTo>
                  <a:pt x="707346" y="294276"/>
                  <a:pt x="545421" y="213843"/>
                  <a:pt x="465693" y="184210"/>
                </a:cubicBezTo>
                <a:cubicBezTo>
                  <a:pt x="385965" y="154577"/>
                  <a:pt x="309413" y="147521"/>
                  <a:pt x="234977" y="118593"/>
                </a:cubicBezTo>
                <a:cubicBezTo>
                  <a:pt x="160541" y="89665"/>
                  <a:pt x="-2442" y="2529"/>
                  <a:pt x="27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: 図形 1171">
            <a:extLst>
              <a:ext uri="{FF2B5EF4-FFF2-40B4-BE49-F238E27FC236}">
                <a16:creationId xmlns:a16="http://schemas.microsoft.com/office/drawing/2014/main" id="{F7FB0818-A11E-4037-A4C7-FB31FFDECF14}"/>
              </a:ext>
            </a:extLst>
          </p:cNvPr>
          <p:cNvSpPr/>
          <p:nvPr/>
        </p:nvSpPr>
        <p:spPr>
          <a:xfrm>
            <a:off x="7168963" y="7963750"/>
            <a:ext cx="822929" cy="450574"/>
          </a:xfrm>
          <a:custGeom>
            <a:avLst/>
            <a:gdLst>
              <a:gd name="connsiteX0" fmla="*/ 4420 w 822929"/>
              <a:gd name="connsiteY0" fmla="*/ 1267 h 450574"/>
              <a:gd name="connsiteX1" fmla="*/ 499720 w 822929"/>
              <a:gd name="connsiteY1" fmla="*/ 248917 h 450574"/>
              <a:gd name="connsiteX2" fmla="*/ 821454 w 822929"/>
              <a:gd name="connsiteY2" fmla="*/ 450000 h 450574"/>
              <a:gd name="connsiteX3" fmla="*/ 609787 w 822929"/>
              <a:gd name="connsiteY3" fmla="*/ 306067 h 450574"/>
              <a:gd name="connsiteX4" fmla="*/ 385420 w 822929"/>
              <a:gd name="connsiteY4" fmla="*/ 198117 h 450574"/>
              <a:gd name="connsiteX5" fmla="*/ 262654 w 822929"/>
              <a:gd name="connsiteY5" fmla="*/ 153667 h 450574"/>
              <a:gd name="connsiteX6" fmla="*/ 4420 w 822929"/>
              <a:gd name="connsiteY6" fmla="*/ 1267 h 450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2929" h="450574">
                <a:moveTo>
                  <a:pt x="4420" y="1267"/>
                </a:moveTo>
                <a:cubicBezTo>
                  <a:pt x="43931" y="17142"/>
                  <a:pt x="363548" y="174128"/>
                  <a:pt x="499720" y="248917"/>
                </a:cubicBezTo>
                <a:cubicBezTo>
                  <a:pt x="635892" y="323706"/>
                  <a:pt x="803110" y="440475"/>
                  <a:pt x="821454" y="450000"/>
                </a:cubicBezTo>
                <a:cubicBezTo>
                  <a:pt x="839798" y="459525"/>
                  <a:pt x="682459" y="348047"/>
                  <a:pt x="609787" y="306067"/>
                </a:cubicBezTo>
                <a:cubicBezTo>
                  <a:pt x="537115" y="264087"/>
                  <a:pt x="443275" y="223517"/>
                  <a:pt x="385420" y="198117"/>
                </a:cubicBezTo>
                <a:cubicBezTo>
                  <a:pt x="327565" y="172717"/>
                  <a:pt x="323684" y="184006"/>
                  <a:pt x="262654" y="153667"/>
                </a:cubicBezTo>
                <a:cubicBezTo>
                  <a:pt x="201624" y="123328"/>
                  <a:pt x="-35091" y="-14608"/>
                  <a:pt x="4420" y="1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: 図形 1172">
            <a:extLst>
              <a:ext uri="{FF2B5EF4-FFF2-40B4-BE49-F238E27FC236}">
                <a16:creationId xmlns:a16="http://schemas.microsoft.com/office/drawing/2014/main" id="{D3F4E364-152B-41BC-8384-F314E24A1E22}"/>
              </a:ext>
            </a:extLst>
          </p:cNvPr>
          <p:cNvSpPr/>
          <p:nvPr/>
        </p:nvSpPr>
        <p:spPr>
          <a:xfrm>
            <a:off x="7133377" y="7941452"/>
            <a:ext cx="871172" cy="467441"/>
          </a:xfrm>
          <a:custGeom>
            <a:avLst/>
            <a:gdLst>
              <a:gd name="connsiteX0" fmla="*/ 1906 w 871172"/>
              <a:gd name="connsiteY0" fmla="*/ 281 h 467441"/>
              <a:gd name="connsiteX1" fmla="*/ 317290 w 871172"/>
              <a:gd name="connsiteY1" fmla="*/ 152681 h 467441"/>
              <a:gd name="connsiteX2" fmla="*/ 596690 w 871172"/>
              <a:gd name="connsiteY2" fmla="*/ 266981 h 467441"/>
              <a:gd name="connsiteX3" fmla="*/ 869740 w 871172"/>
              <a:gd name="connsiteY3" fmla="*/ 465948 h 467441"/>
              <a:gd name="connsiteX4" fmla="*/ 694056 w 871172"/>
              <a:gd name="connsiteY4" fmla="*/ 349531 h 467441"/>
              <a:gd name="connsiteX5" fmla="*/ 471806 w 871172"/>
              <a:gd name="connsiteY5" fmla="*/ 192898 h 467441"/>
              <a:gd name="connsiteX6" fmla="*/ 1906 w 871172"/>
              <a:gd name="connsiteY6" fmla="*/ 281 h 467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1172" h="467441">
                <a:moveTo>
                  <a:pt x="1906" y="281"/>
                </a:moveTo>
                <a:cubicBezTo>
                  <a:pt x="-23847" y="-6422"/>
                  <a:pt x="218159" y="108231"/>
                  <a:pt x="317290" y="152681"/>
                </a:cubicBezTo>
                <a:cubicBezTo>
                  <a:pt x="416421" y="197131"/>
                  <a:pt x="504615" y="214770"/>
                  <a:pt x="596690" y="266981"/>
                </a:cubicBezTo>
                <a:cubicBezTo>
                  <a:pt x="688765" y="319192"/>
                  <a:pt x="853512" y="452190"/>
                  <a:pt x="869740" y="465948"/>
                </a:cubicBezTo>
                <a:cubicBezTo>
                  <a:pt x="885968" y="479706"/>
                  <a:pt x="760378" y="395039"/>
                  <a:pt x="694056" y="349531"/>
                </a:cubicBezTo>
                <a:cubicBezTo>
                  <a:pt x="627734" y="304023"/>
                  <a:pt x="582225" y="248637"/>
                  <a:pt x="471806" y="192898"/>
                </a:cubicBezTo>
                <a:cubicBezTo>
                  <a:pt x="361387" y="137159"/>
                  <a:pt x="27659" y="6984"/>
                  <a:pt x="1906" y="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: 図形 1173">
            <a:extLst>
              <a:ext uri="{FF2B5EF4-FFF2-40B4-BE49-F238E27FC236}">
                <a16:creationId xmlns:a16="http://schemas.microsoft.com/office/drawing/2014/main" id="{1D0A4C49-0901-4D1D-96A9-377F9EDC286A}"/>
              </a:ext>
            </a:extLst>
          </p:cNvPr>
          <p:cNvSpPr/>
          <p:nvPr/>
        </p:nvSpPr>
        <p:spPr>
          <a:xfrm>
            <a:off x="7797043" y="8378490"/>
            <a:ext cx="197386" cy="671754"/>
          </a:xfrm>
          <a:custGeom>
            <a:avLst/>
            <a:gdLst>
              <a:gd name="connsiteX0" fmla="*/ 188082 w 197386"/>
              <a:gd name="connsiteY0" fmla="*/ 335 h 671754"/>
              <a:gd name="connsiteX1" fmla="*/ 192845 w 197386"/>
              <a:gd name="connsiteY1" fmla="*/ 109873 h 671754"/>
              <a:gd name="connsiteX2" fmla="*/ 119820 w 197386"/>
              <a:gd name="connsiteY2" fmla="*/ 340060 h 671754"/>
              <a:gd name="connsiteX3" fmla="*/ 757 w 197386"/>
              <a:gd name="connsiteY3" fmla="*/ 670260 h 671754"/>
              <a:gd name="connsiteX4" fmla="*/ 65845 w 197386"/>
              <a:gd name="connsiteY4" fmla="*/ 470235 h 671754"/>
              <a:gd name="connsiteX5" fmla="*/ 119820 w 197386"/>
              <a:gd name="connsiteY5" fmla="*/ 305135 h 671754"/>
              <a:gd name="connsiteX6" fmla="*/ 175382 w 197386"/>
              <a:gd name="connsiteY6" fmla="*/ 141623 h 671754"/>
              <a:gd name="connsiteX7" fmla="*/ 188082 w 197386"/>
              <a:gd name="connsiteY7" fmla="*/ 335 h 67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386" h="671754">
                <a:moveTo>
                  <a:pt x="188082" y="335"/>
                </a:moveTo>
                <a:cubicBezTo>
                  <a:pt x="190992" y="-4957"/>
                  <a:pt x="204222" y="53252"/>
                  <a:pt x="192845" y="109873"/>
                </a:cubicBezTo>
                <a:cubicBezTo>
                  <a:pt x="181468" y="166494"/>
                  <a:pt x="151835" y="246662"/>
                  <a:pt x="119820" y="340060"/>
                </a:cubicBezTo>
                <a:cubicBezTo>
                  <a:pt x="87805" y="433458"/>
                  <a:pt x="9753" y="648564"/>
                  <a:pt x="757" y="670260"/>
                </a:cubicBezTo>
                <a:cubicBezTo>
                  <a:pt x="-8239" y="691956"/>
                  <a:pt x="65845" y="470235"/>
                  <a:pt x="65845" y="470235"/>
                </a:cubicBezTo>
                <a:cubicBezTo>
                  <a:pt x="85689" y="409381"/>
                  <a:pt x="101564" y="359904"/>
                  <a:pt x="119820" y="305135"/>
                </a:cubicBezTo>
                <a:cubicBezTo>
                  <a:pt x="138076" y="250366"/>
                  <a:pt x="164005" y="188454"/>
                  <a:pt x="175382" y="141623"/>
                </a:cubicBezTo>
                <a:cubicBezTo>
                  <a:pt x="186759" y="94792"/>
                  <a:pt x="185172" y="5627"/>
                  <a:pt x="188082" y="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: 図形 1174">
            <a:extLst>
              <a:ext uri="{FF2B5EF4-FFF2-40B4-BE49-F238E27FC236}">
                <a16:creationId xmlns:a16="http://schemas.microsoft.com/office/drawing/2014/main" id="{B64EF57E-2417-4288-9453-76D1DB29E917}"/>
              </a:ext>
            </a:extLst>
          </p:cNvPr>
          <p:cNvSpPr/>
          <p:nvPr/>
        </p:nvSpPr>
        <p:spPr>
          <a:xfrm>
            <a:off x="7823015" y="8378815"/>
            <a:ext cx="195530" cy="723015"/>
          </a:xfrm>
          <a:custGeom>
            <a:avLst/>
            <a:gdLst>
              <a:gd name="connsiteX0" fmla="*/ 193860 w 195530"/>
              <a:gd name="connsiteY0" fmla="*/ 10 h 723015"/>
              <a:gd name="connsiteX1" fmla="*/ 182748 w 195530"/>
              <a:gd name="connsiteY1" fmla="*/ 150823 h 723015"/>
              <a:gd name="connsiteX2" fmla="*/ 97023 w 195530"/>
              <a:gd name="connsiteY2" fmla="*/ 415935 h 723015"/>
              <a:gd name="connsiteX3" fmla="*/ 1773 w 195530"/>
              <a:gd name="connsiteY3" fmla="*/ 719148 h 723015"/>
              <a:gd name="connsiteX4" fmla="*/ 38285 w 195530"/>
              <a:gd name="connsiteY4" fmla="*/ 577860 h 723015"/>
              <a:gd name="connsiteX5" fmla="*/ 79560 w 195530"/>
              <a:gd name="connsiteY5" fmla="*/ 438160 h 723015"/>
              <a:gd name="connsiteX6" fmla="*/ 139885 w 195530"/>
              <a:gd name="connsiteY6" fmla="*/ 250835 h 723015"/>
              <a:gd name="connsiteX7" fmla="*/ 170048 w 195530"/>
              <a:gd name="connsiteY7" fmla="*/ 157173 h 723015"/>
              <a:gd name="connsiteX8" fmla="*/ 193860 w 195530"/>
              <a:gd name="connsiteY8" fmla="*/ 10 h 72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530" h="723015">
                <a:moveTo>
                  <a:pt x="193860" y="10"/>
                </a:moveTo>
                <a:cubicBezTo>
                  <a:pt x="195977" y="-1048"/>
                  <a:pt x="198887" y="81502"/>
                  <a:pt x="182748" y="150823"/>
                </a:cubicBezTo>
                <a:cubicBezTo>
                  <a:pt x="166609" y="220144"/>
                  <a:pt x="127185" y="321214"/>
                  <a:pt x="97023" y="415935"/>
                </a:cubicBezTo>
                <a:cubicBezTo>
                  <a:pt x="66860" y="510656"/>
                  <a:pt x="11563" y="692161"/>
                  <a:pt x="1773" y="719148"/>
                </a:cubicBezTo>
                <a:cubicBezTo>
                  <a:pt x="-8017" y="746135"/>
                  <a:pt x="25321" y="624691"/>
                  <a:pt x="38285" y="577860"/>
                </a:cubicBezTo>
                <a:cubicBezTo>
                  <a:pt x="51249" y="531029"/>
                  <a:pt x="62627" y="492664"/>
                  <a:pt x="79560" y="438160"/>
                </a:cubicBezTo>
                <a:cubicBezTo>
                  <a:pt x="96493" y="383656"/>
                  <a:pt x="124804" y="297666"/>
                  <a:pt x="139885" y="250835"/>
                </a:cubicBezTo>
                <a:cubicBezTo>
                  <a:pt x="154966" y="204004"/>
                  <a:pt x="161317" y="195273"/>
                  <a:pt x="170048" y="157173"/>
                </a:cubicBezTo>
                <a:cubicBezTo>
                  <a:pt x="178779" y="119073"/>
                  <a:pt x="191743" y="1068"/>
                  <a:pt x="193860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: 図形 1175">
            <a:extLst>
              <a:ext uri="{FF2B5EF4-FFF2-40B4-BE49-F238E27FC236}">
                <a16:creationId xmlns:a16="http://schemas.microsoft.com/office/drawing/2014/main" id="{E442F944-0120-4875-9468-B627A94966CF}"/>
              </a:ext>
            </a:extLst>
          </p:cNvPr>
          <p:cNvSpPr/>
          <p:nvPr/>
        </p:nvSpPr>
        <p:spPr>
          <a:xfrm>
            <a:off x="7624730" y="9060220"/>
            <a:ext cx="202458" cy="663225"/>
          </a:xfrm>
          <a:custGeom>
            <a:avLst/>
            <a:gdLst>
              <a:gd name="connsiteX0" fmla="*/ 201645 w 202458"/>
              <a:gd name="connsiteY0" fmla="*/ 1230 h 663225"/>
              <a:gd name="connsiteX1" fmla="*/ 155608 w 202458"/>
              <a:gd name="connsiteY1" fmla="*/ 136168 h 663225"/>
              <a:gd name="connsiteX2" fmla="*/ 80995 w 202458"/>
              <a:gd name="connsiteY2" fmla="*/ 379055 h 663225"/>
              <a:gd name="connsiteX3" fmla="*/ 1620 w 202458"/>
              <a:gd name="connsiteY3" fmla="*/ 660043 h 663225"/>
              <a:gd name="connsiteX4" fmla="*/ 30195 w 202458"/>
              <a:gd name="connsiteY4" fmla="*/ 521930 h 663225"/>
              <a:gd name="connsiteX5" fmla="*/ 61945 w 202458"/>
              <a:gd name="connsiteY5" fmla="*/ 385405 h 663225"/>
              <a:gd name="connsiteX6" fmla="*/ 117508 w 202458"/>
              <a:gd name="connsiteY6" fmla="*/ 210780 h 663225"/>
              <a:gd name="connsiteX7" fmla="*/ 201645 w 202458"/>
              <a:gd name="connsiteY7" fmla="*/ 1230 h 66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2458" h="663225">
                <a:moveTo>
                  <a:pt x="201645" y="1230"/>
                </a:moveTo>
                <a:cubicBezTo>
                  <a:pt x="207995" y="-11205"/>
                  <a:pt x="175716" y="73197"/>
                  <a:pt x="155608" y="136168"/>
                </a:cubicBezTo>
                <a:cubicBezTo>
                  <a:pt x="135500" y="199139"/>
                  <a:pt x="106660" y="291743"/>
                  <a:pt x="80995" y="379055"/>
                </a:cubicBezTo>
                <a:cubicBezTo>
                  <a:pt x="55330" y="466367"/>
                  <a:pt x="10087" y="636231"/>
                  <a:pt x="1620" y="660043"/>
                </a:cubicBezTo>
                <a:cubicBezTo>
                  <a:pt x="-6847" y="683855"/>
                  <a:pt x="20141" y="567703"/>
                  <a:pt x="30195" y="521930"/>
                </a:cubicBezTo>
                <a:cubicBezTo>
                  <a:pt x="40249" y="476157"/>
                  <a:pt x="47393" y="437263"/>
                  <a:pt x="61945" y="385405"/>
                </a:cubicBezTo>
                <a:cubicBezTo>
                  <a:pt x="76497" y="333547"/>
                  <a:pt x="96077" y="271899"/>
                  <a:pt x="117508" y="210780"/>
                </a:cubicBezTo>
                <a:cubicBezTo>
                  <a:pt x="138939" y="149661"/>
                  <a:pt x="195295" y="13665"/>
                  <a:pt x="201645" y="12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: 図形 1176">
            <a:extLst>
              <a:ext uri="{FF2B5EF4-FFF2-40B4-BE49-F238E27FC236}">
                <a16:creationId xmlns:a16="http://schemas.microsoft.com/office/drawing/2014/main" id="{C7F763FC-7968-446F-95E8-14FA34254B24}"/>
              </a:ext>
            </a:extLst>
          </p:cNvPr>
          <p:cNvSpPr/>
          <p:nvPr/>
        </p:nvSpPr>
        <p:spPr>
          <a:xfrm>
            <a:off x="7478631" y="9726610"/>
            <a:ext cx="154106" cy="368308"/>
          </a:xfrm>
          <a:custGeom>
            <a:avLst/>
            <a:gdLst>
              <a:gd name="connsiteX0" fmla="*/ 154069 w 154106"/>
              <a:gd name="connsiteY0" fmla="*/ 3 h 368308"/>
              <a:gd name="connsiteX1" fmla="*/ 63582 w 154106"/>
              <a:gd name="connsiteY1" fmla="*/ 217490 h 368308"/>
              <a:gd name="connsiteX2" fmla="*/ 82 w 154106"/>
              <a:gd name="connsiteY2" fmla="*/ 368303 h 368308"/>
              <a:gd name="connsiteX3" fmla="*/ 52469 w 154106"/>
              <a:gd name="connsiteY3" fmla="*/ 212728 h 368308"/>
              <a:gd name="connsiteX4" fmla="*/ 154069 w 154106"/>
              <a:gd name="connsiteY4" fmla="*/ 3 h 368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106" h="368308">
                <a:moveTo>
                  <a:pt x="154069" y="3"/>
                </a:moveTo>
                <a:cubicBezTo>
                  <a:pt x="155921" y="797"/>
                  <a:pt x="89246" y="156107"/>
                  <a:pt x="63582" y="217490"/>
                </a:cubicBezTo>
                <a:cubicBezTo>
                  <a:pt x="37918" y="278873"/>
                  <a:pt x="1934" y="369097"/>
                  <a:pt x="82" y="368303"/>
                </a:cubicBezTo>
                <a:cubicBezTo>
                  <a:pt x="-1770" y="367509"/>
                  <a:pt x="27863" y="272259"/>
                  <a:pt x="52469" y="212728"/>
                </a:cubicBezTo>
                <a:cubicBezTo>
                  <a:pt x="77075" y="153197"/>
                  <a:pt x="152217" y="-791"/>
                  <a:pt x="15406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: 図形 1177">
            <a:extLst>
              <a:ext uri="{FF2B5EF4-FFF2-40B4-BE49-F238E27FC236}">
                <a16:creationId xmlns:a16="http://schemas.microsoft.com/office/drawing/2014/main" id="{D1EFBA7E-8BBC-4741-9200-03ADB02F8423}"/>
              </a:ext>
            </a:extLst>
          </p:cNvPr>
          <p:cNvSpPr/>
          <p:nvPr/>
        </p:nvSpPr>
        <p:spPr>
          <a:xfrm>
            <a:off x="7194513" y="10394352"/>
            <a:ext cx="96757" cy="208106"/>
          </a:xfrm>
          <a:custGeom>
            <a:avLst/>
            <a:gdLst>
              <a:gd name="connsiteX0" fmla="*/ 90525 w 96757"/>
              <a:gd name="connsiteY0" fmla="*/ 3773 h 208106"/>
              <a:gd name="connsiteX1" fmla="*/ 37 w 96757"/>
              <a:gd name="connsiteY1" fmla="*/ 206973 h 208106"/>
              <a:gd name="connsiteX2" fmla="*/ 79412 w 96757"/>
              <a:gd name="connsiteY2" fmla="*/ 83148 h 208106"/>
              <a:gd name="connsiteX3" fmla="*/ 90525 w 96757"/>
              <a:gd name="connsiteY3" fmla="*/ 3773 h 20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757" h="208106">
                <a:moveTo>
                  <a:pt x="90525" y="3773"/>
                </a:moveTo>
                <a:cubicBezTo>
                  <a:pt x="77296" y="24411"/>
                  <a:pt x="1889" y="193744"/>
                  <a:pt x="37" y="206973"/>
                </a:cubicBezTo>
                <a:cubicBezTo>
                  <a:pt x="-1815" y="220202"/>
                  <a:pt x="64860" y="113840"/>
                  <a:pt x="79412" y="83148"/>
                </a:cubicBezTo>
                <a:cubicBezTo>
                  <a:pt x="93964" y="52456"/>
                  <a:pt x="103754" y="-16865"/>
                  <a:pt x="90525" y="37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: 図形 1178">
            <a:extLst>
              <a:ext uri="{FF2B5EF4-FFF2-40B4-BE49-F238E27FC236}">
                <a16:creationId xmlns:a16="http://schemas.microsoft.com/office/drawing/2014/main" id="{C3AABC74-8CA4-433F-9D0F-11C67012C9F5}"/>
              </a:ext>
            </a:extLst>
          </p:cNvPr>
          <p:cNvSpPr/>
          <p:nvPr/>
        </p:nvSpPr>
        <p:spPr>
          <a:xfrm>
            <a:off x="7080463" y="10717445"/>
            <a:ext cx="55383" cy="86030"/>
          </a:xfrm>
          <a:custGeom>
            <a:avLst/>
            <a:gdLst>
              <a:gd name="connsiteX0" fmla="*/ 55350 w 55383"/>
              <a:gd name="connsiteY0" fmla="*/ 1355 h 86030"/>
              <a:gd name="connsiteX1" fmla="*/ 2962 w 55383"/>
              <a:gd name="connsiteY1" fmla="*/ 85493 h 86030"/>
              <a:gd name="connsiteX2" fmla="*/ 10900 w 55383"/>
              <a:gd name="connsiteY2" fmla="*/ 36280 h 86030"/>
              <a:gd name="connsiteX3" fmla="*/ 55350 w 55383"/>
              <a:gd name="connsiteY3" fmla="*/ 1355 h 86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83" h="86030">
                <a:moveTo>
                  <a:pt x="55350" y="1355"/>
                </a:moveTo>
                <a:cubicBezTo>
                  <a:pt x="54027" y="9557"/>
                  <a:pt x="10370" y="79672"/>
                  <a:pt x="2962" y="85493"/>
                </a:cubicBezTo>
                <a:cubicBezTo>
                  <a:pt x="-4446" y="91314"/>
                  <a:pt x="3492" y="48186"/>
                  <a:pt x="10900" y="36280"/>
                </a:cubicBezTo>
                <a:cubicBezTo>
                  <a:pt x="18308" y="24374"/>
                  <a:pt x="56673" y="-6847"/>
                  <a:pt x="55350" y="13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: 図形 1179">
            <a:extLst>
              <a:ext uri="{FF2B5EF4-FFF2-40B4-BE49-F238E27FC236}">
                <a16:creationId xmlns:a16="http://schemas.microsoft.com/office/drawing/2014/main" id="{50B63A1B-7102-4C26-9705-69EEC16D08A3}"/>
              </a:ext>
            </a:extLst>
          </p:cNvPr>
          <p:cNvSpPr/>
          <p:nvPr/>
        </p:nvSpPr>
        <p:spPr>
          <a:xfrm>
            <a:off x="6830976" y="11033070"/>
            <a:ext cx="160410" cy="260662"/>
          </a:xfrm>
          <a:custGeom>
            <a:avLst/>
            <a:gdLst>
              <a:gd name="connsiteX0" fmla="*/ 160374 w 160410"/>
              <a:gd name="connsiteY0" fmla="*/ 55 h 260662"/>
              <a:gd name="connsiteX1" fmla="*/ 74649 w 160410"/>
              <a:gd name="connsiteY1" fmla="*/ 174680 h 260662"/>
              <a:gd name="connsiteX2" fmla="*/ 37 w 160410"/>
              <a:gd name="connsiteY2" fmla="*/ 260405 h 260662"/>
              <a:gd name="connsiteX3" fmla="*/ 84174 w 160410"/>
              <a:gd name="connsiteY3" fmla="*/ 193730 h 260662"/>
              <a:gd name="connsiteX4" fmla="*/ 160374 w 160410"/>
              <a:gd name="connsiteY4" fmla="*/ 55 h 26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410" h="260662">
                <a:moveTo>
                  <a:pt x="160374" y="55"/>
                </a:moveTo>
                <a:cubicBezTo>
                  <a:pt x="158787" y="-3120"/>
                  <a:pt x="101372" y="131288"/>
                  <a:pt x="74649" y="174680"/>
                </a:cubicBezTo>
                <a:cubicBezTo>
                  <a:pt x="47926" y="218072"/>
                  <a:pt x="-1550" y="257230"/>
                  <a:pt x="37" y="260405"/>
                </a:cubicBezTo>
                <a:cubicBezTo>
                  <a:pt x="1624" y="263580"/>
                  <a:pt x="56393" y="237122"/>
                  <a:pt x="84174" y="193730"/>
                </a:cubicBezTo>
                <a:cubicBezTo>
                  <a:pt x="111955" y="150338"/>
                  <a:pt x="161961" y="3230"/>
                  <a:pt x="160374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: 図形 1180">
            <a:extLst>
              <a:ext uri="{FF2B5EF4-FFF2-40B4-BE49-F238E27FC236}">
                <a16:creationId xmlns:a16="http://schemas.microsoft.com/office/drawing/2014/main" id="{ACD72E22-729E-4203-8BBF-8F5CD62DFE06}"/>
              </a:ext>
            </a:extLst>
          </p:cNvPr>
          <p:cNvSpPr/>
          <p:nvPr/>
        </p:nvSpPr>
        <p:spPr>
          <a:xfrm>
            <a:off x="7948603" y="8673168"/>
            <a:ext cx="50821" cy="580647"/>
          </a:xfrm>
          <a:custGeom>
            <a:avLst/>
            <a:gdLst>
              <a:gd name="connsiteX0" fmla="*/ 10 w 50821"/>
              <a:gd name="connsiteY0" fmla="*/ 12045 h 580647"/>
              <a:gd name="connsiteX1" fmla="*/ 25410 w 50821"/>
              <a:gd name="connsiteY1" fmla="*/ 121582 h 580647"/>
              <a:gd name="connsiteX2" fmla="*/ 50810 w 50821"/>
              <a:gd name="connsiteY2" fmla="*/ 575607 h 580647"/>
              <a:gd name="connsiteX3" fmla="*/ 22235 w 50821"/>
              <a:gd name="connsiteY3" fmla="*/ 345420 h 580647"/>
              <a:gd name="connsiteX4" fmla="*/ 10 w 50821"/>
              <a:gd name="connsiteY4" fmla="*/ 12045 h 580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21" h="580647">
                <a:moveTo>
                  <a:pt x="10" y="12045"/>
                </a:moveTo>
                <a:cubicBezTo>
                  <a:pt x="539" y="-25261"/>
                  <a:pt x="16943" y="27655"/>
                  <a:pt x="25410" y="121582"/>
                </a:cubicBezTo>
                <a:cubicBezTo>
                  <a:pt x="33877" y="215509"/>
                  <a:pt x="51339" y="538301"/>
                  <a:pt x="50810" y="575607"/>
                </a:cubicBezTo>
                <a:cubicBezTo>
                  <a:pt x="50281" y="612913"/>
                  <a:pt x="26204" y="433791"/>
                  <a:pt x="22235" y="345420"/>
                </a:cubicBezTo>
                <a:cubicBezTo>
                  <a:pt x="18266" y="257049"/>
                  <a:pt x="-519" y="49351"/>
                  <a:pt x="10" y="120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: 図形 1181">
            <a:extLst>
              <a:ext uri="{FF2B5EF4-FFF2-40B4-BE49-F238E27FC236}">
                <a16:creationId xmlns:a16="http://schemas.microsoft.com/office/drawing/2014/main" id="{5E839626-9330-4E8C-85BE-10B7A43FCC03}"/>
              </a:ext>
            </a:extLst>
          </p:cNvPr>
          <p:cNvSpPr/>
          <p:nvPr/>
        </p:nvSpPr>
        <p:spPr>
          <a:xfrm>
            <a:off x="7956403" y="9258300"/>
            <a:ext cx="54199" cy="512763"/>
          </a:xfrm>
          <a:custGeom>
            <a:avLst/>
            <a:gdLst>
              <a:gd name="connsiteX0" fmla="*/ 31897 w 54199"/>
              <a:gd name="connsiteY0" fmla="*/ 0 h 512763"/>
              <a:gd name="connsiteX1" fmla="*/ 36660 w 54199"/>
              <a:gd name="connsiteY1" fmla="*/ 238125 h 512763"/>
              <a:gd name="connsiteX2" fmla="*/ 147 w 54199"/>
              <a:gd name="connsiteY2" fmla="*/ 512763 h 512763"/>
              <a:gd name="connsiteX3" fmla="*/ 52535 w 54199"/>
              <a:gd name="connsiteY3" fmla="*/ 239713 h 512763"/>
              <a:gd name="connsiteX4" fmla="*/ 31897 w 54199"/>
              <a:gd name="connsiteY4" fmla="*/ 0 h 512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9" h="512763">
                <a:moveTo>
                  <a:pt x="31897" y="0"/>
                </a:moveTo>
                <a:cubicBezTo>
                  <a:pt x="29251" y="-265"/>
                  <a:pt x="41952" y="152665"/>
                  <a:pt x="36660" y="238125"/>
                </a:cubicBezTo>
                <a:cubicBezTo>
                  <a:pt x="31368" y="323585"/>
                  <a:pt x="-2499" y="512498"/>
                  <a:pt x="147" y="512763"/>
                </a:cubicBezTo>
                <a:cubicBezTo>
                  <a:pt x="2793" y="513028"/>
                  <a:pt x="44068" y="323586"/>
                  <a:pt x="52535" y="239713"/>
                </a:cubicBezTo>
                <a:cubicBezTo>
                  <a:pt x="61002" y="155840"/>
                  <a:pt x="34543" y="265"/>
                  <a:pt x="3189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: 図形 1182">
            <a:extLst>
              <a:ext uri="{FF2B5EF4-FFF2-40B4-BE49-F238E27FC236}">
                <a16:creationId xmlns:a16="http://schemas.microsoft.com/office/drawing/2014/main" id="{18EA4F84-8C45-4822-820B-F90DDACD69B1}"/>
              </a:ext>
            </a:extLst>
          </p:cNvPr>
          <p:cNvSpPr/>
          <p:nvPr/>
        </p:nvSpPr>
        <p:spPr>
          <a:xfrm>
            <a:off x="7935728" y="9805938"/>
            <a:ext cx="63929" cy="587502"/>
          </a:xfrm>
          <a:custGeom>
            <a:avLst/>
            <a:gdLst>
              <a:gd name="connsiteX0" fmla="*/ 63685 w 63929"/>
              <a:gd name="connsiteY0" fmla="*/ 50 h 587502"/>
              <a:gd name="connsiteX1" fmla="*/ 23997 w 63929"/>
              <a:gd name="connsiteY1" fmla="*/ 323900 h 587502"/>
              <a:gd name="connsiteX2" fmla="*/ 8122 w 63929"/>
              <a:gd name="connsiteY2" fmla="*/ 587425 h 587502"/>
              <a:gd name="connsiteX3" fmla="*/ 3360 w 63929"/>
              <a:gd name="connsiteY3" fmla="*/ 347712 h 587502"/>
              <a:gd name="connsiteX4" fmla="*/ 63685 w 63929"/>
              <a:gd name="connsiteY4" fmla="*/ 50 h 587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929" h="587502">
                <a:moveTo>
                  <a:pt x="63685" y="50"/>
                </a:moveTo>
                <a:cubicBezTo>
                  <a:pt x="67124" y="-3919"/>
                  <a:pt x="33258" y="226004"/>
                  <a:pt x="23997" y="323900"/>
                </a:cubicBezTo>
                <a:cubicBezTo>
                  <a:pt x="14736" y="421796"/>
                  <a:pt x="11561" y="583456"/>
                  <a:pt x="8122" y="587425"/>
                </a:cubicBezTo>
                <a:cubicBezTo>
                  <a:pt x="4683" y="591394"/>
                  <a:pt x="-5107" y="441904"/>
                  <a:pt x="3360" y="347712"/>
                </a:cubicBezTo>
                <a:cubicBezTo>
                  <a:pt x="11827" y="253520"/>
                  <a:pt x="60246" y="4019"/>
                  <a:pt x="63685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: 図形 1183">
            <a:extLst>
              <a:ext uri="{FF2B5EF4-FFF2-40B4-BE49-F238E27FC236}">
                <a16:creationId xmlns:a16="http://schemas.microsoft.com/office/drawing/2014/main" id="{51B5D1D3-E237-4B6C-9B01-4685C3940E5E}"/>
              </a:ext>
            </a:extLst>
          </p:cNvPr>
          <p:cNvSpPr/>
          <p:nvPr/>
        </p:nvSpPr>
        <p:spPr>
          <a:xfrm>
            <a:off x="7917978" y="10335029"/>
            <a:ext cx="16823" cy="285510"/>
          </a:xfrm>
          <a:custGeom>
            <a:avLst/>
            <a:gdLst>
              <a:gd name="connsiteX0" fmla="*/ 16347 w 16823"/>
              <a:gd name="connsiteY0" fmla="*/ 2771 h 285510"/>
              <a:gd name="connsiteX1" fmla="*/ 11585 w 16823"/>
              <a:gd name="connsiteY1" fmla="*/ 282171 h 285510"/>
              <a:gd name="connsiteX2" fmla="*/ 472 w 16823"/>
              <a:gd name="connsiteY2" fmla="*/ 147234 h 285510"/>
              <a:gd name="connsiteX3" fmla="*/ 16347 w 16823"/>
              <a:gd name="connsiteY3" fmla="*/ 2771 h 285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23" h="285510">
                <a:moveTo>
                  <a:pt x="16347" y="2771"/>
                </a:moveTo>
                <a:cubicBezTo>
                  <a:pt x="18199" y="25260"/>
                  <a:pt x="14231" y="258094"/>
                  <a:pt x="11585" y="282171"/>
                </a:cubicBezTo>
                <a:cubicBezTo>
                  <a:pt x="8939" y="306248"/>
                  <a:pt x="-2438" y="193801"/>
                  <a:pt x="472" y="147234"/>
                </a:cubicBezTo>
                <a:cubicBezTo>
                  <a:pt x="3382" y="100667"/>
                  <a:pt x="14495" y="-19718"/>
                  <a:pt x="16347" y="27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: 図形 1184">
            <a:extLst>
              <a:ext uri="{FF2B5EF4-FFF2-40B4-BE49-F238E27FC236}">
                <a16:creationId xmlns:a16="http://schemas.microsoft.com/office/drawing/2014/main" id="{57198526-B0B7-4EEE-B4C6-0F22F79D3F08}"/>
              </a:ext>
            </a:extLst>
          </p:cNvPr>
          <p:cNvSpPr/>
          <p:nvPr/>
        </p:nvSpPr>
        <p:spPr>
          <a:xfrm>
            <a:off x="7864461" y="11014655"/>
            <a:ext cx="61993" cy="265189"/>
          </a:xfrm>
          <a:custGeom>
            <a:avLst/>
            <a:gdLst>
              <a:gd name="connsiteX0" fmla="*/ 61927 w 61993"/>
              <a:gd name="connsiteY0" fmla="*/ 1008 h 265189"/>
              <a:gd name="connsiteX1" fmla="*/ 46052 w 61993"/>
              <a:gd name="connsiteY1" fmla="*/ 143883 h 265189"/>
              <a:gd name="connsiteX2" fmla="*/ 14 w 61993"/>
              <a:gd name="connsiteY2" fmla="*/ 264533 h 265189"/>
              <a:gd name="connsiteX3" fmla="*/ 41289 w 61993"/>
              <a:gd name="connsiteY3" fmla="*/ 89908 h 265189"/>
              <a:gd name="connsiteX4" fmla="*/ 61927 w 61993"/>
              <a:gd name="connsiteY4" fmla="*/ 1008 h 265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93" h="265189">
                <a:moveTo>
                  <a:pt x="61927" y="1008"/>
                </a:moveTo>
                <a:cubicBezTo>
                  <a:pt x="62721" y="10004"/>
                  <a:pt x="56371" y="99962"/>
                  <a:pt x="46052" y="143883"/>
                </a:cubicBezTo>
                <a:cubicBezTo>
                  <a:pt x="35733" y="187804"/>
                  <a:pt x="808" y="273529"/>
                  <a:pt x="14" y="264533"/>
                </a:cubicBezTo>
                <a:cubicBezTo>
                  <a:pt x="-780" y="255537"/>
                  <a:pt x="31499" y="134887"/>
                  <a:pt x="41289" y="89908"/>
                </a:cubicBezTo>
                <a:cubicBezTo>
                  <a:pt x="51079" y="44929"/>
                  <a:pt x="61133" y="-7988"/>
                  <a:pt x="61927" y="10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: 図形 1185">
            <a:extLst>
              <a:ext uri="{FF2B5EF4-FFF2-40B4-BE49-F238E27FC236}">
                <a16:creationId xmlns:a16="http://schemas.microsoft.com/office/drawing/2014/main" id="{B5409AFB-ACF9-494B-90B5-F97B90122641}"/>
              </a:ext>
            </a:extLst>
          </p:cNvPr>
          <p:cNvSpPr/>
          <p:nvPr/>
        </p:nvSpPr>
        <p:spPr>
          <a:xfrm>
            <a:off x="3317653" y="3670558"/>
            <a:ext cx="1173332" cy="1194865"/>
          </a:xfrm>
          <a:custGeom>
            <a:avLst/>
            <a:gdLst>
              <a:gd name="connsiteX0" fmla="*/ 1173067 w 1173332"/>
              <a:gd name="connsiteY0" fmla="*/ 7362 h 1194865"/>
              <a:gd name="connsiteX1" fmla="*/ 538067 w 1173332"/>
              <a:gd name="connsiteY1" fmla="*/ 220722 h 1194865"/>
              <a:gd name="connsiteX2" fmla="*/ 19907 w 1173332"/>
              <a:gd name="connsiteY2" fmla="*/ 1165602 h 1194865"/>
              <a:gd name="connsiteX3" fmla="*/ 136747 w 1173332"/>
              <a:gd name="connsiteY3" fmla="*/ 896362 h 1194865"/>
              <a:gd name="connsiteX4" fmla="*/ 416147 w 1173332"/>
              <a:gd name="connsiteY4" fmla="*/ 307082 h 1194865"/>
              <a:gd name="connsiteX5" fmla="*/ 614267 w 1173332"/>
              <a:gd name="connsiteY5" fmla="*/ 73402 h 1194865"/>
              <a:gd name="connsiteX6" fmla="*/ 1173067 w 1173332"/>
              <a:gd name="connsiteY6" fmla="*/ 7362 h 1194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332" h="1194865">
                <a:moveTo>
                  <a:pt x="1173067" y="7362"/>
                </a:moveTo>
                <a:cubicBezTo>
                  <a:pt x="1160367" y="31915"/>
                  <a:pt x="730260" y="27682"/>
                  <a:pt x="538067" y="220722"/>
                </a:cubicBezTo>
                <a:cubicBezTo>
                  <a:pt x="345874" y="413762"/>
                  <a:pt x="86794" y="1052995"/>
                  <a:pt x="19907" y="1165602"/>
                </a:cubicBezTo>
                <a:cubicBezTo>
                  <a:pt x="-46980" y="1278209"/>
                  <a:pt x="70707" y="1039449"/>
                  <a:pt x="136747" y="896362"/>
                </a:cubicBezTo>
                <a:cubicBezTo>
                  <a:pt x="202787" y="753275"/>
                  <a:pt x="336560" y="444242"/>
                  <a:pt x="416147" y="307082"/>
                </a:cubicBezTo>
                <a:cubicBezTo>
                  <a:pt x="495734" y="169922"/>
                  <a:pt x="488960" y="123355"/>
                  <a:pt x="614267" y="73402"/>
                </a:cubicBezTo>
                <a:cubicBezTo>
                  <a:pt x="739574" y="23449"/>
                  <a:pt x="1185767" y="-17191"/>
                  <a:pt x="1173067" y="73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: 図形 1187">
            <a:extLst>
              <a:ext uri="{FF2B5EF4-FFF2-40B4-BE49-F238E27FC236}">
                <a16:creationId xmlns:a16="http://schemas.microsoft.com/office/drawing/2014/main" id="{0C0E28DD-5C23-44F0-8129-F1A85B487C1A}"/>
              </a:ext>
            </a:extLst>
          </p:cNvPr>
          <p:cNvSpPr/>
          <p:nvPr/>
        </p:nvSpPr>
        <p:spPr>
          <a:xfrm>
            <a:off x="3615100" y="3780362"/>
            <a:ext cx="715753" cy="608441"/>
          </a:xfrm>
          <a:custGeom>
            <a:avLst/>
            <a:gdLst>
              <a:gd name="connsiteX0" fmla="*/ 715600 w 715753"/>
              <a:gd name="connsiteY0" fmla="*/ 5 h 608441"/>
              <a:gd name="connsiteX1" fmla="*/ 317667 w 715753"/>
              <a:gd name="connsiteY1" fmla="*/ 165105 h 608441"/>
              <a:gd name="connsiteX2" fmla="*/ 8633 w 715753"/>
              <a:gd name="connsiteY2" fmla="*/ 601138 h 608441"/>
              <a:gd name="connsiteX3" fmla="*/ 101767 w 715753"/>
              <a:gd name="connsiteY3" fmla="*/ 419105 h 608441"/>
              <a:gd name="connsiteX4" fmla="*/ 271100 w 715753"/>
              <a:gd name="connsiteY4" fmla="*/ 169338 h 608441"/>
              <a:gd name="connsiteX5" fmla="*/ 715600 w 715753"/>
              <a:gd name="connsiteY5" fmla="*/ 5 h 608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5753" h="608441">
                <a:moveTo>
                  <a:pt x="715600" y="5"/>
                </a:moveTo>
                <a:cubicBezTo>
                  <a:pt x="723361" y="-700"/>
                  <a:pt x="435495" y="64916"/>
                  <a:pt x="317667" y="165105"/>
                </a:cubicBezTo>
                <a:cubicBezTo>
                  <a:pt x="199839" y="265294"/>
                  <a:pt x="44616" y="558805"/>
                  <a:pt x="8633" y="601138"/>
                </a:cubicBezTo>
                <a:cubicBezTo>
                  <a:pt x="-27350" y="643471"/>
                  <a:pt x="58023" y="491072"/>
                  <a:pt x="101767" y="419105"/>
                </a:cubicBezTo>
                <a:cubicBezTo>
                  <a:pt x="145511" y="347138"/>
                  <a:pt x="170206" y="241305"/>
                  <a:pt x="271100" y="169338"/>
                </a:cubicBezTo>
                <a:cubicBezTo>
                  <a:pt x="371994" y="97371"/>
                  <a:pt x="707839" y="710"/>
                  <a:pt x="715600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: 図形 1188">
            <a:extLst>
              <a:ext uri="{FF2B5EF4-FFF2-40B4-BE49-F238E27FC236}">
                <a16:creationId xmlns:a16="http://schemas.microsoft.com/office/drawing/2014/main" id="{0D92954A-23ED-451B-A246-98A1167E516C}"/>
              </a:ext>
            </a:extLst>
          </p:cNvPr>
          <p:cNvSpPr/>
          <p:nvPr/>
        </p:nvSpPr>
        <p:spPr>
          <a:xfrm>
            <a:off x="2969401" y="4457023"/>
            <a:ext cx="640364" cy="1297580"/>
          </a:xfrm>
          <a:custGeom>
            <a:avLst/>
            <a:gdLst>
              <a:gd name="connsiteX0" fmla="*/ 637399 w 640364"/>
              <a:gd name="connsiteY0" fmla="*/ 677 h 1297580"/>
              <a:gd name="connsiteX1" fmla="*/ 548499 w 640364"/>
              <a:gd name="connsiteY1" fmla="*/ 271610 h 1297580"/>
              <a:gd name="connsiteX2" fmla="*/ 218299 w 640364"/>
              <a:gd name="connsiteY2" fmla="*/ 690710 h 1297580"/>
              <a:gd name="connsiteX3" fmla="*/ 10866 w 640364"/>
              <a:gd name="connsiteY3" fmla="*/ 1270677 h 1297580"/>
              <a:gd name="connsiteX4" fmla="*/ 40499 w 640364"/>
              <a:gd name="connsiteY4" fmla="*/ 1156377 h 1297580"/>
              <a:gd name="connsiteX5" fmla="*/ 137866 w 640364"/>
              <a:gd name="connsiteY5" fmla="*/ 758444 h 1297580"/>
              <a:gd name="connsiteX6" fmla="*/ 468066 w 640364"/>
              <a:gd name="connsiteY6" fmla="*/ 347810 h 1297580"/>
              <a:gd name="connsiteX7" fmla="*/ 637399 w 640364"/>
              <a:gd name="connsiteY7" fmla="*/ 677 h 1297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364" h="1297580">
                <a:moveTo>
                  <a:pt x="637399" y="677"/>
                </a:moveTo>
                <a:cubicBezTo>
                  <a:pt x="650804" y="-12023"/>
                  <a:pt x="618349" y="156605"/>
                  <a:pt x="548499" y="271610"/>
                </a:cubicBezTo>
                <a:cubicBezTo>
                  <a:pt x="478649" y="386615"/>
                  <a:pt x="307904" y="524199"/>
                  <a:pt x="218299" y="690710"/>
                </a:cubicBezTo>
                <a:cubicBezTo>
                  <a:pt x="128694" y="857221"/>
                  <a:pt x="40499" y="1193066"/>
                  <a:pt x="10866" y="1270677"/>
                </a:cubicBezTo>
                <a:cubicBezTo>
                  <a:pt x="-18767" y="1348288"/>
                  <a:pt x="19332" y="1241749"/>
                  <a:pt x="40499" y="1156377"/>
                </a:cubicBezTo>
                <a:cubicBezTo>
                  <a:pt x="61666" y="1071005"/>
                  <a:pt x="66605" y="893205"/>
                  <a:pt x="137866" y="758444"/>
                </a:cubicBezTo>
                <a:cubicBezTo>
                  <a:pt x="209127" y="623683"/>
                  <a:pt x="386927" y="470577"/>
                  <a:pt x="468066" y="347810"/>
                </a:cubicBezTo>
                <a:cubicBezTo>
                  <a:pt x="549205" y="225043"/>
                  <a:pt x="623994" y="13377"/>
                  <a:pt x="637399" y="6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: 図形 1189">
            <a:extLst>
              <a:ext uri="{FF2B5EF4-FFF2-40B4-BE49-F238E27FC236}">
                <a16:creationId xmlns:a16="http://schemas.microsoft.com/office/drawing/2014/main" id="{4DD68542-F7CF-4B69-921E-7EB72C9F690B}"/>
              </a:ext>
            </a:extLst>
          </p:cNvPr>
          <p:cNvSpPr/>
          <p:nvPr/>
        </p:nvSpPr>
        <p:spPr>
          <a:xfrm>
            <a:off x="1203545" y="6019050"/>
            <a:ext cx="1722139" cy="1351084"/>
          </a:xfrm>
          <a:custGeom>
            <a:avLst/>
            <a:gdLst>
              <a:gd name="connsiteX0" fmla="*/ 1721688 w 1722139"/>
              <a:gd name="connsiteY0" fmla="*/ 750 h 1351084"/>
              <a:gd name="connsiteX1" fmla="*/ 1476155 w 1722139"/>
              <a:gd name="connsiteY1" fmla="*/ 407150 h 1351084"/>
              <a:gd name="connsiteX2" fmla="*/ 1116322 w 1722139"/>
              <a:gd name="connsiteY2" fmla="*/ 758517 h 1351084"/>
              <a:gd name="connsiteX3" fmla="*/ 676055 w 1722139"/>
              <a:gd name="connsiteY3" fmla="*/ 1143750 h 1351084"/>
              <a:gd name="connsiteX4" fmla="*/ 19888 w 1722139"/>
              <a:gd name="connsiteY4" fmla="*/ 1342717 h 1351084"/>
              <a:gd name="connsiteX5" fmla="*/ 231555 w 1722139"/>
              <a:gd name="connsiteY5" fmla="*/ 1291917 h 1351084"/>
              <a:gd name="connsiteX6" fmla="*/ 853855 w 1722139"/>
              <a:gd name="connsiteY6" fmla="*/ 1092950 h 1351084"/>
              <a:gd name="connsiteX7" fmla="*/ 1416888 w 1722139"/>
              <a:gd name="connsiteY7" fmla="*/ 512983 h 1351084"/>
              <a:gd name="connsiteX8" fmla="*/ 1721688 w 1722139"/>
              <a:gd name="connsiteY8" fmla="*/ 750 h 1351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2139" h="1351084">
                <a:moveTo>
                  <a:pt x="1721688" y="750"/>
                </a:moveTo>
                <a:cubicBezTo>
                  <a:pt x="1731566" y="-16889"/>
                  <a:pt x="1577049" y="280855"/>
                  <a:pt x="1476155" y="407150"/>
                </a:cubicBezTo>
                <a:cubicBezTo>
                  <a:pt x="1375261" y="533445"/>
                  <a:pt x="1249672" y="635750"/>
                  <a:pt x="1116322" y="758517"/>
                </a:cubicBezTo>
                <a:cubicBezTo>
                  <a:pt x="982972" y="881284"/>
                  <a:pt x="858794" y="1046383"/>
                  <a:pt x="676055" y="1143750"/>
                </a:cubicBezTo>
                <a:cubicBezTo>
                  <a:pt x="493316" y="1241117"/>
                  <a:pt x="93971" y="1318022"/>
                  <a:pt x="19888" y="1342717"/>
                </a:cubicBezTo>
                <a:cubicBezTo>
                  <a:pt x="-54195" y="1367412"/>
                  <a:pt x="92561" y="1333545"/>
                  <a:pt x="231555" y="1291917"/>
                </a:cubicBezTo>
                <a:cubicBezTo>
                  <a:pt x="370549" y="1250289"/>
                  <a:pt x="656299" y="1222772"/>
                  <a:pt x="853855" y="1092950"/>
                </a:cubicBezTo>
                <a:cubicBezTo>
                  <a:pt x="1051410" y="963128"/>
                  <a:pt x="1274366" y="690783"/>
                  <a:pt x="1416888" y="512983"/>
                </a:cubicBezTo>
                <a:cubicBezTo>
                  <a:pt x="1559410" y="335183"/>
                  <a:pt x="1711810" y="18389"/>
                  <a:pt x="1721688" y="7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: 図形 1190">
            <a:extLst>
              <a:ext uri="{FF2B5EF4-FFF2-40B4-BE49-F238E27FC236}">
                <a16:creationId xmlns:a16="http://schemas.microsoft.com/office/drawing/2014/main" id="{3845B992-CA63-4A21-9F8D-6F42E5A297D4}"/>
              </a:ext>
            </a:extLst>
          </p:cNvPr>
          <p:cNvSpPr/>
          <p:nvPr/>
        </p:nvSpPr>
        <p:spPr>
          <a:xfrm>
            <a:off x="2665732" y="6053785"/>
            <a:ext cx="1077280" cy="2486364"/>
          </a:xfrm>
          <a:custGeom>
            <a:avLst/>
            <a:gdLst>
              <a:gd name="connsiteX0" fmla="*/ 835235 w 1077280"/>
              <a:gd name="connsiteY0" fmla="*/ 8348 h 2486364"/>
              <a:gd name="connsiteX1" fmla="*/ 1029968 w 1077280"/>
              <a:gd name="connsiteY1" fmla="*/ 672982 h 2486364"/>
              <a:gd name="connsiteX2" fmla="*/ 767501 w 1077280"/>
              <a:gd name="connsiteY2" fmla="*/ 1667815 h 2486364"/>
              <a:gd name="connsiteX3" fmla="*/ 9735 w 1077280"/>
              <a:gd name="connsiteY3" fmla="*/ 2467915 h 2486364"/>
              <a:gd name="connsiteX4" fmla="*/ 382268 w 1077280"/>
              <a:gd name="connsiteY4" fmla="*/ 2146182 h 2486364"/>
              <a:gd name="connsiteX5" fmla="*/ 1021501 w 1077280"/>
              <a:gd name="connsiteY5" fmla="*/ 1210615 h 2486364"/>
              <a:gd name="connsiteX6" fmla="*/ 1025735 w 1077280"/>
              <a:gd name="connsiteY6" fmla="*/ 359715 h 2486364"/>
              <a:gd name="connsiteX7" fmla="*/ 835235 w 1077280"/>
              <a:gd name="connsiteY7" fmla="*/ 8348 h 2486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7280" h="2486364">
                <a:moveTo>
                  <a:pt x="835235" y="8348"/>
                </a:moveTo>
                <a:cubicBezTo>
                  <a:pt x="835940" y="60559"/>
                  <a:pt x="1041257" y="396404"/>
                  <a:pt x="1029968" y="672982"/>
                </a:cubicBezTo>
                <a:cubicBezTo>
                  <a:pt x="1018679" y="949560"/>
                  <a:pt x="937540" y="1368660"/>
                  <a:pt x="767501" y="1667815"/>
                </a:cubicBezTo>
                <a:cubicBezTo>
                  <a:pt x="597462" y="1966971"/>
                  <a:pt x="73940" y="2388187"/>
                  <a:pt x="9735" y="2467915"/>
                </a:cubicBezTo>
                <a:cubicBezTo>
                  <a:pt x="-54471" y="2547643"/>
                  <a:pt x="213640" y="2355732"/>
                  <a:pt x="382268" y="2146182"/>
                </a:cubicBezTo>
                <a:cubicBezTo>
                  <a:pt x="550896" y="1936632"/>
                  <a:pt x="914257" y="1508360"/>
                  <a:pt x="1021501" y="1210615"/>
                </a:cubicBezTo>
                <a:cubicBezTo>
                  <a:pt x="1128746" y="912871"/>
                  <a:pt x="1053252" y="561504"/>
                  <a:pt x="1025735" y="359715"/>
                </a:cubicBezTo>
                <a:cubicBezTo>
                  <a:pt x="998218" y="157926"/>
                  <a:pt x="834530" y="-43863"/>
                  <a:pt x="835235" y="83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: 図形 1191">
            <a:extLst>
              <a:ext uri="{FF2B5EF4-FFF2-40B4-BE49-F238E27FC236}">
                <a16:creationId xmlns:a16="http://schemas.microsoft.com/office/drawing/2014/main" id="{88ED6EEF-2158-46A0-B7DE-B497088ADC63}"/>
              </a:ext>
            </a:extLst>
          </p:cNvPr>
          <p:cNvSpPr/>
          <p:nvPr/>
        </p:nvSpPr>
        <p:spPr>
          <a:xfrm>
            <a:off x="2844717" y="6296641"/>
            <a:ext cx="541955" cy="1788534"/>
          </a:xfrm>
          <a:custGeom>
            <a:avLst/>
            <a:gdLst>
              <a:gd name="connsiteX0" fmla="*/ 465750 w 541955"/>
              <a:gd name="connsiteY0" fmla="*/ 6792 h 1788534"/>
              <a:gd name="connsiteX1" fmla="*/ 457283 w 541955"/>
              <a:gd name="connsiteY1" fmla="*/ 751859 h 1788534"/>
              <a:gd name="connsiteX2" fmla="*/ 17016 w 541955"/>
              <a:gd name="connsiteY2" fmla="*/ 1755159 h 1788534"/>
              <a:gd name="connsiteX3" fmla="*/ 127083 w 541955"/>
              <a:gd name="connsiteY3" fmla="*/ 1488459 h 1788534"/>
              <a:gd name="connsiteX4" fmla="*/ 469983 w 541955"/>
              <a:gd name="connsiteY4" fmla="*/ 887326 h 1788534"/>
              <a:gd name="connsiteX5" fmla="*/ 541950 w 541955"/>
              <a:gd name="connsiteY5" fmla="*/ 408959 h 1788534"/>
              <a:gd name="connsiteX6" fmla="*/ 465750 w 541955"/>
              <a:gd name="connsiteY6" fmla="*/ 6792 h 178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1955" h="1788534">
                <a:moveTo>
                  <a:pt x="465750" y="6792"/>
                </a:moveTo>
                <a:cubicBezTo>
                  <a:pt x="451639" y="63942"/>
                  <a:pt x="532072" y="460465"/>
                  <a:pt x="457283" y="751859"/>
                </a:cubicBezTo>
                <a:cubicBezTo>
                  <a:pt x="382494" y="1043254"/>
                  <a:pt x="72049" y="1632392"/>
                  <a:pt x="17016" y="1755159"/>
                </a:cubicBezTo>
                <a:cubicBezTo>
                  <a:pt x="-38017" y="1877926"/>
                  <a:pt x="51589" y="1633098"/>
                  <a:pt x="127083" y="1488459"/>
                </a:cubicBezTo>
                <a:cubicBezTo>
                  <a:pt x="202577" y="1343820"/>
                  <a:pt x="400839" y="1067243"/>
                  <a:pt x="469983" y="887326"/>
                </a:cubicBezTo>
                <a:cubicBezTo>
                  <a:pt x="539127" y="707409"/>
                  <a:pt x="541245" y="550070"/>
                  <a:pt x="541950" y="408959"/>
                </a:cubicBezTo>
                <a:cubicBezTo>
                  <a:pt x="542655" y="267848"/>
                  <a:pt x="479861" y="-50358"/>
                  <a:pt x="465750" y="67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: 図形 1192">
            <a:extLst>
              <a:ext uri="{FF2B5EF4-FFF2-40B4-BE49-F238E27FC236}">
                <a16:creationId xmlns:a16="http://schemas.microsoft.com/office/drawing/2014/main" id="{AF01700D-C04E-456F-A0F8-E7D218EC8C99}"/>
              </a:ext>
            </a:extLst>
          </p:cNvPr>
          <p:cNvSpPr/>
          <p:nvPr/>
        </p:nvSpPr>
        <p:spPr>
          <a:xfrm>
            <a:off x="1395321" y="6552333"/>
            <a:ext cx="1580969" cy="1608232"/>
          </a:xfrm>
          <a:custGeom>
            <a:avLst/>
            <a:gdLst>
              <a:gd name="connsiteX0" fmla="*/ 1580712 w 1580969"/>
              <a:gd name="connsiteY0" fmla="*/ 867 h 1608232"/>
              <a:gd name="connsiteX1" fmla="*/ 1449479 w 1580969"/>
              <a:gd name="connsiteY1" fmla="*/ 745934 h 1608232"/>
              <a:gd name="connsiteX2" fmla="*/ 1165846 w 1580969"/>
              <a:gd name="connsiteY2" fmla="*/ 1207367 h 1608232"/>
              <a:gd name="connsiteX3" fmla="*/ 31312 w 1580969"/>
              <a:gd name="connsiteY3" fmla="*/ 1596834 h 1608232"/>
              <a:gd name="connsiteX4" fmla="*/ 293779 w 1580969"/>
              <a:gd name="connsiteY4" fmla="*/ 1512167 h 1608232"/>
              <a:gd name="connsiteX5" fmla="*/ 1225112 w 1580969"/>
              <a:gd name="connsiteY5" fmla="*/ 1241234 h 1608232"/>
              <a:gd name="connsiteX6" fmla="*/ 1419846 w 1580969"/>
              <a:gd name="connsiteY6" fmla="*/ 902567 h 1608232"/>
              <a:gd name="connsiteX7" fmla="*/ 1580712 w 1580969"/>
              <a:gd name="connsiteY7" fmla="*/ 867 h 160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0969" h="1608232">
                <a:moveTo>
                  <a:pt x="1580712" y="867"/>
                </a:moveTo>
                <a:cubicBezTo>
                  <a:pt x="1585651" y="-25239"/>
                  <a:pt x="1518623" y="544851"/>
                  <a:pt x="1449479" y="745934"/>
                </a:cubicBezTo>
                <a:cubicBezTo>
                  <a:pt x="1380335" y="947017"/>
                  <a:pt x="1402207" y="1065550"/>
                  <a:pt x="1165846" y="1207367"/>
                </a:cubicBezTo>
                <a:cubicBezTo>
                  <a:pt x="929485" y="1349184"/>
                  <a:pt x="176657" y="1546034"/>
                  <a:pt x="31312" y="1596834"/>
                </a:cubicBezTo>
                <a:cubicBezTo>
                  <a:pt x="-114033" y="1647634"/>
                  <a:pt x="293779" y="1512167"/>
                  <a:pt x="293779" y="1512167"/>
                </a:cubicBezTo>
                <a:cubicBezTo>
                  <a:pt x="492746" y="1452900"/>
                  <a:pt x="1037434" y="1342834"/>
                  <a:pt x="1225112" y="1241234"/>
                </a:cubicBezTo>
                <a:cubicBezTo>
                  <a:pt x="1412790" y="1139634"/>
                  <a:pt x="1358463" y="1105062"/>
                  <a:pt x="1419846" y="902567"/>
                </a:cubicBezTo>
                <a:cubicBezTo>
                  <a:pt x="1481229" y="700072"/>
                  <a:pt x="1575773" y="26973"/>
                  <a:pt x="1580712" y="8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: 図形 1193">
            <a:extLst>
              <a:ext uri="{FF2B5EF4-FFF2-40B4-BE49-F238E27FC236}">
                <a16:creationId xmlns:a16="http://schemas.microsoft.com/office/drawing/2014/main" id="{70D5E18E-3DB1-4689-A52A-5FDCF2D9EB39}"/>
              </a:ext>
            </a:extLst>
          </p:cNvPr>
          <p:cNvSpPr/>
          <p:nvPr/>
        </p:nvSpPr>
        <p:spPr>
          <a:xfrm>
            <a:off x="2636767" y="6513117"/>
            <a:ext cx="341895" cy="1061597"/>
          </a:xfrm>
          <a:custGeom>
            <a:avLst/>
            <a:gdLst>
              <a:gd name="connsiteX0" fmla="*/ 330800 w 341895"/>
              <a:gd name="connsiteY0" fmla="*/ 1983 h 1061597"/>
              <a:gd name="connsiteX1" fmla="*/ 301166 w 341895"/>
              <a:gd name="connsiteY1" fmla="*/ 387216 h 1061597"/>
              <a:gd name="connsiteX2" fmla="*/ 4833 w 341895"/>
              <a:gd name="connsiteY2" fmla="*/ 1047616 h 1061597"/>
              <a:gd name="connsiteX3" fmla="*/ 131833 w 341895"/>
              <a:gd name="connsiteY3" fmla="*/ 814783 h 1061597"/>
              <a:gd name="connsiteX4" fmla="*/ 322333 w 341895"/>
              <a:gd name="connsiteY4" fmla="*/ 543850 h 1061597"/>
              <a:gd name="connsiteX5" fmla="*/ 330800 w 341895"/>
              <a:gd name="connsiteY5" fmla="*/ 1983 h 1061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895" h="1061597">
                <a:moveTo>
                  <a:pt x="330800" y="1983"/>
                </a:moveTo>
                <a:cubicBezTo>
                  <a:pt x="327272" y="-24123"/>
                  <a:pt x="355494" y="212944"/>
                  <a:pt x="301166" y="387216"/>
                </a:cubicBezTo>
                <a:cubicBezTo>
                  <a:pt x="246838" y="561488"/>
                  <a:pt x="33055" y="976355"/>
                  <a:pt x="4833" y="1047616"/>
                </a:cubicBezTo>
                <a:cubicBezTo>
                  <a:pt x="-23389" y="1118877"/>
                  <a:pt x="78916" y="898744"/>
                  <a:pt x="131833" y="814783"/>
                </a:cubicBezTo>
                <a:cubicBezTo>
                  <a:pt x="184750" y="730822"/>
                  <a:pt x="286350" y="672967"/>
                  <a:pt x="322333" y="543850"/>
                </a:cubicBezTo>
                <a:cubicBezTo>
                  <a:pt x="358316" y="414733"/>
                  <a:pt x="334328" y="28089"/>
                  <a:pt x="330800" y="19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: 図形 1194">
            <a:extLst>
              <a:ext uri="{FF2B5EF4-FFF2-40B4-BE49-F238E27FC236}">
                <a16:creationId xmlns:a16="http://schemas.microsoft.com/office/drawing/2014/main" id="{E615D53B-FF93-40AE-A0AF-0A82C8B52694}"/>
              </a:ext>
            </a:extLst>
          </p:cNvPr>
          <p:cNvSpPr/>
          <p:nvPr/>
        </p:nvSpPr>
        <p:spPr>
          <a:xfrm>
            <a:off x="1737754" y="6407000"/>
            <a:ext cx="1395195" cy="1509548"/>
          </a:xfrm>
          <a:custGeom>
            <a:avLst/>
            <a:gdLst>
              <a:gd name="connsiteX0" fmla="*/ 1394913 w 1395195"/>
              <a:gd name="connsiteY0" fmla="*/ 6500 h 1509548"/>
              <a:gd name="connsiteX1" fmla="*/ 1153613 w 1395195"/>
              <a:gd name="connsiteY1" fmla="*/ 218167 h 1509548"/>
              <a:gd name="connsiteX2" fmla="*/ 823413 w 1395195"/>
              <a:gd name="connsiteY2" fmla="*/ 1094467 h 1509548"/>
              <a:gd name="connsiteX3" fmla="*/ 480513 w 1395195"/>
              <a:gd name="connsiteY3" fmla="*/ 1505100 h 1509548"/>
              <a:gd name="connsiteX4" fmla="*/ 10613 w 1395195"/>
              <a:gd name="connsiteY4" fmla="*/ 1318833 h 1509548"/>
              <a:gd name="connsiteX5" fmla="*/ 188413 w 1395195"/>
              <a:gd name="connsiteY5" fmla="*/ 1424667 h 1509548"/>
              <a:gd name="connsiteX6" fmla="*/ 594813 w 1395195"/>
              <a:gd name="connsiteY6" fmla="*/ 1428900 h 1509548"/>
              <a:gd name="connsiteX7" fmla="*/ 831879 w 1395195"/>
              <a:gd name="connsiteY7" fmla="*/ 1200300 h 1509548"/>
              <a:gd name="connsiteX8" fmla="*/ 1107046 w 1395195"/>
              <a:gd name="connsiteY8" fmla="*/ 383267 h 1509548"/>
              <a:gd name="connsiteX9" fmla="*/ 1394913 w 1395195"/>
              <a:gd name="connsiteY9" fmla="*/ 6500 h 1509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95195" h="1509548">
                <a:moveTo>
                  <a:pt x="1394913" y="6500"/>
                </a:moveTo>
                <a:cubicBezTo>
                  <a:pt x="1402674" y="-21017"/>
                  <a:pt x="1248863" y="36839"/>
                  <a:pt x="1153613" y="218167"/>
                </a:cubicBezTo>
                <a:cubicBezTo>
                  <a:pt x="1058363" y="399495"/>
                  <a:pt x="935596" y="879978"/>
                  <a:pt x="823413" y="1094467"/>
                </a:cubicBezTo>
                <a:cubicBezTo>
                  <a:pt x="711230" y="1308956"/>
                  <a:pt x="615980" y="1467706"/>
                  <a:pt x="480513" y="1505100"/>
                </a:cubicBezTo>
                <a:cubicBezTo>
                  <a:pt x="345046" y="1542494"/>
                  <a:pt x="59296" y="1332238"/>
                  <a:pt x="10613" y="1318833"/>
                </a:cubicBezTo>
                <a:cubicBezTo>
                  <a:pt x="-38070" y="1305428"/>
                  <a:pt x="91046" y="1406322"/>
                  <a:pt x="188413" y="1424667"/>
                </a:cubicBezTo>
                <a:cubicBezTo>
                  <a:pt x="285780" y="1443012"/>
                  <a:pt x="487569" y="1466295"/>
                  <a:pt x="594813" y="1428900"/>
                </a:cubicBezTo>
                <a:cubicBezTo>
                  <a:pt x="702057" y="1391505"/>
                  <a:pt x="746507" y="1374572"/>
                  <a:pt x="831879" y="1200300"/>
                </a:cubicBezTo>
                <a:cubicBezTo>
                  <a:pt x="917251" y="1026028"/>
                  <a:pt x="1018146" y="579412"/>
                  <a:pt x="1107046" y="383267"/>
                </a:cubicBezTo>
                <a:cubicBezTo>
                  <a:pt x="1195946" y="187123"/>
                  <a:pt x="1387152" y="34017"/>
                  <a:pt x="1394913" y="65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: 図形 1195">
            <a:extLst>
              <a:ext uri="{FF2B5EF4-FFF2-40B4-BE49-F238E27FC236}">
                <a16:creationId xmlns:a16="http://schemas.microsoft.com/office/drawing/2014/main" id="{DBB7320D-52FE-4ED7-87A2-6A38D7642A1B}"/>
              </a:ext>
            </a:extLst>
          </p:cNvPr>
          <p:cNvSpPr/>
          <p:nvPr/>
        </p:nvSpPr>
        <p:spPr>
          <a:xfrm>
            <a:off x="2276007" y="6502074"/>
            <a:ext cx="601647" cy="1098209"/>
          </a:xfrm>
          <a:custGeom>
            <a:avLst/>
            <a:gdLst>
              <a:gd name="connsiteX0" fmla="*/ 598426 w 601647"/>
              <a:gd name="connsiteY0" fmla="*/ 4559 h 1098209"/>
              <a:gd name="connsiteX1" fmla="*/ 297860 w 601647"/>
              <a:gd name="connsiteY1" fmla="*/ 470226 h 1098209"/>
              <a:gd name="connsiteX2" fmla="*/ 1526 w 601647"/>
              <a:gd name="connsiteY2" fmla="*/ 1096759 h 1098209"/>
              <a:gd name="connsiteX3" fmla="*/ 429093 w 601647"/>
              <a:gd name="connsiteY3" fmla="*/ 283959 h 1098209"/>
              <a:gd name="connsiteX4" fmla="*/ 598426 w 601647"/>
              <a:gd name="connsiteY4" fmla="*/ 4559 h 109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647" h="1098209">
                <a:moveTo>
                  <a:pt x="598426" y="4559"/>
                </a:moveTo>
                <a:cubicBezTo>
                  <a:pt x="576554" y="35603"/>
                  <a:pt x="397343" y="288193"/>
                  <a:pt x="297860" y="470226"/>
                </a:cubicBezTo>
                <a:cubicBezTo>
                  <a:pt x="198377" y="652259"/>
                  <a:pt x="-20346" y="1127803"/>
                  <a:pt x="1526" y="1096759"/>
                </a:cubicBezTo>
                <a:cubicBezTo>
                  <a:pt x="23398" y="1065715"/>
                  <a:pt x="331021" y="463170"/>
                  <a:pt x="429093" y="283959"/>
                </a:cubicBezTo>
                <a:cubicBezTo>
                  <a:pt x="527165" y="104748"/>
                  <a:pt x="620298" y="-26485"/>
                  <a:pt x="598426" y="45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: 図形 1196">
            <a:extLst>
              <a:ext uri="{FF2B5EF4-FFF2-40B4-BE49-F238E27FC236}">
                <a16:creationId xmlns:a16="http://schemas.microsoft.com/office/drawing/2014/main" id="{FF35A605-391D-491F-BD3D-D99F4ED87A79}"/>
              </a:ext>
            </a:extLst>
          </p:cNvPr>
          <p:cNvSpPr/>
          <p:nvPr/>
        </p:nvSpPr>
        <p:spPr>
          <a:xfrm>
            <a:off x="1333491" y="6688518"/>
            <a:ext cx="1358961" cy="795006"/>
          </a:xfrm>
          <a:custGeom>
            <a:avLst/>
            <a:gdLst>
              <a:gd name="connsiteX0" fmla="*/ 1358909 w 1358961"/>
              <a:gd name="connsiteY0" fmla="*/ 149 h 795006"/>
              <a:gd name="connsiteX1" fmla="*/ 901709 w 1358961"/>
              <a:gd name="connsiteY1" fmla="*/ 474282 h 795006"/>
              <a:gd name="connsiteX2" fmla="*/ 29642 w 1358961"/>
              <a:gd name="connsiteY2" fmla="*/ 779082 h 795006"/>
              <a:gd name="connsiteX3" fmla="*/ 270942 w 1358961"/>
              <a:gd name="connsiteY3" fmla="*/ 728282 h 795006"/>
              <a:gd name="connsiteX4" fmla="*/ 927109 w 1358961"/>
              <a:gd name="connsiteY4" fmla="*/ 525082 h 795006"/>
              <a:gd name="connsiteX5" fmla="*/ 1358909 w 1358961"/>
              <a:gd name="connsiteY5" fmla="*/ 149 h 795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8961" h="795006">
                <a:moveTo>
                  <a:pt x="1358909" y="149"/>
                </a:moveTo>
                <a:cubicBezTo>
                  <a:pt x="1354676" y="-8318"/>
                  <a:pt x="1123253" y="344460"/>
                  <a:pt x="901709" y="474282"/>
                </a:cubicBezTo>
                <a:cubicBezTo>
                  <a:pt x="680165" y="604104"/>
                  <a:pt x="134770" y="736749"/>
                  <a:pt x="29642" y="779082"/>
                </a:cubicBezTo>
                <a:cubicBezTo>
                  <a:pt x="-75486" y="821415"/>
                  <a:pt x="121364" y="770615"/>
                  <a:pt x="270942" y="728282"/>
                </a:cubicBezTo>
                <a:cubicBezTo>
                  <a:pt x="420520" y="685949"/>
                  <a:pt x="743665" y="644321"/>
                  <a:pt x="927109" y="525082"/>
                </a:cubicBezTo>
                <a:cubicBezTo>
                  <a:pt x="1110553" y="405843"/>
                  <a:pt x="1363142" y="8616"/>
                  <a:pt x="1358909" y="1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: 図形 1197">
            <a:extLst>
              <a:ext uri="{FF2B5EF4-FFF2-40B4-BE49-F238E27FC236}">
                <a16:creationId xmlns:a16="http://schemas.microsoft.com/office/drawing/2014/main" id="{EDBA66DC-9042-47C4-833E-972DD47CB539}"/>
              </a:ext>
            </a:extLst>
          </p:cNvPr>
          <p:cNvSpPr/>
          <p:nvPr/>
        </p:nvSpPr>
        <p:spPr>
          <a:xfrm>
            <a:off x="2456398" y="7289577"/>
            <a:ext cx="909106" cy="1139947"/>
          </a:xfrm>
          <a:custGeom>
            <a:avLst/>
            <a:gdLst>
              <a:gd name="connsiteX0" fmla="*/ 909102 w 909106"/>
              <a:gd name="connsiteY0" fmla="*/ 223 h 1139947"/>
              <a:gd name="connsiteX1" fmla="*/ 714369 w 909106"/>
              <a:gd name="connsiteY1" fmla="*/ 453190 h 1139947"/>
              <a:gd name="connsiteX2" fmla="*/ 15869 w 909106"/>
              <a:gd name="connsiteY2" fmla="*/ 1122056 h 1139947"/>
              <a:gd name="connsiteX3" fmla="*/ 265635 w 909106"/>
              <a:gd name="connsiteY3" fmla="*/ 910390 h 1139947"/>
              <a:gd name="connsiteX4" fmla="*/ 718602 w 909106"/>
              <a:gd name="connsiteY4" fmla="*/ 508223 h 1139947"/>
              <a:gd name="connsiteX5" fmla="*/ 909102 w 909106"/>
              <a:gd name="connsiteY5" fmla="*/ 223 h 1139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9106" h="1139947">
                <a:moveTo>
                  <a:pt x="909102" y="223"/>
                </a:moveTo>
                <a:cubicBezTo>
                  <a:pt x="908397" y="-8949"/>
                  <a:pt x="863241" y="266218"/>
                  <a:pt x="714369" y="453190"/>
                </a:cubicBezTo>
                <a:cubicBezTo>
                  <a:pt x="565497" y="640162"/>
                  <a:pt x="90658" y="1045856"/>
                  <a:pt x="15869" y="1122056"/>
                </a:cubicBezTo>
                <a:cubicBezTo>
                  <a:pt x="-58920" y="1198256"/>
                  <a:pt x="148513" y="1012696"/>
                  <a:pt x="265635" y="910390"/>
                </a:cubicBezTo>
                <a:cubicBezTo>
                  <a:pt x="382757" y="808085"/>
                  <a:pt x="613474" y="657801"/>
                  <a:pt x="718602" y="508223"/>
                </a:cubicBezTo>
                <a:cubicBezTo>
                  <a:pt x="823730" y="358645"/>
                  <a:pt x="909807" y="9395"/>
                  <a:pt x="909102" y="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: 図形 1198">
            <a:extLst>
              <a:ext uri="{FF2B5EF4-FFF2-40B4-BE49-F238E27FC236}">
                <a16:creationId xmlns:a16="http://schemas.microsoft.com/office/drawing/2014/main" id="{D787D21F-1602-4D41-B07E-52E6E807DF30}"/>
              </a:ext>
            </a:extLst>
          </p:cNvPr>
          <p:cNvSpPr/>
          <p:nvPr/>
        </p:nvSpPr>
        <p:spPr>
          <a:xfrm>
            <a:off x="2511243" y="7615761"/>
            <a:ext cx="1057975" cy="1627331"/>
          </a:xfrm>
          <a:custGeom>
            <a:avLst/>
            <a:gdLst>
              <a:gd name="connsiteX0" fmla="*/ 1057457 w 1057975"/>
              <a:gd name="connsiteY0" fmla="*/ 6 h 1627331"/>
              <a:gd name="connsiteX1" fmla="*/ 820390 w 1057975"/>
              <a:gd name="connsiteY1" fmla="*/ 736606 h 1627331"/>
              <a:gd name="connsiteX2" fmla="*/ 663757 w 1057975"/>
              <a:gd name="connsiteY2" fmla="*/ 1041406 h 1627331"/>
              <a:gd name="connsiteX3" fmla="*/ 282757 w 1057975"/>
              <a:gd name="connsiteY3" fmla="*/ 1540939 h 1627331"/>
              <a:gd name="connsiteX4" fmla="*/ 3357 w 1057975"/>
              <a:gd name="connsiteY4" fmla="*/ 1612906 h 1627331"/>
              <a:gd name="connsiteX5" fmla="*/ 473257 w 1057975"/>
              <a:gd name="connsiteY5" fmla="*/ 1380072 h 1627331"/>
              <a:gd name="connsiteX6" fmla="*/ 871190 w 1057975"/>
              <a:gd name="connsiteY6" fmla="*/ 723906 h 1627331"/>
              <a:gd name="connsiteX7" fmla="*/ 1057457 w 1057975"/>
              <a:gd name="connsiteY7" fmla="*/ 6 h 162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7975" h="1627331">
                <a:moveTo>
                  <a:pt x="1057457" y="6"/>
                </a:moveTo>
                <a:cubicBezTo>
                  <a:pt x="1048990" y="2123"/>
                  <a:pt x="886007" y="563039"/>
                  <a:pt x="820390" y="736606"/>
                </a:cubicBezTo>
                <a:cubicBezTo>
                  <a:pt x="754773" y="910173"/>
                  <a:pt x="753362" y="907351"/>
                  <a:pt x="663757" y="1041406"/>
                </a:cubicBezTo>
                <a:cubicBezTo>
                  <a:pt x="574151" y="1175462"/>
                  <a:pt x="392824" y="1445689"/>
                  <a:pt x="282757" y="1540939"/>
                </a:cubicBezTo>
                <a:cubicBezTo>
                  <a:pt x="172690" y="1636189"/>
                  <a:pt x="-28393" y="1639717"/>
                  <a:pt x="3357" y="1612906"/>
                </a:cubicBezTo>
                <a:cubicBezTo>
                  <a:pt x="35107" y="1586095"/>
                  <a:pt x="328618" y="1528239"/>
                  <a:pt x="473257" y="1380072"/>
                </a:cubicBezTo>
                <a:cubicBezTo>
                  <a:pt x="617896" y="1231905"/>
                  <a:pt x="773118" y="949684"/>
                  <a:pt x="871190" y="723906"/>
                </a:cubicBezTo>
                <a:cubicBezTo>
                  <a:pt x="969262" y="498128"/>
                  <a:pt x="1065924" y="-2111"/>
                  <a:pt x="1057457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: 図形 1199">
            <a:extLst>
              <a:ext uri="{FF2B5EF4-FFF2-40B4-BE49-F238E27FC236}">
                <a16:creationId xmlns:a16="http://schemas.microsoft.com/office/drawing/2014/main" id="{16669F55-7A64-41FE-A9B4-270699D0EE74}"/>
              </a:ext>
            </a:extLst>
          </p:cNvPr>
          <p:cNvSpPr/>
          <p:nvPr/>
        </p:nvSpPr>
        <p:spPr>
          <a:xfrm>
            <a:off x="2887200" y="4274941"/>
            <a:ext cx="461551" cy="1451986"/>
          </a:xfrm>
          <a:custGeom>
            <a:avLst/>
            <a:gdLst>
              <a:gd name="connsiteX0" fmla="*/ 461367 w 461551"/>
              <a:gd name="connsiteY0" fmla="*/ 726 h 1451986"/>
              <a:gd name="connsiteX1" fmla="*/ 232767 w 461551"/>
              <a:gd name="connsiteY1" fmla="*/ 436759 h 1451986"/>
              <a:gd name="connsiteX2" fmla="*/ 4167 w 461551"/>
              <a:gd name="connsiteY2" fmla="*/ 1444292 h 1451986"/>
              <a:gd name="connsiteX3" fmla="*/ 93067 w 461551"/>
              <a:gd name="connsiteY3" fmla="*/ 872792 h 1451986"/>
              <a:gd name="connsiteX4" fmla="*/ 194667 w 461551"/>
              <a:gd name="connsiteY4" fmla="*/ 347859 h 1451986"/>
              <a:gd name="connsiteX5" fmla="*/ 461367 w 461551"/>
              <a:gd name="connsiteY5" fmla="*/ 726 h 145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1551" h="1451986">
                <a:moveTo>
                  <a:pt x="461367" y="726"/>
                </a:moveTo>
                <a:cubicBezTo>
                  <a:pt x="467717" y="15543"/>
                  <a:pt x="308967" y="196165"/>
                  <a:pt x="232767" y="436759"/>
                </a:cubicBezTo>
                <a:cubicBezTo>
                  <a:pt x="156567" y="677353"/>
                  <a:pt x="27450" y="1371620"/>
                  <a:pt x="4167" y="1444292"/>
                </a:cubicBezTo>
                <a:cubicBezTo>
                  <a:pt x="-19116" y="1516964"/>
                  <a:pt x="61317" y="1055531"/>
                  <a:pt x="93067" y="872792"/>
                </a:cubicBezTo>
                <a:cubicBezTo>
                  <a:pt x="124817" y="690053"/>
                  <a:pt x="133284" y="494615"/>
                  <a:pt x="194667" y="347859"/>
                </a:cubicBezTo>
                <a:cubicBezTo>
                  <a:pt x="256050" y="201104"/>
                  <a:pt x="455017" y="-14091"/>
                  <a:pt x="461367" y="7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: 図形 1201">
            <a:extLst>
              <a:ext uri="{FF2B5EF4-FFF2-40B4-BE49-F238E27FC236}">
                <a16:creationId xmlns:a16="http://schemas.microsoft.com/office/drawing/2014/main" id="{F109374C-3DCB-4F8D-B836-BF0326651D49}"/>
              </a:ext>
            </a:extLst>
          </p:cNvPr>
          <p:cNvSpPr/>
          <p:nvPr/>
        </p:nvSpPr>
        <p:spPr>
          <a:xfrm>
            <a:off x="6092758" y="4492269"/>
            <a:ext cx="147129" cy="1547521"/>
          </a:xfrm>
          <a:custGeom>
            <a:avLst/>
            <a:gdLst>
              <a:gd name="connsiteX0" fmla="*/ 67 w 147129"/>
              <a:gd name="connsiteY0" fmla="*/ 356 h 1547521"/>
              <a:gd name="connsiteX1" fmla="*/ 114367 w 147129"/>
              <a:gd name="connsiteY1" fmla="*/ 482956 h 1547521"/>
              <a:gd name="connsiteX2" fmla="*/ 47692 w 147129"/>
              <a:gd name="connsiteY2" fmla="*/ 1476731 h 1547521"/>
              <a:gd name="connsiteX3" fmla="*/ 47692 w 147129"/>
              <a:gd name="connsiteY3" fmla="*/ 1403706 h 1547521"/>
              <a:gd name="connsiteX4" fmla="*/ 136592 w 147129"/>
              <a:gd name="connsiteY4" fmla="*/ 895706 h 1547521"/>
              <a:gd name="connsiteX5" fmla="*/ 133417 w 147129"/>
              <a:gd name="connsiteY5" fmla="*/ 413106 h 1547521"/>
              <a:gd name="connsiteX6" fmla="*/ 67 w 147129"/>
              <a:gd name="connsiteY6" fmla="*/ 356 h 1547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129" h="1547521">
                <a:moveTo>
                  <a:pt x="67" y="356"/>
                </a:moveTo>
                <a:cubicBezTo>
                  <a:pt x="-3108" y="11998"/>
                  <a:pt x="106430" y="236894"/>
                  <a:pt x="114367" y="482956"/>
                </a:cubicBezTo>
                <a:cubicBezTo>
                  <a:pt x="122304" y="729018"/>
                  <a:pt x="58805" y="1323273"/>
                  <a:pt x="47692" y="1476731"/>
                </a:cubicBezTo>
                <a:cubicBezTo>
                  <a:pt x="36579" y="1630189"/>
                  <a:pt x="32875" y="1500543"/>
                  <a:pt x="47692" y="1403706"/>
                </a:cubicBezTo>
                <a:cubicBezTo>
                  <a:pt x="62509" y="1306869"/>
                  <a:pt x="122305" y="1060806"/>
                  <a:pt x="136592" y="895706"/>
                </a:cubicBezTo>
                <a:cubicBezTo>
                  <a:pt x="150879" y="730606"/>
                  <a:pt x="151409" y="561273"/>
                  <a:pt x="133417" y="413106"/>
                </a:cubicBezTo>
                <a:cubicBezTo>
                  <a:pt x="115425" y="264939"/>
                  <a:pt x="3242" y="-11286"/>
                  <a:pt x="67" y="3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: 図形 1202">
            <a:extLst>
              <a:ext uri="{FF2B5EF4-FFF2-40B4-BE49-F238E27FC236}">
                <a16:creationId xmlns:a16="http://schemas.microsoft.com/office/drawing/2014/main" id="{1C7D00CB-058D-4F5C-BDB0-D4C5987B05B8}"/>
              </a:ext>
            </a:extLst>
          </p:cNvPr>
          <p:cNvSpPr/>
          <p:nvPr/>
        </p:nvSpPr>
        <p:spPr>
          <a:xfrm>
            <a:off x="5902115" y="4336950"/>
            <a:ext cx="165450" cy="910151"/>
          </a:xfrm>
          <a:custGeom>
            <a:avLst/>
            <a:gdLst>
              <a:gd name="connsiteX0" fmla="*/ 210 w 165450"/>
              <a:gd name="connsiteY0" fmla="*/ 100 h 910151"/>
              <a:gd name="connsiteX1" fmla="*/ 127210 w 165450"/>
              <a:gd name="connsiteY1" fmla="*/ 438250 h 910151"/>
              <a:gd name="connsiteX2" fmla="*/ 98635 w 165450"/>
              <a:gd name="connsiteY2" fmla="*/ 895450 h 910151"/>
              <a:gd name="connsiteX3" fmla="*/ 101810 w 165450"/>
              <a:gd name="connsiteY3" fmla="*/ 768450 h 910151"/>
              <a:gd name="connsiteX4" fmla="*/ 162135 w 165450"/>
              <a:gd name="connsiteY4" fmla="*/ 476350 h 910151"/>
              <a:gd name="connsiteX5" fmla="*/ 210 w 165450"/>
              <a:gd name="connsiteY5" fmla="*/ 100 h 910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450" h="910151">
                <a:moveTo>
                  <a:pt x="210" y="100"/>
                </a:moveTo>
                <a:cubicBezTo>
                  <a:pt x="-5611" y="-6250"/>
                  <a:pt x="110806" y="289025"/>
                  <a:pt x="127210" y="438250"/>
                </a:cubicBezTo>
                <a:cubicBezTo>
                  <a:pt x="143614" y="587475"/>
                  <a:pt x="102868" y="840417"/>
                  <a:pt x="98635" y="895450"/>
                </a:cubicBezTo>
                <a:cubicBezTo>
                  <a:pt x="94402" y="950483"/>
                  <a:pt x="91227" y="838300"/>
                  <a:pt x="101810" y="768450"/>
                </a:cubicBezTo>
                <a:cubicBezTo>
                  <a:pt x="112393" y="698600"/>
                  <a:pt x="181185" y="601233"/>
                  <a:pt x="162135" y="476350"/>
                </a:cubicBezTo>
                <a:cubicBezTo>
                  <a:pt x="143085" y="351467"/>
                  <a:pt x="6031" y="6450"/>
                  <a:pt x="210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: 図形 1203">
            <a:extLst>
              <a:ext uri="{FF2B5EF4-FFF2-40B4-BE49-F238E27FC236}">
                <a16:creationId xmlns:a16="http://schemas.microsoft.com/office/drawing/2014/main" id="{9BC1CFEA-EFC1-4F93-AA21-B1C513D168D5}"/>
              </a:ext>
            </a:extLst>
          </p:cNvPr>
          <p:cNvSpPr/>
          <p:nvPr/>
        </p:nvSpPr>
        <p:spPr>
          <a:xfrm>
            <a:off x="5641872" y="6047283"/>
            <a:ext cx="309186" cy="928200"/>
          </a:xfrm>
          <a:custGeom>
            <a:avLst/>
            <a:gdLst>
              <a:gd name="connsiteX0" fmla="*/ 308078 w 309186"/>
              <a:gd name="connsiteY0" fmla="*/ 7442 h 928200"/>
              <a:gd name="connsiteX1" fmla="*/ 130278 w 309186"/>
              <a:gd name="connsiteY1" fmla="*/ 232867 h 928200"/>
              <a:gd name="connsiteX2" fmla="*/ 6453 w 309186"/>
              <a:gd name="connsiteY2" fmla="*/ 902792 h 928200"/>
              <a:gd name="connsiteX3" fmla="*/ 22328 w 309186"/>
              <a:gd name="connsiteY3" fmla="*/ 747217 h 928200"/>
              <a:gd name="connsiteX4" fmla="*/ 63603 w 309186"/>
              <a:gd name="connsiteY4" fmla="*/ 363042 h 928200"/>
              <a:gd name="connsiteX5" fmla="*/ 200128 w 309186"/>
              <a:gd name="connsiteY5" fmla="*/ 80467 h 928200"/>
              <a:gd name="connsiteX6" fmla="*/ 308078 w 309186"/>
              <a:gd name="connsiteY6" fmla="*/ 7442 h 92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186" h="928200">
                <a:moveTo>
                  <a:pt x="308078" y="7442"/>
                </a:moveTo>
                <a:cubicBezTo>
                  <a:pt x="296436" y="32842"/>
                  <a:pt x="180549" y="83642"/>
                  <a:pt x="130278" y="232867"/>
                </a:cubicBezTo>
                <a:cubicBezTo>
                  <a:pt x="80007" y="382092"/>
                  <a:pt x="24445" y="817067"/>
                  <a:pt x="6453" y="902792"/>
                </a:cubicBezTo>
                <a:cubicBezTo>
                  <a:pt x="-11539" y="988517"/>
                  <a:pt x="12803" y="837175"/>
                  <a:pt x="22328" y="747217"/>
                </a:cubicBezTo>
                <a:cubicBezTo>
                  <a:pt x="31853" y="657259"/>
                  <a:pt x="33970" y="474167"/>
                  <a:pt x="63603" y="363042"/>
                </a:cubicBezTo>
                <a:cubicBezTo>
                  <a:pt x="93236" y="251917"/>
                  <a:pt x="163615" y="135500"/>
                  <a:pt x="200128" y="80467"/>
                </a:cubicBezTo>
                <a:cubicBezTo>
                  <a:pt x="236641" y="25434"/>
                  <a:pt x="319720" y="-17958"/>
                  <a:pt x="308078" y="7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: 図形 1204">
            <a:extLst>
              <a:ext uri="{FF2B5EF4-FFF2-40B4-BE49-F238E27FC236}">
                <a16:creationId xmlns:a16="http://schemas.microsoft.com/office/drawing/2014/main" id="{18A8CCBB-473B-4B6A-BA76-C05D704B2E56}"/>
              </a:ext>
            </a:extLst>
          </p:cNvPr>
          <p:cNvSpPr/>
          <p:nvPr/>
        </p:nvSpPr>
        <p:spPr>
          <a:xfrm>
            <a:off x="6023640" y="5597243"/>
            <a:ext cx="342993" cy="1551826"/>
          </a:xfrm>
          <a:custGeom>
            <a:avLst/>
            <a:gdLst>
              <a:gd name="connsiteX0" fmla="*/ 342235 w 342993"/>
              <a:gd name="connsiteY0" fmla="*/ 6632 h 1551826"/>
              <a:gd name="connsiteX1" fmla="*/ 119985 w 342993"/>
              <a:gd name="connsiteY1" fmla="*/ 590832 h 1551826"/>
              <a:gd name="connsiteX2" fmla="*/ 5685 w 342993"/>
              <a:gd name="connsiteY2" fmla="*/ 1502057 h 1551826"/>
              <a:gd name="connsiteX3" fmla="*/ 18385 w 342993"/>
              <a:gd name="connsiteY3" fmla="*/ 1381407 h 1551826"/>
              <a:gd name="connsiteX4" fmla="*/ 27910 w 342993"/>
              <a:gd name="connsiteY4" fmla="*/ 955957 h 1551826"/>
              <a:gd name="connsiteX5" fmla="*/ 186660 w 342993"/>
              <a:gd name="connsiteY5" fmla="*/ 317782 h 1551826"/>
              <a:gd name="connsiteX6" fmla="*/ 342235 w 342993"/>
              <a:gd name="connsiteY6" fmla="*/ 6632 h 155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993" h="1551826">
                <a:moveTo>
                  <a:pt x="342235" y="6632"/>
                </a:moveTo>
                <a:cubicBezTo>
                  <a:pt x="331122" y="52140"/>
                  <a:pt x="176077" y="341595"/>
                  <a:pt x="119985" y="590832"/>
                </a:cubicBezTo>
                <a:cubicBezTo>
                  <a:pt x="63893" y="840069"/>
                  <a:pt x="22618" y="1370295"/>
                  <a:pt x="5685" y="1502057"/>
                </a:cubicBezTo>
                <a:cubicBezTo>
                  <a:pt x="-11248" y="1633819"/>
                  <a:pt x="14681" y="1472424"/>
                  <a:pt x="18385" y="1381407"/>
                </a:cubicBezTo>
                <a:cubicBezTo>
                  <a:pt x="22089" y="1290390"/>
                  <a:pt x="-136" y="1133228"/>
                  <a:pt x="27910" y="955957"/>
                </a:cubicBezTo>
                <a:cubicBezTo>
                  <a:pt x="55956" y="778686"/>
                  <a:pt x="133743" y="476532"/>
                  <a:pt x="186660" y="317782"/>
                </a:cubicBezTo>
                <a:cubicBezTo>
                  <a:pt x="239577" y="159032"/>
                  <a:pt x="353348" y="-38876"/>
                  <a:pt x="342235" y="66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: 図形 1205">
            <a:extLst>
              <a:ext uri="{FF2B5EF4-FFF2-40B4-BE49-F238E27FC236}">
                <a16:creationId xmlns:a16="http://schemas.microsoft.com/office/drawing/2014/main" id="{7A76E324-8987-410C-A5E0-9EC75F9E8DCF}"/>
              </a:ext>
            </a:extLst>
          </p:cNvPr>
          <p:cNvSpPr/>
          <p:nvPr/>
        </p:nvSpPr>
        <p:spPr>
          <a:xfrm>
            <a:off x="6292694" y="4755313"/>
            <a:ext cx="190730" cy="1647739"/>
          </a:xfrm>
          <a:custGeom>
            <a:avLst/>
            <a:gdLst>
              <a:gd name="connsiteX0" fmla="*/ 156 w 190730"/>
              <a:gd name="connsiteY0" fmla="*/ 837 h 1647739"/>
              <a:gd name="connsiteX1" fmla="*/ 184306 w 190730"/>
              <a:gd name="connsiteY1" fmla="*/ 788237 h 1647739"/>
              <a:gd name="connsiteX2" fmla="*/ 149381 w 190730"/>
              <a:gd name="connsiteY2" fmla="*/ 1604212 h 1647739"/>
              <a:gd name="connsiteX3" fmla="*/ 155731 w 190730"/>
              <a:gd name="connsiteY3" fmla="*/ 1470862 h 1647739"/>
              <a:gd name="connsiteX4" fmla="*/ 165256 w 190730"/>
              <a:gd name="connsiteY4" fmla="*/ 915237 h 1647739"/>
              <a:gd name="connsiteX5" fmla="*/ 152556 w 190730"/>
              <a:gd name="connsiteY5" fmla="*/ 642187 h 1647739"/>
              <a:gd name="connsiteX6" fmla="*/ 156 w 190730"/>
              <a:gd name="connsiteY6" fmla="*/ 837 h 164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30" h="1647739">
                <a:moveTo>
                  <a:pt x="156" y="837"/>
                </a:moveTo>
                <a:cubicBezTo>
                  <a:pt x="5448" y="25179"/>
                  <a:pt x="159435" y="521008"/>
                  <a:pt x="184306" y="788237"/>
                </a:cubicBezTo>
                <a:cubicBezTo>
                  <a:pt x="209177" y="1055466"/>
                  <a:pt x="154143" y="1490441"/>
                  <a:pt x="149381" y="1604212"/>
                </a:cubicBezTo>
                <a:cubicBezTo>
                  <a:pt x="144619" y="1717983"/>
                  <a:pt x="153085" y="1585691"/>
                  <a:pt x="155731" y="1470862"/>
                </a:cubicBezTo>
                <a:cubicBezTo>
                  <a:pt x="158377" y="1356033"/>
                  <a:pt x="165785" y="1053349"/>
                  <a:pt x="165256" y="915237"/>
                </a:cubicBezTo>
                <a:cubicBezTo>
                  <a:pt x="164727" y="777125"/>
                  <a:pt x="179544" y="794587"/>
                  <a:pt x="152556" y="642187"/>
                </a:cubicBezTo>
                <a:cubicBezTo>
                  <a:pt x="125569" y="489787"/>
                  <a:pt x="-5136" y="-23505"/>
                  <a:pt x="156" y="8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: 図形 1206">
            <a:extLst>
              <a:ext uri="{FF2B5EF4-FFF2-40B4-BE49-F238E27FC236}">
                <a16:creationId xmlns:a16="http://schemas.microsoft.com/office/drawing/2014/main" id="{C1B65425-8079-4B27-A3A5-BA208E332A1F}"/>
              </a:ext>
            </a:extLst>
          </p:cNvPr>
          <p:cNvSpPr/>
          <p:nvPr/>
        </p:nvSpPr>
        <p:spPr>
          <a:xfrm>
            <a:off x="5860310" y="6009658"/>
            <a:ext cx="156693" cy="1729145"/>
          </a:xfrm>
          <a:custGeom>
            <a:avLst/>
            <a:gdLst>
              <a:gd name="connsiteX0" fmla="*/ 156315 w 156693"/>
              <a:gd name="connsiteY0" fmla="*/ 617 h 1729145"/>
              <a:gd name="connsiteX1" fmla="*/ 102340 w 156693"/>
              <a:gd name="connsiteY1" fmla="*/ 308592 h 1729145"/>
              <a:gd name="connsiteX2" fmla="*/ 111865 w 156693"/>
              <a:gd name="connsiteY2" fmla="*/ 1073767 h 1729145"/>
              <a:gd name="connsiteX3" fmla="*/ 740 w 156693"/>
              <a:gd name="connsiteY3" fmla="*/ 1724642 h 1729145"/>
              <a:gd name="connsiteX4" fmla="*/ 64240 w 156693"/>
              <a:gd name="connsiteY4" fmla="*/ 1327767 h 1729145"/>
              <a:gd name="connsiteX5" fmla="*/ 80115 w 156693"/>
              <a:gd name="connsiteY5" fmla="*/ 683242 h 1729145"/>
              <a:gd name="connsiteX6" fmla="*/ 70590 w 156693"/>
              <a:gd name="connsiteY6" fmla="*/ 375267 h 1729145"/>
              <a:gd name="connsiteX7" fmla="*/ 156315 w 156693"/>
              <a:gd name="connsiteY7" fmla="*/ 617 h 172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693" h="1729145">
                <a:moveTo>
                  <a:pt x="156315" y="617"/>
                </a:moveTo>
                <a:cubicBezTo>
                  <a:pt x="161607" y="-10496"/>
                  <a:pt x="109748" y="129734"/>
                  <a:pt x="102340" y="308592"/>
                </a:cubicBezTo>
                <a:cubicBezTo>
                  <a:pt x="94932" y="487450"/>
                  <a:pt x="128798" y="837759"/>
                  <a:pt x="111865" y="1073767"/>
                </a:cubicBezTo>
                <a:cubicBezTo>
                  <a:pt x="94932" y="1309775"/>
                  <a:pt x="8677" y="1682309"/>
                  <a:pt x="740" y="1724642"/>
                </a:cubicBezTo>
                <a:cubicBezTo>
                  <a:pt x="-7197" y="1766975"/>
                  <a:pt x="51011" y="1501334"/>
                  <a:pt x="64240" y="1327767"/>
                </a:cubicBezTo>
                <a:cubicBezTo>
                  <a:pt x="77469" y="1154200"/>
                  <a:pt x="79057" y="841992"/>
                  <a:pt x="80115" y="683242"/>
                </a:cubicBezTo>
                <a:cubicBezTo>
                  <a:pt x="81173" y="524492"/>
                  <a:pt x="60536" y="496446"/>
                  <a:pt x="70590" y="375267"/>
                </a:cubicBezTo>
                <a:cubicBezTo>
                  <a:pt x="80644" y="254088"/>
                  <a:pt x="151023" y="11730"/>
                  <a:pt x="156315" y="6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: 図形 1207">
            <a:extLst>
              <a:ext uri="{FF2B5EF4-FFF2-40B4-BE49-F238E27FC236}">
                <a16:creationId xmlns:a16="http://schemas.microsoft.com/office/drawing/2014/main" id="{3750400E-B5E6-4368-9196-2365B3D20B49}"/>
              </a:ext>
            </a:extLst>
          </p:cNvPr>
          <p:cNvSpPr/>
          <p:nvPr/>
        </p:nvSpPr>
        <p:spPr>
          <a:xfrm>
            <a:off x="6298971" y="6432296"/>
            <a:ext cx="140120" cy="1412825"/>
          </a:xfrm>
          <a:custGeom>
            <a:avLst/>
            <a:gdLst>
              <a:gd name="connsiteX0" fmla="*/ 229 w 140120"/>
              <a:gd name="connsiteY0" fmla="*/ 254 h 1412825"/>
              <a:gd name="connsiteX1" fmla="*/ 105004 w 140120"/>
              <a:gd name="connsiteY1" fmla="*/ 425704 h 1412825"/>
              <a:gd name="connsiteX2" fmla="*/ 22454 w 140120"/>
              <a:gd name="connsiteY2" fmla="*/ 1381379 h 1412825"/>
              <a:gd name="connsiteX3" fmla="*/ 57379 w 140120"/>
              <a:gd name="connsiteY3" fmla="*/ 1117854 h 1412825"/>
              <a:gd name="connsiteX4" fmla="*/ 139929 w 140120"/>
              <a:gd name="connsiteY4" fmla="*/ 476504 h 1412825"/>
              <a:gd name="connsiteX5" fmla="*/ 229 w 140120"/>
              <a:gd name="connsiteY5" fmla="*/ 254 h 141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120" h="1412825">
                <a:moveTo>
                  <a:pt x="229" y="254"/>
                </a:moveTo>
                <a:cubicBezTo>
                  <a:pt x="-5592" y="-8213"/>
                  <a:pt x="101300" y="195517"/>
                  <a:pt x="105004" y="425704"/>
                </a:cubicBezTo>
                <a:cubicBezTo>
                  <a:pt x="108708" y="655892"/>
                  <a:pt x="30392" y="1266021"/>
                  <a:pt x="22454" y="1381379"/>
                </a:cubicBezTo>
                <a:cubicBezTo>
                  <a:pt x="14517" y="1496737"/>
                  <a:pt x="37800" y="1268667"/>
                  <a:pt x="57379" y="1117854"/>
                </a:cubicBezTo>
                <a:cubicBezTo>
                  <a:pt x="76958" y="967042"/>
                  <a:pt x="144162" y="664358"/>
                  <a:pt x="139929" y="476504"/>
                </a:cubicBezTo>
                <a:cubicBezTo>
                  <a:pt x="135696" y="288650"/>
                  <a:pt x="6050" y="8721"/>
                  <a:pt x="229" y="2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: 図形 1208">
            <a:extLst>
              <a:ext uri="{FF2B5EF4-FFF2-40B4-BE49-F238E27FC236}">
                <a16:creationId xmlns:a16="http://schemas.microsoft.com/office/drawing/2014/main" id="{51157980-A2A7-4BD8-8987-EC8F89CAFB35}"/>
              </a:ext>
            </a:extLst>
          </p:cNvPr>
          <p:cNvSpPr/>
          <p:nvPr/>
        </p:nvSpPr>
        <p:spPr>
          <a:xfrm>
            <a:off x="6050263" y="6734155"/>
            <a:ext cx="226977" cy="1532738"/>
          </a:xfrm>
          <a:custGeom>
            <a:avLst/>
            <a:gdLst>
              <a:gd name="connsiteX0" fmla="*/ 226712 w 226977"/>
              <a:gd name="connsiteY0" fmla="*/ 20 h 1532738"/>
              <a:gd name="connsiteX1" fmla="*/ 48912 w 226977"/>
              <a:gd name="connsiteY1" fmla="*/ 593745 h 1532738"/>
              <a:gd name="connsiteX2" fmla="*/ 147337 w 226977"/>
              <a:gd name="connsiteY2" fmla="*/ 1479570 h 1532738"/>
              <a:gd name="connsiteX3" fmla="*/ 128287 w 226977"/>
              <a:gd name="connsiteY3" fmla="*/ 1339870 h 1532738"/>
              <a:gd name="connsiteX4" fmla="*/ 1287 w 226977"/>
              <a:gd name="connsiteY4" fmla="*/ 574695 h 1532738"/>
              <a:gd name="connsiteX5" fmla="*/ 226712 w 226977"/>
              <a:gd name="connsiteY5" fmla="*/ 20 h 153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977" h="1532738">
                <a:moveTo>
                  <a:pt x="226712" y="20"/>
                </a:moveTo>
                <a:cubicBezTo>
                  <a:pt x="234650" y="3195"/>
                  <a:pt x="62141" y="347153"/>
                  <a:pt x="48912" y="593745"/>
                </a:cubicBezTo>
                <a:cubicBezTo>
                  <a:pt x="35683" y="840337"/>
                  <a:pt x="134108" y="1355216"/>
                  <a:pt x="147337" y="1479570"/>
                </a:cubicBezTo>
                <a:cubicBezTo>
                  <a:pt x="160566" y="1603924"/>
                  <a:pt x="152629" y="1490683"/>
                  <a:pt x="128287" y="1339870"/>
                </a:cubicBezTo>
                <a:cubicBezTo>
                  <a:pt x="103945" y="1189057"/>
                  <a:pt x="-13530" y="794828"/>
                  <a:pt x="1287" y="574695"/>
                </a:cubicBezTo>
                <a:cubicBezTo>
                  <a:pt x="16104" y="354562"/>
                  <a:pt x="218774" y="-3155"/>
                  <a:pt x="226712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: 図形 1209">
            <a:extLst>
              <a:ext uri="{FF2B5EF4-FFF2-40B4-BE49-F238E27FC236}">
                <a16:creationId xmlns:a16="http://schemas.microsoft.com/office/drawing/2014/main" id="{3D02EB95-A960-495A-9A68-9143830A762E}"/>
              </a:ext>
            </a:extLst>
          </p:cNvPr>
          <p:cNvSpPr/>
          <p:nvPr/>
        </p:nvSpPr>
        <p:spPr>
          <a:xfrm>
            <a:off x="6523903" y="7090911"/>
            <a:ext cx="876657" cy="920360"/>
          </a:xfrm>
          <a:custGeom>
            <a:avLst/>
            <a:gdLst>
              <a:gd name="connsiteX0" fmla="*/ 83272 w 876657"/>
              <a:gd name="connsiteY0" fmla="*/ 2039 h 920360"/>
              <a:gd name="connsiteX1" fmla="*/ 45172 w 876657"/>
              <a:gd name="connsiteY1" fmla="*/ 284614 h 920360"/>
              <a:gd name="connsiteX2" fmla="*/ 111847 w 876657"/>
              <a:gd name="connsiteY2" fmla="*/ 646564 h 920360"/>
              <a:gd name="connsiteX3" fmla="*/ 381722 w 876657"/>
              <a:gd name="connsiteY3" fmla="*/ 875164 h 920360"/>
              <a:gd name="connsiteX4" fmla="*/ 857972 w 876657"/>
              <a:gd name="connsiteY4" fmla="*/ 716414 h 920360"/>
              <a:gd name="connsiteX5" fmla="*/ 740497 w 876657"/>
              <a:gd name="connsiteY5" fmla="*/ 783089 h 920360"/>
              <a:gd name="connsiteX6" fmla="*/ 369022 w 876657"/>
              <a:gd name="connsiteY6" fmla="*/ 906914 h 920360"/>
              <a:gd name="connsiteX7" fmla="*/ 10247 w 876657"/>
              <a:gd name="connsiteY7" fmla="*/ 430664 h 920360"/>
              <a:gd name="connsiteX8" fmla="*/ 83272 w 876657"/>
              <a:gd name="connsiteY8" fmla="*/ 2039 h 92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6657" h="920360">
                <a:moveTo>
                  <a:pt x="83272" y="2039"/>
                </a:moveTo>
                <a:cubicBezTo>
                  <a:pt x="89093" y="-22303"/>
                  <a:pt x="40409" y="177193"/>
                  <a:pt x="45172" y="284614"/>
                </a:cubicBezTo>
                <a:cubicBezTo>
                  <a:pt x="49935" y="392035"/>
                  <a:pt x="55755" y="548139"/>
                  <a:pt x="111847" y="646564"/>
                </a:cubicBezTo>
                <a:cubicBezTo>
                  <a:pt x="167939" y="744989"/>
                  <a:pt x="257368" y="863522"/>
                  <a:pt x="381722" y="875164"/>
                </a:cubicBezTo>
                <a:cubicBezTo>
                  <a:pt x="506076" y="886806"/>
                  <a:pt x="798176" y="731760"/>
                  <a:pt x="857972" y="716414"/>
                </a:cubicBezTo>
                <a:cubicBezTo>
                  <a:pt x="917768" y="701068"/>
                  <a:pt x="821989" y="751339"/>
                  <a:pt x="740497" y="783089"/>
                </a:cubicBezTo>
                <a:cubicBezTo>
                  <a:pt x="659005" y="814839"/>
                  <a:pt x="490730" y="965651"/>
                  <a:pt x="369022" y="906914"/>
                </a:cubicBezTo>
                <a:cubicBezTo>
                  <a:pt x="247314" y="848177"/>
                  <a:pt x="54168" y="581477"/>
                  <a:pt x="10247" y="430664"/>
                </a:cubicBezTo>
                <a:cubicBezTo>
                  <a:pt x="-33674" y="279852"/>
                  <a:pt x="77451" y="26381"/>
                  <a:pt x="83272" y="20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: 図形 1210">
            <a:extLst>
              <a:ext uri="{FF2B5EF4-FFF2-40B4-BE49-F238E27FC236}">
                <a16:creationId xmlns:a16="http://schemas.microsoft.com/office/drawing/2014/main" id="{F6223353-FD22-4E87-8CDB-932F3808DAC8}"/>
              </a:ext>
            </a:extLst>
          </p:cNvPr>
          <p:cNvSpPr/>
          <p:nvPr/>
        </p:nvSpPr>
        <p:spPr>
          <a:xfrm>
            <a:off x="6435509" y="7638718"/>
            <a:ext cx="969198" cy="535368"/>
          </a:xfrm>
          <a:custGeom>
            <a:avLst/>
            <a:gdLst>
              <a:gd name="connsiteX0" fmla="*/ 9741 w 969198"/>
              <a:gd name="connsiteY0" fmla="*/ 332 h 535368"/>
              <a:gd name="connsiteX1" fmla="*/ 44666 w 969198"/>
              <a:gd name="connsiteY1" fmla="*/ 181307 h 535368"/>
              <a:gd name="connsiteX2" fmla="*/ 435191 w 969198"/>
              <a:gd name="connsiteY2" fmla="*/ 476582 h 535368"/>
              <a:gd name="connsiteX3" fmla="*/ 962241 w 969198"/>
              <a:gd name="connsiteY3" fmla="*/ 365457 h 535368"/>
              <a:gd name="connsiteX4" fmla="*/ 717766 w 969198"/>
              <a:gd name="connsiteY4" fmla="*/ 463882 h 535368"/>
              <a:gd name="connsiteX5" fmla="*/ 438366 w 969198"/>
              <a:gd name="connsiteY5" fmla="*/ 517857 h 535368"/>
              <a:gd name="connsiteX6" fmla="*/ 41491 w 969198"/>
              <a:gd name="connsiteY6" fmla="*/ 146382 h 535368"/>
              <a:gd name="connsiteX7" fmla="*/ 9741 w 969198"/>
              <a:gd name="connsiteY7" fmla="*/ 332 h 535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9198" h="535368">
                <a:moveTo>
                  <a:pt x="9741" y="332"/>
                </a:moveTo>
                <a:cubicBezTo>
                  <a:pt x="10270" y="6153"/>
                  <a:pt x="-26242" y="101932"/>
                  <a:pt x="44666" y="181307"/>
                </a:cubicBezTo>
                <a:cubicBezTo>
                  <a:pt x="115574" y="260682"/>
                  <a:pt x="282262" y="445890"/>
                  <a:pt x="435191" y="476582"/>
                </a:cubicBezTo>
                <a:cubicBezTo>
                  <a:pt x="588120" y="507274"/>
                  <a:pt x="915145" y="367574"/>
                  <a:pt x="962241" y="365457"/>
                </a:cubicBezTo>
                <a:cubicBezTo>
                  <a:pt x="1009337" y="363340"/>
                  <a:pt x="805078" y="438482"/>
                  <a:pt x="717766" y="463882"/>
                </a:cubicBezTo>
                <a:cubicBezTo>
                  <a:pt x="630454" y="489282"/>
                  <a:pt x="551079" y="570774"/>
                  <a:pt x="438366" y="517857"/>
                </a:cubicBezTo>
                <a:cubicBezTo>
                  <a:pt x="325654" y="464940"/>
                  <a:pt x="109224" y="226815"/>
                  <a:pt x="41491" y="146382"/>
                </a:cubicBezTo>
                <a:cubicBezTo>
                  <a:pt x="-26242" y="65949"/>
                  <a:pt x="9212" y="-5489"/>
                  <a:pt x="9741" y="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: 図形 1211">
            <a:extLst>
              <a:ext uri="{FF2B5EF4-FFF2-40B4-BE49-F238E27FC236}">
                <a16:creationId xmlns:a16="http://schemas.microsoft.com/office/drawing/2014/main" id="{F47E0B68-EE86-4B64-972A-D5D683A5F6F4}"/>
              </a:ext>
            </a:extLst>
          </p:cNvPr>
          <p:cNvSpPr/>
          <p:nvPr/>
        </p:nvSpPr>
        <p:spPr>
          <a:xfrm>
            <a:off x="5973857" y="7764654"/>
            <a:ext cx="998525" cy="555830"/>
          </a:xfrm>
          <a:custGeom>
            <a:avLst/>
            <a:gdLst>
              <a:gd name="connsiteX0" fmla="*/ 45943 w 998525"/>
              <a:gd name="connsiteY0" fmla="*/ 1396 h 555830"/>
              <a:gd name="connsiteX1" fmla="*/ 144368 w 998525"/>
              <a:gd name="connsiteY1" fmla="*/ 445896 h 555830"/>
              <a:gd name="connsiteX2" fmla="*/ 969868 w 998525"/>
              <a:gd name="connsiteY2" fmla="*/ 544321 h 555830"/>
              <a:gd name="connsiteX3" fmla="*/ 753968 w 998525"/>
              <a:gd name="connsiteY3" fmla="*/ 550671 h 555830"/>
              <a:gd name="connsiteX4" fmla="*/ 214218 w 998525"/>
              <a:gd name="connsiteY4" fmla="*/ 515746 h 555830"/>
              <a:gd name="connsiteX5" fmla="*/ 7843 w 998525"/>
              <a:gd name="connsiteY5" fmla="*/ 312546 h 555830"/>
              <a:gd name="connsiteX6" fmla="*/ 45943 w 998525"/>
              <a:gd name="connsiteY6" fmla="*/ 1396 h 555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25" h="555830">
                <a:moveTo>
                  <a:pt x="45943" y="1396"/>
                </a:moveTo>
                <a:cubicBezTo>
                  <a:pt x="68697" y="23621"/>
                  <a:pt x="-9619" y="355409"/>
                  <a:pt x="144368" y="445896"/>
                </a:cubicBezTo>
                <a:cubicBezTo>
                  <a:pt x="298355" y="536383"/>
                  <a:pt x="868268" y="526859"/>
                  <a:pt x="969868" y="544321"/>
                </a:cubicBezTo>
                <a:cubicBezTo>
                  <a:pt x="1071468" y="561783"/>
                  <a:pt x="879910" y="555434"/>
                  <a:pt x="753968" y="550671"/>
                </a:cubicBezTo>
                <a:cubicBezTo>
                  <a:pt x="628026" y="545909"/>
                  <a:pt x="338572" y="555433"/>
                  <a:pt x="214218" y="515746"/>
                </a:cubicBezTo>
                <a:cubicBezTo>
                  <a:pt x="89864" y="476059"/>
                  <a:pt x="32714" y="396683"/>
                  <a:pt x="7843" y="312546"/>
                </a:cubicBezTo>
                <a:cubicBezTo>
                  <a:pt x="-17028" y="228409"/>
                  <a:pt x="23189" y="-20829"/>
                  <a:pt x="45943" y="13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: 図形 1212">
            <a:extLst>
              <a:ext uri="{FF2B5EF4-FFF2-40B4-BE49-F238E27FC236}">
                <a16:creationId xmlns:a16="http://schemas.microsoft.com/office/drawing/2014/main" id="{ED7A90DF-E685-450A-8E60-387126ACF2D3}"/>
              </a:ext>
            </a:extLst>
          </p:cNvPr>
          <p:cNvSpPr/>
          <p:nvPr/>
        </p:nvSpPr>
        <p:spPr>
          <a:xfrm>
            <a:off x="5760629" y="7900355"/>
            <a:ext cx="426870" cy="1538369"/>
          </a:xfrm>
          <a:custGeom>
            <a:avLst/>
            <a:gdLst>
              <a:gd name="connsiteX0" fmla="*/ 87721 w 426870"/>
              <a:gd name="connsiteY0" fmla="*/ 8570 h 1538369"/>
              <a:gd name="connsiteX1" fmla="*/ 59146 w 426870"/>
              <a:gd name="connsiteY1" fmla="*/ 564195 h 1538369"/>
              <a:gd name="connsiteX2" fmla="*/ 398871 w 426870"/>
              <a:gd name="connsiteY2" fmla="*/ 1459545 h 1538369"/>
              <a:gd name="connsiteX3" fmla="*/ 367121 w 426870"/>
              <a:gd name="connsiteY3" fmla="*/ 1399220 h 1538369"/>
              <a:gd name="connsiteX4" fmla="*/ 46446 w 426870"/>
              <a:gd name="connsiteY4" fmla="*/ 627695 h 1538369"/>
              <a:gd name="connsiteX5" fmla="*/ 5171 w 426870"/>
              <a:gd name="connsiteY5" fmla="*/ 253045 h 1538369"/>
              <a:gd name="connsiteX6" fmla="*/ 87721 w 426870"/>
              <a:gd name="connsiteY6" fmla="*/ 8570 h 1538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6870" h="1538369">
                <a:moveTo>
                  <a:pt x="87721" y="8570"/>
                </a:moveTo>
                <a:cubicBezTo>
                  <a:pt x="96717" y="60428"/>
                  <a:pt x="7288" y="322366"/>
                  <a:pt x="59146" y="564195"/>
                </a:cubicBezTo>
                <a:cubicBezTo>
                  <a:pt x="111004" y="806024"/>
                  <a:pt x="347542" y="1320374"/>
                  <a:pt x="398871" y="1459545"/>
                </a:cubicBezTo>
                <a:cubicBezTo>
                  <a:pt x="450200" y="1598716"/>
                  <a:pt x="425858" y="1537861"/>
                  <a:pt x="367121" y="1399220"/>
                </a:cubicBezTo>
                <a:cubicBezTo>
                  <a:pt x="308384" y="1260579"/>
                  <a:pt x="106771" y="818724"/>
                  <a:pt x="46446" y="627695"/>
                </a:cubicBezTo>
                <a:cubicBezTo>
                  <a:pt x="-13879" y="436666"/>
                  <a:pt x="-121" y="353058"/>
                  <a:pt x="5171" y="253045"/>
                </a:cubicBezTo>
                <a:cubicBezTo>
                  <a:pt x="10463" y="153033"/>
                  <a:pt x="78725" y="-43288"/>
                  <a:pt x="87721" y="85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: 図形 1213">
            <a:extLst>
              <a:ext uri="{FF2B5EF4-FFF2-40B4-BE49-F238E27FC236}">
                <a16:creationId xmlns:a16="http://schemas.microsoft.com/office/drawing/2014/main" id="{7F303297-E321-405B-A87A-0E634F99A7FF}"/>
              </a:ext>
            </a:extLst>
          </p:cNvPr>
          <p:cNvSpPr/>
          <p:nvPr/>
        </p:nvSpPr>
        <p:spPr>
          <a:xfrm>
            <a:off x="5878577" y="7628217"/>
            <a:ext cx="832641" cy="1559357"/>
          </a:xfrm>
          <a:custGeom>
            <a:avLst/>
            <a:gdLst>
              <a:gd name="connsiteX0" fmla="*/ 90423 w 832641"/>
              <a:gd name="connsiteY0" fmla="*/ 1308 h 1559357"/>
              <a:gd name="connsiteX1" fmla="*/ 49148 w 832641"/>
              <a:gd name="connsiteY1" fmla="*/ 522008 h 1559357"/>
              <a:gd name="connsiteX2" fmla="*/ 306323 w 832641"/>
              <a:gd name="connsiteY2" fmla="*/ 1303058 h 1559357"/>
              <a:gd name="connsiteX3" fmla="*/ 804798 w 832641"/>
              <a:gd name="connsiteY3" fmla="*/ 1541183 h 1559357"/>
              <a:gd name="connsiteX4" fmla="*/ 712723 w 832641"/>
              <a:gd name="connsiteY4" fmla="*/ 1518958 h 1559357"/>
              <a:gd name="connsiteX5" fmla="*/ 239648 w 832641"/>
              <a:gd name="connsiteY5" fmla="*/ 1328458 h 1559357"/>
              <a:gd name="connsiteX6" fmla="*/ 4698 w 832641"/>
              <a:gd name="connsiteY6" fmla="*/ 404533 h 1559357"/>
              <a:gd name="connsiteX7" fmla="*/ 90423 w 832641"/>
              <a:gd name="connsiteY7" fmla="*/ 1308 h 155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2641" h="1559357">
                <a:moveTo>
                  <a:pt x="90423" y="1308"/>
                </a:moveTo>
                <a:cubicBezTo>
                  <a:pt x="97831" y="20887"/>
                  <a:pt x="13165" y="305050"/>
                  <a:pt x="49148" y="522008"/>
                </a:cubicBezTo>
                <a:cubicBezTo>
                  <a:pt x="85131" y="738966"/>
                  <a:pt x="180381" y="1133196"/>
                  <a:pt x="306323" y="1303058"/>
                </a:cubicBezTo>
                <a:cubicBezTo>
                  <a:pt x="432265" y="1472920"/>
                  <a:pt x="737065" y="1505200"/>
                  <a:pt x="804798" y="1541183"/>
                </a:cubicBezTo>
                <a:cubicBezTo>
                  <a:pt x="872531" y="1577166"/>
                  <a:pt x="806915" y="1554412"/>
                  <a:pt x="712723" y="1518958"/>
                </a:cubicBezTo>
                <a:cubicBezTo>
                  <a:pt x="618531" y="1483504"/>
                  <a:pt x="357652" y="1514195"/>
                  <a:pt x="239648" y="1328458"/>
                </a:cubicBezTo>
                <a:cubicBezTo>
                  <a:pt x="121644" y="1142721"/>
                  <a:pt x="32744" y="624137"/>
                  <a:pt x="4698" y="404533"/>
                </a:cubicBezTo>
                <a:cubicBezTo>
                  <a:pt x="-23348" y="184929"/>
                  <a:pt x="83015" y="-18271"/>
                  <a:pt x="90423" y="13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: 図形 1214">
            <a:extLst>
              <a:ext uri="{FF2B5EF4-FFF2-40B4-BE49-F238E27FC236}">
                <a16:creationId xmlns:a16="http://schemas.microsoft.com/office/drawing/2014/main" id="{CB4032AA-7E33-4D49-8B80-3787C6A9C43F}"/>
              </a:ext>
            </a:extLst>
          </p:cNvPr>
          <p:cNvSpPr/>
          <p:nvPr/>
        </p:nvSpPr>
        <p:spPr>
          <a:xfrm>
            <a:off x="3628967" y="3142280"/>
            <a:ext cx="1389390" cy="350571"/>
          </a:xfrm>
          <a:custGeom>
            <a:avLst/>
            <a:gdLst>
              <a:gd name="connsiteX0" fmla="*/ 58 w 1389390"/>
              <a:gd name="connsiteY0" fmla="*/ 350220 h 350571"/>
              <a:gd name="connsiteX1" fmla="*/ 704908 w 1389390"/>
              <a:gd name="connsiteY1" fmla="*/ 83520 h 350571"/>
              <a:gd name="connsiteX2" fmla="*/ 1197033 w 1389390"/>
              <a:gd name="connsiteY2" fmla="*/ 77170 h 350571"/>
              <a:gd name="connsiteX3" fmla="*/ 1384358 w 1389390"/>
              <a:gd name="connsiteY3" fmla="*/ 242270 h 350571"/>
              <a:gd name="connsiteX4" fmla="*/ 1327208 w 1389390"/>
              <a:gd name="connsiteY4" fmla="*/ 140670 h 350571"/>
              <a:gd name="connsiteX5" fmla="*/ 1235133 w 1389390"/>
              <a:gd name="connsiteY5" fmla="*/ 45420 h 350571"/>
              <a:gd name="connsiteX6" fmla="*/ 743008 w 1389390"/>
              <a:gd name="connsiteY6" fmla="*/ 20020 h 350571"/>
              <a:gd name="connsiteX7" fmla="*/ 58 w 1389390"/>
              <a:gd name="connsiteY7" fmla="*/ 350220 h 35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9390" h="350571">
                <a:moveTo>
                  <a:pt x="58" y="350220"/>
                </a:moveTo>
                <a:cubicBezTo>
                  <a:pt x="-6292" y="360803"/>
                  <a:pt x="505412" y="129028"/>
                  <a:pt x="704908" y="83520"/>
                </a:cubicBezTo>
                <a:cubicBezTo>
                  <a:pt x="904404" y="38012"/>
                  <a:pt x="1083791" y="50712"/>
                  <a:pt x="1197033" y="77170"/>
                </a:cubicBezTo>
                <a:cubicBezTo>
                  <a:pt x="1310275" y="103628"/>
                  <a:pt x="1362662" y="231687"/>
                  <a:pt x="1384358" y="242270"/>
                </a:cubicBezTo>
                <a:cubicBezTo>
                  <a:pt x="1406054" y="252853"/>
                  <a:pt x="1352079" y="173478"/>
                  <a:pt x="1327208" y="140670"/>
                </a:cubicBezTo>
                <a:cubicBezTo>
                  <a:pt x="1302337" y="107862"/>
                  <a:pt x="1332500" y="65528"/>
                  <a:pt x="1235133" y="45420"/>
                </a:cubicBezTo>
                <a:cubicBezTo>
                  <a:pt x="1137766" y="25312"/>
                  <a:pt x="946208" y="-29192"/>
                  <a:pt x="743008" y="20020"/>
                </a:cubicBezTo>
                <a:cubicBezTo>
                  <a:pt x="539808" y="69232"/>
                  <a:pt x="6408" y="339637"/>
                  <a:pt x="58" y="3502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: 図形 1215">
            <a:extLst>
              <a:ext uri="{FF2B5EF4-FFF2-40B4-BE49-F238E27FC236}">
                <a16:creationId xmlns:a16="http://schemas.microsoft.com/office/drawing/2014/main" id="{39F2867F-63C7-42EA-886A-CD80D1AC5199}"/>
              </a:ext>
            </a:extLst>
          </p:cNvPr>
          <p:cNvSpPr/>
          <p:nvPr/>
        </p:nvSpPr>
        <p:spPr>
          <a:xfrm>
            <a:off x="3933582" y="3310535"/>
            <a:ext cx="1030473" cy="277286"/>
          </a:xfrm>
          <a:custGeom>
            <a:avLst/>
            <a:gdLst>
              <a:gd name="connsiteX0" fmla="*/ 243 w 1030473"/>
              <a:gd name="connsiteY0" fmla="*/ 277215 h 277286"/>
              <a:gd name="connsiteX1" fmla="*/ 587618 w 1030473"/>
              <a:gd name="connsiteY1" fmla="*/ 45440 h 277286"/>
              <a:gd name="connsiteX2" fmla="*/ 1019418 w 1030473"/>
              <a:gd name="connsiteY2" fmla="*/ 270865 h 277286"/>
              <a:gd name="connsiteX3" fmla="*/ 886068 w 1030473"/>
              <a:gd name="connsiteY3" fmla="*/ 162915 h 277286"/>
              <a:gd name="connsiteX4" fmla="*/ 708268 w 1030473"/>
              <a:gd name="connsiteY4" fmla="*/ 39090 h 277286"/>
              <a:gd name="connsiteX5" fmla="*/ 517768 w 1030473"/>
              <a:gd name="connsiteY5" fmla="*/ 16865 h 277286"/>
              <a:gd name="connsiteX6" fmla="*/ 243 w 1030473"/>
              <a:gd name="connsiteY6" fmla="*/ 277215 h 277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0473" h="277286">
                <a:moveTo>
                  <a:pt x="243" y="277215"/>
                </a:moveTo>
                <a:cubicBezTo>
                  <a:pt x="11885" y="281977"/>
                  <a:pt x="417756" y="46498"/>
                  <a:pt x="587618" y="45440"/>
                </a:cubicBezTo>
                <a:cubicBezTo>
                  <a:pt x="757481" y="44382"/>
                  <a:pt x="969676" y="251286"/>
                  <a:pt x="1019418" y="270865"/>
                </a:cubicBezTo>
                <a:cubicBezTo>
                  <a:pt x="1069160" y="290444"/>
                  <a:pt x="937926" y="201544"/>
                  <a:pt x="886068" y="162915"/>
                </a:cubicBezTo>
                <a:cubicBezTo>
                  <a:pt x="834210" y="124286"/>
                  <a:pt x="769651" y="63432"/>
                  <a:pt x="708268" y="39090"/>
                </a:cubicBezTo>
                <a:cubicBezTo>
                  <a:pt x="646885" y="14748"/>
                  <a:pt x="638418" y="-21764"/>
                  <a:pt x="517768" y="16865"/>
                </a:cubicBezTo>
                <a:cubicBezTo>
                  <a:pt x="397118" y="55494"/>
                  <a:pt x="-11399" y="272453"/>
                  <a:pt x="243" y="2772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: 図形 1216">
            <a:extLst>
              <a:ext uri="{FF2B5EF4-FFF2-40B4-BE49-F238E27FC236}">
                <a16:creationId xmlns:a16="http://schemas.microsoft.com/office/drawing/2014/main" id="{7F8390FB-0943-4841-9E8B-31729F6AB5AC}"/>
              </a:ext>
            </a:extLst>
          </p:cNvPr>
          <p:cNvSpPr/>
          <p:nvPr/>
        </p:nvSpPr>
        <p:spPr>
          <a:xfrm>
            <a:off x="5067298" y="3186149"/>
            <a:ext cx="889200" cy="307138"/>
          </a:xfrm>
          <a:custGeom>
            <a:avLst/>
            <a:gdLst>
              <a:gd name="connsiteX0" fmla="*/ 2 w 889200"/>
              <a:gd name="connsiteY0" fmla="*/ 119026 h 307138"/>
              <a:gd name="connsiteX1" fmla="*/ 365127 w 889200"/>
              <a:gd name="connsiteY1" fmla="*/ 71401 h 307138"/>
              <a:gd name="connsiteX2" fmla="*/ 857252 w 889200"/>
              <a:gd name="connsiteY2" fmla="*/ 290476 h 307138"/>
              <a:gd name="connsiteX3" fmla="*/ 790577 w 889200"/>
              <a:gd name="connsiteY3" fmla="*/ 261901 h 307138"/>
              <a:gd name="connsiteX4" fmla="*/ 381002 w 889200"/>
              <a:gd name="connsiteY4" fmla="*/ 23776 h 307138"/>
              <a:gd name="connsiteX5" fmla="*/ 358777 w 889200"/>
              <a:gd name="connsiteY5" fmla="*/ 17426 h 307138"/>
              <a:gd name="connsiteX6" fmla="*/ 2 w 889200"/>
              <a:gd name="connsiteY6" fmla="*/ 119026 h 307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9200" h="307138">
                <a:moveTo>
                  <a:pt x="2" y="119026"/>
                </a:moveTo>
                <a:cubicBezTo>
                  <a:pt x="1060" y="128022"/>
                  <a:pt x="222252" y="42826"/>
                  <a:pt x="365127" y="71401"/>
                </a:cubicBezTo>
                <a:cubicBezTo>
                  <a:pt x="508002" y="99976"/>
                  <a:pt x="786344" y="258726"/>
                  <a:pt x="857252" y="290476"/>
                </a:cubicBezTo>
                <a:cubicBezTo>
                  <a:pt x="928160" y="322226"/>
                  <a:pt x="869952" y="306351"/>
                  <a:pt x="790577" y="261901"/>
                </a:cubicBezTo>
                <a:cubicBezTo>
                  <a:pt x="711202" y="217451"/>
                  <a:pt x="452969" y="64522"/>
                  <a:pt x="381002" y="23776"/>
                </a:cubicBezTo>
                <a:cubicBezTo>
                  <a:pt x="309035" y="-16970"/>
                  <a:pt x="415927" y="4197"/>
                  <a:pt x="358777" y="17426"/>
                </a:cubicBezTo>
                <a:cubicBezTo>
                  <a:pt x="301627" y="30655"/>
                  <a:pt x="-1056" y="110030"/>
                  <a:pt x="2" y="1190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: 図形 1217">
            <a:extLst>
              <a:ext uri="{FF2B5EF4-FFF2-40B4-BE49-F238E27FC236}">
                <a16:creationId xmlns:a16="http://schemas.microsoft.com/office/drawing/2014/main" id="{DBBF4675-4112-41AF-88B5-E6A6C56A0F39}"/>
              </a:ext>
            </a:extLst>
          </p:cNvPr>
          <p:cNvSpPr/>
          <p:nvPr/>
        </p:nvSpPr>
        <p:spPr>
          <a:xfrm>
            <a:off x="5387727" y="3668092"/>
            <a:ext cx="621572" cy="160494"/>
          </a:xfrm>
          <a:custGeom>
            <a:avLst/>
            <a:gdLst>
              <a:gd name="connsiteX0" fmla="*/ 248 w 621572"/>
              <a:gd name="connsiteY0" fmla="*/ 21258 h 160494"/>
              <a:gd name="connsiteX1" fmla="*/ 336798 w 621572"/>
              <a:gd name="connsiteY1" fmla="*/ 8558 h 160494"/>
              <a:gd name="connsiteX2" fmla="*/ 613023 w 621572"/>
              <a:gd name="connsiteY2" fmla="*/ 157783 h 160494"/>
              <a:gd name="connsiteX3" fmla="*/ 527298 w 621572"/>
              <a:gd name="connsiteY3" fmla="*/ 100633 h 160494"/>
              <a:gd name="connsiteX4" fmla="*/ 285998 w 621572"/>
              <a:gd name="connsiteY4" fmla="*/ 46658 h 160494"/>
              <a:gd name="connsiteX5" fmla="*/ 248 w 621572"/>
              <a:gd name="connsiteY5" fmla="*/ 21258 h 16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1572" h="160494">
                <a:moveTo>
                  <a:pt x="248" y="21258"/>
                </a:moveTo>
                <a:cubicBezTo>
                  <a:pt x="8715" y="14908"/>
                  <a:pt x="234669" y="-14196"/>
                  <a:pt x="336798" y="8558"/>
                </a:cubicBezTo>
                <a:cubicBezTo>
                  <a:pt x="438927" y="31312"/>
                  <a:pt x="581273" y="142437"/>
                  <a:pt x="613023" y="157783"/>
                </a:cubicBezTo>
                <a:cubicBezTo>
                  <a:pt x="644773" y="173129"/>
                  <a:pt x="581802" y="119154"/>
                  <a:pt x="527298" y="100633"/>
                </a:cubicBezTo>
                <a:cubicBezTo>
                  <a:pt x="472794" y="82112"/>
                  <a:pt x="370135" y="61475"/>
                  <a:pt x="285998" y="46658"/>
                </a:cubicBezTo>
                <a:cubicBezTo>
                  <a:pt x="201861" y="31841"/>
                  <a:pt x="-8219" y="27608"/>
                  <a:pt x="248" y="212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: 図形 1218">
            <a:extLst>
              <a:ext uri="{FF2B5EF4-FFF2-40B4-BE49-F238E27FC236}">
                <a16:creationId xmlns:a16="http://schemas.microsoft.com/office/drawing/2014/main" id="{BC72AE1E-A253-4DE2-86FB-A7D9EF0D4EE9}"/>
              </a:ext>
            </a:extLst>
          </p:cNvPr>
          <p:cNvSpPr/>
          <p:nvPr/>
        </p:nvSpPr>
        <p:spPr>
          <a:xfrm>
            <a:off x="5651307" y="3916935"/>
            <a:ext cx="673546" cy="445901"/>
          </a:xfrm>
          <a:custGeom>
            <a:avLst/>
            <a:gdLst>
              <a:gd name="connsiteX0" fmla="*/ 193 w 673546"/>
              <a:gd name="connsiteY0" fmla="*/ 1015 h 445901"/>
              <a:gd name="connsiteX1" fmla="*/ 343093 w 673546"/>
              <a:gd name="connsiteY1" fmla="*/ 131190 h 445901"/>
              <a:gd name="connsiteX2" fmla="*/ 673293 w 673546"/>
              <a:gd name="connsiteY2" fmla="*/ 445515 h 445901"/>
              <a:gd name="connsiteX3" fmla="*/ 390718 w 673546"/>
              <a:gd name="connsiteY3" fmla="*/ 191515 h 445901"/>
              <a:gd name="connsiteX4" fmla="*/ 193 w 673546"/>
              <a:gd name="connsiteY4" fmla="*/ 1015 h 445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3546" h="445901">
                <a:moveTo>
                  <a:pt x="193" y="1015"/>
                </a:moveTo>
                <a:cubicBezTo>
                  <a:pt x="-7744" y="-9039"/>
                  <a:pt x="230910" y="57107"/>
                  <a:pt x="343093" y="131190"/>
                </a:cubicBezTo>
                <a:cubicBezTo>
                  <a:pt x="455276" y="205273"/>
                  <a:pt x="665356" y="435461"/>
                  <a:pt x="673293" y="445515"/>
                </a:cubicBezTo>
                <a:cubicBezTo>
                  <a:pt x="681230" y="455569"/>
                  <a:pt x="501314" y="266657"/>
                  <a:pt x="390718" y="191515"/>
                </a:cubicBezTo>
                <a:cubicBezTo>
                  <a:pt x="280122" y="116373"/>
                  <a:pt x="8130" y="11069"/>
                  <a:pt x="193" y="10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: 図形 1219">
            <a:extLst>
              <a:ext uri="{FF2B5EF4-FFF2-40B4-BE49-F238E27FC236}">
                <a16:creationId xmlns:a16="http://schemas.microsoft.com/office/drawing/2014/main" id="{31EA1045-F34A-48EF-B9EB-D92E05064DE7}"/>
              </a:ext>
            </a:extLst>
          </p:cNvPr>
          <p:cNvSpPr/>
          <p:nvPr/>
        </p:nvSpPr>
        <p:spPr>
          <a:xfrm>
            <a:off x="1663109" y="8953279"/>
            <a:ext cx="80540" cy="1644724"/>
          </a:xfrm>
          <a:custGeom>
            <a:avLst/>
            <a:gdLst>
              <a:gd name="connsiteX0" fmla="*/ 25991 w 80540"/>
              <a:gd name="connsiteY0" fmla="*/ 3396 h 1644724"/>
              <a:gd name="connsiteX1" fmla="*/ 591 w 80540"/>
              <a:gd name="connsiteY1" fmla="*/ 282796 h 1644724"/>
              <a:gd name="connsiteX2" fmla="*/ 54566 w 80540"/>
              <a:gd name="connsiteY2" fmla="*/ 1016221 h 1644724"/>
              <a:gd name="connsiteX3" fmla="*/ 51391 w 80540"/>
              <a:gd name="connsiteY3" fmla="*/ 1638521 h 1644724"/>
              <a:gd name="connsiteX4" fmla="*/ 79966 w 80540"/>
              <a:gd name="connsiteY4" fmla="*/ 1301971 h 1644724"/>
              <a:gd name="connsiteX5" fmla="*/ 67266 w 80540"/>
              <a:gd name="connsiteY5" fmla="*/ 759046 h 1644724"/>
              <a:gd name="connsiteX6" fmla="*/ 29166 w 80540"/>
              <a:gd name="connsiteY6" fmla="*/ 444721 h 1644724"/>
              <a:gd name="connsiteX7" fmla="*/ 25991 w 80540"/>
              <a:gd name="connsiteY7" fmla="*/ 3396 h 1644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540" h="1644724">
                <a:moveTo>
                  <a:pt x="25991" y="3396"/>
                </a:moveTo>
                <a:cubicBezTo>
                  <a:pt x="21229" y="-23591"/>
                  <a:pt x="-4171" y="113992"/>
                  <a:pt x="591" y="282796"/>
                </a:cubicBezTo>
                <a:cubicBezTo>
                  <a:pt x="5353" y="451600"/>
                  <a:pt x="46099" y="790267"/>
                  <a:pt x="54566" y="1016221"/>
                </a:cubicBezTo>
                <a:cubicBezTo>
                  <a:pt x="63033" y="1242175"/>
                  <a:pt x="47158" y="1590896"/>
                  <a:pt x="51391" y="1638521"/>
                </a:cubicBezTo>
                <a:cubicBezTo>
                  <a:pt x="55624" y="1686146"/>
                  <a:pt x="77320" y="1448550"/>
                  <a:pt x="79966" y="1301971"/>
                </a:cubicBezTo>
                <a:cubicBezTo>
                  <a:pt x="82612" y="1155392"/>
                  <a:pt x="75733" y="901921"/>
                  <a:pt x="67266" y="759046"/>
                </a:cubicBezTo>
                <a:cubicBezTo>
                  <a:pt x="58799" y="616171"/>
                  <a:pt x="36574" y="566429"/>
                  <a:pt x="29166" y="444721"/>
                </a:cubicBezTo>
                <a:cubicBezTo>
                  <a:pt x="21758" y="323013"/>
                  <a:pt x="30753" y="30383"/>
                  <a:pt x="25991" y="33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: 図形 1220">
            <a:extLst>
              <a:ext uri="{FF2B5EF4-FFF2-40B4-BE49-F238E27FC236}">
                <a16:creationId xmlns:a16="http://schemas.microsoft.com/office/drawing/2014/main" id="{3593CE58-9E58-4DD0-9974-47BB9490F05F}"/>
              </a:ext>
            </a:extLst>
          </p:cNvPr>
          <p:cNvSpPr/>
          <p:nvPr/>
        </p:nvSpPr>
        <p:spPr>
          <a:xfrm>
            <a:off x="1616013" y="10601325"/>
            <a:ext cx="82736" cy="666750"/>
          </a:xfrm>
          <a:custGeom>
            <a:avLst/>
            <a:gdLst>
              <a:gd name="connsiteX0" fmla="*/ 82612 w 82736"/>
              <a:gd name="connsiteY0" fmla="*/ 0 h 666750"/>
              <a:gd name="connsiteX1" fmla="*/ 41337 w 82736"/>
              <a:gd name="connsiteY1" fmla="*/ 212725 h 666750"/>
              <a:gd name="connsiteX2" fmla="*/ 62 w 82736"/>
              <a:gd name="connsiteY2" fmla="*/ 666750 h 666750"/>
              <a:gd name="connsiteX3" fmla="*/ 50862 w 82736"/>
              <a:gd name="connsiteY3" fmla="*/ 212725 h 666750"/>
              <a:gd name="connsiteX4" fmla="*/ 82612 w 82736"/>
              <a:gd name="connsiteY4" fmla="*/ 0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36" h="666750">
                <a:moveTo>
                  <a:pt x="82612" y="0"/>
                </a:moveTo>
                <a:cubicBezTo>
                  <a:pt x="81025" y="0"/>
                  <a:pt x="55095" y="101600"/>
                  <a:pt x="41337" y="212725"/>
                </a:cubicBezTo>
                <a:cubicBezTo>
                  <a:pt x="27579" y="323850"/>
                  <a:pt x="-1525" y="666750"/>
                  <a:pt x="62" y="666750"/>
                </a:cubicBezTo>
                <a:cubicBezTo>
                  <a:pt x="1649" y="666750"/>
                  <a:pt x="31283" y="328083"/>
                  <a:pt x="50862" y="212725"/>
                </a:cubicBezTo>
                <a:cubicBezTo>
                  <a:pt x="70441" y="97367"/>
                  <a:pt x="84199" y="0"/>
                  <a:pt x="8261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: 図形 1221">
            <a:extLst>
              <a:ext uri="{FF2B5EF4-FFF2-40B4-BE49-F238E27FC236}">
                <a16:creationId xmlns:a16="http://schemas.microsoft.com/office/drawing/2014/main" id="{3F0BFC69-92F1-45C8-9F5F-87385ABA86D6}"/>
              </a:ext>
            </a:extLst>
          </p:cNvPr>
          <p:cNvSpPr/>
          <p:nvPr/>
        </p:nvSpPr>
        <p:spPr>
          <a:xfrm>
            <a:off x="2271699" y="10723172"/>
            <a:ext cx="71551" cy="576243"/>
          </a:xfrm>
          <a:custGeom>
            <a:avLst/>
            <a:gdLst>
              <a:gd name="connsiteX0" fmla="*/ 44464 w 71551"/>
              <a:gd name="connsiteY0" fmla="*/ 1978 h 576243"/>
              <a:gd name="connsiteX1" fmla="*/ 63514 w 71551"/>
              <a:gd name="connsiteY1" fmla="*/ 190891 h 576243"/>
              <a:gd name="connsiteX2" fmla="*/ 14 w 71551"/>
              <a:gd name="connsiteY2" fmla="*/ 575066 h 576243"/>
              <a:gd name="connsiteX3" fmla="*/ 69864 w 71551"/>
              <a:gd name="connsiteY3" fmla="*/ 300428 h 576243"/>
              <a:gd name="connsiteX4" fmla="*/ 44464 w 71551"/>
              <a:gd name="connsiteY4" fmla="*/ 1978 h 576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551" h="576243">
                <a:moveTo>
                  <a:pt x="44464" y="1978"/>
                </a:moveTo>
                <a:cubicBezTo>
                  <a:pt x="43406" y="-16278"/>
                  <a:pt x="70922" y="95376"/>
                  <a:pt x="63514" y="190891"/>
                </a:cubicBezTo>
                <a:cubicBezTo>
                  <a:pt x="56106" y="286406"/>
                  <a:pt x="-1044" y="556810"/>
                  <a:pt x="14" y="575066"/>
                </a:cubicBezTo>
                <a:cubicBezTo>
                  <a:pt x="1072" y="593322"/>
                  <a:pt x="60339" y="394620"/>
                  <a:pt x="69864" y="300428"/>
                </a:cubicBezTo>
                <a:cubicBezTo>
                  <a:pt x="79389" y="206236"/>
                  <a:pt x="45522" y="20234"/>
                  <a:pt x="44464" y="19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5BA7CB03-E7CE-480F-8056-183461F92F0A}"/>
              </a:ext>
            </a:extLst>
          </p:cNvPr>
          <p:cNvSpPr/>
          <p:nvPr/>
        </p:nvSpPr>
        <p:spPr>
          <a:xfrm>
            <a:off x="1678690" y="2119253"/>
            <a:ext cx="225128" cy="1836678"/>
          </a:xfrm>
          <a:custGeom>
            <a:avLst/>
            <a:gdLst>
              <a:gd name="connsiteX0" fmla="*/ 200910 w 225128"/>
              <a:gd name="connsiteY0" fmla="*/ 122297 h 1836678"/>
              <a:gd name="connsiteX1" fmla="*/ 885 w 225128"/>
              <a:gd name="connsiteY1" fmla="*/ 1824097 h 1836678"/>
              <a:gd name="connsiteX2" fmla="*/ 131060 w 225128"/>
              <a:gd name="connsiteY2" fmla="*/ 862072 h 1836678"/>
              <a:gd name="connsiteX3" fmla="*/ 213610 w 225128"/>
              <a:gd name="connsiteY3" fmla="*/ 214372 h 1836678"/>
              <a:gd name="connsiteX4" fmla="*/ 200910 w 225128"/>
              <a:gd name="connsiteY4" fmla="*/ 122297 h 183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128" h="1836678">
                <a:moveTo>
                  <a:pt x="200910" y="122297"/>
                </a:moveTo>
                <a:cubicBezTo>
                  <a:pt x="165456" y="390585"/>
                  <a:pt x="12527" y="1700801"/>
                  <a:pt x="885" y="1824097"/>
                </a:cubicBezTo>
                <a:cubicBezTo>
                  <a:pt x="-10757" y="1947393"/>
                  <a:pt x="95606" y="1130360"/>
                  <a:pt x="131060" y="862072"/>
                </a:cubicBezTo>
                <a:cubicBezTo>
                  <a:pt x="166514" y="593784"/>
                  <a:pt x="201439" y="335551"/>
                  <a:pt x="213610" y="214372"/>
                </a:cubicBezTo>
                <a:cubicBezTo>
                  <a:pt x="225781" y="93193"/>
                  <a:pt x="236364" y="-145991"/>
                  <a:pt x="200910" y="1222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57C5034A-41A6-414A-88FC-0AB3EE79DC64}"/>
              </a:ext>
            </a:extLst>
          </p:cNvPr>
          <p:cNvSpPr/>
          <p:nvPr/>
        </p:nvSpPr>
        <p:spPr>
          <a:xfrm>
            <a:off x="1831089" y="2212968"/>
            <a:ext cx="632461" cy="38169"/>
          </a:xfrm>
          <a:custGeom>
            <a:avLst/>
            <a:gdLst>
              <a:gd name="connsiteX0" fmla="*/ 19936 w 632461"/>
              <a:gd name="connsiteY0" fmla="*/ 31757 h 38169"/>
              <a:gd name="connsiteX1" fmla="*/ 140586 w 632461"/>
              <a:gd name="connsiteY1" fmla="*/ 25407 h 38169"/>
              <a:gd name="connsiteX2" fmla="*/ 604136 w 632461"/>
              <a:gd name="connsiteY2" fmla="*/ 38107 h 38169"/>
              <a:gd name="connsiteX3" fmla="*/ 572386 w 632461"/>
              <a:gd name="connsiteY3" fmla="*/ 19057 h 38169"/>
              <a:gd name="connsiteX4" fmla="*/ 496186 w 632461"/>
              <a:gd name="connsiteY4" fmla="*/ 7 h 38169"/>
              <a:gd name="connsiteX5" fmla="*/ 19936 w 632461"/>
              <a:gd name="connsiteY5" fmla="*/ 31757 h 38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2461" h="38169">
                <a:moveTo>
                  <a:pt x="19936" y="31757"/>
                </a:moveTo>
                <a:cubicBezTo>
                  <a:pt x="-39331" y="35990"/>
                  <a:pt x="43219" y="24349"/>
                  <a:pt x="140586" y="25407"/>
                </a:cubicBezTo>
                <a:cubicBezTo>
                  <a:pt x="237953" y="26465"/>
                  <a:pt x="532169" y="39165"/>
                  <a:pt x="604136" y="38107"/>
                </a:cubicBezTo>
                <a:cubicBezTo>
                  <a:pt x="676103" y="37049"/>
                  <a:pt x="590378" y="25407"/>
                  <a:pt x="572386" y="19057"/>
                </a:cubicBezTo>
                <a:cubicBezTo>
                  <a:pt x="554394" y="12707"/>
                  <a:pt x="586673" y="536"/>
                  <a:pt x="496186" y="7"/>
                </a:cubicBezTo>
                <a:cubicBezTo>
                  <a:pt x="405699" y="-522"/>
                  <a:pt x="79203" y="27524"/>
                  <a:pt x="19936" y="317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8B7FC2B1-F95D-425B-ABEC-9E6BB9DC3890}"/>
              </a:ext>
            </a:extLst>
          </p:cNvPr>
          <p:cNvSpPr/>
          <p:nvPr/>
        </p:nvSpPr>
        <p:spPr>
          <a:xfrm>
            <a:off x="2403437" y="2217744"/>
            <a:ext cx="278583" cy="1926595"/>
          </a:xfrm>
          <a:custGeom>
            <a:avLst/>
            <a:gdLst>
              <a:gd name="connsiteX0" fmla="*/ 38 w 278583"/>
              <a:gd name="connsiteY0" fmla="*/ 4756 h 1926595"/>
              <a:gd name="connsiteX1" fmla="*/ 130213 w 278583"/>
              <a:gd name="connsiteY1" fmla="*/ 1033456 h 1926595"/>
              <a:gd name="connsiteX2" fmla="*/ 276263 w 278583"/>
              <a:gd name="connsiteY2" fmla="*/ 1871656 h 1926595"/>
              <a:gd name="connsiteX3" fmla="*/ 212763 w 278583"/>
              <a:gd name="connsiteY3" fmla="*/ 1719256 h 1926595"/>
              <a:gd name="connsiteX4" fmla="*/ 117513 w 278583"/>
              <a:gd name="connsiteY4" fmla="*/ 693731 h 1926595"/>
              <a:gd name="connsiteX5" fmla="*/ 38 w 278583"/>
              <a:gd name="connsiteY5" fmla="*/ 4756 h 1926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8583" h="1926595">
                <a:moveTo>
                  <a:pt x="38" y="4756"/>
                </a:moveTo>
                <a:cubicBezTo>
                  <a:pt x="2155" y="61377"/>
                  <a:pt x="84176" y="722306"/>
                  <a:pt x="130213" y="1033456"/>
                </a:cubicBezTo>
                <a:cubicBezTo>
                  <a:pt x="176251" y="1344606"/>
                  <a:pt x="262505" y="1757356"/>
                  <a:pt x="276263" y="1871656"/>
                </a:cubicBezTo>
                <a:cubicBezTo>
                  <a:pt x="290021" y="1985956"/>
                  <a:pt x="239221" y="1915577"/>
                  <a:pt x="212763" y="1719256"/>
                </a:cubicBezTo>
                <a:cubicBezTo>
                  <a:pt x="186305" y="1522935"/>
                  <a:pt x="151909" y="977364"/>
                  <a:pt x="117513" y="693731"/>
                </a:cubicBezTo>
                <a:cubicBezTo>
                  <a:pt x="83117" y="410098"/>
                  <a:pt x="-2079" y="-51865"/>
                  <a:pt x="38" y="47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F31B1CDA-2A83-47E4-A509-7EC019885EC6}"/>
              </a:ext>
            </a:extLst>
          </p:cNvPr>
          <p:cNvSpPr/>
          <p:nvPr/>
        </p:nvSpPr>
        <p:spPr>
          <a:xfrm>
            <a:off x="2083117" y="2577363"/>
            <a:ext cx="53920" cy="819769"/>
          </a:xfrm>
          <a:custGeom>
            <a:avLst/>
            <a:gdLst>
              <a:gd name="connsiteX0" fmla="*/ 53658 w 53920"/>
              <a:gd name="connsiteY0" fmla="*/ 737 h 819769"/>
              <a:gd name="connsiteX1" fmla="*/ 21908 w 53920"/>
              <a:gd name="connsiteY1" fmla="*/ 543662 h 819769"/>
              <a:gd name="connsiteX2" fmla="*/ 2858 w 53920"/>
              <a:gd name="connsiteY2" fmla="*/ 813537 h 819769"/>
              <a:gd name="connsiteX3" fmla="*/ 6033 w 53920"/>
              <a:gd name="connsiteY3" fmla="*/ 708762 h 819769"/>
              <a:gd name="connsiteX4" fmla="*/ 2858 w 53920"/>
              <a:gd name="connsiteY4" fmla="*/ 432537 h 819769"/>
              <a:gd name="connsiteX5" fmla="*/ 53658 w 53920"/>
              <a:gd name="connsiteY5" fmla="*/ 737 h 81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20" h="819769">
                <a:moveTo>
                  <a:pt x="53658" y="737"/>
                </a:moveTo>
                <a:cubicBezTo>
                  <a:pt x="56833" y="19258"/>
                  <a:pt x="30375" y="408195"/>
                  <a:pt x="21908" y="543662"/>
                </a:cubicBezTo>
                <a:cubicBezTo>
                  <a:pt x="13441" y="679129"/>
                  <a:pt x="5504" y="786020"/>
                  <a:pt x="2858" y="813537"/>
                </a:cubicBezTo>
                <a:cubicBezTo>
                  <a:pt x="212" y="841054"/>
                  <a:pt x="6033" y="772262"/>
                  <a:pt x="6033" y="708762"/>
                </a:cubicBezTo>
                <a:cubicBezTo>
                  <a:pt x="6033" y="645262"/>
                  <a:pt x="-5080" y="547366"/>
                  <a:pt x="2858" y="432537"/>
                </a:cubicBezTo>
                <a:cubicBezTo>
                  <a:pt x="10795" y="317708"/>
                  <a:pt x="50483" y="-17784"/>
                  <a:pt x="53658" y="7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3A28A2DD-CA0E-45FC-AD2F-F5910D19DF22}"/>
              </a:ext>
            </a:extLst>
          </p:cNvPr>
          <p:cNvSpPr/>
          <p:nvPr/>
        </p:nvSpPr>
        <p:spPr>
          <a:xfrm>
            <a:off x="2092309" y="2543055"/>
            <a:ext cx="146528" cy="938128"/>
          </a:xfrm>
          <a:custGeom>
            <a:avLst/>
            <a:gdLst>
              <a:gd name="connsiteX0" fmla="*/ 38116 w 146528"/>
              <a:gd name="connsiteY0" fmla="*/ 120 h 938128"/>
              <a:gd name="connsiteX1" fmla="*/ 98441 w 146528"/>
              <a:gd name="connsiteY1" fmla="*/ 482720 h 938128"/>
              <a:gd name="connsiteX2" fmla="*/ 142891 w 146528"/>
              <a:gd name="connsiteY2" fmla="*/ 927220 h 938128"/>
              <a:gd name="connsiteX3" fmla="*/ 16 w 146528"/>
              <a:gd name="connsiteY3" fmla="*/ 809745 h 938128"/>
              <a:gd name="connsiteX4" fmla="*/ 133366 w 146528"/>
              <a:gd name="connsiteY4" fmla="*/ 898645 h 938128"/>
              <a:gd name="connsiteX5" fmla="*/ 120666 w 146528"/>
              <a:gd name="connsiteY5" fmla="*/ 527170 h 938128"/>
              <a:gd name="connsiteX6" fmla="*/ 38116 w 146528"/>
              <a:gd name="connsiteY6" fmla="*/ 120 h 93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528" h="938128">
                <a:moveTo>
                  <a:pt x="38116" y="120"/>
                </a:moveTo>
                <a:cubicBezTo>
                  <a:pt x="34412" y="-7288"/>
                  <a:pt x="80978" y="328203"/>
                  <a:pt x="98441" y="482720"/>
                </a:cubicBezTo>
                <a:cubicBezTo>
                  <a:pt x="115904" y="637237"/>
                  <a:pt x="159295" y="872716"/>
                  <a:pt x="142891" y="927220"/>
                </a:cubicBezTo>
                <a:cubicBezTo>
                  <a:pt x="126487" y="981724"/>
                  <a:pt x="1603" y="814507"/>
                  <a:pt x="16" y="809745"/>
                </a:cubicBezTo>
                <a:cubicBezTo>
                  <a:pt x="-1571" y="804983"/>
                  <a:pt x="113258" y="945741"/>
                  <a:pt x="133366" y="898645"/>
                </a:cubicBezTo>
                <a:cubicBezTo>
                  <a:pt x="153474" y="851549"/>
                  <a:pt x="133895" y="672162"/>
                  <a:pt x="120666" y="527170"/>
                </a:cubicBezTo>
                <a:cubicBezTo>
                  <a:pt x="107437" y="382178"/>
                  <a:pt x="41820" y="7528"/>
                  <a:pt x="38116" y="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6" name="フリーフォーム: 図形 1025">
            <a:extLst>
              <a:ext uri="{FF2B5EF4-FFF2-40B4-BE49-F238E27FC236}">
                <a16:creationId xmlns:a16="http://schemas.microsoft.com/office/drawing/2014/main" id="{88C5470C-CB42-4800-9C88-474D9EA022FE}"/>
              </a:ext>
            </a:extLst>
          </p:cNvPr>
          <p:cNvSpPr/>
          <p:nvPr/>
        </p:nvSpPr>
        <p:spPr>
          <a:xfrm>
            <a:off x="1663317" y="3928377"/>
            <a:ext cx="424802" cy="30319"/>
          </a:xfrm>
          <a:custGeom>
            <a:avLst/>
            <a:gdLst>
              <a:gd name="connsiteX0" fmla="*/ 383 w 424802"/>
              <a:gd name="connsiteY0" fmla="*/ 29790 h 30319"/>
              <a:gd name="connsiteX1" fmla="*/ 400433 w 424802"/>
              <a:gd name="connsiteY1" fmla="*/ 19206 h 30319"/>
              <a:gd name="connsiteX2" fmla="*/ 375033 w 424802"/>
              <a:gd name="connsiteY2" fmla="*/ 4390 h 30319"/>
              <a:gd name="connsiteX3" fmla="*/ 328466 w 424802"/>
              <a:gd name="connsiteY3" fmla="*/ 2273 h 30319"/>
              <a:gd name="connsiteX4" fmla="*/ 383 w 424802"/>
              <a:gd name="connsiteY4" fmla="*/ 29790 h 30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802" h="30319">
                <a:moveTo>
                  <a:pt x="383" y="29790"/>
                </a:moveTo>
                <a:cubicBezTo>
                  <a:pt x="12378" y="32612"/>
                  <a:pt x="337991" y="23439"/>
                  <a:pt x="400433" y="19206"/>
                </a:cubicBezTo>
                <a:cubicBezTo>
                  <a:pt x="462875" y="14973"/>
                  <a:pt x="387028" y="7212"/>
                  <a:pt x="375033" y="4390"/>
                </a:cubicBezTo>
                <a:cubicBezTo>
                  <a:pt x="363039" y="1568"/>
                  <a:pt x="395494" y="-2666"/>
                  <a:pt x="328466" y="2273"/>
                </a:cubicBezTo>
                <a:cubicBezTo>
                  <a:pt x="261438" y="7212"/>
                  <a:pt x="-11612" y="26968"/>
                  <a:pt x="383" y="297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: 図形 1072">
            <a:extLst>
              <a:ext uri="{FF2B5EF4-FFF2-40B4-BE49-F238E27FC236}">
                <a16:creationId xmlns:a16="http://schemas.microsoft.com/office/drawing/2014/main" id="{471168EB-F7D3-40AB-AE2B-BD5863CC8E66}"/>
              </a:ext>
            </a:extLst>
          </p:cNvPr>
          <p:cNvSpPr/>
          <p:nvPr/>
        </p:nvSpPr>
        <p:spPr>
          <a:xfrm>
            <a:off x="2020704" y="3690831"/>
            <a:ext cx="684666" cy="420256"/>
          </a:xfrm>
          <a:custGeom>
            <a:avLst/>
            <a:gdLst>
              <a:gd name="connsiteX0" fmla="*/ 28229 w 684666"/>
              <a:gd name="connsiteY0" fmla="*/ 260986 h 420256"/>
              <a:gd name="connsiteX1" fmla="*/ 28229 w 684666"/>
              <a:gd name="connsiteY1" fmla="*/ 11219 h 420256"/>
              <a:gd name="connsiteX2" fmla="*/ 89613 w 684666"/>
              <a:gd name="connsiteY2" fmla="*/ 76836 h 420256"/>
              <a:gd name="connsiteX3" fmla="*/ 212379 w 684666"/>
              <a:gd name="connsiteY3" fmla="*/ 131869 h 420256"/>
              <a:gd name="connsiteX4" fmla="*/ 671696 w 684666"/>
              <a:gd name="connsiteY4" fmla="*/ 411269 h 420256"/>
              <a:gd name="connsiteX5" fmla="*/ 553163 w 684666"/>
              <a:gd name="connsiteY5" fmla="*/ 347769 h 420256"/>
              <a:gd name="connsiteX6" fmla="*/ 498129 w 684666"/>
              <a:gd name="connsiteY6" fmla="*/ 309669 h 420256"/>
              <a:gd name="connsiteX7" fmla="*/ 235663 w 684666"/>
              <a:gd name="connsiteY7" fmla="*/ 119169 h 420256"/>
              <a:gd name="connsiteX8" fmla="*/ 19763 w 684666"/>
              <a:gd name="connsiteY8" fmla="*/ 636 h 420256"/>
              <a:gd name="connsiteX9" fmla="*/ 13413 w 684666"/>
              <a:gd name="connsiteY9" fmla="*/ 76836 h 420256"/>
              <a:gd name="connsiteX10" fmla="*/ 51513 w 684666"/>
              <a:gd name="connsiteY10" fmla="*/ 180552 h 420256"/>
              <a:gd name="connsiteX11" fmla="*/ 28229 w 684666"/>
              <a:gd name="connsiteY11" fmla="*/ 260986 h 42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4666" h="420256">
                <a:moveTo>
                  <a:pt x="28229" y="260986"/>
                </a:moveTo>
                <a:cubicBezTo>
                  <a:pt x="24348" y="232764"/>
                  <a:pt x="17998" y="41911"/>
                  <a:pt x="28229" y="11219"/>
                </a:cubicBezTo>
                <a:cubicBezTo>
                  <a:pt x="38460" y="-19473"/>
                  <a:pt x="58921" y="56728"/>
                  <a:pt x="89613" y="76836"/>
                </a:cubicBezTo>
                <a:cubicBezTo>
                  <a:pt x="120305" y="96944"/>
                  <a:pt x="115365" y="76130"/>
                  <a:pt x="212379" y="131869"/>
                </a:cubicBezTo>
                <a:cubicBezTo>
                  <a:pt x="309393" y="187608"/>
                  <a:pt x="614899" y="375286"/>
                  <a:pt x="671696" y="411269"/>
                </a:cubicBezTo>
                <a:cubicBezTo>
                  <a:pt x="728493" y="447252"/>
                  <a:pt x="582091" y="364702"/>
                  <a:pt x="553163" y="347769"/>
                </a:cubicBezTo>
                <a:cubicBezTo>
                  <a:pt x="524235" y="330836"/>
                  <a:pt x="498129" y="309669"/>
                  <a:pt x="498129" y="309669"/>
                </a:cubicBezTo>
                <a:cubicBezTo>
                  <a:pt x="445212" y="271569"/>
                  <a:pt x="315391" y="170674"/>
                  <a:pt x="235663" y="119169"/>
                </a:cubicBezTo>
                <a:cubicBezTo>
                  <a:pt x="155935" y="67664"/>
                  <a:pt x="56805" y="7691"/>
                  <a:pt x="19763" y="636"/>
                </a:cubicBezTo>
                <a:cubicBezTo>
                  <a:pt x="-17279" y="-6420"/>
                  <a:pt x="8121" y="46850"/>
                  <a:pt x="13413" y="76836"/>
                </a:cubicBezTo>
                <a:cubicBezTo>
                  <a:pt x="18705" y="106822"/>
                  <a:pt x="48691" y="151624"/>
                  <a:pt x="51513" y="180552"/>
                </a:cubicBezTo>
                <a:cubicBezTo>
                  <a:pt x="54335" y="209480"/>
                  <a:pt x="32110" y="289208"/>
                  <a:pt x="28229" y="2609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: 図形 1073">
            <a:extLst>
              <a:ext uri="{FF2B5EF4-FFF2-40B4-BE49-F238E27FC236}">
                <a16:creationId xmlns:a16="http://schemas.microsoft.com/office/drawing/2014/main" id="{22A87479-54E9-47D3-A3BD-56981AD82CF5}"/>
              </a:ext>
            </a:extLst>
          </p:cNvPr>
          <p:cNvSpPr/>
          <p:nvPr/>
        </p:nvSpPr>
        <p:spPr>
          <a:xfrm>
            <a:off x="3463512" y="2207411"/>
            <a:ext cx="829445" cy="27754"/>
          </a:xfrm>
          <a:custGeom>
            <a:avLst/>
            <a:gdLst>
              <a:gd name="connsiteX0" fmla="*/ 16288 w 829445"/>
              <a:gd name="connsiteY0" fmla="*/ 25672 h 27754"/>
              <a:gd name="connsiteX1" fmla="*/ 488305 w 829445"/>
              <a:gd name="connsiteY1" fmla="*/ 25672 h 27754"/>
              <a:gd name="connsiteX2" fmla="*/ 812155 w 829445"/>
              <a:gd name="connsiteY2" fmla="*/ 17206 h 27754"/>
              <a:gd name="connsiteX3" fmla="*/ 774055 w 829445"/>
              <a:gd name="connsiteY3" fmla="*/ 10856 h 27754"/>
              <a:gd name="connsiteX4" fmla="*/ 678805 w 829445"/>
              <a:gd name="connsiteY4" fmla="*/ 2389 h 27754"/>
              <a:gd name="connsiteX5" fmla="*/ 162338 w 829445"/>
              <a:gd name="connsiteY5" fmla="*/ 2389 h 27754"/>
              <a:gd name="connsiteX6" fmla="*/ 16288 w 829445"/>
              <a:gd name="connsiteY6" fmla="*/ 25672 h 27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9445" h="27754">
                <a:moveTo>
                  <a:pt x="16288" y="25672"/>
                </a:moveTo>
                <a:cubicBezTo>
                  <a:pt x="70616" y="29552"/>
                  <a:pt x="355661" y="27083"/>
                  <a:pt x="488305" y="25672"/>
                </a:cubicBezTo>
                <a:cubicBezTo>
                  <a:pt x="620949" y="24261"/>
                  <a:pt x="764530" y="19675"/>
                  <a:pt x="812155" y="17206"/>
                </a:cubicBezTo>
                <a:cubicBezTo>
                  <a:pt x="859780" y="14737"/>
                  <a:pt x="796280" y="13325"/>
                  <a:pt x="774055" y="10856"/>
                </a:cubicBezTo>
                <a:cubicBezTo>
                  <a:pt x="751830" y="8387"/>
                  <a:pt x="780758" y="3800"/>
                  <a:pt x="678805" y="2389"/>
                </a:cubicBezTo>
                <a:cubicBezTo>
                  <a:pt x="576852" y="978"/>
                  <a:pt x="272757" y="-2197"/>
                  <a:pt x="162338" y="2389"/>
                </a:cubicBezTo>
                <a:cubicBezTo>
                  <a:pt x="51919" y="6975"/>
                  <a:pt x="-38040" y="21792"/>
                  <a:pt x="16288" y="256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: 図形 1076">
            <a:extLst>
              <a:ext uri="{FF2B5EF4-FFF2-40B4-BE49-F238E27FC236}">
                <a16:creationId xmlns:a16="http://schemas.microsoft.com/office/drawing/2014/main" id="{350C6285-616A-43C7-B18C-9301849BDF9C}"/>
              </a:ext>
            </a:extLst>
          </p:cNvPr>
          <p:cNvSpPr/>
          <p:nvPr/>
        </p:nvSpPr>
        <p:spPr>
          <a:xfrm>
            <a:off x="3788050" y="2209984"/>
            <a:ext cx="517613" cy="311122"/>
          </a:xfrm>
          <a:custGeom>
            <a:avLst/>
            <a:gdLst>
              <a:gd name="connsiteX0" fmla="*/ 491850 w 517613"/>
              <a:gd name="connsiteY0" fmla="*/ 1933 h 311122"/>
              <a:gd name="connsiteX1" fmla="*/ 506667 w 517613"/>
              <a:gd name="connsiteY1" fmla="*/ 289799 h 311122"/>
              <a:gd name="connsiteX2" fmla="*/ 470683 w 517613"/>
              <a:gd name="connsiteY2" fmla="*/ 289799 h 311122"/>
              <a:gd name="connsiteX3" fmla="*/ 30417 w 517613"/>
              <a:gd name="connsiteY3" fmla="*/ 308849 h 311122"/>
              <a:gd name="connsiteX4" fmla="*/ 87567 w 517613"/>
              <a:gd name="connsiteY4" fmla="*/ 291916 h 311122"/>
              <a:gd name="connsiteX5" fmla="*/ 485500 w 517613"/>
              <a:gd name="connsiteY5" fmla="*/ 277099 h 311122"/>
              <a:gd name="connsiteX6" fmla="*/ 493967 w 517613"/>
              <a:gd name="connsiteY6" fmla="*/ 241116 h 311122"/>
              <a:gd name="connsiteX7" fmla="*/ 493967 w 517613"/>
              <a:gd name="connsiteY7" fmla="*/ 167033 h 311122"/>
              <a:gd name="connsiteX8" fmla="*/ 491850 w 517613"/>
              <a:gd name="connsiteY8" fmla="*/ 1933 h 311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613" h="311122">
                <a:moveTo>
                  <a:pt x="491850" y="1933"/>
                </a:moveTo>
                <a:cubicBezTo>
                  <a:pt x="493967" y="22394"/>
                  <a:pt x="510195" y="241821"/>
                  <a:pt x="506667" y="289799"/>
                </a:cubicBezTo>
                <a:cubicBezTo>
                  <a:pt x="503139" y="337777"/>
                  <a:pt x="470683" y="289799"/>
                  <a:pt x="470683" y="289799"/>
                </a:cubicBezTo>
                <a:lnTo>
                  <a:pt x="30417" y="308849"/>
                </a:lnTo>
                <a:cubicBezTo>
                  <a:pt x="-33436" y="309202"/>
                  <a:pt x="11720" y="297208"/>
                  <a:pt x="87567" y="291916"/>
                </a:cubicBezTo>
                <a:cubicBezTo>
                  <a:pt x="163414" y="286624"/>
                  <a:pt x="417767" y="285566"/>
                  <a:pt x="485500" y="277099"/>
                </a:cubicBezTo>
                <a:cubicBezTo>
                  <a:pt x="553233" y="268632"/>
                  <a:pt x="492556" y="259460"/>
                  <a:pt x="493967" y="241116"/>
                </a:cubicBezTo>
                <a:cubicBezTo>
                  <a:pt x="495378" y="222772"/>
                  <a:pt x="489381" y="204780"/>
                  <a:pt x="493967" y="167033"/>
                </a:cubicBezTo>
                <a:cubicBezTo>
                  <a:pt x="498553" y="129286"/>
                  <a:pt x="489733" y="-18528"/>
                  <a:pt x="491850" y="19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: 図形 1093">
            <a:extLst>
              <a:ext uri="{FF2B5EF4-FFF2-40B4-BE49-F238E27FC236}">
                <a16:creationId xmlns:a16="http://schemas.microsoft.com/office/drawing/2014/main" id="{E1BACA0F-5FBE-41DF-8C6A-641BB2BBA0C2}"/>
              </a:ext>
            </a:extLst>
          </p:cNvPr>
          <p:cNvSpPr/>
          <p:nvPr/>
        </p:nvSpPr>
        <p:spPr>
          <a:xfrm>
            <a:off x="3473843" y="2172299"/>
            <a:ext cx="25688" cy="1524150"/>
          </a:xfrm>
          <a:custGeom>
            <a:avLst/>
            <a:gdLst>
              <a:gd name="connsiteX0" fmla="*/ 1724 w 25688"/>
              <a:gd name="connsiteY0" fmla="*/ 71368 h 1524150"/>
              <a:gd name="connsiteX1" fmla="*/ 1724 w 25688"/>
              <a:gd name="connsiteY1" fmla="*/ 1438734 h 1524150"/>
              <a:gd name="connsiteX2" fmla="*/ 1724 w 25688"/>
              <a:gd name="connsiteY2" fmla="*/ 1332901 h 1524150"/>
              <a:gd name="connsiteX3" fmla="*/ 25007 w 25688"/>
              <a:gd name="connsiteY3" fmla="*/ 945551 h 1524150"/>
              <a:gd name="connsiteX4" fmla="*/ 18657 w 25688"/>
              <a:gd name="connsiteY4" fmla="*/ 270334 h 1524150"/>
              <a:gd name="connsiteX5" fmla="*/ 1724 w 25688"/>
              <a:gd name="connsiteY5" fmla="*/ 71368 h 152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688" h="1524150">
                <a:moveTo>
                  <a:pt x="1724" y="71368"/>
                </a:moveTo>
                <a:cubicBezTo>
                  <a:pt x="-1098" y="266101"/>
                  <a:pt x="1724" y="1438734"/>
                  <a:pt x="1724" y="1438734"/>
                </a:cubicBezTo>
                <a:cubicBezTo>
                  <a:pt x="1724" y="1648989"/>
                  <a:pt x="-2157" y="1415098"/>
                  <a:pt x="1724" y="1332901"/>
                </a:cubicBezTo>
                <a:cubicBezTo>
                  <a:pt x="5605" y="1250704"/>
                  <a:pt x="22185" y="1122645"/>
                  <a:pt x="25007" y="945551"/>
                </a:cubicBezTo>
                <a:cubicBezTo>
                  <a:pt x="27829" y="768457"/>
                  <a:pt x="21126" y="413914"/>
                  <a:pt x="18657" y="270334"/>
                </a:cubicBezTo>
                <a:cubicBezTo>
                  <a:pt x="16188" y="126754"/>
                  <a:pt x="4546" y="-123365"/>
                  <a:pt x="1724" y="713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: 図形 1094">
            <a:extLst>
              <a:ext uri="{FF2B5EF4-FFF2-40B4-BE49-F238E27FC236}">
                <a16:creationId xmlns:a16="http://schemas.microsoft.com/office/drawing/2014/main" id="{8A927AB5-3FC1-4185-A3C7-705F6918C1FC}"/>
              </a:ext>
            </a:extLst>
          </p:cNvPr>
          <p:cNvSpPr/>
          <p:nvPr/>
        </p:nvSpPr>
        <p:spPr>
          <a:xfrm>
            <a:off x="3751730" y="2455440"/>
            <a:ext cx="541861" cy="483177"/>
          </a:xfrm>
          <a:custGeom>
            <a:avLst/>
            <a:gdLst>
              <a:gd name="connsiteX0" fmla="*/ 102720 w 541861"/>
              <a:gd name="connsiteY0" fmla="*/ 2010 h 483177"/>
              <a:gd name="connsiteX1" fmla="*/ 87903 w 541861"/>
              <a:gd name="connsiteY1" fmla="*/ 425343 h 483177"/>
              <a:gd name="connsiteX2" fmla="*/ 22287 w 541861"/>
              <a:gd name="connsiteY2" fmla="*/ 438043 h 483177"/>
              <a:gd name="connsiteX3" fmla="*/ 519703 w 541861"/>
              <a:gd name="connsiteY3" fmla="*/ 446510 h 483177"/>
              <a:gd name="connsiteX4" fmla="*/ 413870 w 541861"/>
              <a:gd name="connsiteY4" fmla="*/ 457093 h 483177"/>
              <a:gd name="connsiteX5" fmla="*/ 45570 w 541861"/>
              <a:gd name="connsiteY5" fmla="*/ 471910 h 483177"/>
              <a:gd name="connsiteX6" fmla="*/ 96370 w 541861"/>
              <a:gd name="connsiteY6" fmla="*/ 272943 h 483177"/>
              <a:gd name="connsiteX7" fmla="*/ 102720 w 541861"/>
              <a:gd name="connsiteY7" fmla="*/ 2010 h 483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1861" h="483177">
                <a:moveTo>
                  <a:pt x="102720" y="2010"/>
                </a:moveTo>
                <a:cubicBezTo>
                  <a:pt x="101309" y="27410"/>
                  <a:pt x="101308" y="352671"/>
                  <a:pt x="87903" y="425343"/>
                </a:cubicBezTo>
                <a:cubicBezTo>
                  <a:pt x="74497" y="498015"/>
                  <a:pt x="-49680" y="434515"/>
                  <a:pt x="22287" y="438043"/>
                </a:cubicBezTo>
                <a:cubicBezTo>
                  <a:pt x="94254" y="441571"/>
                  <a:pt x="454439" y="443335"/>
                  <a:pt x="519703" y="446510"/>
                </a:cubicBezTo>
                <a:cubicBezTo>
                  <a:pt x="584967" y="449685"/>
                  <a:pt x="492892" y="452860"/>
                  <a:pt x="413870" y="457093"/>
                </a:cubicBezTo>
                <a:cubicBezTo>
                  <a:pt x="334848" y="461326"/>
                  <a:pt x="98487" y="502602"/>
                  <a:pt x="45570" y="471910"/>
                </a:cubicBezTo>
                <a:cubicBezTo>
                  <a:pt x="-7347" y="441218"/>
                  <a:pt x="85081" y="347026"/>
                  <a:pt x="96370" y="272943"/>
                </a:cubicBezTo>
                <a:cubicBezTo>
                  <a:pt x="107659" y="198860"/>
                  <a:pt x="104131" y="-23390"/>
                  <a:pt x="102720" y="20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: 図形 1186">
            <a:extLst>
              <a:ext uri="{FF2B5EF4-FFF2-40B4-BE49-F238E27FC236}">
                <a16:creationId xmlns:a16="http://schemas.microsoft.com/office/drawing/2014/main" id="{1099DD67-BB0B-4BF8-9D30-8992F19F77D1}"/>
              </a:ext>
            </a:extLst>
          </p:cNvPr>
          <p:cNvSpPr/>
          <p:nvPr/>
        </p:nvSpPr>
        <p:spPr>
          <a:xfrm>
            <a:off x="5206914" y="2223520"/>
            <a:ext cx="31896" cy="741748"/>
          </a:xfrm>
          <a:custGeom>
            <a:avLst/>
            <a:gdLst>
              <a:gd name="connsiteX0" fmla="*/ 4319 w 31896"/>
              <a:gd name="connsiteY0" fmla="*/ 1097 h 741748"/>
              <a:gd name="connsiteX1" fmla="*/ 86 w 31896"/>
              <a:gd name="connsiteY1" fmla="*/ 278380 h 741748"/>
              <a:gd name="connsiteX2" fmla="*/ 4319 w 31896"/>
              <a:gd name="connsiteY2" fmla="*/ 714413 h 741748"/>
              <a:gd name="connsiteX3" fmla="*/ 6436 w 31896"/>
              <a:gd name="connsiteY3" fmla="*/ 661497 h 741748"/>
              <a:gd name="connsiteX4" fmla="*/ 31836 w 31896"/>
              <a:gd name="connsiteY4" fmla="*/ 377863 h 741748"/>
              <a:gd name="connsiteX5" fmla="*/ 4319 w 31896"/>
              <a:gd name="connsiteY5" fmla="*/ 1097 h 74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896" h="741748">
                <a:moveTo>
                  <a:pt x="4319" y="1097"/>
                </a:moveTo>
                <a:cubicBezTo>
                  <a:pt x="-973" y="-15483"/>
                  <a:pt x="86" y="159494"/>
                  <a:pt x="86" y="278380"/>
                </a:cubicBezTo>
                <a:cubicBezTo>
                  <a:pt x="86" y="397266"/>
                  <a:pt x="3261" y="650560"/>
                  <a:pt x="4319" y="714413"/>
                </a:cubicBezTo>
                <a:cubicBezTo>
                  <a:pt x="5377" y="778266"/>
                  <a:pt x="1850" y="717589"/>
                  <a:pt x="6436" y="661497"/>
                </a:cubicBezTo>
                <a:cubicBezTo>
                  <a:pt x="11022" y="605405"/>
                  <a:pt x="30425" y="484755"/>
                  <a:pt x="31836" y="377863"/>
                </a:cubicBezTo>
                <a:cubicBezTo>
                  <a:pt x="33247" y="270971"/>
                  <a:pt x="9611" y="17677"/>
                  <a:pt x="4319" y="10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: 図形 1200">
            <a:extLst>
              <a:ext uri="{FF2B5EF4-FFF2-40B4-BE49-F238E27FC236}">
                <a16:creationId xmlns:a16="http://schemas.microsoft.com/office/drawing/2014/main" id="{262D8D9A-2246-49F3-889D-F4536473E38F}"/>
              </a:ext>
            </a:extLst>
          </p:cNvPr>
          <p:cNvSpPr/>
          <p:nvPr/>
        </p:nvSpPr>
        <p:spPr>
          <a:xfrm>
            <a:off x="5209321" y="2211284"/>
            <a:ext cx="884601" cy="159598"/>
          </a:xfrm>
          <a:custGeom>
            <a:avLst/>
            <a:gdLst>
              <a:gd name="connsiteX0" fmla="*/ 4029 w 884601"/>
              <a:gd name="connsiteY0" fmla="*/ 19683 h 159598"/>
              <a:gd name="connsiteX1" fmla="*/ 719462 w 884601"/>
              <a:gd name="connsiteY1" fmla="*/ 30266 h 159598"/>
              <a:gd name="connsiteX2" fmla="*/ 768146 w 884601"/>
              <a:gd name="connsiteY2" fmla="*/ 49316 h 159598"/>
              <a:gd name="connsiteX3" fmla="*/ 884562 w 884601"/>
              <a:gd name="connsiteY3" fmla="*/ 159383 h 159598"/>
              <a:gd name="connsiteX4" fmla="*/ 776612 w 884601"/>
              <a:gd name="connsiteY4" fmla="*/ 17566 h 159598"/>
              <a:gd name="connsiteX5" fmla="*/ 444296 w 884601"/>
              <a:gd name="connsiteY5" fmla="*/ 633 h 159598"/>
              <a:gd name="connsiteX6" fmla="*/ 4029 w 884601"/>
              <a:gd name="connsiteY6" fmla="*/ 19683 h 159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4601" h="159598">
                <a:moveTo>
                  <a:pt x="4029" y="19683"/>
                </a:moveTo>
                <a:cubicBezTo>
                  <a:pt x="49890" y="24622"/>
                  <a:pt x="592109" y="25327"/>
                  <a:pt x="719462" y="30266"/>
                </a:cubicBezTo>
                <a:cubicBezTo>
                  <a:pt x="846815" y="35205"/>
                  <a:pt x="740629" y="27797"/>
                  <a:pt x="768146" y="49316"/>
                </a:cubicBezTo>
                <a:cubicBezTo>
                  <a:pt x="795663" y="70836"/>
                  <a:pt x="883151" y="164675"/>
                  <a:pt x="884562" y="159383"/>
                </a:cubicBezTo>
                <a:cubicBezTo>
                  <a:pt x="885973" y="154091"/>
                  <a:pt x="849990" y="44024"/>
                  <a:pt x="776612" y="17566"/>
                </a:cubicBezTo>
                <a:cubicBezTo>
                  <a:pt x="703234" y="-8892"/>
                  <a:pt x="572354" y="3102"/>
                  <a:pt x="444296" y="633"/>
                </a:cubicBezTo>
                <a:cubicBezTo>
                  <a:pt x="316238" y="-1837"/>
                  <a:pt x="-41832" y="14744"/>
                  <a:pt x="4029" y="196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: 図形 1222">
            <a:extLst>
              <a:ext uri="{FF2B5EF4-FFF2-40B4-BE49-F238E27FC236}">
                <a16:creationId xmlns:a16="http://schemas.microsoft.com/office/drawing/2014/main" id="{88B2E123-B482-4FE8-AD6F-F140692E4F4A}"/>
              </a:ext>
            </a:extLst>
          </p:cNvPr>
          <p:cNvSpPr/>
          <p:nvPr/>
        </p:nvSpPr>
        <p:spPr>
          <a:xfrm>
            <a:off x="5977375" y="2360238"/>
            <a:ext cx="121596" cy="683577"/>
          </a:xfrm>
          <a:custGeom>
            <a:avLst/>
            <a:gdLst>
              <a:gd name="connsiteX0" fmla="*/ 105925 w 121596"/>
              <a:gd name="connsiteY0" fmla="*/ 14662 h 683577"/>
              <a:gd name="connsiteX1" fmla="*/ 114392 w 121596"/>
              <a:gd name="connsiteY1" fmla="*/ 486679 h 683577"/>
              <a:gd name="connsiteX2" fmla="*/ 112275 w 121596"/>
              <a:gd name="connsiteY2" fmla="*/ 552295 h 683577"/>
              <a:gd name="connsiteX3" fmla="*/ 92 w 121596"/>
              <a:gd name="connsiteY3" fmla="*/ 683529 h 683577"/>
              <a:gd name="connsiteX4" fmla="*/ 93225 w 121596"/>
              <a:gd name="connsiteY4" fmla="*/ 567112 h 683577"/>
              <a:gd name="connsiteX5" fmla="*/ 99575 w 121596"/>
              <a:gd name="connsiteY5" fmla="*/ 531129 h 683577"/>
              <a:gd name="connsiteX6" fmla="*/ 88992 w 121596"/>
              <a:gd name="connsiteY6" fmla="*/ 154362 h 683577"/>
              <a:gd name="connsiteX7" fmla="*/ 105925 w 121596"/>
              <a:gd name="connsiteY7" fmla="*/ 14662 h 683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596" h="683577">
                <a:moveTo>
                  <a:pt x="105925" y="14662"/>
                </a:moveTo>
                <a:cubicBezTo>
                  <a:pt x="110158" y="70048"/>
                  <a:pt x="113334" y="397074"/>
                  <a:pt x="114392" y="486679"/>
                </a:cubicBezTo>
                <a:cubicBezTo>
                  <a:pt x="115450" y="576284"/>
                  <a:pt x="131325" y="519487"/>
                  <a:pt x="112275" y="552295"/>
                </a:cubicBezTo>
                <a:cubicBezTo>
                  <a:pt x="93225" y="585103"/>
                  <a:pt x="3267" y="681060"/>
                  <a:pt x="92" y="683529"/>
                </a:cubicBezTo>
                <a:cubicBezTo>
                  <a:pt x="-3083" y="685999"/>
                  <a:pt x="76645" y="592512"/>
                  <a:pt x="93225" y="567112"/>
                </a:cubicBezTo>
                <a:cubicBezTo>
                  <a:pt x="109805" y="541712"/>
                  <a:pt x="100280" y="599921"/>
                  <a:pt x="99575" y="531129"/>
                </a:cubicBezTo>
                <a:cubicBezTo>
                  <a:pt x="98870" y="462337"/>
                  <a:pt x="87581" y="235854"/>
                  <a:pt x="88992" y="154362"/>
                </a:cubicBezTo>
                <a:cubicBezTo>
                  <a:pt x="90403" y="72870"/>
                  <a:pt x="101692" y="-40724"/>
                  <a:pt x="105925" y="146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: 図形 1223">
            <a:extLst>
              <a:ext uri="{FF2B5EF4-FFF2-40B4-BE49-F238E27FC236}">
                <a16:creationId xmlns:a16="http://schemas.microsoft.com/office/drawing/2014/main" id="{F319D97E-C789-4E92-A561-7CD98493435E}"/>
              </a:ext>
            </a:extLst>
          </p:cNvPr>
          <p:cNvSpPr/>
          <p:nvPr/>
        </p:nvSpPr>
        <p:spPr>
          <a:xfrm>
            <a:off x="5522788" y="2463598"/>
            <a:ext cx="229457" cy="461321"/>
          </a:xfrm>
          <a:custGeom>
            <a:avLst/>
            <a:gdLst>
              <a:gd name="connsiteX0" fmla="*/ 33462 w 229457"/>
              <a:gd name="connsiteY0" fmla="*/ 4435 h 461321"/>
              <a:gd name="connsiteX1" fmla="*/ 46162 w 229457"/>
              <a:gd name="connsiteY1" fmla="*/ 158952 h 461321"/>
              <a:gd name="connsiteX2" fmla="*/ 48279 w 229457"/>
              <a:gd name="connsiteY2" fmla="*/ 440469 h 461321"/>
              <a:gd name="connsiteX3" fmla="*/ 90612 w 229457"/>
              <a:gd name="connsiteY3" fmla="*/ 440469 h 461321"/>
              <a:gd name="connsiteX4" fmla="*/ 215495 w 229457"/>
              <a:gd name="connsiteY4" fmla="*/ 440469 h 461321"/>
              <a:gd name="connsiteX5" fmla="*/ 215495 w 229457"/>
              <a:gd name="connsiteY5" fmla="*/ 425652 h 461321"/>
              <a:gd name="connsiteX6" fmla="*/ 213379 w 229457"/>
              <a:gd name="connsiteY6" fmla="*/ 355802 h 461321"/>
              <a:gd name="connsiteX7" fmla="*/ 200679 w 229457"/>
              <a:gd name="connsiteY7" fmla="*/ 34069 h 461321"/>
              <a:gd name="connsiteX8" fmla="*/ 202795 w 229457"/>
              <a:gd name="connsiteY8" fmla="*/ 112385 h 461321"/>
              <a:gd name="connsiteX9" fmla="*/ 223962 w 229457"/>
              <a:gd name="connsiteY9" fmla="*/ 340985 h 461321"/>
              <a:gd name="connsiteX10" fmla="*/ 221845 w 229457"/>
              <a:gd name="connsiteY10" fmla="*/ 434119 h 461321"/>
              <a:gd name="connsiteX11" fmla="*/ 141412 w 229457"/>
              <a:gd name="connsiteY11" fmla="*/ 427769 h 461321"/>
              <a:gd name="connsiteX12" fmla="*/ 3829 w 229457"/>
              <a:gd name="connsiteY12" fmla="*/ 434119 h 461321"/>
              <a:gd name="connsiteX13" fmla="*/ 37695 w 229457"/>
              <a:gd name="connsiteY13" fmla="*/ 326169 h 461321"/>
              <a:gd name="connsiteX14" fmla="*/ 33462 w 229457"/>
              <a:gd name="connsiteY14" fmla="*/ 4435 h 461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9457" h="461321">
                <a:moveTo>
                  <a:pt x="33462" y="4435"/>
                </a:moveTo>
                <a:cubicBezTo>
                  <a:pt x="34873" y="-23434"/>
                  <a:pt x="43693" y="86280"/>
                  <a:pt x="46162" y="158952"/>
                </a:cubicBezTo>
                <a:cubicBezTo>
                  <a:pt x="48632" y="231624"/>
                  <a:pt x="40871" y="393550"/>
                  <a:pt x="48279" y="440469"/>
                </a:cubicBezTo>
                <a:cubicBezTo>
                  <a:pt x="55687" y="487388"/>
                  <a:pt x="90612" y="440469"/>
                  <a:pt x="90612" y="440469"/>
                </a:cubicBezTo>
                <a:lnTo>
                  <a:pt x="215495" y="440469"/>
                </a:lnTo>
                <a:cubicBezTo>
                  <a:pt x="236309" y="438000"/>
                  <a:pt x="215848" y="439763"/>
                  <a:pt x="215495" y="425652"/>
                </a:cubicBezTo>
                <a:cubicBezTo>
                  <a:pt x="215142" y="411541"/>
                  <a:pt x="215848" y="421066"/>
                  <a:pt x="213379" y="355802"/>
                </a:cubicBezTo>
                <a:cubicBezTo>
                  <a:pt x="210910" y="290538"/>
                  <a:pt x="202443" y="74638"/>
                  <a:pt x="200679" y="34069"/>
                </a:cubicBezTo>
                <a:cubicBezTo>
                  <a:pt x="198915" y="-6500"/>
                  <a:pt x="198915" y="61232"/>
                  <a:pt x="202795" y="112385"/>
                </a:cubicBezTo>
                <a:cubicBezTo>
                  <a:pt x="206675" y="163538"/>
                  <a:pt x="220787" y="287363"/>
                  <a:pt x="223962" y="340985"/>
                </a:cubicBezTo>
                <a:cubicBezTo>
                  <a:pt x="227137" y="394607"/>
                  <a:pt x="235603" y="419655"/>
                  <a:pt x="221845" y="434119"/>
                </a:cubicBezTo>
                <a:cubicBezTo>
                  <a:pt x="208087" y="448583"/>
                  <a:pt x="177748" y="427769"/>
                  <a:pt x="141412" y="427769"/>
                </a:cubicBezTo>
                <a:cubicBezTo>
                  <a:pt x="105076" y="427769"/>
                  <a:pt x="21115" y="451052"/>
                  <a:pt x="3829" y="434119"/>
                </a:cubicBezTo>
                <a:cubicBezTo>
                  <a:pt x="-13457" y="417186"/>
                  <a:pt x="33109" y="392844"/>
                  <a:pt x="37695" y="326169"/>
                </a:cubicBezTo>
                <a:cubicBezTo>
                  <a:pt x="42281" y="259494"/>
                  <a:pt x="32051" y="32304"/>
                  <a:pt x="33462" y="44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: 図形 1224">
            <a:extLst>
              <a:ext uri="{FF2B5EF4-FFF2-40B4-BE49-F238E27FC236}">
                <a16:creationId xmlns:a16="http://schemas.microsoft.com/office/drawing/2014/main" id="{D1449032-D4F6-45F7-8565-2A63DAED5A0F}"/>
              </a:ext>
            </a:extLst>
          </p:cNvPr>
          <p:cNvSpPr/>
          <p:nvPr/>
        </p:nvSpPr>
        <p:spPr>
          <a:xfrm>
            <a:off x="5530208" y="2488217"/>
            <a:ext cx="246316" cy="163523"/>
          </a:xfrm>
          <a:custGeom>
            <a:avLst/>
            <a:gdLst>
              <a:gd name="connsiteX0" fmla="*/ 2759 w 246316"/>
              <a:gd name="connsiteY0" fmla="*/ 13683 h 163523"/>
              <a:gd name="connsiteX1" fmla="*/ 231359 w 246316"/>
              <a:gd name="connsiteY1" fmla="*/ 5216 h 163523"/>
              <a:gd name="connsiteX2" fmla="*/ 193259 w 246316"/>
              <a:gd name="connsiteY2" fmla="*/ 17916 h 163523"/>
              <a:gd name="connsiteX3" fmla="*/ 220775 w 246316"/>
              <a:gd name="connsiteY3" fmla="*/ 161850 h 163523"/>
              <a:gd name="connsiteX4" fmla="*/ 180559 w 246316"/>
              <a:gd name="connsiteY4" fmla="*/ 92000 h 163523"/>
              <a:gd name="connsiteX5" fmla="*/ 246175 w 246316"/>
              <a:gd name="connsiteY5" fmla="*/ 24266 h 163523"/>
              <a:gd name="connsiteX6" fmla="*/ 195375 w 246316"/>
              <a:gd name="connsiteY6" fmla="*/ 3100 h 163523"/>
              <a:gd name="connsiteX7" fmla="*/ 108592 w 246316"/>
              <a:gd name="connsiteY7" fmla="*/ 983 h 163523"/>
              <a:gd name="connsiteX8" fmla="*/ 2759 w 246316"/>
              <a:gd name="connsiteY8" fmla="*/ 13683 h 163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316" h="163523">
                <a:moveTo>
                  <a:pt x="2759" y="13683"/>
                </a:moveTo>
                <a:lnTo>
                  <a:pt x="231359" y="5216"/>
                </a:lnTo>
                <a:cubicBezTo>
                  <a:pt x="263109" y="5921"/>
                  <a:pt x="195023" y="-8190"/>
                  <a:pt x="193259" y="17916"/>
                </a:cubicBezTo>
                <a:cubicBezTo>
                  <a:pt x="191495" y="44022"/>
                  <a:pt x="222892" y="149503"/>
                  <a:pt x="220775" y="161850"/>
                </a:cubicBezTo>
                <a:cubicBezTo>
                  <a:pt x="218658" y="174197"/>
                  <a:pt x="176326" y="114931"/>
                  <a:pt x="180559" y="92000"/>
                </a:cubicBezTo>
                <a:cubicBezTo>
                  <a:pt x="184792" y="69069"/>
                  <a:pt x="243706" y="39083"/>
                  <a:pt x="246175" y="24266"/>
                </a:cubicBezTo>
                <a:cubicBezTo>
                  <a:pt x="248644" y="9449"/>
                  <a:pt x="218306" y="6980"/>
                  <a:pt x="195375" y="3100"/>
                </a:cubicBezTo>
                <a:cubicBezTo>
                  <a:pt x="172445" y="-781"/>
                  <a:pt x="135756" y="-428"/>
                  <a:pt x="108592" y="983"/>
                </a:cubicBezTo>
                <a:cubicBezTo>
                  <a:pt x="81428" y="2394"/>
                  <a:pt x="-17702" y="12978"/>
                  <a:pt x="2759" y="136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: 図形 1225">
            <a:extLst>
              <a:ext uri="{FF2B5EF4-FFF2-40B4-BE49-F238E27FC236}">
                <a16:creationId xmlns:a16="http://schemas.microsoft.com/office/drawing/2014/main" id="{83EF7204-53C5-4856-85D3-E3DF7CBBCA0B}"/>
              </a:ext>
            </a:extLst>
          </p:cNvPr>
          <p:cNvSpPr/>
          <p:nvPr/>
        </p:nvSpPr>
        <p:spPr>
          <a:xfrm>
            <a:off x="5951943" y="2999279"/>
            <a:ext cx="153308" cy="619070"/>
          </a:xfrm>
          <a:custGeom>
            <a:avLst/>
            <a:gdLst>
              <a:gd name="connsiteX0" fmla="*/ 124 w 153308"/>
              <a:gd name="connsiteY0" fmla="*/ 38 h 619070"/>
              <a:gd name="connsiteX1" fmla="*/ 120774 w 153308"/>
              <a:gd name="connsiteY1" fmla="*/ 118571 h 619070"/>
              <a:gd name="connsiteX2" fmla="*/ 120774 w 153308"/>
              <a:gd name="connsiteY2" fmla="*/ 203238 h 619070"/>
              <a:gd name="connsiteX3" fmla="*/ 133474 w 153308"/>
              <a:gd name="connsiteY3" fmla="*/ 601171 h 619070"/>
              <a:gd name="connsiteX4" fmla="*/ 139824 w 153308"/>
              <a:gd name="connsiteY4" fmla="*/ 508038 h 619070"/>
              <a:gd name="connsiteX5" fmla="*/ 146174 w 153308"/>
              <a:gd name="connsiteY5" fmla="*/ 131271 h 619070"/>
              <a:gd name="connsiteX6" fmla="*/ 124 w 153308"/>
              <a:gd name="connsiteY6" fmla="*/ 38 h 61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308" h="619070">
                <a:moveTo>
                  <a:pt x="124" y="38"/>
                </a:moveTo>
                <a:cubicBezTo>
                  <a:pt x="-4109" y="-2079"/>
                  <a:pt x="100666" y="84704"/>
                  <a:pt x="120774" y="118571"/>
                </a:cubicBezTo>
                <a:cubicBezTo>
                  <a:pt x="140882" y="152438"/>
                  <a:pt x="118657" y="122805"/>
                  <a:pt x="120774" y="203238"/>
                </a:cubicBezTo>
                <a:cubicBezTo>
                  <a:pt x="122891" y="283671"/>
                  <a:pt x="130299" y="550371"/>
                  <a:pt x="133474" y="601171"/>
                </a:cubicBezTo>
                <a:cubicBezTo>
                  <a:pt x="136649" y="651971"/>
                  <a:pt x="137707" y="586355"/>
                  <a:pt x="139824" y="508038"/>
                </a:cubicBezTo>
                <a:cubicBezTo>
                  <a:pt x="141941" y="429721"/>
                  <a:pt x="164519" y="213821"/>
                  <a:pt x="146174" y="131271"/>
                </a:cubicBezTo>
                <a:cubicBezTo>
                  <a:pt x="127830" y="48721"/>
                  <a:pt x="4357" y="2155"/>
                  <a:pt x="124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: 図形 1226">
            <a:extLst>
              <a:ext uri="{FF2B5EF4-FFF2-40B4-BE49-F238E27FC236}">
                <a16:creationId xmlns:a16="http://schemas.microsoft.com/office/drawing/2014/main" id="{5FFA788E-82A1-4ED4-A788-ABA7326B65B0}"/>
              </a:ext>
            </a:extLst>
          </p:cNvPr>
          <p:cNvSpPr/>
          <p:nvPr/>
        </p:nvSpPr>
        <p:spPr>
          <a:xfrm>
            <a:off x="7123673" y="2215302"/>
            <a:ext cx="560456" cy="28507"/>
          </a:xfrm>
          <a:custGeom>
            <a:avLst/>
            <a:gdLst>
              <a:gd name="connsiteX0" fmla="*/ 1027 w 560456"/>
              <a:gd name="connsiteY0" fmla="*/ 26248 h 28507"/>
              <a:gd name="connsiteX1" fmla="*/ 269844 w 560456"/>
              <a:gd name="connsiteY1" fmla="*/ 19898 h 28507"/>
              <a:gd name="connsiteX2" fmla="*/ 540777 w 560456"/>
              <a:gd name="connsiteY2" fmla="*/ 28365 h 28507"/>
              <a:gd name="connsiteX3" fmla="*/ 523844 w 560456"/>
              <a:gd name="connsiteY3" fmla="*/ 11431 h 28507"/>
              <a:gd name="connsiteX4" fmla="*/ 398960 w 560456"/>
              <a:gd name="connsiteY4" fmla="*/ 9315 h 28507"/>
              <a:gd name="connsiteX5" fmla="*/ 185177 w 560456"/>
              <a:gd name="connsiteY5" fmla="*/ 848 h 28507"/>
              <a:gd name="connsiteX6" fmla="*/ 1027 w 560456"/>
              <a:gd name="connsiteY6" fmla="*/ 26248 h 2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456" h="28507">
                <a:moveTo>
                  <a:pt x="1027" y="26248"/>
                </a:moveTo>
                <a:cubicBezTo>
                  <a:pt x="15138" y="29423"/>
                  <a:pt x="179886" y="19545"/>
                  <a:pt x="269844" y="19898"/>
                </a:cubicBezTo>
                <a:cubicBezTo>
                  <a:pt x="359802" y="20251"/>
                  <a:pt x="498444" y="29776"/>
                  <a:pt x="540777" y="28365"/>
                </a:cubicBezTo>
                <a:cubicBezTo>
                  <a:pt x="583110" y="26954"/>
                  <a:pt x="547480" y="14606"/>
                  <a:pt x="523844" y="11431"/>
                </a:cubicBezTo>
                <a:cubicBezTo>
                  <a:pt x="500208" y="8256"/>
                  <a:pt x="398960" y="9315"/>
                  <a:pt x="398960" y="9315"/>
                </a:cubicBezTo>
                <a:cubicBezTo>
                  <a:pt x="342516" y="7551"/>
                  <a:pt x="248677" y="-3032"/>
                  <a:pt x="185177" y="848"/>
                </a:cubicBezTo>
                <a:cubicBezTo>
                  <a:pt x="121677" y="4728"/>
                  <a:pt x="-13084" y="23073"/>
                  <a:pt x="1027" y="262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: 図形 1227">
            <a:extLst>
              <a:ext uri="{FF2B5EF4-FFF2-40B4-BE49-F238E27FC236}">
                <a16:creationId xmlns:a16="http://schemas.microsoft.com/office/drawing/2014/main" id="{856EDF50-6663-44CB-A27E-F658D4EAC198}"/>
              </a:ext>
            </a:extLst>
          </p:cNvPr>
          <p:cNvSpPr/>
          <p:nvPr/>
        </p:nvSpPr>
        <p:spPr>
          <a:xfrm>
            <a:off x="6984011" y="2215593"/>
            <a:ext cx="147218" cy="1202284"/>
          </a:xfrm>
          <a:custGeom>
            <a:avLst/>
            <a:gdLst>
              <a:gd name="connsiteX0" fmla="*/ 144922 w 147218"/>
              <a:gd name="connsiteY0" fmla="*/ 6907 h 1202284"/>
              <a:gd name="connsiteX1" fmla="*/ 11572 w 147218"/>
              <a:gd name="connsiteY1" fmla="*/ 1128740 h 1202284"/>
              <a:gd name="connsiteX2" fmla="*/ 15806 w 147218"/>
              <a:gd name="connsiteY2" fmla="*/ 1048307 h 1202284"/>
              <a:gd name="connsiteX3" fmla="*/ 89889 w 147218"/>
              <a:gd name="connsiteY3" fmla="*/ 673657 h 1202284"/>
              <a:gd name="connsiteX4" fmla="*/ 144922 w 147218"/>
              <a:gd name="connsiteY4" fmla="*/ 6907 h 1202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218" h="1202284">
                <a:moveTo>
                  <a:pt x="144922" y="6907"/>
                </a:moveTo>
                <a:cubicBezTo>
                  <a:pt x="131869" y="82754"/>
                  <a:pt x="33091" y="955173"/>
                  <a:pt x="11572" y="1128740"/>
                </a:cubicBezTo>
                <a:cubicBezTo>
                  <a:pt x="-9947" y="1302307"/>
                  <a:pt x="2753" y="1124154"/>
                  <a:pt x="15806" y="1048307"/>
                </a:cubicBezTo>
                <a:cubicBezTo>
                  <a:pt x="28859" y="972460"/>
                  <a:pt x="67664" y="846165"/>
                  <a:pt x="89889" y="673657"/>
                </a:cubicBezTo>
                <a:cubicBezTo>
                  <a:pt x="112114" y="501149"/>
                  <a:pt x="157975" y="-68940"/>
                  <a:pt x="144922" y="69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: 図形 1228">
            <a:extLst>
              <a:ext uri="{FF2B5EF4-FFF2-40B4-BE49-F238E27FC236}">
                <a16:creationId xmlns:a16="http://schemas.microsoft.com/office/drawing/2014/main" id="{4C76853F-7C4C-467A-B7DD-0267F630888F}"/>
              </a:ext>
            </a:extLst>
          </p:cNvPr>
          <p:cNvSpPr/>
          <p:nvPr/>
        </p:nvSpPr>
        <p:spPr>
          <a:xfrm>
            <a:off x="6927053" y="3197678"/>
            <a:ext cx="1044786" cy="899206"/>
          </a:xfrm>
          <a:custGeom>
            <a:avLst/>
            <a:gdLst>
              <a:gd name="connsiteX0" fmla="*/ 91814 w 1044786"/>
              <a:gd name="connsiteY0" fmla="*/ 605 h 899206"/>
              <a:gd name="connsiteX1" fmla="*/ 30430 w 1044786"/>
              <a:gd name="connsiteY1" fmla="*/ 540355 h 899206"/>
              <a:gd name="connsiteX2" fmla="*/ 5030 w 1044786"/>
              <a:gd name="connsiteY2" fmla="*/ 739322 h 899206"/>
              <a:gd name="connsiteX3" fmla="*/ 115097 w 1044786"/>
              <a:gd name="connsiteY3" fmla="*/ 735089 h 899206"/>
              <a:gd name="connsiteX4" fmla="*/ 350047 w 1044786"/>
              <a:gd name="connsiteY4" fmla="*/ 730855 h 899206"/>
              <a:gd name="connsiteX5" fmla="*/ 364864 w 1044786"/>
              <a:gd name="connsiteY5" fmla="*/ 663122 h 899206"/>
              <a:gd name="connsiteX6" fmla="*/ 360630 w 1044786"/>
              <a:gd name="connsiteY6" fmla="*/ 510722 h 899206"/>
              <a:gd name="connsiteX7" fmla="*/ 441064 w 1044786"/>
              <a:gd name="connsiteY7" fmla="*/ 567872 h 899206"/>
              <a:gd name="connsiteX8" fmla="*/ 1006214 w 1044786"/>
              <a:gd name="connsiteY8" fmla="*/ 883255 h 899206"/>
              <a:gd name="connsiteX9" fmla="*/ 927897 w 1044786"/>
              <a:gd name="connsiteY9" fmla="*/ 813405 h 899206"/>
              <a:gd name="connsiteX10" fmla="*/ 390264 w 1044786"/>
              <a:gd name="connsiteY10" fmla="*/ 476855 h 899206"/>
              <a:gd name="connsiteX11" fmla="*/ 383914 w 1044786"/>
              <a:gd name="connsiteY11" fmla="*/ 544589 h 899206"/>
              <a:gd name="connsiteX12" fmla="*/ 362747 w 1044786"/>
              <a:gd name="connsiteY12" fmla="*/ 743555 h 899206"/>
              <a:gd name="connsiteX13" fmla="*/ 144730 w 1044786"/>
              <a:gd name="connsiteY13" fmla="*/ 762605 h 899206"/>
              <a:gd name="connsiteX14" fmla="*/ 5030 w 1044786"/>
              <a:gd name="connsiteY14" fmla="*/ 762605 h 899206"/>
              <a:gd name="connsiteX15" fmla="*/ 36780 w 1044786"/>
              <a:gd name="connsiteY15" fmla="*/ 654655 h 899206"/>
              <a:gd name="connsiteX16" fmla="*/ 91814 w 1044786"/>
              <a:gd name="connsiteY16" fmla="*/ 605 h 899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44786" h="899206">
                <a:moveTo>
                  <a:pt x="91814" y="605"/>
                </a:moveTo>
                <a:cubicBezTo>
                  <a:pt x="90756" y="-18445"/>
                  <a:pt x="44894" y="417236"/>
                  <a:pt x="30430" y="540355"/>
                </a:cubicBezTo>
                <a:cubicBezTo>
                  <a:pt x="15966" y="663474"/>
                  <a:pt x="-9081" y="706866"/>
                  <a:pt x="5030" y="739322"/>
                </a:cubicBezTo>
                <a:cubicBezTo>
                  <a:pt x="19141" y="771778"/>
                  <a:pt x="115097" y="735089"/>
                  <a:pt x="115097" y="735089"/>
                </a:cubicBezTo>
                <a:cubicBezTo>
                  <a:pt x="172600" y="733678"/>
                  <a:pt x="308419" y="742849"/>
                  <a:pt x="350047" y="730855"/>
                </a:cubicBezTo>
                <a:cubicBezTo>
                  <a:pt x="391675" y="718861"/>
                  <a:pt x="363100" y="699811"/>
                  <a:pt x="364864" y="663122"/>
                </a:cubicBezTo>
                <a:cubicBezTo>
                  <a:pt x="366628" y="626433"/>
                  <a:pt x="347930" y="526597"/>
                  <a:pt x="360630" y="510722"/>
                </a:cubicBezTo>
                <a:cubicBezTo>
                  <a:pt x="373330" y="494847"/>
                  <a:pt x="333467" y="505783"/>
                  <a:pt x="441064" y="567872"/>
                </a:cubicBezTo>
                <a:cubicBezTo>
                  <a:pt x="548661" y="629961"/>
                  <a:pt x="925075" y="842333"/>
                  <a:pt x="1006214" y="883255"/>
                </a:cubicBezTo>
                <a:cubicBezTo>
                  <a:pt x="1087353" y="924177"/>
                  <a:pt x="1030555" y="881138"/>
                  <a:pt x="927897" y="813405"/>
                </a:cubicBezTo>
                <a:cubicBezTo>
                  <a:pt x="825239" y="745672"/>
                  <a:pt x="480928" y="521658"/>
                  <a:pt x="390264" y="476855"/>
                </a:cubicBezTo>
                <a:cubicBezTo>
                  <a:pt x="299600" y="432052"/>
                  <a:pt x="388500" y="500139"/>
                  <a:pt x="383914" y="544589"/>
                </a:cubicBezTo>
                <a:cubicBezTo>
                  <a:pt x="379328" y="589039"/>
                  <a:pt x="402611" y="707219"/>
                  <a:pt x="362747" y="743555"/>
                </a:cubicBezTo>
                <a:cubicBezTo>
                  <a:pt x="322883" y="779891"/>
                  <a:pt x="204349" y="759430"/>
                  <a:pt x="144730" y="762605"/>
                </a:cubicBezTo>
                <a:cubicBezTo>
                  <a:pt x="85111" y="765780"/>
                  <a:pt x="23022" y="780597"/>
                  <a:pt x="5030" y="762605"/>
                </a:cubicBezTo>
                <a:cubicBezTo>
                  <a:pt x="-12962" y="744613"/>
                  <a:pt x="21963" y="780949"/>
                  <a:pt x="36780" y="654655"/>
                </a:cubicBezTo>
                <a:cubicBezTo>
                  <a:pt x="51597" y="528361"/>
                  <a:pt x="92872" y="19655"/>
                  <a:pt x="91814" y="6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: 図形 1229">
            <a:extLst>
              <a:ext uri="{FF2B5EF4-FFF2-40B4-BE49-F238E27FC236}">
                <a16:creationId xmlns:a16="http://schemas.microsoft.com/office/drawing/2014/main" id="{B152718E-565E-4FA9-964C-6D285245053D}"/>
              </a:ext>
            </a:extLst>
          </p:cNvPr>
          <p:cNvSpPr/>
          <p:nvPr/>
        </p:nvSpPr>
        <p:spPr>
          <a:xfrm>
            <a:off x="7287399" y="2569684"/>
            <a:ext cx="239145" cy="944890"/>
          </a:xfrm>
          <a:custGeom>
            <a:avLst/>
            <a:gdLst>
              <a:gd name="connsiteX0" fmla="*/ 97651 w 239145"/>
              <a:gd name="connsiteY0" fmla="*/ 2066 h 944890"/>
              <a:gd name="connsiteX1" fmla="*/ 70134 w 239145"/>
              <a:gd name="connsiteY1" fmla="*/ 476199 h 944890"/>
              <a:gd name="connsiteX2" fmla="*/ 42618 w 239145"/>
              <a:gd name="connsiteY2" fmla="*/ 795816 h 944890"/>
              <a:gd name="connsiteX3" fmla="*/ 42618 w 239145"/>
              <a:gd name="connsiteY3" fmla="*/ 806399 h 944890"/>
              <a:gd name="connsiteX4" fmla="*/ 235234 w 239145"/>
              <a:gd name="connsiteY4" fmla="*/ 941866 h 944890"/>
              <a:gd name="connsiteX5" fmla="*/ 165384 w 239145"/>
              <a:gd name="connsiteY5" fmla="*/ 893183 h 944890"/>
              <a:gd name="connsiteX6" fmla="*/ 84951 w 239145"/>
              <a:gd name="connsiteY6" fmla="*/ 808516 h 944890"/>
              <a:gd name="connsiteX7" fmla="*/ 2401 w 239145"/>
              <a:gd name="connsiteY7" fmla="*/ 783116 h 944890"/>
              <a:gd name="connsiteX8" fmla="*/ 23568 w 239145"/>
              <a:gd name="connsiteY8" fmla="*/ 770416 h 944890"/>
              <a:gd name="connsiteX9" fmla="*/ 38384 w 239145"/>
              <a:gd name="connsiteY9" fmla="*/ 675166 h 944890"/>
              <a:gd name="connsiteX10" fmla="*/ 97651 w 239145"/>
              <a:gd name="connsiteY10" fmla="*/ 2066 h 944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9145" h="944890">
                <a:moveTo>
                  <a:pt x="97651" y="2066"/>
                </a:moveTo>
                <a:cubicBezTo>
                  <a:pt x="102943" y="-31095"/>
                  <a:pt x="79306" y="343907"/>
                  <a:pt x="70134" y="476199"/>
                </a:cubicBezTo>
                <a:cubicBezTo>
                  <a:pt x="60962" y="608491"/>
                  <a:pt x="47204" y="740783"/>
                  <a:pt x="42618" y="795816"/>
                </a:cubicBezTo>
                <a:cubicBezTo>
                  <a:pt x="38032" y="850849"/>
                  <a:pt x="10515" y="782057"/>
                  <a:pt x="42618" y="806399"/>
                </a:cubicBezTo>
                <a:cubicBezTo>
                  <a:pt x="74721" y="830741"/>
                  <a:pt x="235234" y="941866"/>
                  <a:pt x="235234" y="941866"/>
                </a:cubicBezTo>
                <a:cubicBezTo>
                  <a:pt x="255695" y="956330"/>
                  <a:pt x="190431" y="915408"/>
                  <a:pt x="165384" y="893183"/>
                </a:cubicBezTo>
                <a:cubicBezTo>
                  <a:pt x="140337" y="870958"/>
                  <a:pt x="112115" y="826860"/>
                  <a:pt x="84951" y="808516"/>
                </a:cubicBezTo>
                <a:cubicBezTo>
                  <a:pt x="57787" y="790172"/>
                  <a:pt x="12631" y="789466"/>
                  <a:pt x="2401" y="783116"/>
                </a:cubicBezTo>
                <a:cubicBezTo>
                  <a:pt x="-7829" y="776766"/>
                  <a:pt x="17571" y="788408"/>
                  <a:pt x="23568" y="770416"/>
                </a:cubicBezTo>
                <a:cubicBezTo>
                  <a:pt x="29565" y="752424"/>
                  <a:pt x="25331" y="797580"/>
                  <a:pt x="38384" y="675166"/>
                </a:cubicBezTo>
                <a:cubicBezTo>
                  <a:pt x="51437" y="552752"/>
                  <a:pt x="92359" y="35227"/>
                  <a:pt x="97651" y="20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: 図形 1230">
            <a:extLst>
              <a:ext uri="{FF2B5EF4-FFF2-40B4-BE49-F238E27FC236}">
                <a16:creationId xmlns:a16="http://schemas.microsoft.com/office/drawing/2014/main" id="{202B486C-D451-4059-8B8F-705BC4E12790}"/>
              </a:ext>
            </a:extLst>
          </p:cNvPr>
          <p:cNvSpPr/>
          <p:nvPr/>
        </p:nvSpPr>
        <p:spPr>
          <a:xfrm>
            <a:off x="7398267" y="2540087"/>
            <a:ext cx="106916" cy="969027"/>
          </a:xfrm>
          <a:custGeom>
            <a:avLst/>
            <a:gdLst>
              <a:gd name="connsiteX0" fmla="*/ 1600 w 106916"/>
              <a:gd name="connsiteY0" fmla="*/ 8380 h 969027"/>
              <a:gd name="connsiteX1" fmla="*/ 31233 w 106916"/>
              <a:gd name="connsiteY1" fmla="*/ 258146 h 969027"/>
              <a:gd name="connsiteX2" fmla="*/ 105316 w 106916"/>
              <a:gd name="connsiteY2" fmla="*/ 965113 h 969027"/>
              <a:gd name="connsiteX3" fmla="*/ 75683 w 106916"/>
              <a:gd name="connsiteY3" fmla="*/ 520613 h 969027"/>
              <a:gd name="connsiteX4" fmla="*/ 1600 w 106916"/>
              <a:gd name="connsiteY4" fmla="*/ 8380 h 969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16" h="969027">
                <a:moveTo>
                  <a:pt x="1600" y="8380"/>
                </a:moveTo>
                <a:cubicBezTo>
                  <a:pt x="-5808" y="-35364"/>
                  <a:pt x="13947" y="98691"/>
                  <a:pt x="31233" y="258146"/>
                </a:cubicBezTo>
                <a:cubicBezTo>
                  <a:pt x="48519" y="417602"/>
                  <a:pt x="97908" y="921369"/>
                  <a:pt x="105316" y="965113"/>
                </a:cubicBezTo>
                <a:cubicBezTo>
                  <a:pt x="112724" y="1008857"/>
                  <a:pt x="92969" y="674777"/>
                  <a:pt x="75683" y="520613"/>
                </a:cubicBezTo>
                <a:cubicBezTo>
                  <a:pt x="58397" y="366449"/>
                  <a:pt x="9008" y="52124"/>
                  <a:pt x="1600" y="83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: 図形 1231">
            <a:extLst>
              <a:ext uri="{FF2B5EF4-FFF2-40B4-BE49-F238E27FC236}">
                <a16:creationId xmlns:a16="http://schemas.microsoft.com/office/drawing/2014/main" id="{247FDCDB-1BAA-4F2C-95C6-15B3CB79ACAF}"/>
              </a:ext>
            </a:extLst>
          </p:cNvPr>
          <p:cNvSpPr/>
          <p:nvPr/>
        </p:nvSpPr>
        <p:spPr>
          <a:xfrm>
            <a:off x="7645559" y="2225379"/>
            <a:ext cx="148808" cy="958046"/>
          </a:xfrm>
          <a:custGeom>
            <a:avLst/>
            <a:gdLst>
              <a:gd name="connsiteX0" fmla="*/ 1958 w 148808"/>
              <a:gd name="connsiteY0" fmla="*/ 28871 h 958046"/>
              <a:gd name="connsiteX1" fmla="*/ 143774 w 148808"/>
              <a:gd name="connsiteY1" fmla="*/ 943271 h 958046"/>
              <a:gd name="connsiteX2" fmla="*/ 112024 w 148808"/>
              <a:gd name="connsiteY2" fmla="*/ 570738 h 958046"/>
              <a:gd name="connsiteX3" fmla="*/ 63341 w 148808"/>
              <a:gd name="connsiteY3" fmla="*/ 257471 h 958046"/>
              <a:gd name="connsiteX4" fmla="*/ 1958 w 148808"/>
              <a:gd name="connsiteY4" fmla="*/ 28871 h 958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808" h="958046">
                <a:moveTo>
                  <a:pt x="1958" y="28871"/>
                </a:moveTo>
                <a:cubicBezTo>
                  <a:pt x="15364" y="143171"/>
                  <a:pt x="125430" y="852960"/>
                  <a:pt x="143774" y="943271"/>
                </a:cubicBezTo>
                <a:cubicBezTo>
                  <a:pt x="162118" y="1033582"/>
                  <a:pt x="125430" y="685038"/>
                  <a:pt x="112024" y="570738"/>
                </a:cubicBezTo>
                <a:cubicBezTo>
                  <a:pt x="98619" y="456438"/>
                  <a:pt x="78863" y="344254"/>
                  <a:pt x="63341" y="257471"/>
                </a:cubicBezTo>
                <a:cubicBezTo>
                  <a:pt x="47819" y="170688"/>
                  <a:pt x="-11448" y="-85429"/>
                  <a:pt x="1958" y="288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: 図形 1232">
            <a:extLst>
              <a:ext uri="{FF2B5EF4-FFF2-40B4-BE49-F238E27FC236}">
                <a16:creationId xmlns:a16="http://schemas.microsoft.com/office/drawing/2014/main" id="{08BADB7B-D92E-488F-811D-4F87BA7BF86B}"/>
              </a:ext>
            </a:extLst>
          </p:cNvPr>
          <p:cNvSpPr/>
          <p:nvPr/>
        </p:nvSpPr>
        <p:spPr>
          <a:xfrm>
            <a:off x="7791913" y="3145258"/>
            <a:ext cx="141688" cy="945452"/>
          </a:xfrm>
          <a:custGeom>
            <a:avLst/>
            <a:gdLst>
              <a:gd name="connsiteX0" fmla="*/ 1654 w 141688"/>
              <a:gd name="connsiteY0" fmla="*/ 2225 h 945452"/>
              <a:gd name="connsiteX1" fmla="*/ 132887 w 141688"/>
              <a:gd name="connsiteY1" fmla="*/ 891225 h 945452"/>
              <a:gd name="connsiteX2" fmla="*/ 122304 w 141688"/>
              <a:gd name="connsiteY2" fmla="*/ 825609 h 945452"/>
              <a:gd name="connsiteX3" fmla="*/ 63037 w 141688"/>
              <a:gd name="connsiteY3" fmla="*/ 643575 h 945452"/>
              <a:gd name="connsiteX4" fmla="*/ 1654 w 141688"/>
              <a:gd name="connsiteY4" fmla="*/ 2225 h 945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688" h="945452">
                <a:moveTo>
                  <a:pt x="1654" y="2225"/>
                </a:moveTo>
                <a:cubicBezTo>
                  <a:pt x="13296" y="43500"/>
                  <a:pt x="112779" y="753994"/>
                  <a:pt x="132887" y="891225"/>
                </a:cubicBezTo>
                <a:cubicBezTo>
                  <a:pt x="152995" y="1028456"/>
                  <a:pt x="133946" y="866884"/>
                  <a:pt x="122304" y="825609"/>
                </a:cubicBezTo>
                <a:cubicBezTo>
                  <a:pt x="110662" y="784334"/>
                  <a:pt x="83145" y="781511"/>
                  <a:pt x="63037" y="643575"/>
                </a:cubicBezTo>
                <a:cubicBezTo>
                  <a:pt x="42929" y="505639"/>
                  <a:pt x="-9988" y="-39050"/>
                  <a:pt x="1654" y="2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: 図形 1233">
            <a:extLst>
              <a:ext uri="{FF2B5EF4-FFF2-40B4-BE49-F238E27FC236}">
                <a16:creationId xmlns:a16="http://schemas.microsoft.com/office/drawing/2014/main" id="{8C9FFC3E-E936-4CC4-B490-B07E01C08F7D}"/>
              </a:ext>
            </a:extLst>
          </p:cNvPr>
          <p:cNvSpPr/>
          <p:nvPr/>
        </p:nvSpPr>
        <p:spPr>
          <a:xfrm>
            <a:off x="3302791" y="3670298"/>
            <a:ext cx="555922" cy="1013492"/>
          </a:xfrm>
          <a:custGeom>
            <a:avLst/>
            <a:gdLst>
              <a:gd name="connsiteX0" fmla="*/ 555892 w 555922"/>
              <a:gd name="connsiteY0" fmla="*/ 2 h 1013492"/>
              <a:gd name="connsiteX1" fmla="*/ 212992 w 555922"/>
              <a:gd name="connsiteY1" fmla="*/ 302685 h 1013492"/>
              <a:gd name="connsiteX2" fmla="*/ 11909 w 555922"/>
              <a:gd name="connsiteY2" fmla="*/ 971552 h 1013492"/>
              <a:gd name="connsiteX3" fmla="*/ 45776 w 555922"/>
              <a:gd name="connsiteY3" fmla="*/ 874185 h 1013492"/>
              <a:gd name="connsiteX4" fmla="*/ 232042 w 555922"/>
              <a:gd name="connsiteY4" fmla="*/ 306919 h 1013492"/>
              <a:gd name="connsiteX5" fmla="*/ 555892 w 555922"/>
              <a:gd name="connsiteY5" fmla="*/ 2 h 1013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5922" h="1013492">
                <a:moveTo>
                  <a:pt x="555892" y="2"/>
                </a:moveTo>
                <a:cubicBezTo>
                  <a:pt x="552717" y="-704"/>
                  <a:pt x="303656" y="140760"/>
                  <a:pt x="212992" y="302685"/>
                </a:cubicBezTo>
                <a:cubicBezTo>
                  <a:pt x="122328" y="464610"/>
                  <a:pt x="39778" y="876302"/>
                  <a:pt x="11909" y="971552"/>
                </a:cubicBezTo>
                <a:cubicBezTo>
                  <a:pt x="-15960" y="1066802"/>
                  <a:pt x="9087" y="984957"/>
                  <a:pt x="45776" y="874185"/>
                </a:cubicBezTo>
                <a:cubicBezTo>
                  <a:pt x="82465" y="763413"/>
                  <a:pt x="150198" y="448736"/>
                  <a:pt x="232042" y="306919"/>
                </a:cubicBezTo>
                <a:cubicBezTo>
                  <a:pt x="313886" y="165102"/>
                  <a:pt x="559067" y="708"/>
                  <a:pt x="555892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: 図形 1234">
            <a:extLst>
              <a:ext uri="{FF2B5EF4-FFF2-40B4-BE49-F238E27FC236}">
                <a16:creationId xmlns:a16="http://schemas.microsoft.com/office/drawing/2014/main" id="{B26B932A-0BB8-4D4F-A6A0-31CBEE25088C}"/>
              </a:ext>
            </a:extLst>
          </p:cNvPr>
          <p:cNvSpPr/>
          <p:nvPr/>
        </p:nvSpPr>
        <p:spPr>
          <a:xfrm>
            <a:off x="3608999" y="3480316"/>
            <a:ext cx="1557943" cy="737117"/>
          </a:xfrm>
          <a:custGeom>
            <a:avLst/>
            <a:gdLst>
              <a:gd name="connsiteX0" fmla="*/ 446534 w 1557943"/>
              <a:gd name="connsiteY0" fmla="*/ 441867 h 737117"/>
              <a:gd name="connsiteX1" fmla="*/ 1049784 w 1557943"/>
              <a:gd name="connsiteY1" fmla="*/ 221734 h 737117"/>
              <a:gd name="connsiteX2" fmla="*/ 776734 w 1557943"/>
              <a:gd name="connsiteY2" fmla="*/ 259834 h 737117"/>
              <a:gd name="connsiteX3" fmla="*/ 1267801 w 1557943"/>
              <a:gd name="connsiteY3" fmla="*/ 154001 h 737117"/>
              <a:gd name="connsiteX4" fmla="*/ 960884 w 1557943"/>
              <a:gd name="connsiteY4" fmla="*/ 247134 h 737117"/>
              <a:gd name="connsiteX5" fmla="*/ 1475234 w 1557943"/>
              <a:gd name="connsiteY5" fmla="*/ 115901 h 737117"/>
              <a:gd name="connsiteX6" fmla="*/ 1102701 w 1557943"/>
              <a:gd name="connsiteY6" fmla="*/ 255601 h 737117"/>
              <a:gd name="connsiteX7" fmla="*/ 1557784 w 1557943"/>
              <a:gd name="connsiteY7" fmla="*/ 1601 h 737117"/>
              <a:gd name="connsiteX8" fmla="*/ 1157734 w 1557943"/>
              <a:gd name="connsiteY8" fmla="*/ 143417 h 737117"/>
              <a:gd name="connsiteX9" fmla="*/ 1437134 w 1557943"/>
              <a:gd name="connsiteY9" fmla="*/ 58751 h 737117"/>
              <a:gd name="connsiteX10" fmla="*/ 1153501 w 1557943"/>
              <a:gd name="connsiteY10" fmla="*/ 149767 h 737117"/>
              <a:gd name="connsiteX11" fmla="*/ 596818 w 1557943"/>
              <a:gd name="connsiteY11" fmla="*/ 141301 h 737117"/>
              <a:gd name="connsiteX12" fmla="*/ 791551 w 1557943"/>
              <a:gd name="connsiteY12" fmla="*/ 143417 h 737117"/>
              <a:gd name="connsiteX13" fmla="*/ 1064601 w 1557943"/>
              <a:gd name="connsiteY13" fmla="*/ 198451 h 737117"/>
              <a:gd name="connsiteX14" fmla="*/ 905851 w 1557943"/>
              <a:gd name="connsiteY14" fmla="*/ 198451 h 737117"/>
              <a:gd name="connsiteX15" fmla="*/ 713234 w 1557943"/>
              <a:gd name="connsiteY15" fmla="*/ 192101 h 737117"/>
              <a:gd name="connsiteX16" fmla="*/ 154434 w 1557943"/>
              <a:gd name="connsiteY16" fmla="*/ 488434 h 737117"/>
              <a:gd name="connsiteX17" fmla="*/ 446534 w 1557943"/>
              <a:gd name="connsiteY17" fmla="*/ 316984 h 737117"/>
              <a:gd name="connsiteX18" fmla="*/ 399968 w 1557943"/>
              <a:gd name="connsiteY18" fmla="*/ 338151 h 737117"/>
              <a:gd name="connsiteX19" fmla="*/ 14734 w 1557943"/>
              <a:gd name="connsiteY19" fmla="*/ 727617 h 737117"/>
              <a:gd name="connsiteX20" fmla="*/ 145968 w 1557943"/>
              <a:gd name="connsiteY20" fmla="*/ 587917 h 737117"/>
              <a:gd name="connsiteX21" fmla="*/ 753451 w 1557943"/>
              <a:gd name="connsiteY21" fmla="*/ 264067 h 737117"/>
              <a:gd name="connsiteX22" fmla="*/ 446534 w 1557943"/>
              <a:gd name="connsiteY22" fmla="*/ 441867 h 737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557943" h="737117">
                <a:moveTo>
                  <a:pt x="446534" y="441867"/>
                </a:moveTo>
                <a:cubicBezTo>
                  <a:pt x="495923" y="434811"/>
                  <a:pt x="994751" y="252073"/>
                  <a:pt x="1049784" y="221734"/>
                </a:cubicBezTo>
                <a:cubicBezTo>
                  <a:pt x="1104817" y="191395"/>
                  <a:pt x="740398" y="271123"/>
                  <a:pt x="776734" y="259834"/>
                </a:cubicBezTo>
                <a:cubicBezTo>
                  <a:pt x="813070" y="248545"/>
                  <a:pt x="1237109" y="156118"/>
                  <a:pt x="1267801" y="154001"/>
                </a:cubicBezTo>
                <a:cubicBezTo>
                  <a:pt x="1298493" y="151884"/>
                  <a:pt x="926312" y="253484"/>
                  <a:pt x="960884" y="247134"/>
                </a:cubicBezTo>
                <a:cubicBezTo>
                  <a:pt x="995456" y="240784"/>
                  <a:pt x="1451598" y="114490"/>
                  <a:pt x="1475234" y="115901"/>
                </a:cubicBezTo>
                <a:cubicBezTo>
                  <a:pt x="1498870" y="117312"/>
                  <a:pt x="1088943" y="274651"/>
                  <a:pt x="1102701" y="255601"/>
                </a:cubicBezTo>
                <a:cubicBezTo>
                  <a:pt x="1116459" y="236551"/>
                  <a:pt x="1548612" y="20298"/>
                  <a:pt x="1557784" y="1601"/>
                </a:cubicBezTo>
                <a:cubicBezTo>
                  <a:pt x="1566956" y="-17096"/>
                  <a:pt x="1177842" y="133892"/>
                  <a:pt x="1157734" y="143417"/>
                </a:cubicBezTo>
                <a:cubicBezTo>
                  <a:pt x="1137626" y="152942"/>
                  <a:pt x="1437839" y="57693"/>
                  <a:pt x="1437134" y="58751"/>
                </a:cubicBezTo>
                <a:cubicBezTo>
                  <a:pt x="1436429" y="59809"/>
                  <a:pt x="1293554" y="136009"/>
                  <a:pt x="1153501" y="149767"/>
                </a:cubicBezTo>
                <a:cubicBezTo>
                  <a:pt x="1013448" y="163525"/>
                  <a:pt x="596818" y="141301"/>
                  <a:pt x="596818" y="141301"/>
                </a:cubicBezTo>
                <a:cubicBezTo>
                  <a:pt x="536493" y="140243"/>
                  <a:pt x="713587" y="133892"/>
                  <a:pt x="791551" y="143417"/>
                </a:cubicBezTo>
                <a:cubicBezTo>
                  <a:pt x="869515" y="152942"/>
                  <a:pt x="1045551" y="189279"/>
                  <a:pt x="1064601" y="198451"/>
                </a:cubicBezTo>
                <a:cubicBezTo>
                  <a:pt x="1083651" y="207623"/>
                  <a:pt x="964412" y="199509"/>
                  <a:pt x="905851" y="198451"/>
                </a:cubicBezTo>
                <a:cubicBezTo>
                  <a:pt x="847290" y="197393"/>
                  <a:pt x="838470" y="143770"/>
                  <a:pt x="713234" y="192101"/>
                </a:cubicBezTo>
                <a:cubicBezTo>
                  <a:pt x="587998" y="240431"/>
                  <a:pt x="198884" y="467620"/>
                  <a:pt x="154434" y="488434"/>
                </a:cubicBezTo>
                <a:cubicBezTo>
                  <a:pt x="109984" y="509248"/>
                  <a:pt x="405612" y="342031"/>
                  <a:pt x="446534" y="316984"/>
                </a:cubicBezTo>
                <a:cubicBezTo>
                  <a:pt x="487456" y="291937"/>
                  <a:pt x="471935" y="269712"/>
                  <a:pt x="399968" y="338151"/>
                </a:cubicBezTo>
                <a:cubicBezTo>
                  <a:pt x="328001" y="406590"/>
                  <a:pt x="57067" y="685989"/>
                  <a:pt x="14734" y="727617"/>
                </a:cubicBezTo>
                <a:cubicBezTo>
                  <a:pt x="-27599" y="769245"/>
                  <a:pt x="22848" y="665175"/>
                  <a:pt x="145968" y="587917"/>
                </a:cubicBezTo>
                <a:cubicBezTo>
                  <a:pt x="269087" y="510659"/>
                  <a:pt x="699123" y="291231"/>
                  <a:pt x="753451" y="264067"/>
                </a:cubicBezTo>
                <a:cubicBezTo>
                  <a:pt x="807779" y="236903"/>
                  <a:pt x="397145" y="448923"/>
                  <a:pt x="446534" y="44186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: 図形 1236">
            <a:extLst>
              <a:ext uri="{FF2B5EF4-FFF2-40B4-BE49-F238E27FC236}">
                <a16:creationId xmlns:a16="http://schemas.microsoft.com/office/drawing/2014/main" id="{D2C52D19-4420-49E8-91A2-BE80523850D6}"/>
              </a:ext>
            </a:extLst>
          </p:cNvPr>
          <p:cNvSpPr/>
          <p:nvPr/>
        </p:nvSpPr>
        <p:spPr>
          <a:xfrm>
            <a:off x="3629846" y="3660654"/>
            <a:ext cx="1122060" cy="1133823"/>
          </a:xfrm>
          <a:custGeom>
            <a:avLst/>
            <a:gdLst>
              <a:gd name="connsiteX0" fmla="*/ 165337 w 1122060"/>
              <a:gd name="connsiteY0" fmla="*/ 291163 h 1133823"/>
              <a:gd name="connsiteX1" fmla="*/ 584437 w 1122060"/>
              <a:gd name="connsiteY1" fmla="*/ 49863 h 1133823"/>
              <a:gd name="connsiteX2" fmla="*/ 1096671 w 1122060"/>
              <a:gd name="connsiteY2" fmla="*/ 1179 h 1133823"/>
              <a:gd name="connsiteX3" fmla="*/ 1037404 w 1122060"/>
              <a:gd name="connsiteY3" fmla="*/ 15996 h 1133823"/>
              <a:gd name="connsiteX4" fmla="*/ 978137 w 1122060"/>
              <a:gd name="connsiteY4" fmla="*/ 26579 h 1133823"/>
              <a:gd name="connsiteX5" fmla="*/ 904054 w 1122060"/>
              <a:gd name="connsiteY5" fmla="*/ 41396 h 1133823"/>
              <a:gd name="connsiteX6" fmla="*/ 383354 w 1122060"/>
              <a:gd name="connsiteY6" fmla="*/ 352546 h 1133823"/>
              <a:gd name="connsiteX7" fmla="*/ 705087 w 1122060"/>
              <a:gd name="connsiteY7" fmla="*/ 136646 h 1133823"/>
              <a:gd name="connsiteX8" fmla="*/ 262704 w 1122060"/>
              <a:gd name="connsiteY8" fmla="*/ 422396 h 1133823"/>
              <a:gd name="connsiteX9" fmla="*/ 575971 w 1122060"/>
              <a:gd name="connsiteY9" fmla="*/ 183213 h 1133823"/>
              <a:gd name="connsiteX10" fmla="*/ 336787 w 1122060"/>
              <a:gd name="connsiteY10" fmla="*/ 350429 h 1133823"/>
              <a:gd name="connsiteX11" fmla="*/ 129354 w 1122060"/>
              <a:gd name="connsiteY11" fmla="*/ 750479 h 1133823"/>
              <a:gd name="connsiteX12" fmla="*/ 211904 w 1122060"/>
              <a:gd name="connsiteY12" fmla="*/ 500713 h 1133823"/>
              <a:gd name="connsiteX13" fmla="*/ 197087 w 1122060"/>
              <a:gd name="connsiteY13" fmla="*/ 691213 h 1133823"/>
              <a:gd name="connsiteX14" fmla="*/ 163221 w 1122060"/>
              <a:gd name="connsiteY14" fmla="*/ 860546 h 1133823"/>
              <a:gd name="connsiteX15" fmla="*/ 285987 w 1122060"/>
              <a:gd name="connsiteY15" fmla="*/ 617129 h 1133823"/>
              <a:gd name="connsiteX16" fmla="*/ 89137 w 1122060"/>
              <a:gd name="connsiteY16" fmla="*/ 974846 h 1133823"/>
              <a:gd name="connsiteX17" fmla="*/ 150521 w 1122060"/>
              <a:gd name="connsiteY17" fmla="*/ 1133596 h 1133823"/>
              <a:gd name="connsiteX18" fmla="*/ 99721 w 1122060"/>
              <a:gd name="connsiteY18" fmla="*/ 1006596 h 1133823"/>
              <a:gd name="connsiteX19" fmla="*/ 12937 w 1122060"/>
              <a:gd name="connsiteY19" fmla="*/ 869013 h 1133823"/>
              <a:gd name="connsiteX20" fmla="*/ 237 w 1122060"/>
              <a:gd name="connsiteY20" fmla="*/ 938863 h 1133823"/>
              <a:gd name="connsiteX21" fmla="*/ 10821 w 1122060"/>
              <a:gd name="connsiteY21" fmla="*/ 589613 h 1133823"/>
              <a:gd name="connsiteX22" fmla="*/ 8704 w 1122060"/>
              <a:gd name="connsiteY22" fmla="*/ 712379 h 1133823"/>
              <a:gd name="connsiteX23" fmla="*/ 65854 w 1122060"/>
              <a:gd name="connsiteY23" fmla="*/ 830913 h 1133823"/>
              <a:gd name="connsiteX24" fmla="*/ 89137 w 1122060"/>
              <a:gd name="connsiteY24" fmla="*/ 640413 h 1133823"/>
              <a:gd name="connsiteX25" fmla="*/ 188621 w 1122060"/>
              <a:gd name="connsiteY25" fmla="*/ 396996 h 1133823"/>
              <a:gd name="connsiteX26" fmla="*/ 258471 w 1122060"/>
              <a:gd name="connsiteY26" fmla="*/ 329263 h 1133823"/>
              <a:gd name="connsiteX27" fmla="*/ 46804 w 1122060"/>
              <a:gd name="connsiteY27" fmla="*/ 553629 h 1133823"/>
              <a:gd name="connsiteX28" fmla="*/ 180154 w 1122060"/>
              <a:gd name="connsiteY28" fmla="*/ 363129 h 1133823"/>
              <a:gd name="connsiteX29" fmla="*/ 423571 w 1122060"/>
              <a:gd name="connsiteY29" fmla="*/ 159929 h 1133823"/>
              <a:gd name="connsiteX30" fmla="*/ 165337 w 1122060"/>
              <a:gd name="connsiteY30" fmla="*/ 291163 h 1133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122060" h="1133823">
                <a:moveTo>
                  <a:pt x="165337" y="291163"/>
                </a:moveTo>
                <a:cubicBezTo>
                  <a:pt x="192148" y="272819"/>
                  <a:pt x="429215" y="98194"/>
                  <a:pt x="584437" y="49863"/>
                </a:cubicBezTo>
                <a:cubicBezTo>
                  <a:pt x="739659" y="1532"/>
                  <a:pt x="1021177" y="6823"/>
                  <a:pt x="1096671" y="1179"/>
                </a:cubicBezTo>
                <a:cubicBezTo>
                  <a:pt x="1172166" y="-4466"/>
                  <a:pt x="1057160" y="11763"/>
                  <a:pt x="1037404" y="15996"/>
                </a:cubicBezTo>
                <a:cubicBezTo>
                  <a:pt x="1017648" y="20229"/>
                  <a:pt x="1000362" y="22346"/>
                  <a:pt x="978137" y="26579"/>
                </a:cubicBezTo>
                <a:cubicBezTo>
                  <a:pt x="955912" y="30812"/>
                  <a:pt x="1003184" y="-12932"/>
                  <a:pt x="904054" y="41396"/>
                </a:cubicBezTo>
                <a:cubicBezTo>
                  <a:pt x="804924" y="95724"/>
                  <a:pt x="416515" y="336671"/>
                  <a:pt x="383354" y="352546"/>
                </a:cubicBezTo>
                <a:cubicBezTo>
                  <a:pt x="350193" y="368421"/>
                  <a:pt x="725195" y="125004"/>
                  <a:pt x="705087" y="136646"/>
                </a:cubicBezTo>
                <a:cubicBezTo>
                  <a:pt x="684979" y="148288"/>
                  <a:pt x="284223" y="414635"/>
                  <a:pt x="262704" y="422396"/>
                </a:cubicBezTo>
                <a:cubicBezTo>
                  <a:pt x="241185" y="430157"/>
                  <a:pt x="563624" y="195207"/>
                  <a:pt x="575971" y="183213"/>
                </a:cubicBezTo>
                <a:cubicBezTo>
                  <a:pt x="588318" y="171218"/>
                  <a:pt x="411223" y="255885"/>
                  <a:pt x="336787" y="350429"/>
                </a:cubicBezTo>
                <a:cubicBezTo>
                  <a:pt x="262351" y="444973"/>
                  <a:pt x="150168" y="725432"/>
                  <a:pt x="129354" y="750479"/>
                </a:cubicBezTo>
                <a:cubicBezTo>
                  <a:pt x="108540" y="775526"/>
                  <a:pt x="200615" y="510591"/>
                  <a:pt x="211904" y="500713"/>
                </a:cubicBezTo>
                <a:cubicBezTo>
                  <a:pt x="223193" y="490835"/>
                  <a:pt x="205201" y="631241"/>
                  <a:pt x="197087" y="691213"/>
                </a:cubicBezTo>
                <a:cubicBezTo>
                  <a:pt x="188973" y="751185"/>
                  <a:pt x="148404" y="872893"/>
                  <a:pt x="163221" y="860546"/>
                </a:cubicBezTo>
                <a:cubicBezTo>
                  <a:pt x="178038" y="848199"/>
                  <a:pt x="298334" y="598079"/>
                  <a:pt x="285987" y="617129"/>
                </a:cubicBezTo>
                <a:cubicBezTo>
                  <a:pt x="273640" y="636179"/>
                  <a:pt x="111715" y="888768"/>
                  <a:pt x="89137" y="974846"/>
                </a:cubicBezTo>
                <a:cubicBezTo>
                  <a:pt x="66559" y="1060924"/>
                  <a:pt x="148757" y="1128304"/>
                  <a:pt x="150521" y="1133596"/>
                </a:cubicBezTo>
                <a:cubicBezTo>
                  <a:pt x="152285" y="1138888"/>
                  <a:pt x="122652" y="1050693"/>
                  <a:pt x="99721" y="1006596"/>
                </a:cubicBezTo>
                <a:cubicBezTo>
                  <a:pt x="76790" y="962499"/>
                  <a:pt x="29518" y="880302"/>
                  <a:pt x="12937" y="869013"/>
                </a:cubicBezTo>
                <a:cubicBezTo>
                  <a:pt x="-3644" y="857724"/>
                  <a:pt x="590" y="985430"/>
                  <a:pt x="237" y="938863"/>
                </a:cubicBezTo>
                <a:cubicBezTo>
                  <a:pt x="-116" y="892296"/>
                  <a:pt x="9410" y="627360"/>
                  <a:pt x="10821" y="589613"/>
                </a:cubicBezTo>
                <a:cubicBezTo>
                  <a:pt x="12232" y="551866"/>
                  <a:pt x="-468" y="672162"/>
                  <a:pt x="8704" y="712379"/>
                </a:cubicBezTo>
                <a:cubicBezTo>
                  <a:pt x="17876" y="752596"/>
                  <a:pt x="52449" y="842907"/>
                  <a:pt x="65854" y="830913"/>
                </a:cubicBezTo>
                <a:cubicBezTo>
                  <a:pt x="79259" y="818919"/>
                  <a:pt x="68676" y="712732"/>
                  <a:pt x="89137" y="640413"/>
                </a:cubicBezTo>
                <a:cubicBezTo>
                  <a:pt x="109598" y="568094"/>
                  <a:pt x="160399" y="448854"/>
                  <a:pt x="188621" y="396996"/>
                </a:cubicBezTo>
                <a:cubicBezTo>
                  <a:pt x="216843" y="345138"/>
                  <a:pt x="282107" y="303158"/>
                  <a:pt x="258471" y="329263"/>
                </a:cubicBezTo>
                <a:cubicBezTo>
                  <a:pt x="234835" y="355368"/>
                  <a:pt x="59857" y="547985"/>
                  <a:pt x="46804" y="553629"/>
                </a:cubicBezTo>
                <a:cubicBezTo>
                  <a:pt x="33751" y="559273"/>
                  <a:pt x="117360" y="428746"/>
                  <a:pt x="180154" y="363129"/>
                </a:cubicBezTo>
                <a:cubicBezTo>
                  <a:pt x="242948" y="297512"/>
                  <a:pt x="423924" y="172629"/>
                  <a:pt x="423571" y="159929"/>
                </a:cubicBezTo>
                <a:cubicBezTo>
                  <a:pt x="423218" y="147229"/>
                  <a:pt x="138526" y="309507"/>
                  <a:pt x="165337" y="29116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: 図形 1237">
            <a:extLst>
              <a:ext uri="{FF2B5EF4-FFF2-40B4-BE49-F238E27FC236}">
                <a16:creationId xmlns:a16="http://schemas.microsoft.com/office/drawing/2014/main" id="{AA579882-E166-4FFF-B2F7-897836E77467}"/>
              </a:ext>
            </a:extLst>
          </p:cNvPr>
          <p:cNvSpPr/>
          <p:nvPr/>
        </p:nvSpPr>
        <p:spPr>
          <a:xfrm>
            <a:off x="3537787" y="4226456"/>
            <a:ext cx="412603" cy="1313372"/>
          </a:xfrm>
          <a:custGeom>
            <a:avLst/>
            <a:gdLst>
              <a:gd name="connsiteX0" fmla="*/ 289146 w 412603"/>
              <a:gd name="connsiteY0" fmla="*/ 220661 h 1313372"/>
              <a:gd name="connsiteX1" fmla="*/ 208713 w 412603"/>
              <a:gd name="connsiteY1" fmla="*/ 461961 h 1313372"/>
              <a:gd name="connsiteX2" fmla="*/ 187546 w 412603"/>
              <a:gd name="connsiteY2" fmla="*/ 749827 h 1313372"/>
              <a:gd name="connsiteX3" fmla="*/ 191780 w 412603"/>
              <a:gd name="connsiteY3" fmla="*/ 660927 h 1313372"/>
              <a:gd name="connsiteX4" fmla="*/ 187546 w 412603"/>
              <a:gd name="connsiteY4" fmla="*/ 451377 h 1313372"/>
              <a:gd name="connsiteX5" fmla="*/ 153680 w 412603"/>
              <a:gd name="connsiteY5" fmla="*/ 673627 h 1313372"/>
              <a:gd name="connsiteX6" fmla="*/ 109230 w 412603"/>
              <a:gd name="connsiteY6" fmla="*/ 874711 h 1313372"/>
              <a:gd name="connsiteX7" fmla="*/ 255280 w 412603"/>
              <a:gd name="connsiteY7" fmla="*/ 1156227 h 1313372"/>
              <a:gd name="connsiteX8" fmla="*/ 166380 w 412603"/>
              <a:gd name="connsiteY8" fmla="*/ 1044044 h 1313372"/>
              <a:gd name="connsiteX9" fmla="*/ 153680 w 412603"/>
              <a:gd name="connsiteY9" fmla="*/ 688444 h 1313372"/>
              <a:gd name="connsiteX10" fmla="*/ 164263 w 412603"/>
              <a:gd name="connsiteY10" fmla="*/ 811211 h 1313372"/>
              <a:gd name="connsiteX11" fmla="*/ 280680 w 412603"/>
              <a:gd name="connsiteY11" fmla="*/ 1289577 h 1313372"/>
              <a:gd name="connsiteX12" fmla="*/ 219296 w 412603"/>
              <a:gd name="connsiteY12" fmla="*/ 1190094 h 1313372"/>
              <a:gd name="connsiteX13" fmla="*/ 9746 w 412603"/>
              <a:gd name="connsiteY13" fmla="*/ 749827 h 1313372"/>
              <a:gd name="connsiteX14" fmla="*/ 33030 w 412603"/>
              <a:gd name="connsiteY14" fmla="*/ 866244 h 1313372"/>
              <a:gd name="connsiteX15" fmla="*/ 18213 w 412603"/>
              <a:gd name="connsiteY15" fmla="*/ 1128711 h 1313372"/>
              <a:gd name="connsiteX16" fmla="*/ 24563 w 412603"/>
              <a:gd name="connsiteY16" fmla="*/ 908577 h 1313372"/>
              <a:gd name="connsiteX17" fmla="*/ 83830 w 412603"/>
              <a:gd name="connsiteY17" fmla="*/ 508527 h 1313372"/>
              <a:gd name="connsiteX18" fmla="*/ 109230 w 412603"/>
              <a:gd name="connsiteY18" fmla="*/ 339194 h 1313372"/>
              <a:gd name="connsiteX19" fmla="*/ 143096 w 412603"/>
              <a:gd name="connsiteY19" fmla="*/ 165627 h 1313372"/>
              <a:gd name="connsiteX20" fmla="*/ 375930 w 412603"/>
              <a:gd name="connsiteY20" fmla="*/ 4761 h 1313372"/>
              <a:gd name="connsiteX21" fmla="*/ 320896 w 412603"/>
              <a:gd name="connsiteY21" fmla="*/ 55561 h 1313372"/>
              <a:gd name="connsiteX22" fmla="*/ 234113 w 412603"/>
              <a:gd name="connsiteY22" fmla="*/ 188911 h 1313372"/>
              <a:gd name="connsiteX23" fmla="*/ 411913 w 412603"/>
              <a:gd name="connsiteY23" fmla="*/ 72494 h 1313372"/>
              <a:gd name="connsiteX24" fmla="*/ 289146 w 412603"/>
              <a:gd name="connsiteY24" fmla="*/ 220661 h 1313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12603" h="1313372">
                <a:moveTo>
                  <a:pt x="289146" y="220661"/>
                </a:moveTo>
                <a:cubicBezTo>
                  <a:pt x="255279" y="285572"/>
                  <a:pt x="225646" y="373767"/>
                  <a:pt x="208713" y="461961"/>
                </a:cubicBezTo>
                <a:cubicBezTo>
                  <a:pt x="191780" y="550155"/>
                  <a:pt x="190368" y="716666"/>
                  <a:pt x="187546" y="749827"/>
                </a:cubicBezTo>
                <a:cubicBezTo>
                  <a:pt x="184724" y="782988"/>
                  <a:pt x="191780" y="710669"/>
                  <a:pt x="191780" y="660927"/>
                </a:cubicBezTo>
                <a:cubicBezTo>
                  <a:pt x="191780" y="611185"/>
                  <a:pt x="193896" y="449260"/>
                  <a:pt x="187546" y="451377"/>
                </a:cubicBezTo>
                <a:cubicBezTo>
                  <a:pt x="181196" y="453494"/>
                  <a:pt x="166733" y="603071"/>
                  <a:pt x="153680" y="673627"/>
                </a:cubicBezTo>
                <a:cubicBezTo>
                  <a:pt x="140627" y="744183"/>
                  <a:pt x="92297" y="794278"/>
                  <a:pt x="109230" y="874711"/>
                </a:cubicBezTo>
                <a:cubicBezTo>
                  <a:pt x="126163" y="955144"/>
                  <a:pt x="245755" y="1128005"/>
                  <a:pt x="255280" y="1156227"/>
                </a:cubicBezTo>
                <a:cubicBezTo>
                  <a:pt x="264805" y="1184449"/>
                  <a:pt x="183313" y="1122008"/>
                  <a:pt x="166380" y="1044044"/>
                </a:cubicBezTo>
                <a:cubicBezTo>
                  <a:pt x="149447" y="966080"/>
                  <a:pt x="154033" y="727249"/>
                  <a:pt x="153680" y="688444"/>
                </a:cubicBezTo>
                <a:cubicBezTo>
                  <a:pt x="153327" y="649639"/>
                  <a:pt x="143096" y="711022"/>
                  <a:pt x="164263" y="811211"/>
                </a:cubicBezTo>
                <a:cubicBezTo>
                  <a:pt x="185430" y="911400"/>
                  <a:pt x="271508" y="1226430"/>
                  <a:pt x="280680" y="1289577"/>
                </a:cubicBezTo>
                <a:cubicBezTo>
                  <a:pt x="289852" y="1352724"/>
                  <a:pt x="264452" y="1280052"/>
                  <a:pt x="219296" y="1190094"/>
                </a:cubicBezTo>
                <a:cubicBezTo>
                  <a:pt x="174140" y="1100136"/>
                  <a:pt x="40790" y="803802"/>
                  <a:pt x="9746" y="749827"/>
                </a:cubicBezTo>
                <a:cubicBezTo>
                  <a:pt x="-21298" y="695852"/>
                  <a:pt x="31619" y="803097"/>
                  <a:pt x="33030" y="866244"/>
                </a:cubicBezTo>
                <a:cubicBezTo>
                  <a:pt x="34441" y="929391"/>
                  <a:pt x="19624" y="1121656"/>
                  <a:pt x="18213" y="1128711"/>
                </a:cubicBezTo>
                <a:cubicBezTo>
                  <a:pt x="16802" y="1135767"/>
                  <a:pt x="13627" y="1011941"/>
                  <a:pt x="24563" y="908577"/>
                </a:cubicBezTo>
                <a:cubicBezTo>
                  <a:pt x="35499" y="805213"/>
                  <a:pt x="69719" y="603424"/>
                  <a:pt x="83830" y="508527"/>
                </a:cubicBezTo>
                <a:cubicBezTo>
                  <a:pt x="97941" y="413630"/>
                  <a:pt x="99352" y="396344"/>
                  <a:pt x="109230" y="339194"/>
                </a:cubicBezTo>
                <a:cubicBezTo>
                  <a:pt x="119108" y="282044"/>
                  <a:pt x="98646" y="221366"/>
                  <a:pt x="143096" y="165627"/>
                </a:cubicBezTo>
                <a:cubicBezTo>
                  <a:pt x="187546" y="109888"/>
                  <a:pt x="346297" y="23105"/>
                  <a:pt x="375930" y="4761"/>
                </a:cubicBezTo>
                <a:cubicBezTo>
                  <a:pt x="405563" y="-13583"/>
                  <a:pt x="344532" y="24869"/>
                  <a:pt x="320896" y="55561"/>
                </a:cubicBezTo>
                <a:cubicBezTo>
                  <a:pt x="297260" y="86253"/>
                  <a:pt x="218944" y="186089"/>
                  <a:pt x="234113" y="188911"/>
                </a:cubicBezTo>
                <a:cubicBezTo>
                  <a:pt x="249282" y="191733"/>
                  <a:pt x="402035" y="70730"/>
                  <a:pt x="411913" y="72494"/>
                </a:cubicBezTo>
                <a:cubicBezTo>
                  <a:pt x="421791" y="74258"/>
                  <a:pt x="323013" y="155750"/>
                  <a:pt x="289146" y="22066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: 図形 1238">
            <a:extLst>
              <a:ext uri="{FF2B5EF4-FFF2-40B4-BE49-F238E27FC236}">
                <a16:creationId xmlns:a16="http://schemas.microsoft.com/office/drawing/2014/main" id="{ADBA75A9-2DC6-4A01-A58F-24DEAAAF5DDC}"/>
              </a:ext>
            </a:extLst>
          </p:cNvPr>
          <p:cNvSpPr/>
          <p:nvPr/>
        </p:nvSpPr>
        <p:spPr>
          <a:xfrm>
            <a:off x="3447847" y="4764549"/>
            <a:ext cx="440878" cy="1297649"/>
          </a:xfrm>
          <a:custGeom>
            <a:avLst/>
            <a:gdLst>
              <a:gd name="connsiteX0" fmla="*/ 101803 w 440878"/>
              <a:gd name="connsiteY0" fmla="*/ 249834 h 1297649"/>
              <a:gd name="connsiteX1" fmla="*/ 321936 w 440878"/>
              <a:gd name="connsiteY1" fmla="*/ 563101 h 1297649"/>
              <a:gd name="connsiteX2" fmla="*/ 197053 w 440878"/>
              <a:gd name="connsiteY2" fmla="*/ 421284 h 1297649"/>
              <a:gd name="connsiteX3" fmla="*/ 311353 w 440878"/>
              <a:gd name="connsiteY3" fmla="*/ 580034 h 1297649"/>
              <a:gd name="connsiteX4" fmla="*/ 362153 w 440878"/>
              <a:gd name="connsiteY4" fmla="*/ 834034 h 1297649"/>
              <a:gd name="connsiteX5" fmla="*/ 332520 w 440878"/>
              <a:gd name="connsiteY5" fmla="*/ 679518 h 1297649"/>
              <a:gd name="connsiteX6" fmla="*/ 343103 w 440878"/>
              <a:gd name="connsiteY6" fmla="*/ 757834 h 1297649"/>
              <a:gd name="connsiteX7" fmla="*/ 440470 w 440878"/>
              <a:gd name="connsiteY7" fmla="*/ 889068 h 1297649"/>
              <a:gd name="connsiteX8" fmla="*/ 300770 w 440878"/>
              <a:gd name="connsiteY8" fmla="*/ 677401 h 1297649"/>
              <a:gd name="connsiteX9" fmla="*/ 364270 w 440878"/>
              <a:gd name="connsiteY9" fmla="*/ 842501 h 1297649"/>
              <a:gd name="connsiteX10" fmla="*/ 381203 w 440878"/>
              <a:gd name="connsiteY10" fmla="*/ 1109201 h 1297649"/>
              <a:gd name="connsiteX11" fmla="*/ 374853 w 440878"/>
              <a:gd name="connsiteY11" fmla="*/ 882718 h 1297649"/>
              <a:gd name="connsiteX12" fmla="*/ 351570 w 440878"/>
              <a:gd name="connsiteY12" fmla="*/ 1077451 h 1297649"/>
              <a:gd name="connsiteX13" fmla="*/ 410836 w 440878"/>
              <a:gd name="connsiteY13" fmla="*/ 1295468 h 1297649"/>
              <a:gd name="connsiteX14" fmla="*/ 349453 w 440878"/>
              <a:gd name="connsiteY14" fmla="*/ 1179051 h 1297649"/>
              <a:gd name="connsiteX15" fmla="*/ 205520 w 440878"/>
              <a:gd name="connsiteY15" fmla="*/ 1009718 h 1297649"/>
              <a:gd name="connsiteX16" fmla="*/ 110270 w 440878"/>
              <a:gd name="connsiteY16" fmla="*/ 961034 h 1297649"/>
              <a:gd name="connsiteX17" fmla="*/ 260553 w 440878"/>
              <a:gd name="connsiteY17" fmla="*/ 1088034 h 1297649"/>
              <a:gd name="connsiteX18" fmla="*/ 230920 w 440878"/>
              <a:gd name="connsiteY18" fmla="*/ 948334 h 1297649"/>
              <a:gd name="connsiteX19" fmla="*/ 203 w 440878"/>
              <a:gd name="connsiteY19" fmla="*/ 571568 h 1297649"/>
              <a:gd name="connsiteX20" fmla="*/ 188586 w 440878"/>
              <a:gd name="connsiteY20" fmla="*/ 776884 h 1297649"/>
              <a:gd name="connsiteX21" fmla="*/ 101803 w 440878"/>
              <a:gd name="connsiteY21" fmla="*/ 592734 h 1297649"/>
              <a:gd name="connsiteX22" fmla="*/ 55236 w 440878"/>
              <a:gd name="connsiteY22" fmla="*/ 482668 h 1297649"/>
              <a:gd name="connsiteX23" fmla="*/ 82753 w 440878"/>
              <a:gd name="connsiteY23" fmla="*/ 368368 h 1297649"/>
              <a:gd name="connsiteX24" fmla="*/ 108153 w 440878"/>
              <a:gd name="connsiteY24" fmla="*/ 48751 h 1297649"/>
              <a:gd name="connsiteX25" fmla="*/ 260553 w 440878"/>
              <a:gd name="connsiteY25" fmla="*/ 12768 h 1297649"/>
              <a:gd name="connsiteX26" fmla="*/ 165303 w 440878"/>
              <a:gd name="connsiteY26" fmla="*/ 21234 h 1297649"/>
              <a:gd name="connsiteX27" fmla="*/ 101803 w 440878"/>
              <a:gd name="connsiteY27" fmla="*/ 249834 h 129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40878" h="1297649">
                <a:moveTo>
                  <a:pt x="101803" y="249834"/>
                </a:moveTo>
                <a:cubicBezTo>
                  <a:pt x="127908" y="340145"/>
                  <a:pt x="306061" y="534526"/>
                  <a:pt x="321936" y="563101"/>
                </a:cubicBezTo>
                <a:cubicBezTo>
                  <a:pt x="337811" y="591676"/>
                  <a:pt x="198817" y="418462"/>
                  <a:pt x="197053" y="421284"/>
                </a:cubicBezTo>
                <a:cubicBezTo>
                  <a:pt x="195289" y="424106"/>
                  <a:pt x="283836" y="511242"/>
                  <a:pt x="311353" y="580034"/>
                </a:cubicBezTo>
                <a:cubicBezTo>
                  <a:pt x="338870" y="648826"/>
                  <a:pt x="358625" y="817453"/>
                  <a:pt x="362153" y="834034"/>
                </a:cubicBezTo>
                <a:cubicBezTo>
                  <a:pt x="365681" y="850615"/>
                  <a:pt x="335695" y="692218"/>
                  <a:pt x="332520" y="679518"/>
                </a:cubicBezTo>
                <a:cubicBezTo>
                  <a:pt x="329345" y="666818"/>
                  <a:pt x="325111" y="722909"/>
                  <a:pt x="343103" y="757834"/>
                </a:cubicBezTo>
                <a:cubicBezTo>
                  <a:pt x="361095" y="792759"/>
                  <a:pt x="447525" y="902473"/>
                  <a:pt x="440470" y="889068"/>
                </a:cubicBezTo>
                <a:cubicBezTo>
                  <a:pt x="433415" y="875663"/>
                  <a:pt x="313470" y="685162"/>
                  <a:pt x="300770" y="677401"/>
                </a:cubicBezTo>
                <a:cubicBezTo>
                  <a:pt x="288070" y="669640"/>
                  <a:pt x="350865" y="770534"/>
                  <a:pt x="364270" y="842501"/>
                </a:cubicBezTo>
                <a:cubicBezTo>
                  <a:pt x="377675" y="914468"/>
                  <a:pt x="379439" y="1102498"/>
                  <a:pt x="381203" y="1109201"/>
                </a:cubicBezTo>
                <a:cubicBezTo>
                  <a:pt x="382967" y="1115904"/>
                  <a:pt x="379792" y="888010"/>
                  <a:pt x="374853" y="882718"/>
                </a:cubicBezTo>
                <a:cubicBezTo>
                  <a:pt x="369914" y="877426"/>
                  <a:pt x="345573" y="1008659"/>
                  <a:pt x="351570" y="1077451"/>
                </a:cubicBezTo>
                <a:cubicBezTo>
                  <a:pt x="357567" y="1146243"/>
                  <a:pt x="411189" y="1278535"/>
                  <a:pt x="410836" y="1295468"/>
                </a:cubicBezTo>
                <a:cubicBezTo>
                  <a:pt x="410483" y="1312401"/>
                  <a:pt x="383672" y="1226676"/>
                  <a:pt x="349453" y="1179051"/>
                </a:cubicBezTo>
                <a:cubicBezTo>
                  <a:pt x="315234" y="1131426"/>
                  <a:pt x="245384" y="1046054"/>
                  <a:pt x="205520" y="1009718"/>
                </a:cubicBezTo>
                <a:cubicBezTo>
                  <a:pt x="165656" y="973382"/>
                  <a:pt x="101098" y="947981"/>
                  <a:pt x="110270" y="961034"/>
                </a:cubicBezTo>
                <a:cubicBezTo>
                  <a:pt x="119442" y="974087"/>
                  <a:pt x="240445" y="1090151"/>
                  <a:pt x="260553" y="1088034"/>
                </a:cubicBezTo>
                <a:cubicBezTo>
                  <a:pt x="280661" y="1085917"/>
                  <a:pt x="274312" y="1034412"/>
                  <a:pt x="230920" y="948334"/>
                </a:cubicBezTo>
                <a:cubicBezTo>
                  <a:pt x="187528" y="862256"/>
                  <a:pt x="7259" y="600143"/>
                  <a:pt x="203" y="571568"/>
                </a:cubicBezTo>
                <a:cubicBezTo>
                  <a:pt x="-6853" y="542993"/>
                  <a:pt x="171653" y="773356"/>
                  <a:pt x="188586" y="776884"/>
                </a:cubicBezTo>
                <a:cubicBezTo>
                  <a:pt x="205519" y="780412"/>
                  <a:pt x="124028" y="641770"/>
                  <a:pt x="101803" y="592734"/>
                </a:cubicBezTo>
                <a:cubicBezTo>
                  <a:pt x="79578" y="543698"/>
                  <a:pt x="58411" y="520062"/>
                  <a:pt x="55236" y="482668"/>
                </a:cubicBezTo>
                <a:cubicBezTo>
                  <a:pt x="52061" y="445274"/>
                  <a:pt x="73933" y="440688"/>
                  <a:pt x="82753" y="368368"/>
                </a:cubicBezTo>
                <a:cubicBezTo>
                  <a:pt x="91573" y="296048"/>
                  <a:pt x="78520" y="108018"/>
                  <a:pt x="108153" y="48751"/>
                </a:cubicBezTo>
                <a:cubicBezTo>
                  <a:pt x="137786" y="-10516"/>
                  <a:pt x="251028" y="17354"/>
                  <a:pt x="260553" y="12768"/>
                </a:cubicBezTo>
                <a:cubicBezTo>
                  <a:pt x="270078" y="8182"/>
                  <a:pt x="192467" y="-17924"/>
                  <a:pt x="165303" y="21234"/>
                </a:cubicBezTo>
                <a:cubicBezTo>
                  <a:pt x="138139" y="60392"/>
                  <a:pt x="75698" y="159523"/>
                  <a:pt x="101803" y="24983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: 図形 1239">
            <a:extLst>
              <a:ext uri="{FF2B5EF4-FFF2-40B4-BE49-F238E27FC236}">
                <a16:creationId xmlns:a16="http://schemas.microsoft.com/office/drawing/2014/main" id="{2AA72D4A-0589-4CD3-80C2-5F3687AE1BFC}"/>
              </a:ext>
            </a:extLst>
          </p:cNvPr>
          <p:cNvSpPr/>
          <p:nvPr/>
        </p:nvSpPr>
        <p:spPr>
          <a:xfrm>
            <a:off x="3544232" y="5357024"/>
            <a:ext cx="606837" cy="1023886"/>
          </a:xfrm>
          <a:custGeom>
            <a:avLst/>
            <a:gdLst>
              <a:gd name="connsiteX0" fmla="*/ 369485 w 606837"/>
              <a:gd name="connsiteY0" fmla="*/ 192876 h 1023886"/>
              <a:gd name="connsiteX1" fmla="*/ 422401 w 606837"/>
              <a:gd name="connsiteY1" fmla="*/ 461693 h 1023886"/>
              <a:gd name="connsiteX2" fmla="*/ 606551 w 606837"/>
              <a:gd name="connsiteY2" fmla="*/ 751676 h 1023886"/>
              <a:gd name="connsiteX3" fmla="*/ 375835 w 606837"/>
              <a:gd name="connsiteY3" fmla="*/ 491326 h 1023886"/>
              <a:gd name="connsiteX4" fmla="*/ 437218 w 606837"/>
              <a:gd name="connsiteY4" fmla="*/ 635259 h 1023886"/>
              <a:gd name="connsiteX5" fmla="*/ 557868 w 606837"/>
              <a:gd name="connsiteY5" fmla="*/ 956993 h 1023886"/>
              <a:gd name="connsiteX6" fmla="*/ 494368 w 606837"/>
              <a:gd name="connsiteY6" fmla="*/ 859626 h 1023886"/>
              <a:gd name="connsiteX7" fmla="*/ 276351 w 606837"/>
              <a:gd name="connsiteY7" fmla="*/ 556943 h 1023886"/>
              <a:gd name="connsiteX8" fmla="*/ 475318 w 606837"/>
              <a:gd name="connsiteY8" fmla="*/ 1003559 h 1023886"/>
              <a:gd name="connsiteX9" fmla="*/ 350435 w 606837"/>
              <a:gd name="connsiteY9" fmla="*/ 857509 h 1023886"/>
              <a:gd name="connsiteX10" fmla="*/ 13885 w 606837"/>
              <a:gd name="connsiteY10" fmla="*/ 67993 h 1023886"/>
              <a:gd name="connsiteX11" fmla="*/ 77385 w 606837"/>
              <a:gd name="connsiteY11" fmla="*/ 203459 h 1023886"/>
              <a:gd name="connsiteX12" fmla="*/ 198035 w 606837"/>
              <a:gd name="connsiteY12" fmla="*/ 334693 h 1023886"/>
              <a:gd name="connsiteX13" fmla="*/ 200151 w 606837"/>
              <a:gd name="connsiteY13" fmla="*/ 273309 h 1023886"/>
              <a:gd name="connsiteX14" fmla="*/ 416051 w 606837"/>
              <a:gd name="connsiteY14" fmla="*/ 8726 h 1023886"/>
              <a:gd name="connsiteX15" fmla="*/ 344085 w 606837"/>
              <a:gd name="connsiteY15" fmla="*/ 80693 h 1023886"/>
              <a:gd name="connsiteX16" fmla="*/ 314451 w 606837"/>
              <a:gd name="connsiteY16" fmla="*/ 250026 h 1023886"/>
              <a:gd name="connsiteX17" fmla="*/ 390651 w 606837"/>
              <a:gd name="connsiteY17" fmla="*/ 442643 h 1023886"/>
              <a:gd name="connsiteX18" fmla="*/ 371601 w 606837"/>
              <a:gd name="connsiteY18" fmla="*/ 353743 h 1023886"/>
              <a:gd name="connsiteX19" fmla="*/ 369485 w 606837"/>
              <a:gd name="connsiteY19" fmla="*/ 192876 h 102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6837" h="1023886">
                <a:moveTo>
                  <a:pt x="369485" y="192876"/>
                </a:moveTo>
                <a:cubicBezTo>
                  <a:pt x="377952" y="210868"/>
                  <a:pt x="382890" y="368560"/>
                  <a:pt x="422401" y="461693"/>
                </a:cubicBezTo>
                <a:cubicBezTo>
                  <a:pt x="461912" y="554826"/>
                  <a:pt x="614312" y="746737"/>
                  <a:pt x="606551" y="751676"/>
                </a:cubicBezTo>
                <a:cubicBezTo>
                  <a:pt x="598790" y="756615"/>
                  <a:pt x="404057" y="510729"/>
                  <a:pt x="375835" y="491326"/>
                </a:cubicBezTo>
                <a:cubicBezTo>
                  <a:pt x="347613" y="471923"/>
                  <a:pt x="406879" y="557648"/>
                  <a:pt x="437218" y="635259"/>
                </a:cubicBezTo>
                <a:cubicBezTo>
                  <a:pt x="467557" y="712870"/>
                  <a:pt x="548343" y="919598"/>
                  <a:pt x="557868" y="956993"/>
                </a:cubicBezTo>
                <a:cubicBezTo>
                  <a:pt x="567393" y="994388"/>
                  <a:pt x="541288" y="926301"/>
                  <a:pt x="494368" y="859626"/>
                </a:cubicBezTo>
                <a:cubicBezTo>
                  <a:pt x="447448" y="792951"/>
                  <a:pt x="279526" y="532954"/>
                  <a:pt x="276351" y="556943"/>
                </a:cubicBezTo>
                <a:cubicBezTo>
                  <a:pt x="273176" y="580932"/>
                  <a:pt x="462971" y="953465"/>
                  <a:pt x="475318" y="1003559"/>
                </a:cubicBezTo>
                <a:cubicBezTo>
                  <a:pt x="487665" y="1053653"/>
                  <a:pt x="427341" y="1013437"/>
                  <a:pt x="350435" y="857509"/>
                </a:cubicBezTo>
                <a:cubicBezTo>
                  <a:pt x="273529" y="701581"/>
                  <a:pt x="59393" y="177001"/>
                  <a:pt x="13885" y="67993"/>
                </a:cubicBezTo>
                <a:cubicBezTo>
                  <a:pt x="-31623" y="-41015"/>
                  <a:pt x="46693" y="159009"/>
                  <a:pt x="77385" y="203459"/>
                </a:cubicBezTo>
                <a:cubicBezTo>
                  <a:pt x="108077" y="247909"/>
                  <a:pt x="177574" y="323051"/>
                  <a:pt x="198035" y="334693"/>
                </a:cubicBezTo>
                <a:cubicBezTo>
                  <a:pt x="218496" y="346335"/>
                  <a:pt x="163815" y="327637"/>
                  <a:pt x="200151" y="273309"/>
                </a:cubicBezTo>
                <a:cubicBezTo>
                  <a:pt x="236487" y="218981"/>
                  <a:pt x="392062" y="40829"/>
                  <a:pt x="416051" y="8726"/>
                </a:cubicBezTo>
                <a:cubicBezTo>
                  <a:pt x="440040" y="-23377"/>
                  <a:pt x="361018" y="40476"/>
                  <a:pt x="344085" y="80693"/>
                </a:cubicBezTo>
                <a:cubicBezTo>
                  <a:pt x="327152" y="120910"/>
                  <a:pt x="306690" y="189701"/>
                  <a:pt x="314451" y="250026"/>
                </a:cubicBezTo>
                <a:cubicBezTo>
                  <a:pt x="322212" y="310351"/>
                  <a:pt x="381126" y="425357"/>
                  <a:pt x="390651" y="442643"/>
                </a:cubicBezTo>
                <a:cubicBezTo>
                  <a:pt x="400176" y="459929"/>
                  <a:pt x="374776" y="389726"/>
                  <a:pt x="371601" y="353743"/>
                </a:cubicBezTo>
                <a:cubicBezTo>
                  <a:pt x="368426" y="317760"/>
                  <a:pt x="361018" y="174884"/>
                  <a:pt x="369485" y="19287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: 図形 1240">
            <a:extLst>
              <a:ext uri="{FF2B5EF4-FFF2-40B4-BE49-F238E27FC236}">
                <a16:creationId xmlns:a16="http://schemas.microsoft.com/office/drawing/2014/main" id="{05FD8A8F-059D-4F43-B952-7F52DE5659AE}"/>
              </a:ext>
            </a:extLst>
          </p:cNvPr>
          <p:cNvSpPr/>
          <p:nvPr/>
        </p:nvSpPr>
        <p:spPr>
          <a:xfrm>
            <a:off x="3896608" y="6009003"/>
            <a:ext cx="1717774" cy="772805"/>
          </a:xfrm>
          <a:custGeom>
            <a:avLst/>
            <a:gdLst>
              <a:gd name="connsiteX0" fmla="*/ 113417 w 1717774"/>
              <a:gd name="connsiteY0" fmla="*/ 147322 h 772805"/>
              <a:gd name="connsiteX1" fmla="*/ 143580 w 1717774"/>
              <a:gd name="connsiteY1" fmla="*/ 226697 h 772805"/>
              <a:gd name="connsiteX2" fmla="*/ 429330 w 1717774"/>
              <a:gd name="connsiteY2" fmla="*/ 491810 h 772805"/>
              <a:gd name="connsiteX3" fmla="*/ 359480 w 1717774"/>
              <a:gd name="connsiteY3" fmla="*/ 467997 h 772805"/>
              <a:gd name="connsiteX4" fmla="*/ 527755 w 1717774"/>
              <a:gd name="connsiteY4" fmla="*/ 560072 h 772805"/>
              <a:gd name="connsiteX5" fmla="*/ 994480 w 1717774"/>
              <a:gd name="connsiteY5" fmla="*/ 491810 h 772805"/>
              <a:gd name="connsiteX6" fmla="*/ 813505 w 1717774"/>
              <a:gd name="connsiteY6" fmla="*/ 523560 h 772805"/>
              <a:gd name="connsiteX7" fmla="*/ 602367 w 1717774"/>
              <a:gd name="connsiteY7" fmla="*/ 614047 h 772805"/>
              <a:gd name="connsiteX8" fmla="*/ 734130 w 1717774"/>
              <a:gd name="connsiteY8" fmla="*/ 599760 h 772805"/>
              <a:gd name="connsiteX9" fmla="*/ 1099255 w 1717774"/>
              <a:gd name="connsiteY9" fmla="*/ 626747 h 772805"/>
              <a:gd name="connsiteX10" fmla="*/ 675392 w 1717774"/>
              <a:gd name="connsiteY10" fmla="*/ 726760 h 772805"/>
              <a:gd name="connsiteX11" fmla="*/ 889705 w 1717774"/>
              <a:gd name="connsiteY11" fmla="*/ 710885 h 772805"/>
              <a:gd name="connsiteX12" fmla="*/ 1070680 w 1717774"/>
              <a:gd name="connsiteY12" fmla="*/ 629922 h 772805"/>
              <a:gd name="connsiteX13" fmla="*/ 1678692 w 1717774"/>
              <a:gd name="connsiteY13" fmla="*/ 209235 h 772805"/>
              <a:gd name="connsiteX14" fmla="*/ 1635830 w 1717774"/>
              <a:gd name="connsiteY14" fmla="*/ 240985 h 772805"/>
              <a:gd name="connsiteX15" fmla="*/ 1462792 w 1717774"/>
              <a:gd name="connsiteY15" fmla="*/ 410847 h 772805"/>
              <a:gd name="connsiteX16" fmla="*/ 1250067 w 1717774"/>
              <a:gd name="connsiteY16" fmla="*/ 660085 h 772805"/>
              <a:gd name="connsiteX17" fmla="*/ 838905 w 1717774"/>
              <a:gd name="connsiteY17" fmla="*/ 772797 h 772805"/>
              <a:gd name="connsiteX18" fmla="*/ 430917 w 1717774"/>
              <a:gd name="connsiteY18" fmla="*/ 655322 h 772805"/>
              <a:gd name="connsiteX19" fmla="*/ 819855 w 1717774"/>
              <a:gd name="connsiteY19" fmla="*/ 698185 h 772805"/>
              <a:gd name="connsiteX20" fmla="*/ 611892 w 1717774"/>
              <a:gd name="connsiteY20" fmla="*/ 648972 h 772805"/>
              <a:gd name="connsiteX21" fmla="*/ 346780 w 1717774"/>
              <a:gd name="connsiteY21" fmla="*/ 572772 h 772805"/>
              <a:gd name="connsiteX22" fmla="*/ 240417 w 1717774"/>
              <a:gd name="connsiteY22" fmla="*/ 507685 h 772805"/>
              <a:gd name="connsiteX23" fmla="*/ 16580 w 1717774"/>
              <a:gd name="connsiteY23" fmla="*/ 137797 h 772805"/>
              <a:gd name="connsiteX24" fmla="*/ 16580 w 1717774"/>
              <a:gd name="connsiteY24" fmla="*/ 10797 h 772805"/>
              <a:gd name="connsiteX25" fmla="*/ 16580 w 1717774"/>
              <a:gd name="connsiteY25" fmla="*/ 45722 h 772805"/>
              <a:gd name="connsiteX26" fmla="*/ 195967 w 1717774"/>
              <a:gd name="connsiteY26" fmla="*/ 353697 h 772805"/>
              <a:gd name="connsiteX27" fmla="*/ 113417 w 1717774"/>
              <a:gd name="connsiteY27" fmla="*/ 147322 h 772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17774" h="772805">
                <a:moveTo>
                  <a:pt x="113417" y="147322"/>
                </a:moveTo>
                <a:cubicBezTo>
                  <a:pt x="104686" y="126155"/>
                  <a:pt x="90928" y="169282"/>
                  <a:pt x="143580" y="226697"/>
                </a:cubicBezTo>
                <a:cubicBezTo>
                  <a:pt x="196232" y="284112"/>
                  <a:pt x="393347" y="451593"/>
                  <a:pt x="429330" y="491810"/>
                </a:cubicBezTo>
                <a:cubicBezTo>
                  <a:pt x="465313" y="532027"/>
                  <a:pt x="343076" y="456620"/>
                  <a:pt x="359480" y="467997"/>
                </a:cubicBezTo>
                <a:cubicBezTo>
                  <a:pt x="375884" y="479374"/>
                  <a:pt x="421922" y="556103"/>
                  <a:pt x="527755" y="560072"/>
                </a:cubicBezTo>
                <a:cubicBezTo>
                  <a:pt x="633588" y="564041"/>
                  <a:pt x="946855" y="497895"/>
                  <a:pt x="994480" y="491810"/>
                </a:cubicBezTo>
                <a:cubicBezTo>
                  <a:pt x="1042105" y="485725"/>
                  <a:pt x="878857" y="503187"/>
                  <a:pt x="813505" y="523560"/>
                </a:cubicBezTo>
                <a:cubicBezTo>
                  <a:pt x="748153" y="543933"/>
                  <a:pt x="615596" y="601347"/>
                  <a:pt x="602367" y="614047"/>
                </a:cubicBezTo>
                <a:cubicBezTo>
                  <a:pt x="589138" y="626747"/>
                  <a:pt x="651315" y="597643"/>
                  <a:pt x="734130" y="599760"/>
                </a:cubicBezTo>
                <a:cubicBezTo>
                  <a:pt x="816945" y="601877"/>
                  <a:pt x="1109045" y="605580"/>
                  <a:pt x="1099255" y="626747"/>
                </a:cubicBezTo>
                <a:cubicBezTo>
                  <a:pt x="1089465" y="647914"/>
                  <a:pt x="710317" y="712737"/>
                  <a:pt x="675392" y="726760"/>
                </a:cubicBezTo>
                <a:cubicBezTo>
                  <a:pt x="640467" y="740783"/>
                  <a:pt x="823824" y="727025"/>
                  <a:pt x="889705" y="710885"/>
                </a:cubicBezTo>
                <a:cubicBezTo>
                  <a:pt x="955586" y="694745"/>
                  <a:pt x="939182" y="713530"/>
                  <a:pt x="1070680" y="629922"/>
                </a:cubicBezTo>
                <a:cubicBezTo>
                  <a:pt x="1202178" y="546314"/>
                  <a:pt x="1584500" y="274058"/>
                  <a:pt x="1678692" y="209235"/>
                </a:cubicBezTo>
                <a:cubicBezTo>
                  <a:pt x="1772884" y="144412"/>
                  <a:pt x="1671813" y="207383"/>
                  <a:pt x="1635830" y="240985"/>
                </a:cubicBezTo>
                <a:cubicBezTo>
                  <a:pt x="1599847" y="274587"/>
                  <a:pt x="1527086" y="340997"/>
                  <a:pt x="1462792" y="410847"/>
                </a:cubicBezTo>
                <a:cubicBezTo>
                  <a:pt x="1398498" y="480697"/>
                  <a:pt x="1354048" y="599760"/>
                  <a:pt x="1250067" y="660085"/>
                </a:cubicBezTo>
                <a:cubicBezTo>
                  <a:pt x="1146086" y="720410"/>
                  <a:pt x="975430" y="773591"/>
                  <a:pt x="838905" y="772797"/>
                </a:cubicBezTo>
                <a:cubicBezTo>
                  <a:pt x="702380" y="772003"/>
                  <a:pt x="434092" y="667757"/>
                  <a:pt x="430917" y="655322"/>
                </a:cubicBezTo>
                <a:cubicBezTo>
                  <a:pt x="427742" y="642887"/>
                  <a:pt x="789693" y="699243"/>
                  <a:pt x="819855" y="698185"/>
                </a:cubicBezTo>
                <a:cubicBezTo>
                  <a:pt x="850017" y="697127"/>
                  <a:pt x="690738" y="669874"/>
                  <a:pt x="611892" y="648972"/>
                </a:cubicBezTo>
                <a:cubicBezTo>
                  <a:pt x="533046" y="628070"/>
                  <a:pt x="408693" y="596320"/>
                  <a:pt x="346780" y="572772"/>
                </a:cubicBezTo>
                <a:cubicBezTo>
                  <a:pt x="284868" y="549224"/>
                  <a:pt x="295450" y="580181"/>
                  <a:pt x="240417" y="507685"/>
                </a:cubicBezTo>
                <a:cubicBezTo>
                  <a:pt x="185384" y="435189"/>
                  <a:pt x="53886" y="220611"/>
                  <a:pt x="16580" y="137797"/>
                </a:cubicBezTo>
                <a:cubicBezTo>
                  <a:pt x="-20726" y="54983"/>
                  <a:pt x="16580" y="10797"/>
                  <a:pt x="16580" y="10797"/>
                </a:cubicBezTo>
                <a:cubicBezTo>
                  <a:pt x="16580" y="-4549"/>
                  <a:pt x="-13318" y="-11428"/>
                  <a:pt x="16580" y="45722"/>
                </a:cubicBezTo>
                <a:cubicBezTo>
                  <a:pt x="46478" y="102872"/>
                  <a:pt x="178769" y="333853"/>
                  <a:pt x="195967" y="353697"/>
                </a:cubicBezTo>
                <a:cubicBezTo>
                  <a:pt x="213165" y="373541"/>
                  <a:pt x="122148" y="168489"/>
                  <a:pt x="113417" y="14732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: 図形 1241">
            <a:extLst>
              <a:ext uri="{FF2B5EF4-FFF2-40B4-BE49-F238E27FC236}">
                <a16:creationId xmlns:a16="http://schemas.microsoft.com/office/drawing/2014/main" id="{C1371BB0-6F56-4B56-8B42-FAC86ADFEA0B}"/>
              </a:ext>
            </a:extLst>
          </p:cNvPr>
          <p:cNvSpPr/>
          <p:nvPr/>
        </p:nvSpPr>
        <p:spPr>
          <a:xfrm>
            <a:off x="4531982" y="6121789"/>
            <a:ext cx="1160022" cy="663186"/>
          </a:xfrm>
          <a:custGeom>
            <a:avLst/>
            <a:gdLst>
              <a:gd name="connsiteX0" fmla="*/ 157493 w 1160022"/>
              <a:gd name="connsiteY0" fmla="*/ 663186 h 663186"/>
              <a:gd name="connsiteX1" fmla="*/ 748043 w 1160022"/>
              <a:gd name="connsiteY1" fmla="*/ 493324 h 663186"/>
              <a:gd name="connsiteX2" fmla="*/ 306718 w 1160022"/>
              <a:gd name="connsiteY2" fmla="*/ 660011 h 663186"/>
              <a:gd name="connsiteX3" fmla="*/ 855993 w 1160022"/>
              <a:gd name="connsiteY3" fmla="*/ 426649 h 663186"/>
              <a:gd name="connsiteX4" fmla="*/ 1154443 w 1160022"/>
              <a:gd name="connsiteY4" fmla="*/ 10724 h 663186"/>
              <a:gd name="connsiteX5" fmla="*/ 1029031 w 1160022"/>
              <a:gd name="connsiteY5" fmla="*/ 142486 h 663186"/>
              <a:gd name="connsiteX6" fmla="*/ 763918 w 1160022"/>
              <a:gd name="connsiteY6" fmla="*/ 356799 h 663186"/>
              <a:gd name="connsiteX7" fmla="*/ 1133806 w 1160022"/>
              <a:gd name="connsiteY7" fmla="*/ 40886 h 663186"/>
              <a:gd name="connsiteX8" fmla="*/ 800431 w 1160022"/>
              <a:gd name="connsiteY8" fmla="*/ 193286 h 663186"/>
              <a:gd name="connsiteX9" fmla="*/ 1130631 w 1160022"/>
              <a:gd name="connsiteY9" fmla="*/ 61524 h 663186"/>
              <a:gd name="connsiteX10" fmla="*/ 881393 w 1160022"/>
              <a:gd name="connsiteY10" fmla="*/ 212336 h 663186"/>
              <a:gd name="connsiteX11" fmla="*/ 808368 w 1160022"/>
              <a:gd name="connsiteY11" fmla="*/ 337749 h 663186"/>
              <a:gd name="connsiteX12" fmla="*/ 727406 w 1160022"/>
              <a:gd name="connsiteY12" fmla="*/ 425061 h 663186"/>
              <a:gd name="connsiteX13" fmla="*/ 627393 w 1160022"/>
              <a:gd name="connsiteY13" fmla="*/ 472686 h 663186"/>
              <a:gd name="connsiteX14" fmla="*/ 331 w 1160022"/>
              <a:gd name="connsiteY14" fmla="*/ 612386 h 663186"/>
              <a:gd name="connsiteX15" fmla="*/ 535318 w 1160022"/>
              <a:gd name="connsiteY15" fmla="*/ 493324 h 663186"/>
              <a:gd name="connsiteX16" fmla="*/ 157493 w 1160022"/>
              <a:gd name="connsiteY16" fmla="*/ 663186 h 663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60022" h="663186">
                <a:moveTo>
                  <a:pt x="157493" y="663186"/>
                </a:moveTo>
                <a:cubicBezTo>
                  <a:pt x="192947" y="663186"/>
                  <a:pt x="723172" y="493853"/>
                  <a:pt x="748043" y="493324"/>
                </a:cubicBezTo>
                <a:cubicBezTo>
                  <a:pt x="772914" y="492795"/>
                  <a:pt x="288727" y="671123"/>
                  <a:pt x="306718" y="660011"/>
                </a:cubicBezTo>
                <a:cubicBezTo>
                  <a:pt x="324709" y="648899"/>
                  <a:pt x="714706" y="534863"/>
                  <a:pt x="855993" y="426649"/>
                </a:cubicBezTo>
                <a:cubicBezTo>
                  <a:pt x="997281" y="318434"/>
                  <a:pt x="1125603" y="58084"/>
                  <a:pt x="1154443" y="10724"/>
                </a:cubicBezTo>
                <a:cubicBezTo>
                  <a:pt x="1183283" y="-36636"/>
                  <a:pt x="1094119" y="84807"/>
                  <a:pt x="1029031" y="142486"/>
                </a:cubicBezTo>
                <a:cubicBezTo>
                  <a:pt x="963943" y="200165"/>
                  <a:pt x="746456" y="373732"/>
                  <a:pt x="763918" y="356799"/>
                </a:cubicBezTo>
                <a:cubicBezTo>
                  <a:pt x="781380" y="339866"/>
                  <a:pt x="1127721" y="68138"/>
                  <a:pt x="1133806" y="40886"/>
                </a:cubicBezTo>
                <a:cubicBezTo>
                  <a:pt x="1139891" y="13634"/>
                  <a:pt x="800960" y="189846"/>
                  <a:pt x="800431" y="193286"/>
                </a:cubicBezTo>
                <a:cubicBezTo>
                  <a:pt x="799902" y="196726"/>
                  <a:pt x="1117137" y="58349"/>
                  <a:pt x="1130631" y="61524"/>
                </a:cubicBezTo>
                <a:cubicBezTo>
                  <a:pt x="1144125" y="64699"/>
                  <a:pt x="935104" y="166298"/>
                  <a:pt x="881393" y="212336"/>
                </a:cubicBezTo>
                <a:cubicBezTo>
                  <a:pt x="827683" y="258373"/>
                  <a:pt x="834032" y="302295"/>
                  <a:pt x="808368" y="337749"/>
                </a:cubicBezTo>
                <a:cubicBezTo>
                  <a:pt x="782704" y="373203"/>
                  <a:pt x="757568" y="402572"/>
                  <a:pt x="727406" y="425061"/>
                </a:cubicBezTo>
                <a:cubicBezTo>
                  <a:pt x="697244" y="447550"/>
                  <a:pt x="748572" y="441465"/>
                  <a:pt x="627393" y="472686"/>
                </a:cubicBezTo>
                <a:cubicBezTo>
                  <a:pt x="506214" y="503907"/>
                  <a:pt x="331" y="612386"/>
                  <a:pt x="331" y="612386"/>
                </a:cubicBezTo>
                <a:cubicBezTo>
                  <a:pt x="-15015" y="615826"/>
                  <a:pt x="507272" y="486180"/>
                  <a:pt x="535318" y="493324"/>
                </a:cubicBezTo>
                <a:cubicBezTo>
                  <a:pt x="563364" y="500468"/>
                  <a:pt x="122039" y="663186"/>
                  <a:pt x="157493" y="66318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: 図形 1242">
            <a:extLst>
              <a:ext uri="{FF2B5EF4-FFF2-40B4-BE49-F238E27FC236}">
                <a16:creationId xmlns:a16="http://schemas.microsoft.com/office/drawing/2014/main" id="{F48A6602-83C2-4EE7-9E3B-12F1C77198F3}"/>
              </a:ext>
            </a:extLst>
          </p:cNvPr>
          <p:cNvSpPr/>
          <p:nvPr/>
        </p:nvSpPr>
        <p:spPr>
          <a:xfrm>
            <a:off x="5451184" y="5069409"/>
            <a:ext cx="562053" cy="1315605"/>
          </a:xfrm>
          <a:custGeom>
            <a:avLst/>
            <a:gdLst>
              <a:gd name="connsiteX0" fmla="*/ 424683 w 562053"/>
              <a:gd name="connsiteY0" fmla="*/ 38108 h 1315605"/>
              <a:gd name="connsiteX1" fmla="*/ 369649 w 562053"/>
              <a:gd name="connsiteY1" fmla="*/ 226491 h 1315605"/>
              <a:gd name="connsiteX2" fmla="*/ 168566 w 562053"/>
              <a:gd name="connsiteY2" fmla="*/ 450858 h 1315605"/>
              <a:gd name="connsiteX3" fmla="*/ 323083 w 562053"/>
              <a:gd name="connsiteY3" fmla="*/ 330208 h 1315605"/>
              <a:gd name="connsiteX4" fmla="*/ 246883 w 562053"/>
              <a:gd name="connsiteY4" fmla="*/ 395824 h 1315605"/>
              <a:gd name="connsiteX5" fmla="*/ 248999 w 562053"/>
              <a:gd name="connsiteY5" fmla="*/ 601141 h 1315605"/>
              <a:gd name="connsiteX6" fmla="*/ 255349 w 562053"/>
              <a:gd name="connsiteY6" fmla="*/ 524941 h 1315605"/>
              <a:gd name="connsiteX7" fmla="*/ 295566 w 562053"/>
              <a:gd name="connsiteY7" fmla="*/ 814924 h 1315605"/>
              <a:gd name="connsiteX8" fmla="*/ 293449 w 562053"/>
              <a:gd name="connsiteY8" fmla="*/ 681574 h 1315605"/>
              <a:gd name="connsiteX9" fmla="*/ 244766 w 562053"/>
              <a:gd name="connsiteY9" fmla="*/ 872074 h 1315605"/>
              <a:gd name="connsiteX10" fmla="*/ 88133 w 562053"/>
              <a:gd name="connsiteY10" fmla="*/ 1187458 h 1315605"/>
              <a:gd name="connsiteX11" fmla="*/ 261699 w 562053"/>
              <a:gd name="connsiteY11" fmla="*/ 899591 h 1315605"/>
              <a:gd name="connsiteX12" fmla="*/ 3466 w 562053"/>
              <a:gd name="connsiteY12" fmla="*/ 1305991 h 1315605"/>
              <a:gd name="connsiteX13" fmla="*/ 126233 w 562053"/>
              <a:gd name="connsiteY13" fmla="*/ 1172641 h 1315605"/>
              <a:gd name="connsiteX14" fmla="*/ 316733 w 562053"/>
              <a:gd name="connsiteY14" fmla="*/ 1001191 h 1315605"/>
              <a:gd name="connsiteX15" fmla="*/ 359066 w 562053"/>
              <a:gd name="connsiteY15" fmla="*/ 679458 h 1315605"/>
              <a:gd name="connsiteX16" fmla="*/ 356949 w 562053"/>
              <a:gd name="connsiteY16" fmla="*/ 810691 h 1315605"/>
              <a:gd name="connsiteX17" fmla="*/ 447966 w 562053"/>
              <a:gd name="connsiteY17" fmla="*/ 552458 h 1315605"/>
              <a:gd name="connsiteX18" fmla="*/ 553799 w 562053"/>
              <a:gd name="connsiteY18" fmla="*/ 243424 h 1315605"/>
              <a:gd name="connsiteX19" fmla="*/ 433149 w 562053"/>
              <a:gd name="connsiteY19" fmla="*/ 488958 h 1315605"/>
              <a:gd name="connsiteX20" fmla="*/ 558033 w 562053"/>
              <a:gd name="connsiteY20" fmla="*/ 198974 h 1315605"/>
              <a:gd name="connsiteX21" fmla="*/ 530516 w 562053"/>
              <a:gd name="connsiteY21" fmla="*/ 14824 h 1315605"/>
              <a:gd name="connsiteX22" fmla="*/ 522049 w 562053"/>
              <a:gd name="connsiteY22" fmla="*/ 194741 h 1315605"/>
              <a:gd name="connsiteX23" fmla="*/ 511466 w 562053"/>
              <a:gd name="connsiteY23" fmla="*/ 8 h 1315605"/>
              <a:gd name="connsiteX24" fmla="*/ 428916 w 562053"/>
              <a:gd name="connsiteY24" fmla="*/ 186274 h 1315605"/>
              <a:gd name="connsiteX25" fmla="*/ 464899 w 562053"/>
              <a:gd name="connsiteY25" fmla="*/ 133358 h 1315605"/>
              <a:gd name="connsiteX26" fmla="*/ 424683 w 562053"/>
              <a:gd name="connsiteY26" fmla="*/ 38108 h 1315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62053" h="1315605">
                <a:moveTo>
                  <a:pt x="424683" y="38108"/>
                </a:moveTo>
                <a:cubicBezTo>
                  <a:pt x="408808" y="53630"/>
                  <a:pt x="412335" y="157699"/>
                  <a:pt x="369649" y="226491"/>
                </a:cubicBezTo>
                <a:cubicBezTo>
                  <a:pt x="326963" y="295283"/>
                  <a:pt x="176327" y="433572"/>
                  <a:pt x="168566" y="450858"/>
                </a:cubicBezTo>
                <a:cubicBezTo>
                  <a:pt x="160805" y="468144"/>
                  <a:pt x="310030" y="339380"/>
                  <a:pt x="323083" y="330208"/>
                </a:cubicBezTo>
                <a:cubicBezTo>
                  <a:pt x="336136" y="321036"/>
                  <a:pt x="259230" y="350668"/>
                  <a:pt x="246883" y="395824"/>
                </a:cubicBezTo>
                <a:cubicBezTo>
                  <a:pt x="234536" y="440980"/>
                  <a:pt x="247588" y="579622"/>
                  <a:pt x="248999" y="601141"/>
                </a:cubicBezTo>
                <a:cubicBezTo>
                  <a:pt x="250410" y="622661"/>
                  <a:pt x="247588" y="489311"/>
                  <a:pt x="255349" y="524941"/>
                </a:cubicBezTo>
                <a:cubicBezTo>
                  <a:pt x="263110" y="560571"/>
                  <a:pt x="289216" y="788819"/>
                  <a:pt x="295566" y="814924"/>
                </a:cubicBezTo>
                <a:cubicBezTo>
                  <a:pt x="301916" y="841029"/>
                  <a:pt x="301916" y="672049"/>
                  <a:pt x="293449" y="681574"/>
                </a:cubicBezTo>
                <a:cubicBezTo>
                  <a:pt x="284982" y="691099"/>
                  <a:pt x="278985" y="787760"/>
                  <a:pt x="244766" y="872074"/>
                </a:cubicBezTo>
                <a:cubicBezTo>
                  <a:pt x="210547" y="956388"/>
                  <a:pt x="85311" y="1182872"/>
                  <a:pt x="88133" y="1187458"/>
                </a:cubicBezTo>
                <a:cubicBezTo>
                  <a:pt x="90955" y="1192044"/>
                  <a:pt x="275810" y="879835"/>
                  <a:pt x="261699" y="899591"/>
                </a:cubicBezTo>
                <a:cubicBezTo>
                  <a:pt x="247588" y="919347"/>
                  <a:pt x="26044" y="1260483"/>
                  <a:pt x="3466" y="1305991"/>
                </a:cubicBezTo>
                <a:cubicBezTo>
                  <a:pt x="-19112" y="1351499"/>
                  <a:pt x="74022" y="1223441"/>
                  <a:pt x="126233" y="1172641"/>
                </a:cubicBezTo>
                <a:cubicBezTo>
                  <a:pt x="178444" y="1121841"/>
                  <a:pt x="277927" y="1083388"/>
                  <a:pt x="316733" y="1001191"/>
                </a:cubicBezTo>
                <a:cubicBezTo>
                  <a:pt x="355539" y="918994"/>
                  <a:pt x="352363" y="711208"/>
                  <a:pt x="359066" y="679458"/>
                </a:cubicBezTo>
                <a:cubicBezTo>
                  <a:pt x="365769" y="647708"/>
                  <a:pt x="342132" y="831858"/>
                  <a:pt x="356949" y="810691"/>
                </a:cubicBezTo>
                <a:cubicBezTo>
                  <a:pt x="371766" y="789524"/>
                  <a:pt x="415158" y="647002"/>
                  <a:pt x="447966" y="552458"/>
                </a:cubicBezTo>
                <a:cubicBezTo>
                  <a:pt x="480774" y="457914"/>
                  <a:pt x="556269" y="254007"/>
                  <a:pt x="553799" y="243424"/>
                </a:cubicBezTo>
                <a:cubicBezTo>
                  <a:pt x="551329" y="232841"/>
                  <a:pt x="432443" y="496366"/>
                  <a:pt x="433149" y="488958"/>
                </a:cubicBezTo>
                <a:cubicBezTo>
                  <a:pt x="433855" y="481550"/>
                  <a:pt x="541805" y="277996"/>
                  <a:pt x="558033" y="198974"/>
                </a:cubicBezTo>
                <a:cubicBezTo>
                  <a:pt x="574261" y="119952"/>
                  <a:pt x="536513" y="15529"/>
                  <a:pt x="530516" y="14824"/>
                </a:cubicBezTo>
                <a:cubicBezTo>
                  <a:pt x="524519" y="14119"/>
                  <a:pt x="525224" y="197210"/>
                  <a:pt x="522049" y="194741"/>
                </a:cubicBezTo>
                <a:cubicBezTo>
                  <a:pt x="518874" y="192272"/>
                  <a:pt x="526988" y="1419"/>
                  <a:pt x="511466" y="8"/>
                </a:cubicBezTo>
                <a:cubicBezTo>
                  <a:pt x="495944" y="-1403"/>
                  <a:pt x="436677" y="164049"/>
                  <a:pt x="428916" y="186274"/>
                </a:cubicBezTo>
                <a:cubicBezTo>
                  <a:pt x="421155" y="208499"/>
                  <a:pt x="464194" y="151350"/>
                  <a:pt x="464899" y="133358"/>
                </a:cubicBezTo>
                <a:cubicBezTo>
                  <a:pt x="465604" y="115366"/>
                  <a:pt x="440558" y="22586"/>
                  <a:pt x="424683" y="3810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: 図形 1243">
            <a:extLst>
              <a:ext uri="{FF2B5EF4-FFF2-40B4-BE49-F238E27FC236}">
                <a16:creationId xmlns:a16="http://schemas.microsoft.com/office/drawing/2014/main" id="{3DCF42BC-1CF6-4D7B-B11C-8CA639DD7235}"/>
              </a:ext>
            </a:extLst>
          </p:cNvPr>
          <p:cNvSpPr/>
          <p:nvPr/>
        </p:nvSpPr>
        <p:spPr>
          <a:xfrm>
            <a:off x="5214027" y="4270346"/>
            <a:ext cx="798710" cy="882824"/>
          </a:xfrm>
          <a:custGeom>
            <a:avLst/>
            <a:gdLst>
              <a:gd name="connsiteX0" fmla="*/ 380323 w 798710"/>
              <a:gd name="connsiteY0" fmla="*/ 122267 h 882824"/>
              <a:gd name="connsiteX1" fmla="*/ 589873 w 798710"/>
              <a:gd name="connsiteY1" fmla="*/ 269904 h 882824"/>
              <a:gd name="connsiteX2" fmla="*/ 662898 w 798710"/>
              <a:gd name="connsiteY2" fmla="*/ 500092 h 882824"/>
              <a:gd name="connsiteX3" fmla="*/ 637498 w 798710"/>
              <a:gd name="connsiteY3" fmla="*/ 360392 h 882824"/>
              <a:gd name="connsiteX4" fmla="*/ 699411 w 798710"/>
              <a:gd name="connsiteY4" fmla="*/ 679479 h 882824"/>
              <a:gd name="connsiteX5" fmla="*/ 702586 w 798710"/>
              <a:gd name="connsiteY5" fmla="*/ 584229 h 882824"/>
              <a:gd name="connsiteX6" fmla="*/ 664486 w 798710"/>
              <a:gd name="connsiteY6" fmla="*/ 757267 h 882824"/>
              <a:gd name="connsiteX7" fmla="*/ 669248 w 798710"/>
              <a:gd name="connsiteY7" fmla="*/ 581054 h 882824"/>
              <a:gd name="connsiteX8" fmla="*/ 693061 w 798710"/>
              <a:gd name="connsiteY8" fmla="*/ 881092 h 882824"/>
              <a:gd name="connsiteX9" fmla="*/ 743861 w 798710"/>
              <a:gd name="connsiteY9" fmla="*/ 711229 h 882824"/>
              <a:gd name="connsiteX10" fmla="*/ 740686 w 798710"/>
              <a:gd name="connsiteY10" fmla="*/ 866804 h 882824"/>
              <a:gd name="connsiteX11" fmla="*/ 734336 w 798710"/>
              <a:gd name="connsiteY11" fmla="*/ 750917 h 882824"/>
              <a:gd name="connsiteX12" fmla="*/ 713698 w 798710"/>
              <a:gd name="connsiteY12" fmla="*/ 357217 h 882824"/>
              <a:gd name="connsiteX13" fmla="*/ 786723 w 798710"/>
              <a:gd name="connsiteY13" fmla="*/ 819179 h 882824"/>
              <a:gd name="connsiteX14" fmla="*/ 781961 w 798710"/>
              <a:gd name="connsiteY14" fmla="*/ 531842 h 882824"/>
              <a:gd name="connsiteX15" fmla="*/ 626386 w 798710"/>
              <a:gd name="connsiteY15" fmla="*/ 36542 h 882824"/>
              <a:gd name="connsiteX16" fmla="*/ 675598 w 798710"/>
              <a:gd name="connsiteY16" fmla="*/ 146079 h 882824"/>
              <a:gd name="connsiteX17" fmla="*/ 375561 w 798710"/>
              <a:gd name="connsiteY17" fmla="*/ 3204 h 882824"/>
              <a:gd name="connsiteX18" fmla="*/ 2498 w 798710"/>
              <a:gd name="connsiteY18" fmla="*/ 44479 h 882824"/>
              <a:gd name="connsiteX19" fmla="*/ 219986 w 798710"/>
              <a:gd name="connsiteY19" fmla="*/ 19079 h 882824"/>
              <a:gd name="connsiteX20" fmla="*/ 364448 w 798710"/>
              <a:gd name="connsiteY20" fmla="*/ 30192 h 882824"/>
              <a:gd name="connsiteX21" fmla="*/ 518436 w 798710"/>
              <a:gd name="connsiteY21" fmla="*/ 77817 h 882824"/>
              <a:gd name="connsiteX22" fmla="*/ 175536 w 798710"/>
              <a:gd name="connsiteY22" fmla="*/ 88929 h 882824"/>
              <a:gd name="connsiteX23" fmla="*/ 380323 w 798710"/>
              <a:gd name="connsiteY23" fmla="*/ 122267 h 882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98710" h="882824">
                <a:moveTo>
                  <a:pt x="380323" y="122267"/>
                </a:moveTo>
                <a:cubicBezTo>
                  <a:pt x="449379" y="152429"/>
                  <a:pt x="542777" y="206933"/>
                  <a:pt x="589873" y="269904"/>
                </a:cubicBezTo>
                <a:cubicBezTo>
                  <a:pt x="636969" y="332875"/>
                  <a:pt x="654961" y="485011"/>
                  <a:pt x="662898" y="500092"/>
                </a:cubicBezTo>
                <a:cubicBezTo>
                  <a:pt x="670836" y="515173"/>
                  <a:pt x="631413" y="330494"/>
                  <a:pt x="637498" y="360392"/>
                </a:cubicBezTo>
                <a:cubicBezTo>
                  <a:pt x="643583" y="390290"/>
                  <a:pt x="688563" y="642173"/>
                  <a:pt x="699411" y="679479"/>
                </a:cubicBezTo>
                <a:cubicBezTo>
                  <a:pt x="710259" y="716785"/>
                  <a:pt x="708407" y="571264"/>
                  <a:pt x="702586" y="584229"/>
                </a:cubicBezTo>
                <a:cubicBezTo>
                  <a:pt x="696765" y="597194"/>
                  <a:pt x="670042" y="757796"/>
                  <a:pt x="664486" y="757267"/>
                </a:cubicBezTo>
                <a:cubicBezTo>
                  <a:pt x="658930" y="756738"/>
                  <a:pt x="664486" y="560417"/>
                  <a:pt x="669248" y="581054"/>
                </a:cubicBezTo>
                <a:cubicBezTo>
                  <a:pt x="674010" y="601691"/>
                  <a:pt x="680626" y="859396"/>
                  <a:pt x="693061" y="881092"/>
                </a:cubicBezTo>
                <a:cubicBezTo>
                  <a:pt x="705496" y="902788"/>
                  <a:pt x="735924" y="713610"/>
                  <a:pt x="743861" y="711229"/>
                </a:cubicBezTo>
                <a:cubicBezTo>
                  <a:pt x="751798" y="708848"/>
                  <a:pt x="742273" y="860189"/>
                  <a:pt x="740686" y="866804"/>
                </a:cubicBezTo>
                <a:cubicBezTo>
                  <a:pt x="739099" y="873419"/>
                  <a:pt x="738834" y="835848"/>
                  <a:pt x="734336" y="750917"/>
                </a:cubicBezTo>
                <a:cubicBezTo>
                  <a:pt x="729838" y="665986"/>
                  <a:pt x="704967" y="345840"/>
                  <a:pt x="713698" y="357217"/>
                </a:cubicBezTo>
                <a:cubicBezTo>
                  <a:pt x="722429" y="368594"/>
                  <a:pt x="775346" y="790075"/>
                  <a:pt x="786723" y="819179"/>
                </a:cubicBezTo>
                <a:cubicBezTo>
                  <a:pt x="798100" y="848283"/>
                  <a:pt x="808684" y="662282"/>
                  <a:pt x="781961" y="531842"/>
                </a:cubicBezTo>
                <a:cubicBezTo>
                  <a:pt x="755238" y="401402"/>
                  <a:pt x="644113" y="100836"/>
                  <a:pt x="626386" y="36542"/>
                </a:cubicBezTo>
                <a:cubicBezTo>
                  <a:pt x="608659" y="-27752"/>
                  <a:pt x="717402" y="151635"/>
                  <a:pt x="675598" y="146079"/>
                </a:cubicBezTo>
                <a:cubicBezTo>
                  <a:pt x="633794" y="140523"/>
                  <a:pt x="487744" y="20137"/>
                  <a:pt x="375561" y="3204"/>
                </a:cubicBezTo>
                <a:cubicBezTo>
                  <a:pt x="263378" y="-13729"/>
                  <a:pt x="28427" y="41833"/>
                  <a:pt x="2498" y="44479"/>
                </a:cubicBezTo>
                <a:cubicBezTo>
                  <a:pt x="-23431" y="47125"/>
                  <a:pt x="159661" y="21460"/>
                  <a:pt x="219986" y="19079"/>
                </a:cubicBezTo>
                <a:cubicBezTo>
                  <a:pt x="280311" y="16698"/>
                  <a:pt x="314706" y="20402"/>
                  <a:pt x="364448" y="30192"/>
                </a:cubicBezTo>
                <a:cubicBezTo>
                  <a:pt x="414190" y="39982"/>
                  <a:pt x="549921" y="68028"/>
                  <a:pt x="518436" y="77817"/>
                </a:cubicBezTo>
                <a:cubicBezTo>
                  <a:pt x="486951" y="87606"/>
                  <a:pt x="199084" y="85490"/>
                  <a:pt x="175536" y="88929"/>
                </a:cubicBezTo>
                <a:cubicBezTo>
                  <a:pt x="151988" y="92368"/>
                  <a:pt x="311267" y="92105"/>
                  <a:pt x="380323" y="12226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: 図形 1244">
            <a:extLst>
              <a:ext uri="{FF2B5EF4-FFF2-40B4-BE49-F238E27FC236}">
                <a16:creationId xmlns:a16="http://schemas.microsoft.com/office/drawing/2014/main" id="{8AE2CC1B-1429-47B2-AF81-19A76EBB4BBC}"/>
              </a:ext>
            </a:extLst>
          </p:cNvPr>
          <p:cNvSpPr/>
          <p:nvPr/>
        </p:nvSpPr>
        <p:spPr>
          <a:xfrm>
            <a:off x="5047454" y="3683405"/>
            <a:ext cx="899086" cy="864786"/>
          </a:xfrm>
          <a:custGeom>
            <a:avLst/>
            <a:gdLst>
              <a:gd name="connsiteX0" fmla="*/ 165896 w 899086"/>
              <a:gd name="connsiteY0" fmla="*/ 48808 h 864786"/>
              <a:gd name="connsiteX1" fmla="*/ 396084 w 899086"/>
              <a:gd name="connsiteY1" fmla="*/ 188508 h 864786"/>
              <a:gd name="connsiteX2" fmla="*/ 156371 w 899086"/>
              <a:gd name="connsiteY2" fmla="*/ 148820 h 864786"/>
              <a:gd name="connsiteX3" fmla="*/ 324646 w 899086"/>
              <a:gd name="connsiteY3" fmla="*/ 193270 h 864786"/>
              <a:gd name="connsiteX4" fmla="*/ 353221 w 899086"/>
              <a:gd name="connsiteY4" fmla="*/ 413933 h 864786"/>
              <a:gd name="connsiteX5" fmla="*/ 337346 w 899086"/>
              <a:gd name="connsiteY5" fmla="*/ 334558 h 864786"/>
              <a:gd name="connsiteX6" fmla="*/ 426246 w 899086"/>
              <a:gd name="connsiteY6" fmla="*/ 323445 h 864786"/>
              <a:gd name="connsiteX7" fmla="*/ 380209 w 899086"/>
              <a:gd name="connsiteY7" fmla="*/ 358370 h 864786"/>
              <a:gd name="connsiteX8" fmla="*/ 473871 w 899086"/>
              <a:gd name="connsiteY8" fmla="*/ 361545 h 864786"/>
              <a:gd name="connsiteX9" fmla="*/ 638971 w 899086"/>
              <a:gd name="connsiteY9" fmla="*/ 521883 h 864786"/>
              <a:gd name="connsiteX10" fmla="*/ 551659 w 899086"/>
              <a:gd name="connsiteY10" fmla="*/ 380595 h 864786"/>
              <a:gd name="connsiteX11" fmla="*/ 640559 w 899086"/>
              <a:gd name="connsiteY11" fmla="*/ 482195 h 864786"/>
              <a:gd name="connsiteX12" fmla="*/ 769146 w 899086"/>
              <a:gd name="connsiteY12" fmla="*/ 744133 h 864786"/>
              <a:gd name="connsiteX13" fmla="*/ 575471 w 899086"/>
              <a:gd name="connsiteY13" fmla="*/ 534583 h 864786"/>
              <a:gd name="connsiteX14" fmla="*/ 575471 w 899086"/>
              <a:gd name="connsiteY14" fmla="*/ 644120 h 864786"/>
              <a:gd name="connsiteX15" fmla="*/ 426246 w 899086"/>
              <a:gd name="connsiteY15" fmla="*/ 710795 h 864786"/>
              <a:gd name="connsiteX16" fmla="*/ 669134 w 899086"/>
              <a:gd name="connsiteY16" fmla="*/ 623483 h 864786"/>
              <a:gd name="connsiteX17" fmla="*/ 896146 w 899086"/>
              <a:gd name="connsiteY17" fmla="*/ 864783 h 864786"/>
              <a:gd name="connsiteX18" fmla="*/ 797721 w 899086"/>
              <a:gd name="connsiteY18" fmla="*/ 617133 h 864786"/>
              <a:gd name="connsiteX19" fmla="*/ 789784 w 899086"/>
              <a:gd name="connsiteY19" fmla="*/ 339320 h 864786"/>
              <a:gd name="connsiteX20" fmla="*/ 837409 w 899086"/>
              <a:gd name="connsiteY20" fmla="*/ 499658 h 864786"/>
              <a:gd name="connsiteX21" fmla="*/ 723109 w 899086"/>
              <a:gd name="connsiteY21" fmla="*/ 250420 h 864786"/>
              <a:gd name="connsiteX22" fmla="*/ 518321 w 899086"/>
              <a:gd name="connsiteY22" fmla="*/ 93258 h 864786"/>
              <a:gd name="connsiteX23" fmla="*/ 792959 w 899086"/>
              <a:gd name="connsiteY23" fmla="*/ 156758 h 864786"/>
              <a:gd name="connsiteX24" fmla="*/ 475459 w 899086"/>
              <a:gd name="connsiteY24" fmla="*/ 34520 h 864786"/>
              <a:gd name="connsiteX25" fmla="*/ 796 w 899086"/>
              <a:gd name="connsiteY25" fmla="*/ 1183 h 864786"/>
              <a:gd name="connsiteX26" fmla="*/ 365921 w 899086"/>
              <a:gd name="connsiteY26" fmla="*/ 66270 h 864786"/>
              <a:gd name="connsiteX27" fmla="*/ 496096 w 899086"/>
              <a:gd name="connsiteY27" fmla="*/ 101195 h 864786"/>
              <a:gd name="connsiteX28" fmla="*/ 165896 w 899086"/>
              <a:gd name="connsiteY28" fmla="*/ 48808 h 864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99086" h="864786">
                <a:moveTo>
                  <a:pt x="165896" y="48808"/>
                </a:moveTo>
                <a:cubicBezTo>
                  <a:pt x="149227" y="63360"/>
                  <a:pt x="397671" y="171839"/>
                  <a:pt x="396084" y="188508"/>
                </a:cubicBezTo>
                <a:cubicBezTo>
                  <a:pt x="394497" y="205177"/>
                  <a:pt x="168277" y="148026"/>
                  <a:pt x="156371" y="148820"/>
                </a:cubicBezTo>
                <a:cubicBezTo>
                  <a:pt x="144465" y="149614"/>
                  <a:pt x="291838" y="149085"/>
                  <a:pt x="324646" y="193270"/>
                </a:cubicBezTo>
                <a:cubicBezTo>
                  <a:pt x="357454" y="237456"/>
                  <a:pt x="351104" y="390385"/>
                  <a:pt x="353221" y="413933"/>
                </a:cubicBezTo>
                <a:cubicBezTo>
                  <a:pt x="355338" y="437481"/>
                  <a:pt x="325175" y="349639"/>
                  <a:pt x="337346" y="334558"/>
                </a:cubicBezTo>
                <a:cubicBezTo>
                  <a:pt x="349517" y="319477"/>
                  <a:pt x="419102" y="319476"/>
                  <a:pt x="426246" y="323445"/>
                </a:cubicBezTo>
                <a:cubicBezTo>
                  <a:pt x="433390" y="327414"/>
                  <a:pt x="372272" y="352020"/>
                  <a:pt x="380209" y="358370"/>
                </a:cubicBezTo>
                <a:cubicBezTo>
                  <a:pt x="388146" y="364720"/>
                  <a:pt x="430744" y="334293"/>
                  <a:pt x="473871" y="361545"/>
                </a:cubicBezTo>
                <a:cubicBezTo>
                  <a:pt x="516998" y="388797"/>
                  <a:pt x="626006" y="518708"/>
                  <a:pt x="638971" y="521883"/>
                </a:cubicBezTo>
                <a:cubicBezTo>
                  <a:pt x="651936" y="525058"/>
                  <a:pt x="551394" y="387210"/>
                  <a:pt x="551659" y="380595"/>
                </a:cubicBezTo>
                <a:cubicBezTo>
                  <a:pt x="551924" y="373980"/>
                  <a:pt x="604311" y="421605"/>
                  <a:pt x="640559" y="482195"/>
                </a:cubicBezTo>
                <a:cubicBezTo>
                  <a:pt x="676807" y="542785"/>
                  <a:pt x="779994" y="735402"/>
                  <a:pt x="769146" y="744133"/>
                </a:cubicBezTo>
                <a:cubicBezTo>
                  <a:pt x="758298" y="752864"/>
                  <a:pt x="607750" y="551252"/>
                  <a:pt x="575471" y="534583"/>
                </a:cubicBezTo>
                <a:cubicBezTo>
                  <a:pt x="543192" y="517914"/>
                  <a:pt x="600342" y="614751"/>
                  <a:pt x="575471" y="644120"/>
                </a:cubicBezTo>
                <a:cubicBezTo>
                  <a:pt x="550600" y="673489"/>
                  <a:pt x="410636" y="714234"/>
                  <a:pt x="426246" y="710795"/>
                </a:cubicBezTo>
                <a:cubicBezTo>
                  <a:pt x="441856" y="707356"/>
                  <a:pt x="590817" y="597818"/>
                  <a:pt x="669134" y="623483"/>
                </a:cubicBezTo>
                <a:cubicBezTo>
                  <a:pt x="747451" y="649148"/>
                  <a:pt x="874715" y="865841"/>
                  <a:pt x="896146" y="864783"/>
                </a:cubicBezTo>
                <a:cubicBezTo>
                  <a:pt x="917577" y="863725"/>
                  <a:pt x="815448" y="704710"/>
                  <a:pt x="797721" y="617133"/>
                </a:cubicBezTo>
                <a:cubicBezTo>
                  <a:pt x="779994" y="529556"/>
                  <a:pt x="783169" y="358899"/>
                  <a:pt x="789784" y="339320"/>
                </a:cubicBezTo>
                <a:cubicBezTo>
                  <a:pt x="796399" y="319741"/>
                  <a:pt x="848521" y="514474"/>
                  <a:pt x="837409" y="499658"/>
                </a:cubicBezTo>
                <a:cubicBezTo>
                  <a:pt x="826297" y="484842"/>
                  <a:pt x="776290" y="318153"/>
                  <a:pt x="723109" y="250420"/>
                </a:cubicBezTo>
                <a:cubicBezTo>
                  <a:pt x="669928" y="182687"/>
                  <a:pt x="506679" y="108868"/>
                  <a:pt x="518321" y="93258"/>
                </a:cubicBezTo>
                <a:cubicBezTo>
                  <a:pt x="529963" y="77648"/>
                  <a:pt x="800103" y="166548"/>
                  <a:pt x="792959" y="156758"/>
                </a:cubicBezTo>
                <a:cubicBezTo>
                  <a:pt x="785815" y="146968"/>
                  <a:pt x="607486" y="60449"/>
                  <a:pt x="475459" y="34520"/>
                </a:cubicBezTo>
                <a:cubicBezTo>
                  <a:pt x="343432" y="8591"/>
                  <a:pt x="19052" y="-4109"/>
                  <a:pt x="796" y="1183"/>
                </a:cubicBezTo>
                <a:cubicBezTo>
                  <a:pt x="-17460" y="6475"/>
                  <a:pt x="283371" y="49601"/>
                  <a:pt x="365921" y="66270"/>
                </a:cubicBezTo>
                <a:cubicBezTo>
                  <a:pt x="448471" y="82939"/>
                  <a:pt x="525200" y="102782"/>
                  <a:pt x="496096" y="101195"/>
                </a:cubicBezTo>
                <a:cubicBezTo>
                  <a:pt x="466992" y="99608"/>
                  <a:pt x="182565" y="34256"/>
                  <a:pt x="165896" y="4880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: 図形 1245">
            <a:extLst>
              <a:ext uri="{FF2B5EF4-FFF2-40B4-BE49-F238E27FC236}">
                <a16:creationId xmlns:a16="http://schemas.microsoft.com/office/drawing/2014/main" id="{9444DD42-9542-4B2D-979E-D9363012C147}"/>
              </a:ext>
            </a:extLst>
          </p:cNvPr>
          <p:cNvSpPr/>
          <p:nvPr/>
        </p:nvSpPr>
        <p:spPr>
          <a:xfrm>
            <a:off x="3866004" y="3679062"/>
            <a:ext cx="794118" cy="561151"/>
          </a:xfrm>
          <a:custGeom>
            <a:avLst/>
            <a:gdLst>
              <a:gd name="connsiteX0" fmla="*/ 20196 w 794118"/>
              <a:gd name="connsiteY0" fmla="*/ 561151 h 561151"/>
              <a:gd name="connsiteX1" fmla="*/ 537721 w 794118"/>
              <a:gd name="connsiteY1" fmla="*/ 434151 h 561151"/>
              <a:gd name="connsiteX2" fmla="*/ 159896 w 794118"/>
              <a:gd name="connsiteY2" fmla="*/ 502413 h 561151"/>
              <a:gd name="connsiteX3" fmla="*/ 437709 w 794118"/>
              <a:gd name="connsiteY3" fmla="*/ 400813 h 561151"/>
              <a:gd name="connsiteX4" fmla="*/ 418659 w 794118"/>
              <a:gd name="connsiteY4" fmla="*/ 281751 h 561151"/>
              <a:gd name="connsiteX5" fmla="*/ 461521 w 794118"/>
              <a:gd name="connsiteY5" fmla="*/ 227776 h 561151"/>
              <a:gd name="connsiteX6" fmla="*/ 793309 w 794118"/>
              <a:gd name="connsiteY6" fmla="*/ 2351 h 561151"/>
              <a:gd name="connsiteX7" fmla="*/ 353571 w 794118"/>
              <a:gd name="connsiteY7" fmla="*/ 119826 h 561151"/>
              <a:gd name="connsiteX8" fmla="*/ 194821 w 794118"/>
              <a:gd name="connsiteY8" fmla="*/ 276988 h 561151"/>
              <a:gd name="connsiteX9" fmla="*/ 467871 w 794118"/>
              <a:gd name="connsiteY9" fmla="*/ 132526 h 561151"/>
              <a:gd name="connsiteX10" fmla="*/ 204346 w 794118"/>
              <a:gd name="connsiteY10" fmla="*/ 280163 h 561151"/>
              <a:gd name="connsiteX11" fmla="*/ 34484 w 794118"/>
              <a:gd name="connsiteY11" fmla="*/ 370651 h 561151"/>
              <a:gd name="connsiteX12" fmla="*/ 210696 w 794118"/>
              <a:gd name="connsiteY12" fmla="*/ 251588 h 561151"/>
              <a:gd name="connsiteX13" fmla="*/ 48771 w 794118"/>
              <a:gd name="connsiteY13" fmla="*/ 488126 h 561151"/>
              <a:gd name="connsiteX14" fmla="*/ 99571 w 794118"/>
              <a:gd name="connsiteY14" fmla="*/ 327788 h 561151"/>
              <a:gd name="connsiteX15" fmla="*/ 20196 w 794118"/>
              <a:gd name="connsiteY15" fmla="*/ 561151 h 561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4118" h="561151">
                <a:moveTo>
                  <a:pt x="20196" y="561151"/>
                </a:moveTo>
                <a:lnTo>
                  <a:pt x="537721" y="434151"/>
                </a:lnTo>
                <a:cubicBezTo>
                  <a:pt x="561004" y="424361"/>
                  <a:pt x="176565" y="507969"/>
                  <a:pt x="159896" y="502413"/>
                </a:cubicBezTo>
                <a:cubicBezTo>
                  <a:pt x="143227" y="496857"/>
                  <a:pt x="394582" y="437590"/>
                  <a:pt x="437709" y="400813"/>
                </a:cubicBezTo>
                <a:cubicBezTo>
                  <a:pt x="480836" y="364036"/>
                  <a:pt x="414690" y="310590"/>
                  <a:pt x="418659" y="281751"/>
                </a:cubicBezTo>
                <a:cubicBezTo>
                  <a:pt x="422628" y="252912"/>
                  <a:pt x="399079" y="274343"/>
                  <a:pt x="461521" y="227776"/>
                </a:cubicBezTo>
                <a:cubicBezTo>
                  <a:pt x="523963" y="181209"/>
                  <a:pt x="811301" y="20343"/>
                  <a:pt x="793309" y="2351"/>
                </a:cubicBezTo>
                <a:cubicBezTo>
                  <a:pt x="775317" y="-15641"/>
                  <a:pt x="453319" y="74053"/>
                  <a:pt x="353571" y="119826"/>
                </a:cubicBezTo>
                <a:cubicBezTo>
                  <a:pt x="253823" y="165599"/>
                  <a:pt x="175771" y="274871"/>
                  <a:pt x="194821" y="276988"/>
                </a:cubicBezTo>
                <a:cubicBezTo>
                  <a:pt x="213871" y="279105"/>
                  <a:pt x="466284" y="131997"/>
                  <a:pt x="467871" y="132526"/>
                </a:cubicBezTo>
                <a:cubicBezTo>
                  <a:pt x="469458" y="133055"/>
                  <a:pt x="276577" y="240476"/>
                  <a:pt x="204346" y="280163"/>
                </a:cubicBezTo>
                <a:cubicBezTo>
                  <a:pt x="132115" y="319850"/>
                  <a:pt x="33426" y="375413"/>
                  <a:pt x="34484" y="370651"/>
                </a:cubicBezTo>
                <a:cubicBezTo>
                  <a:pt x="35542" y="365889"/>
                  <a:pt x="208315" y="232009"/>
                  <a:pt x="210696" y="251588"/>
                </a:cubicBezTo>
                <a:cubicBezTo>
                  <a:pt x="213077" y="271167"/>
                  <a:pt x="67292" y="475426"/>
                  <a:pt x="48771" y="488126"/>
                </a:cubicBezTo>
                <a:cubicBezTo>
                  <a:pt x="30250" y="500826"/>
                  <a:pt x="103804" y="320115"/>
                  <a:pt x="99571" y="327788"/>
                </a:cubicBezTo>
                <a:cubicBezTo>
                  <a:pt x="95338" y="335461"/>
                  <a:pt x="-52829" y="543424"/>
                  <a:pt x="20196" y="56115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: 図形 1246">
            <a:extLst>
              <a:ext uri="{FF2B5EF4-FFF2-40B4-BE49-F238E27FC236}">
                <a16:creationId xmlns:a16="http://schemas.microsoft.com/office/drawing/2014/main" id="{C076196D-0BC0-4560-80E6-4B3EA0C39467}"/>
              </a:ext>
            </a:extLst>
          </p:cNvPr>
          <p:cNvSpPr/>
          <p:nvPr/>
        </p:nvSpPr>
        <p:spPr>
          <a:xfrm>
            <a:off x="4173531" y="3481261"/>
            <a:ext cx="1039170" cy="382778"/>
          </a:xfrm>
          <a:custGeom>
            <a:avLst/>
            <a:gdLst>
              <a:gd name="connsiteX0" fmla="*/ 1038232 w 1039170"/>
              <a:gd name="connsiteY0" fmla="*/ 123952 h 382778"/>
              <a:gd name="connsiteX1" fmla="*/ 779469 w 1039170"/>
              <a:gd name="connsiteY1" fmla="*/ 187452 h 382778"/>
              <a:gd name="connsiteX2" fmla="*/ 490544 w 1039170"/>
              <a:gd name="connsiteY2" fmla="*/ 382714 h 382778"/>
              <a:gd name="connsiteX3" fmla="*/ 793757 w 1039170"/>
              <a:gd name="connsiteY3" fmla="*/ 165227 h 382778"/>
              <a:gd name="connsiteX4" fmla="*/ 517532 w 1039170"/>
              <a:gd name="connsiteY4" fmla="*/ 230314 h 382778"/>
              <a:gd name="connsiteX5" fmla="*/ 12707 w 1039170"/>
              <a:gd name="connsiteY5" fmla="*/ 374777 h 382778"/>
              <a:gd name="connsiteX6" fmla="*/ 496894 w 1039170"/>
              <a:gd name="connsiteY6" fmla="*/ 193802 h 382778"/>
              <a:gd name="connsiteX7" fmla="*/ 7 w 1039170"/>
              <a:gd name="connsiteY7" fmla="*/ 198564 h 382778"/>
              <a:gd name="connsiteX8" fmla="*/ 485782 w 1039170"/>
              <a:gd name="connsiteY8" fmla="*/ 150939 h 382778"/>
              <a:gd name="connsiteX9" fmla="*/ 758832 w 1039170"/>
              <a:gd name="connsiteY9" fmla="*/ 127 h 382778"/>
              <a:gd name="connsiteX10" fmla="*/ 538169 w 1039170"/>
              <a:gd name="connsiteY10" fmla="*/ 123952 h 382778"/>
              <a:gd name="connsiteX11" fmla="*/ 685807 w 1039170"/>
              <a:gd name="connsiteY11" fmla="*/ 74739 h 382778"/>
              <a:gd name="connsiteX12" fmla="*/ 1038232 w 1039170"/>
              <a:gd name="connsiteY12" fmla="*/ 123952 h 382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39170" h="382778">
                <a:moveTo>
                  <a:pt x="1038232" y="123952"/>
                </a:moveTo>
                <a:cubicBezTo>
                  <a:pt x="1053842" y="142738"/>
                  <a:pt x="870750" y="144325"/>
                  <a:pt x="779469" y="187452"/>
                </a:cubicBezTo>
                <a:cubicBezTo>
                  <a:pt x="688188" y="230579"/>
                  <a:pt x="488163" y="386418"/>
                  <a:pt x="490544" y="382714"/>
                </a:cubicBezTo>
                <a:cubicBezTo>
                  <a:pt x="492925" y="379010"/>
                  <a:pt x="789259" y="190627"/>
                  <a:pt x="793757" y="165227"/>
                </a:cubicBezTo>
                <a:cubicBezTo>
                  <a:pt x="798255" y="139827"/>
                  <a:pt x="647707" y="195389"/>
                  <a:pt x="517532" y="230314"/>
                </a:cubicBezTo>
                <a:cubicBezTo>
                  <a:pt x="387357" y="265239"/>
                  <a:pt x="16147" y="380862"/>
                  <a:pt x="12707" y="374777"/>
                </a:cubicBezTo>
                <a:cubicBezTo>
                  <a:pt x="9267" y="368692"/>
                  <a:pt x="499011" y="223171"/>
                  <a:pt x="496894" y="193802"/>
                </a:cubicBezTo>
                <a:cubicBezTo>
                  <a:pt x="494777" y="164433"/>
                  <a:pt x="1859" y="205708"/>
                  <a:pt x="7" y="198564"/>
                </a:cubicBezTo>
                <a:cubicBezTo>
                  <a:pt x="-1845" y="191420"/>
                  <a:pt x="359311" y="184012"/>
                  <a:pt x="485782" y="150939"/>
                </a:cubicBezTo>
                <a:cubicBezTo>
                  <a:pt x="612253" y="117866"/>
                  <a:pt x="750101" y="4625"/>
                  <a:pt x="758832" y="127"/>
                </a:cubicBezTo>
                <a:cubicBezTo>
                  <a:pt x="767563" y="-4371"/>
                  <a:pt x="550340" y="111517"/>
                  <a:pt x="538169" y="123952"/>
                </a:cubicBezTo>
                <a:cubicBezTo>
                  <a:pt x="525998" y="136387"/>
                  <a:pt x="601140" y="77385"/>
                  <a:pt x="685807" y="74739"/>
                </a:cubicBezTo>
                <a:cubicBezTo>
                  <a:pt x="770474" y="72093"/>
                  <a:pt x="1022622" y="105166"/>
                  <a:pt x="1038232" y="12395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: 図形 1247">
            <a:extLst>
              <a:ext uri="{FF2B5EF4-FFF2-40B4-BE49-F238E27FC236}">
                <a16:creationId xmlns:a16="http://schemas.microsoft.com/office/drawing/2014/main" id="{61275B38-39C4-4D50-9C43-D20F085CB16D}"/>
              </a:ext>
            </a:extLst>
          </p:cNvPr>
          <p:cNvSpPr/>
          <p:nvPr/>
        </p:nvSpPr>
        <p:spPr>
          <a:xfrm>
            <a:off x="4806317" y="3377380"/>
            <a:ext cx="783932" cy="370278"/>
          </a:xfrm>
          <a:custGeom>
            <a:avLst/>
            <a:gdLst>
              <a:gd name="connsiteX0" fmla="*/ 353058 w 783932"/>
              <a:gd name="connsiteY0" fmla="*/ 820 h 370278"/>
              <a:gd name="connsiteX1" fmla="*/ 362583 w 783932"/>
              <a:gd name="connsiteY1" fmla="*/ 81783 h 370278"/>
              <a:gd name="connsiteX2" fmla="*/ 651508 w 783932"/>
              <a:gd name="connsiteY2" fmla="*/ 226245 h 370278"/>
              <a:gd name="connsiteX3" fmla="*/ 591183 w 783932"/>
              <a:gd name="connsiteY3" fmla="*/ 218308 h 370278"/>
              <a:gd name="connsiteX4" fmla="*/ 495933 w 783932"/>
              <a:gd name="connsiteY4" fmla="*/ 183383 h 370278"/>
              <a:gd name="connsiteX5" fmla="*/ 676908 w 783932"/>
              <a:gd name="connsiteY5" fmla="*/ 226245 h 370278"/>
              <a:gd name="connsiteX6" fmla="*/ 783271 w 783932"/>
              <a:gd name="connsiteY6" fmla="*/ 369120 h 370278"/>
              <a:gd name="connsiteX7" fmla="*/ 702308 w 783932"/>
              <a:gd name="connsiteY7" fmla="*/ 294508 h 370278"/>
              <a:gd name="connsiteX8" fmla="*/ 360996 w 783932"/>
              <a:gd name="connsiteY8" fmla="*/ 308795 h 370278"/>
              <a:gd name="connsiteX9" fmla="*/ 588008 w 783932"/>
              <a:gd name="connsiteY9" fmla="*/ 281808 h 370278"/>
              <a:gd name="connsiteX10" fmla="*/ 668971 w 783932"/>
              <a:gd name="connsiteY10" fmla="*/ 272283 h 370278"/>
              <a:gd name="connsiteX11" fmla="*/ 341946 w 783932"/>
              <a:gd name="connsiteY11" fmla="*/ 343720 h 370278"/>
              <a:gd name="connsiteX12" fmla="*/ 537208 w 783932"/>
              <a:gd name="connsiteY12" fmla="*/ 321495 h 370278"/>
              <a:gd name="connsiteX13" fmla="*/ 345121 w 783932"/>
              <a:gd name="connsiteY13" fmla="*/ 250058 h 370278"/>
              <a:gd name="connsiteX14" fmla="*/ 633 w 783932"/>
              <a:gd name="connsiteY14" fmla="*/ 262758 h 370278"/>
              <a:gd name="connsiteX15" fmla="*/ 260983 w 783932"/>
              <a:gd name="connsiteY15" fmla="*/ 215133 h 370278"/>
              <a:gd name="connsiteX16" fmla="*/ 308608 w 783932"/>
              <a:gd name="connsiteY16" fmla="*/ 192908 h 370278"/>
              <a:gd name="connsiteX17" fmla="*/ 254633 w 783932"/>
              <a:gd name="connsiteY17" fmla="*/ 129408 h 370278"/>
              <a:gd name="connsiteX18" fmla="*/ 353058 w 783932"/>
              <a:gd name="connsiteY18" fmla="*/ 820 h 37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83932" h="370278">
                <a:moveTo>
                  <a:pt x="353058" y="820"/>
                </a:moveTo>
                <a:cubicBezTo>
                  <a:pt x="371050" y="-7118"/>
                  <a:pt x="312841" y="44212"/>
                  <a:pt x="362583" y="81783"/>
                </a:cubicBezTo>
                <a:cubicBezTo>
                  <a:pt x="412325" y="119354"/>
                  <a:pt x="613408" y="203491"/>
                  <a:pt x="651508" y="226245"/>
                </a:cubicBezTo>
                <a:cubicBezTo>
                  <a:pt x="689608" y="248999"/>
                  <a:pt x="617112" y="225452"/>
                  <a:pt x="591183" y="218308"/>
                </a:cubicBezTo>
                <a:cubicBezTo>
                  <a:pt x="565254" y="211164"/>
                  <a:pt x="481646" y="182060"/>
                  <a:pt x="495933" y="183383"/>
                </a:cubicBezTo>
                <a:cubicBezTo>
                  <a:pt x="510221" y="184706"/>
                  <a:pt x="629018" y="195289"/>
                  <a:pt x="676908" y="226245"/>
                </a:cubicBezTo>
                <a:cubicBezTo>
                  <a:pt x="724798" y="257201"/>
                  <a:pt x="779038" y="357743"/>
                  <a:pt x="783271" y="369120"/>
                </a:cubicBezTo>
                <a:cubicBezTo>
                  <a:pt x="787504" y="380497"/>
                  <a:pt x="772687" y="304562"/>
                  <a:pt x="702308" y="294508"/>
                </a:cubicBezTo>
                <a:cubicBezTo>
                  <a:pt x="631929" y="284454"/>
                  <a:pt x="380046" y="310912"/>
                  <a:pt x="360996" y="308795"/>
                </a:cubicBezTo>
                <a:lnTo>
                  <a:pt x="588008" y="281808"/>
                </a:lnTo>
                <a:cubicBezTo>
                  <a:pt x="639337" y="275723"/>
                  <a:pt x="709981" y="261964"/>
                  <a:pt x="668971" y="272283"/>
                </a:cubicBezTo>
                <a:cubicBezTo>
                  <a:pt x="627961" y="282602"/>
                  <a:pt x="363906" y="335518"/>
                  <a:pt x="341946" y="343720"/>
                </a:cubicBezTo>
                <a:cubicBezTo>
                  <a:pt x="319986" y="351922"/>
                  <a:pt x="536679" y="337105"/>
                  <a:pt x="537208" y="321495"/>
                </a:cubicBezTo>
                <a:cubicBezTo>
                  <a:pt x="537737" y="305885"/>
                  <a:pt x="434550" y="259847"/>
                  <a:pt x="345121" y="250058"/>
                </a:cubicBezTo>
                <a:cubicBezTo>
                  <a:pt x="255692" y="240269"/>
                  <a:pt x="14656" y="268579"/>
                  <a:pt x="633" y="262758"/>
                </a:cubicBezTo>
                <a:cubicBezTo>
                  <a:pt x="-13390" y="256937"/>
                  <a:pt x="209654" y="226775"/>
                  <a:pt x="260983" y="215133"/>
                </a:cubicBezTo>
                <a:cubicBezTo>
                  <a:pt x="312312" y="203491"/>
                  <a:pt x="309666" y="207195"/>
                  <a:pt x="308608" y="192908"/>
                </a:cubicBezTo>
                <a:cubicBezTo>
                  <a:pt x="307550" y="178621"/>
                  <a:pt x="246695" y="157983"/>
                  <a:pt x="254633" y="129408"/>
                </a:cubicBezTo>
                <a:cubicBezTo>
                  <a:pt x="262571" y="100833"/>
                  <a:pt x="335066" y="8758"/>
                  <a:pt x="353058" y="82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: 図形 1248">
            <a:extLst>
              <a:ext uri="{FF2B5EF4-FFF2-40B4-BE49-F238E27FC236}">
                <a16:creationId xmlns:a16="http://schemas.microsoft.com/office/drawing/2014/main" id="{DF2E813A-51A5-48B8-BC99-36E3006F45A8}"/>
              </a:ext>
            </a:extLst>
          </p:cNvPr>
          <p:cNvSpPr/>
          <p:nvPr/>
        </p:nvSpPr>
        <p:spPr>
          <a:xfrm>
            <a:off x="4512768" y="5541962"/>
            <a:ext cx="141782" cy="63070"/>
          </a:xfrm>
          <a:custGeom>
            <a:avLst/>
            <a:gdLst>
              <a:gd name="connsiteX0" fmla="*/ 495 w 141782"/>
              <a:gd name="connsiteY0" fmla="*/ 1 h 63070"/>
              <a:gd name="connsiteX1" fmla="*/ 54470 w 141782"/>
              <a:gd name="connsiteY1" fmla="*/ 60326 h 63070"/>
              <a:gd name="connsiteX2" fmla="*/ 141782 w 141782"/>
              <a:gd name="connsiteY2" fmla="*/ 52388 h 63070"/>
              <a:gd name="connsiteX3" fmla="*/ 33832 w 141782"/>
              <a:gd name="connsiteY3" fmla="*/ 61913 h 63070"/>
              <a:gd name="connsiteX4" fmla="*/ 495 w 141782"/>
              <a:gd name="connsiteY4" fmla="*/ 1 h 63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782" h="63070">
                <a:moveTo>
                  <a:pt x="495" y="1"/>
                </a:moveTo>
                <a:cubicBezTo>
                  <a:pt x="3935" y="-263"/>
                  <a:pt x="30922" y="51595"/>
                  <a:pt x="54470" y="60326"/>
                </a:cubicBezTo>
                <a:cubicBezTo>
                  <a:pt x="78018" y="69057"/>
                  <a:pt x="141782" y="52388"/>
                  <a:pt x="141782" y="52388"/>
                </a:cubicBezTo>
                <a:cubicBezTo>
                  <a:pt x="138342" y="52652"/>
                  <a:pt x="55792" y="67205"/>
                  <a:pt x="33832" y="61913"/>
                </a:cubicBezTo>
                <a:cubicBezTo>
                  <a:pt x="11872" y="56621"/>
                  <a:pt x="-2945" y="265"/>
                  <a:pt x="495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: 図形 1249">
            <a:extLst>
              <a:ext uri="{FF2B5EF4-FFF2-40B4-BE49-F238E27FC236}">
                <a16:creationId xmlns:a16="http://schemas.microsoft.com/office/drawing/2014/main" id="{DD1AF616-D217-4E27-9074-97C069EC231F}"/>
              </a:ext>
            </a:extLst>
          </p:cNvPr>
          <p:cNvSpPr/>
          <p:nvPr/>
        </p:nvSpPr>
        <p:spPr>
          <a:xfrm>
            <a:off x="4589217" y="5466971"/>
            <a:ext cx="63786" cy="70409"/>
          </a:xfrm>
          <a:custGeom>
            <a:avLst/>
            <a:gdLst>
              <a:gd name="connsiteX0" fmla="*/ 63746 w 63786"/>
              <a:gd name="connsiteY0" fmla="*/ 379 h 70409"/>
              <a:gd name="connsiteX1" fmla="*/ 11358 w 63786"/>
              <a:gd name="connsiteY1" fmla="*/ 21017 h 70409"/>
              <a:gd name="connsiteX2" fmla="*/ 14533 w 63786"/>
              <a:gd name="connsiteY2" fmla="*/ 70229 h 70409"/>
              <a:gd name="connsiteX3" fmla="*/ 1833 w 63786"/>
              <a:gd name="connsiteY3" fmla="*/ 36892 h 70409"/>
              <a:gd name="connsiteX4" fmla="*/ 63746 w 63786"/>
              <a:gd name="connsiteY4" fmla="*/ 379 h 70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6" h="70409">
                <a:moveTo>
                  <a:pt x="63746" y="379"/>
                </a:moveTo>
                <a:cubicBezTo>
                  <a:pt x="65334" y="-2267"/>
                  <a:pt x="19560" y="9375"/>
                  <a:pt x="11358" y="21017"/>
                </a:cubicBezTo>
                <a:cubicBezTo>
                  <a:pt x="3156" y="32659"/>
                  <a:pt x="16120" y="67583"/>
                  <a:pt x="14533" y="70229"/>
                </a:cubicBezTo>
                <a:cubicBezTo>
                  <a:pt x="12945" y="72875"/>
                  <a:pt x="-5840" y="45623"/>
                  <a:pt x="1833" y="36892"/>
                </a:cubicBezTo>
                <a:cubicBezTo>
                  <a:pt x="9506" y="28161"/>
                  <a:pt x="62158" y="3025"/>
                  <a:pt x="63746" y="3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: 図形 1250">
            <a:extLst>
              <a:ext uri="{FF2B5EF4-FFF2-40B4-BE49-F238E27FC236}">
                <a16:creationId xmlns:a16="http://schemas.microsoft.com/office/drawing/2014/main" id="{D0941C1E-E2FF-44AE-AE7B-A37447BE1E6F}"/>
              </a:ext>
            </a:extLst>
          </p:cNvPr>
          <p:cNvSpPr/>
          <p:nvPr/>
        </p:nvSpPr>
        <p:spPr>
          <a:xfrm>
            <a:off x="4376145" y="6100617"/>
            <a:ext cx="772410" cy="295660"/>
          </a:xfrm>
          <a:custGeom>
            <a:avLst/>
            <a:gdLst>
              <a:gd name="connsiteX0" fmla="*/ 103780 w 772410"/>
              <a:gd name="connsiteY0" fmla="*/ 39833 h 295660"/>
              <a:gd name="connsiteX1" fmla="*/ 503830 w 772410"/>
              <a:gd name="connsiteY1" fmla="*/ 58883 h 295660"/>
              <a:gd name="connsiteX2" fmla="*/ 356193 w 772410"/>
              <a:gd name="connsiteY2" fmla="*/ 76346 h 295660"/>
              <a:gd name="connsiteX3" fmla="*/ 726080 w 772410"/>
              <a:gd name="connsiteY3" fmla="*/ 146 h 295660"/>
              <a:gd name="connsiteX4" fmla="*/ 516530 w 772410"/>
              <a:gd name="connsiteY4" fmla="*/ 57296 h 295660"/>
              <a:gd name="connsiteX5" fmla="*/ 500655 w 772410"/>
              <a:gd name="connsiteY5" fmla="*/ 65233 h 295660"/>
              <a:gd name="connsiteX6" fmla="*/ 768943 w 772410"/>
              <a:gd name="connsiteY6" fmla="*/ 63646 h 295660"/>
              <a:gd name="connsiteX7" fmla="*/ 643530 w 772410"/>
              <a:gd name="connsiteY7" fmla="*/ 82696 h 295660"/>
              <a:gd name="connsiteX8" fmla="*/ 503830 w 772410"/>
              <a:gd name="connsiteY8" fmla="*/ 139846 h 295660"/>
              <a:gd name="connsiteX9" fmla="*/ 314918 w 772410"/>
              <a:gd name="connsiteY9" fmla="*/ 238271 h 295660"/>
              <a:gd name="connsiteX10" fmla="*/ 494305 w 772410"/>
              <a:gd name="connsiteY10" fmla="*/ 127146 h 295660"/>
              <a:gd name="connsiteX11" fmla="*/ 314918 w 772410"/>
              <a:gd name="connsiteY11" fmla="*/ 204933 h 295660"/>
              <a:gd name="connsiteX12" fmla="*/ 300630 w 772410"/>
              <a:gd name="connsiteY12" fmla="*/ 295421 h 295660"/>
              <a:gd name="connsiteX13" fmla="*/ 295868 w 772410"/>
              <a:gd name="connsiteY13" fmla="*/ 230333 h 295660"/>
              <a:gd name="connsiteX14" fmla="*/ 248243 w 772410"/>
              <a:gd name="connsiteY14" fmla="*/ 198583 h 295660"/>
              <a:gd name="connsiteX15" fmla="*/ 593 w 772410"/>
              <a:gd name="connsiteY15" fmla="*/ 208108 h 295660"/>
              <a:gd name="connsiteX16" fmla="*/ 327618 w 772410"/>
              <a:gd name="connsiteY16" fmla="*/ 179533 h 295660"/>
              <a:gd name="connsiteX17" fmla="*/ 295868 w 772410"/>
              <a:gd name="connsiteY17" fmla="*/ 174771 h 295660"/>
              <a:gd name="connsiteX18" fmla="*/ 227605 w 772410"/>
              <a:gd name="connsiteY18" fmla="*/ 128733 h 295660"/>
              <a:gd name="connsiteX19" fmla="*/ 337143 w 772410"/>
              <a:gd name="connsiteY19" fmla="*/ 128733 h 295660"/>
              <a:gd name="connsiteX20" fmla="*/ 210143 w 772410"/>
              <a:gd name="connsiteY20" fmla="*/ 141433 h 295660"/>
              <a:gd name="connsiteX21" fmla="*/ 245068 w 772410"/>
              <a:gd name="connsiteY21" fmla="*/ 131908 h 295660"/>
              <a:gd name="connsiteX22" fmla="*/ 232368 w 772410"/>
              <a:gd name="connsiteY22" fmla="*/ 103333 h 295660"/>
              <a:gd name="connsiteX23" fmla="*/ 230780 w 772410"/>
              <a:gd name="connsiteY23" fmla="*/ 71583 h 295660"/>
              <a:gd name="connsiteX24" fmla="*/ 103780 w 772410"/>
              <a:gd name="connsiteY24" fmla="*/ 39833 h 295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72410" h="295660">
                <a:moveTo>
                  <a:pt x="103780" y="39833"/>
                </a:moveTo>
                <a:cubicBezTo>
                  <a:pt x="149288" y="37716"/>
                  <a:pt x="461761" y="52798"/>
                  <a:pt x="503830" y="58883"/>
                </a:cubicBezTo>
                <a:cubicBezTo>
                  <a:pt x="545899" y="64968"/>
                  <a:pt x="319151" y="86135"/>
                  <a:pt x="356193" y="76346"/>
                </a:cubicBezTo>
                <a:cubicBezTo>
                  <a:pt x="393235" y="66557"/>
                  <a:pt x="699357" y="3321"/>
                  <a:pt x="726080" y="146"/>
                </a:cubicBezTo>
                <a:cubicBezTo>
                  <a:pt x="752803" y="-3029"/>
                  <a:pt x="554101" y="46448"/>
                  <a:pt x="516530" y="57296"/>
                </a:cubicBezTo>
                <a:cubicBezTo>
                  <a:pt x="478959" y="68144"/>
                  <a:pt x="458586" y="64175"/>
                  <a:pt x="500655" y="65233"/>
                </a:cubicBezTo>
                <a:cubicBezTo>
                  <a:pt x="542724" y="66291"/>
                  <a:pt x="745131" y="60736"/>
                  <a:pt x="768943" y="63646"/>
                </a:cubicBezTo>
                <a:cubicBezTo>
                  <a:pt x="792755" y="66556"/>
                  <a:pt x="687715" y="69996"/>
                  <a:pt x="643530" y="82696"/>
                </a:cubicBezTo>
                <a:cubicBezTo>
                  <a:pt x="599345" y="95396"/>
                  <a:pt x="558599" y="113917"/>
                  <a:pt x="503830" y="139846"/>
                </a:cubicBezTo>
                <a:cubicBezTo>
                  <a:pt x="449061" y="165775"/>
                  <a:pt x="316506" y="240388"/>
                  <a:pt x="314918" y="238271"/>
                </a:cubicBezTo>
                <a:cubicBezTo>
                  <a:pt x="313330" y="236154"/>
                  <a:pt x="494305" y="132702"/>
                  <a:pt x="494305" y="127146"/>
                </a:cubicBezTo>
                <a:cubicBezTo>
                  <a:pt x="494305" y="121590"/>
                  <a:pt x="347197" y="176887"/>
                  <a:pt x="314918" y="204933"/>
                </a:cubicBezTo>
                <a:cubicBezTo>
                  <a:pt x="282639" y="232979"/>
                  <a:pt x="303805" y="291188"/>
                  <a:pt x="300630" y="295421"/>
                </a:cubicBezTo>
                <a:cubicBezTo>
                  <a:pt x="297455" y="299654"/>
                  <a:pt x="304599" y="246473"/>
                  <a:pt x="295868" y="230333"/>
                </a:cubicBezTo>
                <a:cubicBezTo>
                  <a:pt x="287137" y="214193"/>
                  <a:pt x="297456" y="202287"/>
                  <a:pt x="248243" y="198583"/>
                </a:cubicBezTo>
                <a:cubicBezTo>
                  <a:pt x="199031" y="194879"/>
                  <a:pt x="-12636" y="211283"/>
                  <a:pt x="593" y="208108"/>
                </a:cubicBezTo>
                <a:cubicBezTo>
                  <a:pt x="13822" y="204933"/>
                  <a:pt x="278406" y="185089"/>
                  <a:pt x="327618" y="179533"/>
                </a:cubicBezTo>
                <a:cubicBezTo>
                  <a:pt x="376831" y="173977"/>
                  <a:pt x="312537" y="183238"/>
                  <a:pt x="295868" y="174771"/>
                </a:cubicBezTo>
                <a:cubicBezTo>
                  <a:pt x="279199" y="166304"/>
                  <a:pt x="220726" y="136406"/>
                  <a:pt x="227605" y="128733"/>
                </a:cubicBezTo>
                <a:cubicBezTo>
                  <a:pt x="234484" y="121060"/>
                  <a:pt x="340053" y="126616"/>
                  <a:pt x="337143" y="128733"/>
                </a:cubicBezTo>
                <a:cubicBezTo>
                  <a:pt x="334233" y="130850"/>
                  <a:pt x="225489" y="140904"/>
                  <a:pt x="210143" y="141433"/>
                </a:cubicBezTo>
                <a:cubicBezTo>
                  <a:pt x="194797" y="141962"/>
                  <a:pt x="241364" y="138258"/>
                  <a:pt x="245068" y="131908"/>
                </a:cubicBezTo>
                <a:cubicBezTo>
                  <a:pt x="248772" y="125558"/>
                  <a:pt x="234749" y="113387"/>
                  <a:pt x="232368" y="103333"/>
                </a:cubicBezTo>
                <a:cubicBezTo>
                  <a:pt x="229987" y="93279"/>
                  <a:pt x="246655" y="80314"/>
                  <a:pt x="230780" y="71583"/>
                </a:cubicBezTo>
                <a:cubicBezTo>
                  <a:pt x="214905" y="62852"/>
                  <a:pt x="58272" y="41950"/>
                  <a:pt x="103780" y="3983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: 図形 1251">
            <a:extLst>
              <a:ext uri="{FF2B5EF4-FFF2-40B4-BE49-F238E27FC236}">
                <a16:creationId xmlns:a16="http://schemas.microsoft.com/office/drawing/2014/main" id="{1661743B-0840-4737-9D9B-CD28CA65A8FC}"/>
              </a:ext>
            </a:extLst>
          </p:cNvPr>
          <p:cNvSpPr/>
          <p:nvPr/>
        </p:nvSpPr>
        <p:spPr>
          <a:xfrm>
            <a:off x="4726486" y="6052888"/>
            <a:ext cx="561804" cy="174113"/>
          </a:xfrm>
          <a:custGeom>
            <a:avLst/>
            <a:gdLst>
              <a:gd name="connsiteX0" fmla="*/ 245564 w 561804"/>
              <a:gd name="connsiteY0" fmla="*/ 87562 h 174113"/>
              <a:gd name="connsiteX1" fmla="*/ 378914 w 561804"/>
              <a:gd name="connsiteY1" fmla="*/ 44700 h 174113"/>
              <a:gd name="connsiteX2" fmla="*/ 426539 w 561804"/>
              <a:gd name="connsiteY2" fmla="*/ 19300 h 174113"/>
              <a:gd name="connsiteX3" fmla="*/ 561477 w 561804"/>
              <a:gd name="connsiteY3" fmla="*/ 8187 h 174113"/>
              <a:gd name="connsiteX4" fmla="*/ 383677 w 561804"/>
              <a:gd name="connsiteY4" fmla="*/ 250 h 174113"/>
              <a:gd name="connsiteX5" fmla="*/ 505914 w 561804"/>
              <a:gd name="connsiteY5" fmla="*/ 17712 h 174113"/>
              <a:gd name="connsiteX6" fmla="*/ 415427 w 561804"/>
              <a:gd name="connsiteY6" fmla="*/ 47875 h 174113"/>
              <a:gd name="connsiteX7" fmla="*/ 340814 w 561804"/>
              <a:gd name="connsiteY7" fmla="*/ 95500 h 174113"/>
              <a:gd name="connsiteX8" fmla="*/ 444002 w 561804"/>
              <a:gd name="connsiteY8" fmla="*/ 66925 h 174113"/>
              <a:gd name="connsiteX9" fmla="*/ 413839 w 561804"/>
              <a:gd name="connsiteY9" fmla="*/ 87562 h 174113"/>
              <a:gd name="connsiteX10" fmla="*/ 493214 w 561804"/>
              <a:gd name="connsiteY10" fmla="*/ 173287 h 174113"/>
              <a:gd name="connsiteX11" fmla="*/ 472577 w 561804"/>
              <a:gd name="connsiteY11" fmla="*/ 132012 h 174113"/>
              <a:gd name="connsiteX12" fmla="*/ 197939 w 561804"/>
              <a:gd name="connsiteY12" fmla="*/ 149475 h 174113"/>
              <a:gd name="connsiteX13" fmla="*/ 2677 w 561804"/>
              <a:gd name="connsiteY13" fmla="*/ 163762 h 174113"/>
              <a:gd name="connsiteX14" fmla="*/ 340814 w 561804"/>
              <a:gd name="connsiteY14" fmla="*/ 82800 h 174113"/>
              <a:gd name="connsiteX15" fmla="*/ 245564 w 561804"/>
              <a:gd name="connsiteY15" fmla="*/ 87562 h 174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61804" h="174113">
                <a:moveTo>
                  <a:pt x="245564" y="87562"/>
                </a:moveTo>
                <a:cubicBezTo>
                  <a:pt x="251914" y="81212"/>
                  <a:pt x="348752" y="56077"/>
                  <a:pt x="378914" y="44700"/>
                </a:cubicBezTo>
                <a:cubicBezTo>
                  <a:pt x="409076" y="33323"/>
                  <a:pt x="396112" y="25385"/>
                  <a:pt x="426539" y="19300"/>
                </a:cubicBezTo>
                <a:cubicBezTo>
                  <a:pt x="456966" y="13214"/>
                  <a:pt x="568621" y="11362"/>
                  <a:pt x="561477" y="8187"/>
                </a:cubicBezTo>
                <a:cubicBezTo>
                  <a:pt x="554333" y="5012"/>
                  <a:pt x="392938" y="-1338"/>
                  <a:pt x="383677" y="250"/>
                </a:cubicBezTo>
                <a:cubicBezTo>
                  <a:pt x="374417" y="1837"/>
                  <a:pt x="500622" y="9775"/>
                  <a:pt x="505914" y="17712"/>
                </a:cubicBezTo>
                <a:cubicBezTo>
                  <a:pt x="511206" y="25649"/>
                  <a:pt x="442944" y="34910"/>
                  <a:pt x="415427" y="47875"/>
                </a:cubicBezTo>
                <a:cubicBezTo>
                  <a:pt x="387910" y="60840"/>
                  <a:pt x="336052" y="92325"/>
                  <a:pt x="340814" y="95500"/>
                </a:cubicBezTo>
                <a:cubicBezTo>
                  <a:pt x="345576" y="98675"/>
                  <a:pt x="431831" y="68248"/>
                  <a:pt x="444002" y="66925"/>
                </a:cubicBezTo>
                <a:cubicBezTo>
                  <a:pt x="456173" y="65602"/>
                  <a:pt x="405637" y="69835"/>
                  <a:pt x="413839" y="87562"/>
                </a:cubicBezTo>
                <a:cubicBezTo>
                  <a:pt x="422041" y="105289"/>
                  <a:pt x="483424" y="165879"/>
                  <a:pt x="493214" y="173287"/>
                </a:cubicBezTo>
                <a:cubicBezTo>
                  <a:pt x="503004" y="180695"/>
                  <a:pt x="521789" y="135981"/>
                  <a:pt x="472577" y="132012"/>
                </a:cubicBezTo>
                <a:cubicBezTo>
                  <a:pt x="423365" y="128043"/>
                  <a:pt x="197939" y="149475"/>
                  <a:pt x="197939" y="149475"/>
                </a:cubicBezTo>
                <a:cubicBezTo>
                  <a:pt x="119622" y="154767"/>
                  <a:pt x="-21136" y="174875"/>
                  <a:pt x="2677" y="163762"/>
                </a:cubicBezTo>
                <a:cubicBezTo>
                  <a:pt x="26489" y="152650"/>
                  <a:pt x="294776" y="96029"/>
                  <a:pt x="340814" y="82800"/>
                </a:cubicBezTo>
                <a:cubicBezTo>
                  <a:pt x="386852" y="69571"/>
                  <a:pt x="239214" y="93912"/>
                  <a:pt x="245564" y="8756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: 図形 1252">
            <a:extLst>
              <a:ext uri="{FF2B5EF4-FFF2-40B4-BE49-F238E27FC236}">
                <a16:creationId xmlns:a16="http://schemas.microsoft.com/office/drawing/2014/main" id="{89FBA3E6-8747-45CB-8CC5-35C4C3D74A30}"/>
              </a:ext>
            </a:extLst>
          </p:cNvPr>
          <p:cNvSpPr/>
          <p:nvPr/>
        </p:nvSpPr>
        <p:spPr>
          <a:xfrm>
            <a:off x="4254007" y="5839000"/>
            <a:ext cx="422851" cy="269918"/>
          </a:xfrm>
          <a:custGeom>
            <a:avLst/>
            <a:gdLst>
              <a:gd name="connsiteX0" fmla="*/ 421181 w 422851"/>
              <a:gd name="connsiteY0" fmla="*/ 1413 h 269918"/>
              <a:gd name="connsiteX1" fmla="*/ 203693 w 422851"/>
              <a:gd name="connsiteY1" fmla="*/ 112538 h 269918"/>
              <a:gd name="connsiteX2" fmla="*/ 27481 w 422851"/>
              <a:gd name="connsiteY2" fmla="*/ 126825 h 269918"/>
              <a:gd name="connsiteX3" fmla="*/ 133843 w 422851"/>
              <a:gd name="connsiteY3" fmla="*/ 125238 h 269918"/>
              <a:gd name="connsiteX4" fmla="*/ 190993 w 422851"/>
              <a:gd name="connsiteY4" fmla="*/ 125238 h 269918"/>
              <a:gd name="connsiteX5" fmla="*/ 60818 w 422851"/>
              <a:gd name="connsiteY5" fmla="*/ 188738 h 269918"/>
              <a:gd name="connsiteX6" fmla="*/ 157656 w 422851"/>
              <a:gd name="connsiteY6" fmla="*/ 168100 h 269918"/>
              <a:gd name="connsiteX7" fmla="*/ 493 w 422851"/>
              <a:gd name="connsiteY7" fmla="*/ 263350 h 269918"/>
              <a:gd name="connsiteX8" fmla="*/ 111618 w 422851"/>
              <a:gd name="connsiteY8" fmla="*/ 214138 h 269918"/>
              <a:gd name="connsiteX9" fmla="*/ 210043 w 422851"/>
              <a:gd name="connsiteY9" fmla="*/ 269700 h 269918"/>
              <a:gd name="connsiteX10" fmla="*/ 149718 w 422851"/>
              <a:gd name="connsiteY10" fmla="*/ 188738 h 269918"/>
              <a:gd name="connsiteX11" fmla="*/ 256081 w 422851"/>
              <a:gd name="connsiteY11" fmla="*/ 107775 h 269918"/>
              <a:gd name="connsiteX12" fmla="*/ 162418 w 422851"/>
              <a:gd name="connsiteY12" fmla="*/ 123650 h 269918"/>
              <a:gd name="connsiteX13" fmla="*/ 286243 w 422851"/>
              <a:gd name="connsiteY13" fmla="*/ 77613 h 269918"/>
              <a:gd name="connsiteX14" fmla="*/ 164006 w 422851"/>
              <a:gd name="connsiteY14" fmla="*/ 74438 h 269918"/>
              <a:gd name="connsiteX15" fmla="*/ 297356 w 422851"/>
              <a:gd name="connsiteY15" fmla="*/ 50625 h 269918"/>
              <a:gd name="connsiteX16" fmla="*/ 421181 w 422851"/>
              <a:gd name="connsiteY16" fmla="*/ 1413 h 269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2851" h="269918">
                <a:moveTo>
                  <a:pt x="421181" y="1413"/>
                </a:moveTo>
                <a:cubicBezTo>
                  <a:pt x="405570" y="11732"/>
                  <a:pt x="269310" y="91636"/>
                  <a:pt x="203693" y="112538"/>
                </a:cubicBezTo>
                <a:cubicBezTo>
                  <a:pt x="138076" y="133440"/>
                  <a:pt x="39123" y="124708"/>
                  <a:pt x="27481" y="126825"/>
                </a:cubicBezTo>
                <a:cubicBezTo>
                  <a:pt x="15839" y="128942"/>
                  <a:pt x="106591" y="125502"/>
                  <a:pt x="133843" y="125238"/>
                </a:cubicBezTo>
                <a:cubicBezTo>
                  <a:pt x="161095" y="124974"/>
                  <a:pt x="203164" y="114655"/>
                  <a:pt x="190993" y="125238"/>
                </a:cubicBezTo>
                <a:cubicBezTo>
                  <a:pt x="178822" y="135821"/>
                  <a:pt x="66374" y="181594"/>
                  <a:pt x="60818" y="188738"/>
                </a:cubicBezTo>
                <a:cubicBezTo>
                  <a:pt x="55262" y="195882"/>
                  <a:pt x="167710" y="155665"/>
                  <a:pt x="157656" y="168100"/>
                </a:cubicBezTo>
                <a:cubicBezTo>
                  <a:pt x="147602" y="180535"/>
                  <a:pt x="8166" y="255677"/>
                  <a:pt x="493" y="263350"/>
                </a:cubicBezTo>
                <a:cubicBezTo>
                  <a:pt x="-7180" y="271023"/>
                  <a:pt x="76693" y="213080"/>
                  <a:pt x="111618" y="214138"/>
                </a:cubicBezTo>
                <a:cubicBezTo>
                  <a:pt x="146543" y="215196"/>
                  <a:pt x="203693" y="273933"/>
                  <a:pt x="210043" y="269700"/>
                </a:cubicBezTo>
                <a:cubicBezTo>
                  <a:pt x="216393" y="265467"/>
                  <a:pt x="142045" y="215726"/>
                  <a:pt x="149718" y="188738"/>
                </a:cubicBezTo>
                <a:cubicBezTo>
                  <a:pt x="157391" y="161751"/>
                  <a:pt x="253964" y="118623"/>
                  <a:pt x="256081" y="107775"/>
                </a:cubicBezTo>
                <a:cubicBezTo>
                  <a:pt x="258198" y="96927"/>
                  <a:pt x="157391" y="128677"/>
                  <a:pt x="162418" y="123650"/>
                </a:cubicBezTo>
                <a:cubicBezTo>
                  <a:pt x="167445" y="118623"/>
                  <a:pt x="285978" y="85815"/>
                  <a:pt x="286243" y="77613"/>
                </a:cubicBezTo>
                <a:cubicBezTo>
                  <a:pt x="286508" y="69411"/>
                  <a:pt x="162154" y="78936"/>
                  <a:pt x="164006" y="74438"/>
                </a:cubicBezTo>
                <a:cubicBezTo>
                  <a:pt x="165858" y="69940"/>
                  <a:pt x="255816" y="60944"/>
                  <a:pt x="297356" y="50625"/>
                </a:cubicBezTo>
                <a:cubicBezTo>
                  <a:pt x="338896" y="40306"/>
                  <a:pt x="436792" y="-8906"/>
                  <a:pt x="421181" y="141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: 図形 1253">
            <a:extLst>
              <a:ext uri="{FF2B5EF4-FFF2-40B4-BE49-F238E27FC236}">
                <a16:creationId xmlns:a16="http://schemas.microsoft.com/office/drawing/2014/main" id="{EE883964-685E-433D-915C-4116DB0294ED}"/>
              </a:ext>
            </a:extLst>
          </p:cNvPr>
          <p:cNvSpPr/>
          <p:nvPr/>
        </p:nvSpPr>
        <p:spPr>
          <a:xfrm>
            <a:off x="4877414" y="5844805"/>
            <a:ext cx="451302" cy="178177"/>
          </a:xfrm>
          <a:custGeom>
            <a:avLst/>
            <a:gdLst>
              <a:gd name="connsiteX0" fmla="*/ 150199 w 451302"/>
              <a:gd name="connsiteY0" fmla="*/ 47995 h 178177"/>
              <a:gd name="connsiteX1" fmla="*/ 264499 w 451302"/>
              <a:gd name="connsiteY1" fmla="*/ 124195 h 178177"/>
              <a:gd name="connsiteX2" fmla="*/ 339111 w 451302"/>
              <a:gd name="connsiteY2" fmla="*/ 114670 h 178177"/>
              <a:gd name="connsiteX3" fmla="*/ 272436 w 451302"/>
              <a:gd name="connsiteY3" fmla="*/ 133720 h 178177"/>
              <a:gd name="connsiteX4" fmla="*/ 450236 w 451302"/>
              <a:gd name="connsiteY4" fmla="*/ 173408 h 178177"/>
              <a:gd name="connsiteX5" fmla="*/ 340699 w 451302"/>
              <a:gd name="connsiteY5" fmla="*/ 171820 h 178177"/>
              <a:gd name="connsiteX6" fmla="*/ 220049 w 451302"/>
              <a:gd name="connsiteY6" fmla="*/ 122608 h 178177"/>
              <a:gd name="connsiteX7" fmla="*/ 7324 w 451302"/>
              <a:gd name="connsiteY7" fmla="*/ 9895 h 178177"/>
              <a:gd name="connsiteX8" fmla="*/ 56536 w 451302"/>
              <a:gd name="connsiteY8" fmla="*/ 13070 h 178177"/>
              <a:gd name="connsiteX9" fmla="*/ 150199 w 451302"/>
              <a:gd name="connsiteY9" fmla="*/ 47995 h 178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302" h="178177">
                <a:moveTo>
                  <a:pt x="150199" y="47995"/>
                </a:moveTo>
                <a:cubicBezTo>
                  <a:pt x="184860" y="66516"/>
                  <a:pt x="233014" y="113083"/>
                  <a:pt x="264499" y="124195"/>
                </a:cubicBezTo>
                <a:cubicBezTo>
                  <a:pt x="295984" y="135308"/>
                  <a:pt x="337788" y="113083"/>
                  <a:pt x="339111" y="114670"/>
                </a:cubicBezTo>
                <a:cubicBezTo>
                  <a:pt x="340434" y="116257"/>
                  <a:pt x="253915" y="123930"/>
                  <a:pt x="272436" y="133720"/>
                </a:cubicBezTo>
                <a:cubicBezTo>
                  <a:pt x="290957" y="143510"/>
                  <a:pt x="438859" y="167058"/>
                  <a:pt x="450236" y="173408"/>
                </a:cubicBezTo>
                <a:cubicBezTo>
                  <a:pt x="461613" y="179758"/>
                  <a:pt x="379063" y="180287"/>
                  <a:pt x="340699" y="171820"/>
                </a:cubicBezTo>
                <a:cubicBezTo>
                  <a:pt x="302335" y="163353"/>
                  <a:pt x="275611" y="149595"/>
                  <a:pt x="220049" y="122608"/>
                </a:cubicBezTo>
                <a:cubicBezTo>
                  <a:pt x="164487" y="95621"/>
                  <a:pt x="34576" y="28151"/>
                  <a:pt x="7324" y="9895"/>
                </a:cubicBezTo>
                <a:cubicBezTo>
                  <a:pt x="-19928" y="-8361"/>
                  <a:pt x="36163" y="2222"/>
                  <a:pt x="56536" y="13070"/>
                </a:cubicBezTo>
                <a:cubicBezTo>
                  <a:pt x="76909" y="23918"/>
                  <a:pt x="115538" y="29474"/>
                  <a:pt x="150199" y="4799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: 図形 1254">
            <a:extLst>
              <a:ext uri="{FF2B5EF4-FFF2-40B4-BE49-F238E27FC236}">
                <a16:creationId xmlns:a16="http://schemas.microsoft.com/office/drawing/2014/main" id="{B7515291-2E91-4893-8F38-03F81D8B1564}"/>
              </a:ext>
            </a:extLst>
          </p:cNvPr>
          <p:cNvSpPr/>
          <p:nvPr/>
        </p:nvSpPr>
        <p:spPr>
          <a:xfrm>
            <a:off x="4724179" y="5659438"/>
            <a:ext cx="176820" cy="202765"/>
          </a:xfrm>
          <a:custGeom>
            <a:avLst/>
            <a:gdLst>
              <a:gd name="connsiteX0" fmla="*/ 73246 w 176820"/>
              <a:gd name="connsiteY0" fmla="*/ 0 h 202765"/>
              <a:gd name="connsiteX1" fmla="*/ 97059 w 176820"/>
              <a:gd name="connsiteY1" fmla="*/ 80962 h 202765"/>
              <a:gd name="connsiteX2" fmla="*/ 176434 w 176820"/>
              <a:gd name="connsiteY2" fmla="*/ 146050 h 202765"/>
              <a:gd name="connsiteX3" fmla="*/ 125634 w 176820"/>
              <a:gd name="connsiteY3" fmla="*/ 109537 h 202765"/>
              <a:gd name="connsiteX4" fmla="*/ 85946 w 176820"/>
              <a:gd name="connsiteY4" fmla="*/ 200025 h 202765"/>
              <a:gd name="connsiteX5" fmla="*/ 89121 w 176820"/>
              <a:gd name="connsiteY5" fmla="*/ 176212 h 202765"/>
              <a:gd name="connsiteX6" fmla="*/ 44671 w 176820"/>
              <a:gd name="connsiteY6" fmla="*/ 144462 h 202765"/>
              <a:gd name="connsiteX7" fmla="*/ 221 w 176820"/>
              <a:gd name="connsiteY7" fmla="*/ 119062 h 202765"/>
              <a:gd name="connsiteX8" fmla="*/ 27209 w 176820"/>
              <a:gd name="connsiteY8" fmla="*/ 25400 h 202765"/>
              <a:gd name="connsiteX9" fmla="*/ 19271 w 176820"/>
              <a:gd name="connsiteY9" fmla="*/ 90487 h 202765"/>
              <a:gd name="connsiteX10" fmla="*/ 55784 w 176820"/>
              <a:gd name="connsiteY10" fmla="*/ 122237 h 202765"/>
              <a:gd name="connsiteX11" fmla="*/ 41496 w 176820"/>
              <a:gd name="connsiteY11" fmla="*/ 101600 h 202765"/>
              <a:gd name="connsiteX12" fmla="*/ 36734 w 176820"/>
              <a:gd name="connsiteY12" fmla="*/ 82550 h 202765"/>
              <a:gd name="connsiteX13" fmla="*/ 73246 w 176820"/>
              <a:gd name="connsiteY13" fmla="*/ 0 h 202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6820" h="202765">
                <a:moveTo>
                  <a:pt x="73246" y="0"/>
                </a:moveTo>
                <a:cubicBezTo>
                  <a:pt x="83300" y="-265"/>
                  <a:pt x="79861" y="56620"/>
                  <a:pt x="97059" y="80962"/>
                </a:cubicBezTo>
                <a:cubicBezTo>
                  <a:pt x="114257" y="105304"/>
                  <a:pt x="171672" y="141288"/>
                  <a:pt x="176434" y="146050"/>
                </a:cubicBezTo>
                <a:cubicBezTo>
                  <a:pt x="181196" y="150812"/>
                  <a:pt x="140715" y="100541"/>
                  <a:pt x="125634" y="109537"/>
                </a:cubicBezTo>
                <a:cubicBezTo>
                  <a:pt x="110553" y="118533"/>
                  <a:pt x="92031" y="188913"/>
                  <a:pt x="85946" y="200025"/>
                </a:cubicBezTo>
                <a:cubicBezTo>
                  <a:pt x="79861" y="211137"/>
                  <a:pt x="96000" y="185472"/>
                  <a:pt x="89121" y="176212"/>
                </a:cubicBezTo>
                <a:cubicBezTo>
                  <a:pt x="82242" y="166952"/>
                  <a:pt x="59488" y="153987"/>
                  <a:pt x="44671" y="144462"/>
                </a:cubicBezTo>
                <a:cubicBezTo>
                  <a:pt x="29854" y="134937"/>
                  <a:pt x="3131" y="138906"/>
                  <a:pt x="221" y="119062"/>
                </a:cubicBezTo>
                <a:cubicBezTo>
                  <a:pt x="-2689" y="99218"/>
                  <a:pt x="24034" y="30162"/>
                  <a:pt x="27209" y="25400"/>
                </a:cubicBezTo>
                <a:cubicBezTo>
                  <a:pt x="30384" y="20638"/>
                  <a:pt x="14508" y="74348"/>
                  <a:pt x="19271" y="90487"/>
                </a:cubicBezTo>
                <a:cubicBezTo>
                  <a:pt x="24033" y="106627"/>
                  <a:pt x="52080" y="120385"/>
                  <a:pt x="55784" y="122237"/>
                </a:cubicBezTo>
                <a:cubicBezTo>
                  <a:pt x="59488" y="124089"/>
                  <a:pt x="44671" y="108215"/>
                  <a:pt x="41496" y="101600"/>
                </a:cubicBezTo>
                <a:cubicBezTo>
                  <a:pt x="38321" y="94985"/>
                  <a:pt x="32765" y="94192"/>
                  <a:pt x="36734" y="82550"/>
                </a:cubicBezTo>
                <a:cubicBezTo>
                  <a:pt x="40703" y="70908"/>
                  <a:pt x="63192" y="265"/>
                  <a:pt x="73246" y="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: 図形 1255">
            <a:extLst>
              <a:ext uri="{FF2B5EF4-FFF2-40B4-BE49-F238E27FC236}">
                <a16:creationId xmlns:a16="http://schemas.microsoft.com/office/drawing/2014/main" id="{439C032B-1B9B-4A4F-B38A-28C646FC1B06}"/>
              </a:ext>
            </a:extLst>
          </p:cNvPr>
          <p:cNvSpPr/>
          <p:nvPr/>
        </p:nvSpPr>
        <p:spPr>
          <a:xfrm>
            <a:off x="4451102" y="5422899"/>
            <a:ext cx="294594" cy="253282"/>
          </a:xfrm>
          <a:custGeom>
            <a:avLst/>
            <a:gdLst>
              <a:gd name="connsiteX0" fmla="*/ 46286 w 294594"/>
              <a:gd name="connsiteY0" fmla="*/ 109539 h 253282"/>
              <a:gd name="connsiteX1" fmla="*/ 125661 w 294594"/>
              <a:gd name="connsiteY1" fmla="*/ 174626 h 253282"/>
              <a:gd name="connsiteX2" fmla="*/ 292348 w 294594"/>
              <a:gd name="connsiteY2" fmla="*/ 142876 h 253282"/>
              <a:gd name="connsiteX3" fmla="*/ 214561 w 294594"/>
              <a:gd name="connsiteY3" fmla="*/ 166689 h 253282"/>
              <a:gd name="connsiteX4" fmla="*/ 109786 w 294594"/>
              <a:gd name="connsiteY4" fmla="*/ 238126 h 253282"/>
              <a:gd name="connsiteX5" fmla="*/ 274886 w 294594"/>
              <a:gd name="connsiteY5" fmla="*/ 185739 h 253282"/>
              <a:gd name="connsiteX6" fmla="*/ 101848 w 294594"/>
              <a:gd name="connsiteY6" fmla="*/ 252414 h 253282"/>
              <a:gd name="connsiteX7" fmla="*/ 98673 w 294594"/>
              <a:gd name="connsiteY7" fmla="*/ 220664 h 253282"/>
              <a:gd name="connsiteX8" fmla="*/ 57398 w 294594"/>
              <a:gd name="connsiteY8" fmla="*/ 176214 h 253282"/>
              <a:gd name="connsiteX9" fmla="*/ 248 w 294594"/>
              <a:gd name="connsiteY9" fmla="*/ 1 h 253282"/>
              <a:gd name="connsiteX10" fmla="*/ 81211 w 294594"/>
              <a:gd name="connsiteY10" fmla="*/ 179389 h 253282"/>
              <a:gd name="connsiteX11" fmla="*/ 46286 w 294594"/>
              <a:gd name="connsiteY11" fmla="*/ 109539 h 253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4594" h="253282">
                <a:moveTo>
                  <a:pt x="46286" y="109539"/>
                </a:moveTo>
                <a:cubicBezTo>
                  <a:pt x="53694" y="108745"/>
                  <a:pt x="84651" y="169070"/>
                  <a:pt x="125661" y="174626"/>
                </a:cubicBezTo>
                <a:cubicBezTo>
                  <a:pt x="166671" y="180182"/>
                  <a:pt x="277531" y="144199"/>
                  <a:pt x="292348" y="142876"/>
                </a:cubicBezTo>
                <a:cubicBezTo>
                  <a:pt x="307165" y="141553"/>
                  <a:pt x="244988" y="150814"/>
                  <a:pt x="214561" y="166689"/>
                </a:cubicBezTo>
                <a:cubicBezTo>
                  <a:pt x="184134" y="182564"/>
                  <a:pt x="99732" y="234951"/>
                  <a:pt x="109786" y="238126"/>
                </a:cubicBezTo>
                <a:cubicBezTo>
                  <a:pt x="119840" y="241301"/>
                  <a:pt x="276209" y="183358"/>
                  <a:pt x="274886" y="185739"/>
                </a:cubicBezTo>
                <a:cubicBezTo>
                  <a:pt x="273563" y="188120"/>
                  <a:pt x="131217" y="246593"/>
                  <a:pt x="101848" y="252414"/>
                </a:cubicBezTo>
                <a:cubicBezTo>
                  <a:pt x="72479" y="258235"/>
                  <a:pt x="106081" y="233364"/>
                  <a:pt x="98673" y="220664"/>
                </a:cubicBezTo>
                <a:cubicBezTo>
                  <a:pt x="91265" y="207964"/>
                  <a:pt x="73802" y="212991"/>
                  <a:pt x="57398" y="176214"/>
                </a:cubicBezTo>
                <a:cubicBezTo>
                  <a:pt x="40994" y="139437"/>
                  <a:pt x="-3721" y="-528"/>
                  <a:pt x="248" y="1"/>
                </a:cubicBezTo>
                <a:cubicBezTo>
                  <a:pt x="4217" y="530"/>
                  <a:pt x="69569" y="156370"/>
                  <a:pt x="81211" y="179389"/>
                </a:cubicBezTo>
                <a:cubicBezTo>
                  <a:pt x="92853" y="202408"/>
                  <a:pt x="38878" y="110333"/>
                  <a:pt x="46286" y="10953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: 図形 1256">
            <a:extLst>
              <a:ext uri="{FF2B5EF4-FFF2-40B4-BE49-F238E27FC236}">
                <a16:creationId xmlns:a16="http://schemas.microsoft.com/office/drawing/2014/main" id="{89F78847-1131-4826-84E2-D66950B9DCFC}"/>
              </a:ext>
            </a:extLst>
          </p:cNvPr>
          <p:cNvSpPr/>
          <p:nvPr/>
        </p:nvSpPr>
        <p:spPr>
          <a:xfrm>
            <a:off x="4859177" y="5449872"/>
            <a:ext cx="245090" cy="195584"/>
          </a:xfrm>
          <a:custGeom>
            <a:avLst/>
            <a:gdLst>
              <a:gd name="connsiteX0" fmla="*/ 233523 w 245090"/>
              <a:gd name="connsiteY0" fmla="*/ 16 h 195584"/>
              <a:gd name="connsiteX1" fmla="*/ 243048 w 245090"/>
              <a:gd name="connsiteY1" fmla="*/ 136541 h 195584"/>
              <a:gd name="connsiteX2" fmla="*/ 223998 w 245090"/>
              <a:gd name="connsiteY2" fmla="*/ 173053 h 195584"/>
              <a:gd name="connsiteX3" fmla="*/ 49373 w 245090"/>
              <a:gd name="connsiteY3" fmla="*/ 195278 h 195584"/>
              <a:gd name="connsiteX4" fmla="*/ 117636 w 245090"/>
              <a:gd name="connsiteY4" fmla="*/ 157178 h 195584"/>
              <a:gd name="connsiteX5" fmla="*/ 161 w 245090"/>
              <a:gd name="connsiteY5" fmla="*/ 139716 h 195584"/>
              <a:gd name="connsiteX6" fmla="*/ 147798 w 245090"/>
              <a:gd name="connsiteY6" fmla="*/ 165116 h 195584"/>
              <a:gd name="connsiteX7" fmla="*/ 197011 w 245090"/>
              <a:gd name="connsiteY7" fmla="*/ 131778 h 195584"/>
              <a:gd name="connsiteX8" fmla="*/ 220823 w 245090"/>
              <a:gd name="connsiteY8" fmla="*/ 127016 h 195584"/>
              <a:gd name="connsiteX9" fmla="*/ 233523 w 245090"/>
              <a:gd name="connsiteY9" fmla="*/ 16 h 19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5090" h="195584">
                <a:moveTo>
                  <a:pt x="233523" y="16"/>
                </a:moveTo>
                <a:cubicBezTo>
                  <a:pt x="237227" y="1603"/>
                  <a:pt x="244635" y="107702"/>
                  <a:pt x="243048" y="136541"/>
                </a:cubicBezTo>
                <a:cubicBezTo>
                  <a:pt x="241461" y="165380"/>
                  <a:pt x="256277" y="163264"/>
                  <a:pt x="223998" y="173053"/>
                </a:cubicBezTo>
                <a:cubicBezTo>
                  <a:pt x="191719" y="182842"/>
                  <a:pt x="67100" y="197924"/>
                  <a:pt x="49373" y="195278"/>
                </a:cubicBezTo>
                <a:cubicBezTo>
                  <a:pt x="31646" y="192632"/>
                  <a:pt x="125838" y="166438"/>
                  <a:pt x="117636" y="157178"/>
                </a:cubicBezTo>
                <a:cubicBezTo>
                  <a:pt x="109434" y="147918"/>
                  <a:pt x="-4866" y="138393"/>
                  <a:pt x="161" y="139716"/>
                </a:cubicBezTo>
                <a:cubicBezTo>
                  <a:pt x="5188" y="141039"/>
                  <a:pt x="114990" y="166439"/>
                  <a:pt x="147798" y="165116"/>
                </a:cubicBezTo>
                <a:cubicBezTo>
                  <a:pt x="180606" y="163793"/>
                  <a:pt x="184840" y="138128"/>
                  <a:pt x="197011" y="131778"/>
                </a:cubicBezTo>
                <a:cubicBezTo>
                  <a:pt x="209182" y="125428"/>
                  <a:pt x="214473" y="142626"/>
                  <a:pt x="220823" y="127016"/>
                </a:cubicBezTo>
                <a:cubicBezTo>
                  <a:pt x="227173" y="111406"/>
                  <a:pt x="229819" y="-1571"/>
                  <a:pt x="233523" y="1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: 図形 1257">
            <a:extLst>
              <a:ext uri="{FF2B5EF4-FFF2-40B4-BE49-F238E27FC236}">
                <a16:creationId xmlns:a16="http://schemas.microsoft.com/office/drawing/2014/main" id="{D77E1FCF-7790-42C6-BEA2-28BC170045AD}"/>
              </a:ext>
            </a:extLst>
          </p:cNvPr>
          <p:cNvSpPr/>
          <p:nvPr/>
        </p:nvSpPr>
        <p:spPr>
          <a:xfrm>
            <a:off x="4509928" y="5408372"/>
            <a:ext cx="222416" cy="107075"/>
          </a:xfrm>
          <a:custGeom>
            <a:avLst/>
            <a:gdLst>
              <a:gd name="connsiteX0" fmla="*/ 63660 w 222416"/>
              <a:gd name="connsiteY0" fmla="*/ 36753 h 107075"/>
              <a:gd name="connsiteX1" fmla="*/ 163672 w 222416"/>
              <a:gd name="connsiteY1" fmla="*/ 241 h 107075"/>
              <a:gd name="connsiteX2" fmla="*/ 220822 w 222416"/>
              <a:gd name="connsiteY2" fmla="*/ 57391 h 107075"/>
              <a:gd name="connsiteX3" fmla="*/ 190660 w 222416"/>
              <a:gd name="connsiteY3" fmla="*/ 30403 h 107075"/>
              <a:gd name="connsiteX4" fmla="*/ 222410 w 222416"/>
              <a:gd name="connsiteY4" fmla="*/ 90728 h 107075"/>
              <a:gd name="connsiteX5" fmla="*/ 187485 w 222416"/>
              <a:gd name="connsiteY5" fmla="*/ 58978 h 107075"/>
              <a:gd name="connsiteX6" fmla="*/ 209710 w 222416"/>
              <a:gd name="connsiteY6" fmla="*/ 90728 h 107075"/>
              <a:gd name="connsiteX7" fmla="*/ 170022 w 222416"/>
              <a:gd name="connsiteY7" fmla="*/ 71678 h 107075"/>
              <a:gd name="connsiteX8" fmla="*/ 138272 w 222416"/>
              <a:gd name="connsiteY8" fmla="*/ 65328 h 107075"/>
              <a:gd name="connsiteX9" fmla="*/ 160 w 222416"/>
              <a:gd name="connsiteY9" fmla="*/ 106603 h 107075"/>
              <a:gd name="connsiteX10" fmla="*/ 168435 w 222416"/>
              <a:gd name="connsiteY10" fmla="*/ 33578 h 107075"/>
              <a:gd name="connsiteX11" fmla="*/ 63660 w 222416"/>
              <a:gd name="connsiteY11" fmla="*/ 36753 h 107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2416" h="107075">
                <a:moveTo>
                  <a:pt x="63660" y="36753"/>
                </a:moveTo>
                <a:cubicBezTo>
                  <a:pt x="62866" y="31197"/>
                  <a:pt x="137478" y="-3199"/>
                  <a:pt x="163672" y="241"/>
                </a:cubicBezTo>
                <a:cubicBezTo>
                  <a:pt x="189866" y="3681"/>
                  <a:pt x="216324" y="52364"/>
                  <a:pt x="220822" y="57391"/>
                </a:cubicBezTo>
                <a:cubicBezTo>
                  <a:pt x="225320" y="62418"/>
                  <a:pt x="190395" y="24847"/>
                  <a:pt x="190660" y="30403"/>
                </a:cubicBezTo>
                <a:cubicBezTo>
                  <a:pt x="190925" y="35959"/>
                  <a:pt x="222939" y="85966"/>
                  <a:pt x="222410" y="90728"/>
                </a:cubicBezTo>
                <a:cubicBezTo>
                  <a:pt x="221881" y="95491"/>
                  <a:pt x="189602" y="58978"/>
                  <a:pt x="187485" y="58978"/>
                </a:cubicBezTo>
                <a:cubicBezTo>
                  <a:pt x="185368" y="58978"/>
                  <a:pt x="212620" y="88611"/>
                  <a:pt x="209710" y="90728"/>
                </a:cubicBezTo>
                <a:cubicBezTo>
                  <a:pt x="206800" y="92845"/>
                  <a:pt x="181928" y="75911"/>
                  <a:pt x="170022" y="71678"/>
                </a:cubicBezTo>
                <a:cubicBezTo>
                  <a:pt x="158116" y="67445"/>
                  <a:pt x="166582" y="59507"/>
                  <a:pt x="138272" y="65328"/>
                </a:cubicBezTo>
                <a:cubicBezTo>
                  <a:pt x="109962" y="71149"/>
                  <a:pt x="-4867" y="111895"/>
                  <a:pt x="160" y="106603"/>
                </a:cubicBezTo>
                <a:cubicBezTo>
                  <a:pt x="5187" y="101311"/>
                  <a:pt x="154677" y="45749"/>
                  <a:pt x="168435" y="33578"/>
                </a:cubicBezTo>
                <a:cubicBezTo>
                  <a:pt x="182193" y="21407"/>
                  <a:pt x="64454" y="42309"/>
                  <a:pt x="63660" y="3675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: 図形 1258">
            <a:extLst>
              <a:ext uri="{FF2B5EF4-FFF2-40B4-BE49-F238E27FC236}">
                <a16:creationId xmlns:a16="http://schemas.microsoft.com/office/drawing/2014/main" id="{D1E7A010-DAB6-4A8E-B790-80C062A56F56}"/>
              </a:ext>
            </a:extLst>
          </p:cNvPr>
          <p:cNvSpPr/>
          <p:nvPr/>
        </p:nvSpPr>
        <p:spPr>
          <a:xfrm>
            <a:off x="4589583" y="5481638"/>
            <a:ext cx="139665" cy="71673"/>
          </a:xfrm>
          <a:custGeom>
            <a:avLst/>
            <a:gdLst>
              <a:gd name="connsiteX0" fmla="*/ 44330 w 139665"/>
              <a:gd name="connsiteY0" fmla="*/ 0 h 71673"/>
              <a:gd name="connsiteX1" fmla="*/ 136405 w 139665"/>
              <a:gd name="connsiteY1" fmla="*/ 49212 h 71673"/>
              <a:gd name="connsiteX2" fmla="*/ 107830 w 139665"/>
              <a:gd name="connsiteY2" fmla="*/ 44450 h 71673"/>
              <a:gd name="connsiteX3" fmla="*/ 1467 w 139665"/>
              <a:gd name="connsiteY3" fmla="*/ 71437 h 71673"/>
              <a:gd name="connsiteX4" fmla="*/ 44330 w 139665"/>
              <a:gd name="connsiteY4" fmla="*/ 57150 h 71673"/>
              <a:gd name="connsiteX5" fmla="*/ 22105 w 139665"/>
              <a:gd name="connsiteY5" fmla="*/ 49212 h 71673"/>
              <a:gd name="connsiteX6" fmla="*/ 44330 w 139665"/>
              <a:gd name="connsiteY6" fmla="*/ 0 h 7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665" h="71673">
                <a:moveTo>
                  <a:pt x="44330" y="0"/>
                </a:moveTo>
                <a:cubicBezTo>
                  <a:pt x="63380" y="0"/>
                  <a:pt x="125822" y="41804"/>
                  <a:pt x="136405" y="49212"/>
                </a:cubicBezTo>
                <a:cubicBezTo>
                  <a:pt x="146988" y="56620"/>
                  <a:pt x="130320" y="40746"/>
                  <a:pt x="107830" y="44450"/>
                </a:cubicBezTo>
                <a:cubicBezTo>
                  <a:pt x="85340" y="48154"/>
                  <a:pt x="12050" y="69320"/>
                  <a:pt x="1467" y="71437"/>
                </a:cubicBezTo>
                <a:cubicBezTo>
                  <a:pt x="-9116" y="73554"/>
                  <a:pt x="40890" y="60854"/>
                  <a:pt x="44330" y="57150"/>
                </a:cubicBezTo>
                <a:cubicBezTo>
                  <a:pt x="47770" y="53446"/>
                  <a:pt x="24751" y="54239"/>
                  <a:pt x="22105" y="49212"/>
                </a:cubicBezTo>
                <a:cubicBezTo>
                  <a:pt x="19459" y="44185"/>
                  <a:pt x="25280" y="0"/>
                  <a:pt x="44330" y="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: 図形 1259">
            <a:extLst>
              <a:ext uri="{FF2B5EF4-FFF2-40B4-BE49-F238E27FC236}">
                <a16:creationId xmlns:a16="http://schemas.microsoft.com/office/drawing/2014/main" id="{D2D596F9-6C44-4879-8158-91B99D1ECDFA}"/>
              </a:ext>
            </a:extLst>
          </p:cNvPr>
          <p:cNvSpPr/>
          <p:nvPr/>
        </p:nvSpPr>
        <p:spPr>
          <a:xfrm>
            <a:off x="4892032" y="5498834"/>
            <a:ext cx="127175" cy="65453"/>
          </a:xfrm>
          <a:custGeom>
            <a:avLst/>
            <a:gdLst>
              <a:gd name="connsiteX0" fmla="*/ 643 w 127175"/>
              <a:gd name="connsiteY0" fmla="*/ 38366 h 65453"/>
              <a:gd name="connsiteX1" fmla="*/ 78431 w 127175"/>
              <a:gd name="connsiteY1" fmla="*/ 266 h 65453"/>
              <a:gd name="connsiteX2" fmla="*/ 108593 w 127175"/>
              <a:gd name="connsiteY2" fmla="*/ 22491 h 65453"/>
              <a:gd name="connsiteX3" fmla="*/ 94306 w 127175"/>
              <a:gd name="connsiteY3" fmla="*/ 43129 h 65453"/>
              <a:gd name="connsiteX4" fmla="*/ 126056 w 127175"/>
              <a:gd name="connsiteY4" fmla="*/ 65354 h 65453"/>
              <a:gd name="connsiteX5" fmla="*/ 643 w 127175"/>
              <a:gd name="connsiteY5" fmla="*/ 38366 h 65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175" h="65453">
                <a:moveTo>
                  <a:pt x="643" y="38366"/>
                </a:moveTo>
                <a:cubicBezTo>
                  <a:pt x="-7294" y="27518"/>
                  <a:pt x="60439" y="2912"/>
                  <a:pt x="78431" y="266"/>
                </a:cubicBezTo>
                <a:cubicBezTo>
                  <a:pt x="96423" y="-2380"/>
                  <a:pt x="105947" y="15347"/>
                  <a:pt x="108593" y="22491"/>
                </a:cubicBezTo>
                <a:cubicBezTo>
                  <a:pt x="111239" y="29635"/>
                  <a:pt x="91396" y="35985"/>
                  <a:pt x="94306" y="43129"/>
                </a:cubicBezTo>
                <a:cubicBezTo>
                  <a:pt x="97216" y="50273"/>
                  <a:pt x="133994" y="63766"/>
                  <a:pt x="126056" y="65354"/>
                </a:cubicBezTo>
                <a:cubicBezTo>
                  <a:pt x="118118" y="66942"/>
                  <a:pt x="8580" y="49214"/>
                  <a:pt x="643" y="3836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: 図形 1260">
            <a:extLst>
              <a:ext uri="{FF2B5EF4-FFF2-40B4-BE49-F238E27FC236}">
                <a16:creationId xmlns:a16="http://schemas.microsoft.com/office/drawing/2014/main" id="{21A21344-BAB5-4D3F-B99C-E90511FE8C2A}"/>
              </a:ext>
            </a:extLst>
          </p:cNvPr>
          <p:cNvSpPr/>
          <p:nvPr/>
        </p:nvSpPr>
        <p:spPr>
          <a:xfrm>
            <a:off x="4887196" y="5607159"/>
            <a:ext cx="216697" cy="202760"/>
          </a:xfrm>
          <a:custGeom>
            <a:avLst/>
            <a:gdLst>
              <a:gd name="connsiteX0" fmla="*/ 2304 w 216697"/>
              <a:gd name="connsiteY0" fmla="*/ 3066 h 202760"/>
              <a:gd name="connsiteX1" fmla="*/ 210267 w 216697"/>
              <a:gd name="connsiteY1" fmla="*/ 7829 h 202760"/>
              <a:gd name="connsiteX2" fmla="*/ 154704 w 216697"/>
              <a:gd name="connsiteY2" fmla="*/ 17354 h 202760"/>
              <a:gd name="connsiteX3" fmla="*/ 216617 w 216697"/>
              <a:gd name="connsiteY3" fmla="*/ 42754 h 202760"/>
              <a:gd name="connsiteX4" fmla="*/ 138829 w 216697"/>
              <a:gd name="connsiteY4" fmla="*/ 61804 h 202760"/>
              <a:gd name="connsiteX5" fmla="*/ 203917 w 216697"/>
              <a:gd name="connsiteY5" fmla="*/ 66566 h 202760"/>
              <a:gd name="connsiteX6" fmla="*/ 181692 w 216697"/>
              <a:gd name="connsiteY6" fmla="*/ 201504 h 202760"/>
              <a:gd name="connsiteX7" fmla="*/ 188042 w 216697"/>
              <a:gd name="connsiteY7" fmla="*/ 131654 h 202760"/>
              <a:gd name="connsiteX8" fmla="*/ 102317 w 216697"/>
              <a:gd name="connsiteY8" fmla="*/ 91966 h 202760"/>
              <a:gd name="connsiteX9" fmla="*/ 202329 w 216697"/>
              <a:gd name="connsiteY9" fmla="*/ 130066 h 202760"/>
              <a:gd name="connsiteX10" fmla="*/ 103904 w 216697"/>
              <a:gd name="connsiteY10" fmla="*/ 57041 h 202760"/>
              <a:gd name="connsiteX11" fmla="*/ 2304 w 216697"/>
              <a:gd name="connsiteY11" fmla="*/ 3066 h 20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697" h="202760">
                <a:moveTo>
                  <a:pt x="2304" y="3066"/>
                </a:moveTo>
                <a:cubicBezTo>
                  <a:pt x="20031" y="-5136"/>
                  <a:pt x="184867" y="5448"/>
                  <a:pt x="210267" y="7829"/>
                </a:cubicBezTo>
                <a:cubicBezTo>
                  <a:pt x="235667" y="10210"/>
                  <a:pt x="153646" y="11533"/>
                  <a:pt x="154704" y="17354"/>
                </a:cubicBezTo>
                <a:cubicBezTo>
                  <a:pt x="155762" y="23175"/>
                  <a:pt x="219263" y="35346"/>
                  <a:pt x="216617" y="42754"/>
                </a:cubicBezTo>
                <a:cubicBezTo>
                  <a:pt x="213971" y="50162"/>
                  <a:pt x="140946" y="57835"/>
                  <a:pt x="138829" y="61804"/>
                </a:cubicBezTo>
                <a:cubicBezTo>
                  <a:pt x="136712" y="65773"/>
                  <a:pt x="196773" y="43283"/>
                  <a:pt x="203917" y="66566"/>
                </a:cubicBezTo>
                <a:cubicBezTo>
                  <a:pt x="211061" y="89849"/>
                  <a:pt x="184338" y="190656"/>
                  <a:pt x="181692" y="201504"/>
                </a:cubicBezTo>
                <a:cubicBezTo>
                  <a:pt x="179046" y="212352"/>
                  <a:pt x="201271" y="149910"/>
                  <a:pt x="188042" y="131654"/>
                </a:cubicBezTo>
                <a:cubicBezTo>
                  <a:pt x="174813" y="113398"/>
                  <a:pt x="99936" y="92231"/>
                  <a:pt x="102317" y="91966"/>
                </a:cubicBezTo>
                <a:cubicBezTo>
                  <a:pt x="104698" y="91701"/>
                  <a:pt x="202065" y="135887"/>
                  <a:pt x="202329" y="130066"/>
                </a:cubicBezTo>
                <a:cubicBezTo>
                  <a:pt x="202593" y="124245"/>
                  <a:pt x="133802" y="76620"/>
                  <a:pt x="103904" y="57041"/>
                </a:cubicBezTo>
                <a:cubicBezTo>
                  <a:pt x="74006" y="37462"/>
                  <a:pt x="-15423" y="11268"/>
                  <a:pt x="2304" y="306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: 図形 1261">
            <a:extLst>
              <a:ext uri="{FF2B5EF4-FFF2-40B4-BE49-F238E27FC236}">
                <a16:creationId xmlns:a16="http://schemas.microsoft.com/office/drawing/2014/main" id="{B8C6A7B4-63F2-4070-BA8E-CECED6CE3039}"/>
              </a:ext>
            </a:extLst>
          </p:cNvPr>
          <p:cNvSpPr/>
          <p:nvPr/>
        </p:nvSpPr>
        <p:spPr>
          <a:xfrm>
            <a:off x="4488333" y="4933510"/>
            <a:ext cx="230004" cy="533446"/>
          </a:xfrm>
          <a:custGeom>
            <a:avLst/>
            <a:gdLst>
              <a:gd name="connsiteX0" fmla="*/ 229717 w 230004"/>
              <a:gd name="connsiteY0" fmla="*/ 440 h 533446"/>
              <a:gd name="connsiteX1" fmla="*/ 169392 w 230004"/>
              <a:gd name="connsiteY1" fmla="*/ 109978 h 533446"/>
              <a:gd name="connsiteX2" fmla="*/ 174155 w 230004"/>
              <a:gd name="connsiteY2" fmla="*/ 246503 h 533446"/>
              <a:gd name="connsiteX3" fmla="*/ 150342 w 230004"/>
              <a:gd name="connsiteY3" fmla="*/ 197290 h 533446"/>
              <a:gd name="connsiteX4" fmla="*/ 170980 w 230004"/>
              <a:gd name="connsiteY4" fmla="*/ 362390 h 533446"/>
              <a:gd name="connsiteX5" fmla="*/ 159867 w 230004"/>
              <a:gd name="connsiteY5" fmla="*/ 298890 h 533446"/>
              <a:gd name="connsiteX6" fmla="*/ 39217 w 230004"/>
              <a:gd name="connsiteY6" fmla="*/ 425890 h 533446"/>
              <a:gd name="connsiteX7" fmla="*/ 109067 w 230004"/>
              <a:gd name="connsiteY7" fmla="*/ 310003 h 533446"/>
              <a:gd name="connsiteX8" fmla="*/ 7467 w 230004"/>
              <a:gd name="connsiteY8" fmla="*/ 510028 h 533446"/>
              <a:gd name="connsiteX9" fmla="*/ 7467 w 230004"/>
              <a:gd name="connsiteY9" fmla="*/ 525903 h 533446"/>
              <a:gd name="connsiteX10" fmla="*/ 5880 w 230004"/>
              <a:gd name="connsiteY10" fmla="*/ 478278 h 533446"/>
              <a:gd name="connsiteX11" fmla="*/ 31280 w 230004"/>
              <a:gd name="connsiteY11" fmla="*/ 400490 h 533446"/>
              <a:gd name="connsiteX12" fmla="*/ 10642 w 230004"/>
              <a:gd name="connsiteY12" fmla="*/ 219515 h 533446"/>
              <a:gd name="connsiteX13" fmla="*/ 34455 w 230004"/>
              <a:gd name="connsiteY13" fmla="*/ 359215 h 533446"/>
              <a:gd name="connsiteX14" fmla="*/ 139230 w 230004"/>
              <a:gd name="connsiteY14" fmla="*/ 219515 h 533446"/>
              <a:gd name="connsiteX15" fmla="*/ 140817 w 230004"/>
              <a:gd name="connsiteY15" fmla="*/ 265553 h 533446"/>
              <a:gd name="connsiteX16" fmla="*/ 128117 w 230004"/>
              <a:gd name="connsiteY16" fmla="*/ 198878 h 533446"/>
              <a:gd name="connsiteX17" fmla="*/ 140817 w 230004"/>
              <a:gd name="connsiteY17" fmla="*/ 151253 h 533446"/>
              <a:gd name="connsiteX18" fmla="*/ 229717 w 230004"/>
              <a:gd name="connsiteY18" fmla="*/ 440 h 53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0004" h="533446">
                <a:moveTo>
                  <a:pt x="229717" y="440"/>
                </a:moveTo>
                <a:cubicBezTo>
                  <a:pt x="234479" y="-6439"/>
                  <a:pt x="178652" y="68968"/>
                  <a:pt x="169392" y="109978"/>
                </a:cubicBezTo>
                <a:cubicBezTo>
                  <a:pt x="160132" y="150988"/>
                  <a:pt x="177330" y="231951"/>
                  <a:pt x="174155" y="246503"/>
                </a:cubicBezTo>
                <a:cubicBezTo>
                  <a:pt x="170980" y="261055"/>
                  <a:pt x="150871" y="177976"/>
                  <a:pt x="150342" y="197290"/>
                </a:cubicBezTo>
                <a:cubicBezTo>
                  <a:pt x="149813" y="216604"/>
                  <a:pt x="169392" y="345457"/>
                  <a:pt x="170980" y="362390"/>
                </a:cubicBezTo>
                <a:cubicBezTo>
                  <a:pt x="172567" y="379323"/>
                  <a:pt x="181827" y="288307"/>
                  <a:pt x="159867" y="298890"/>
                </a:cubicBezTo>
                <a:cubicBezTo>
                  <a:pt x="137907" y="309473"/>
                  <a:pt x="47684" y="424038"/>
                  <a:pt x="39217" y="425890"/>
                </a:cubicBezTo>
                <a:cubicBezTo>
                  <a:pt x="30750" y="427742"/>
                  <a:pt x="114359" y="295980"/>
                  <a:pt x="109067" y="310003"/>
                </a:cubicBezTo>
                <a:cubicBezTo>
                  <a:pt x="103775" y="324026"/>
                  <a:pt x="24400" y="474045"/>
                  <a:pt x="7467" y="510028"/>
                </a:cubicBezTo>
                <a:cubicBezTo>
                  <a:pt x="-9466" y="546011"/>
                  <a:pt x="7731" y="531195"/>
                  <a:pt x="7467" y="525903"/>
                </a:cubicBezTo>
                <a:cubicBezTo>
                  <a:pt x="7203" y="520611"/>
                  <a:pt x="1911" y="499180"/>
                  <a:pt x="5880" y="478278"/>
                </a:cubicBezTo>
                <a:cubicBezTo>
                  <a:pt x="9849" y="457376"/>
                  <a:pt x="30486" y="443617"/>
                  <a:pt x="31280" y="400490"/>
                </a:cubicBezTo>
                <a:cubicBezTo>
                  <a:pt x="32074" y="357363"/>
                  <a:pt x="10113" y="226394"/>
                  <a:pt x="10642" y="219515"/>
                </a:cubicBezTo>
                <a:cubicBezTo>
                  <a:pt x="11171" y="212636"/>
                  <a:pt x="13024" y="359215"/>
                  <a:pt x="34455" y="359215"/>
                </a:cubicBezTo>
                <a:cubicBezTo>
                  <a:pt x="55886" y="359215"/>
                  <a:pt x="121503" y="235125"/>
                  <a:pt x="139230" y="219515"/>
                </a:cubicBezTo>
                <a:cubicBezTo>
                  <a:pt x="156957" y="203905"/>
                  <a:pt x="142669" y="268992"/>
                  <a:pt x="140817" y="265553"/>
                </a:cubicBezTo>
                <a:cubicBezTo>
                  <a:pt x="138965" y="262114"/>
                  <a:pt x="128117" y="217928"/>
                  <a:pt x="128117" y="198878"/>
                </a:cubicBezTo>
                <a:cubicBezTo>
                  <a:pt x="128117" y="179828"/>
                  <a:pt x="124677" y="180622"/>
                  <a:pt x="140817" y="151253"/>
                </a:cubicBezTo>
                <a:cubicBezTo>
                  <a:pt x="156957" y="121884"/>
                  <a:pt x="224955" y="7319"/>
                  <a:pt x="229717" y="44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: 図形 1262">
            <a:extLst>
              <a:ext uri="{FF2B5EF4-FFF2-40B4-BE49-F238E27FC236}">
                <a16:creationId xmlns:a16="http://schemas.microsoft.com/office/drawing/2014/main" id="{071F5149-DBCB-4034-B3F1-6A126C891E6A}"/>
              </a:ext>
            </a:extLst>
          </p:cNvPr>
          <p:cNvSpPr/>
          <p:nvPr/>
        </p:nvSpPr>
        <p:spPr>
          <a:xfrm>
            <a:off x="4856222" y="5396968"/>
            <a:ext cx="192088" cy="121658"/>
          </a:xfrm>
          <a:custGeom>
            <a:avLst/>
            <a:gdLst>
              <a:gd name="connsiteX0" fmla="*/ 1528 w 192088"/>
              <a:gd name="connsiteY0" fmla="*/ 106895 h 121658"/>
              <a:gd name="connsiteX1" fmla="*/ 82491 w 192088"/>
              <a:gd name="connsiteY1" fmla="*/ 64032 h 121658"/>
              <a:gd name="connsiteX2" fmla="*/ 69791 w 192088"/>
              <a:gd name="connsiteY2" fmla="*/ 2120 h 121658"/>
              <a:gd name="connsiteX3" fmla="*/ 87253 w 192088"/>
              <a:gd name="connsiteY3" fmla="*/ 24345 h 121658"/>
              <a:gd name="connsiteX4" fmla="*/ 185678 w 192088"/>
              <a:gd name="connsiteY4" fmla="*/ 119595 h 121658"/>
              <a:gd name="connsiteX5" fmla="*/ 165041 w 192088"/>
              <a:gd name="connsiteY5" fmla="*/ 92607 h 121658"/>
              <a:gd name="connsiteX6" fmla="*/ 1528 w 192088"/>
              <a:gd name="connsiteY6" fmla="*/ 106895 h 121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088" h="121658">
                <a:moveTo>
                  <a:pt x="1528" y="106895"/>
                </a:moveTo>
                <a:cubicBezTo>
                  <a:pt x="-12230" y="102133"/>
                  <a:pt x="71114" y="81494"/>
                  <a:pt x="82491" y="64032"/>
                </a:cubicBezTo>
                <a:cubicBezTo>
                  <a:pt x="93868" y="46570"/>
                  <a:pt x="68997" y="8734"/>
                  <a:pt x="69791" y="2120"/>
                </a:cubicBezTo>
                <a:cubicBezTo>
                  <a:pt x="70585" y="-4494"/>
                  <a:pt x="67939" y="4766"/>
                  <a:pt x="87253" y="24345"/>
                </a:cubicBezTo>
                <a:cubicBezTo>
                  <a:pt x="106567" y="43924"/>
                  <a:pt x="172713" y="108218"/>
                  <a:pt x="185678" y="119595"/>
                </a:cubicBezTo>
                <a:cubicBezTo>
                  <a:pt x="198643" y="130972"/>
                  <a:pt x="192028" y="91549"/>
                  <a:pt x="165041" y="92607"/>
                </a:cubicBezTo>
                <a:cubicBezTo>
                  <a:pt x="138054" y="93665"/>
                  <a:pt x="15286" y="111657"/>
                  <a:pt x="1528" y="10689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: 図形 1263">
            <a:extLst>
              <a:ext uri="{FF2B5EF4-FFF2-40B4-BE49-F238E27FC236}">
                <a16:creationId xmlns:a16="http://schemas.microsoft.com/office/drawing/2014/main" id="{E55481E3-4795-40C7-AFAF-FBA5ADF59DD1}"/>
              </a:ext>
            </a:extLst>
          </p:cNvPr>
          <p:cNvSpPr/>
          <p:nvPr/>
        </p:nvSpPr>
        <p:spPr>
          <a:xfrm>
            <a:off x="4876736" y="5029075"/>
            <a:ext cx="248136" cy="487311"/>
          </a:xfrm>
          <a:custGeom>
            <a:avLst/>
            <a:gdLst>
              <a:gd name="connsiteX0" fmla="*/ 108014 w 248136"/>
              <a:gd name="connsiteY0" fmla="*/ 1713 h 487311"/>
              <a:gd name="connsiteX1" fmla="*/ 111189 w 248136"/>
              <a:gd name="connsiteY1" fmla="*/ 162050 h 487311"/>
              <a:gd name="connsiteX2" fmla="*/ 169927 w 248136"/>
              <a:gd name="connsiteY2" fmla="*/ 266825 h 487311"/>
              <a:gd name="connsiteX3" fmla="*/ 247714 w 248136"/>
              <a:gd name="connsiteY3" fmla="*/ 416050 h 487311"/>
              <a:gd name="connsiteX4" fmla="*/ 200089 w 248136"/>
              <a:gd name="connsiteY4" fmla="*/ 343025 h 487311"/>
              <a:gd name="connsiteX5" fmla="*/ 179452 w 248136"/>
              <a:gd name="connsiteY5" fmla="*/ 312863 h 487311"/>
              <a:gd name="connsiteX6" fmla="*/ 223902 w 248136"/>
              <a:gd name="connsiteY6" fmla="*/ 485900 h 487311"/>
              <a:gd name="connsiteX7" fmla="*/ 188977 w 248136"/>
              <a:gd name="connsiteY7" fmla="*/ 385888 h 487311"/>
              <a:gd name="connsiteX8" fmla="*/ 95314 w 248136"/>
              <a:gd name="connsiteY8" fmla="*/ 228725 h 487311"/>
              <a:gd name="connsiteX9" fmla="*/ 64 w 248136"/>
              <a:gd name="connsiteY9" fmla="*/ 203325 h 487311"/>
              <a:gd name="connsiteX10" fmla="*/ 92139 w 248136"/>
              <a:gd name="connsiteY10" fmla="*/ 211263 h 487311"/>
              <a:gd name="connsiteX11" fmla="*/ 66739 w 248136"/>
              <a:gd name="connsiteY11" fmla="*/ 165225 h 487311"/>
              <a:gd name="connsiteX12" fmla="*/ 73089 w 248136"/>
              <a:gd name="connsiteY12" fmla="*/ 116013 h 487311"/>
              <a:gd name="connsiteX13" fmla="*/ 64 w 248136"/>
              <a:gd name="connsiteY13" fmla="*/ 125 h 487311"/>
              <a:gd name="connsiteX14" fmla="*/ 87377 w 248136"/>
              <a:gd name="connsiteY14" fmla="*/ 92200 h 487311"/>
              <a:gd name="connsiteX15" fmla="*/ 108014 w 248136"/>
              <a:gd name="connsiteY15" fmla="*/ 1713 h 487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8136" h="487311">
                <a:moveTo>
                  <a:pt x="108014" y="1713"/>
                </a:moveTo>
                <a:cubicBezTo>
                  <a:pt x="111983" y="13355"/>
                  <a:pt x="100870" y="117865"/>
                  <a:pt x="111189" y="162050"/>
                </a:cubicBezTo>
                <a:cubicBezTo>
                  <a:pt x="121508" y="206235"/>
                  <a:pt x="147173" y="224492"/>
                  <a:pt x="169927" y="266825"/>
                </a:cubicBezTo>
                <a:cubicBezTo>
                  <a:pt x="192681" y="309158"/>
                  <a:pt x="242687" y="403350"/>
                  <a:pt x="247714" y="416050"/>
                </a:cubicBezTo>
                <a:cubicBezTo>
                  <a:pt x="252741" y="428750"/>
                  <a:pt x="211466" y="360223"/>
                  <a:pt x="200089" y="343025"/>
                </a:cubicBezTo>
                <a:cubicBezTo>
                  <a:pt x="188712" y="325827"/>
                  <a:pt x="175483" y="289051"/>
                  <a:pt x="179452" y="312863"/>
                </a:cubicBezTo>
                <a:cubicBezTo>
                  <a:pt x="183421" y="336676"/>
                  <a:pt x="222315" y="473729"/>
                  <a:pt x="223902" y="485900"/>
                </a:cubicBezTo>
                <a:cubicBezTo>
                  <a:pt x="225489" y="498071"/>
                  <a:pt x="210408" y="428750"/>
                  <a:pt x="188977" y="385888"/>
                </a:cubicBezTo>
                <a:cubicBezTo>
                  <a:pt x="167546" y="343026"/>
                  <a:pt x="126800" y="259152"/>
                  <a:pt x="95314" y="228725"/>
                </a:cubicBezTo>
                <a:cubicBezTo>
                  <a:pt x="63828" y="198298"/>
                  <a:pt x="593" y="206235"/>
                  <a:pt x="64" y="203325"/>
                </a:cubicBezTo>
                <a:cubicBezTo>
                  <a:pt x="-465" y="200415"/>
                  <a:pt x="81027" y="217613"/>
                  <a:pt x="92139" y="211263"/>
                </a:cubicBezTo>
                <a:cubicBezTo>
                  <a:pt x="103251" y="204913"/>
                  <a:pt x="69914" y="181100"/>
                  <a:pt x="66739" y="165225"/>
                </a:cubicBezTo>
                <a:cubicBezTo>
                  <a:pt x="63564" y="149350"/>
                  <a:pt x="84201" y="143530"/>
                  <a:pt x="73089" y="116013"/>
                </a:cubicBezTo>
                <a:cubicBezTo>
                  <a:pt x="61977" y="88496"/>
                  <a:pt x="-2317" y="4094"/>
                  <a:pt x="64" y="125"/>
                </a:cubicBezTo>
                <a:cubicBezTo>
                  <a:pt x="2445" y="-3844"/>
                  <a:pt x="70179" y="87967"/>
                  <a:pt x="87377" y="92200"/>
                </a:cubicBezTo>
                <a:cubicBezTo>
                  <a:pt x="104575" y="96433"/>
                  <a:pt x="104045" y="-9929"/>
                  <a:pt x="108014" y="171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: 図形 1264">
            <a:extLst>
              <a:ext uri="{FF2B5EF4-FFF2-40B4-BE49-F238E27FC236}">
                <a16:creationId xmlns:a16="http://schemas.microsoft.com/office/drawing/2014/main" id="{B8DCB508-FA28-4D69-B58E-A643C65BCE94}"/>
              </a:ext>
            </a:extLst>
          </p:cNvPr>
          <p:cNvSpPr/>
          <p:nvPr/>
        </p:nvSpPr>
        <p:spPr>
          <a:xfrm>
            <a:off x="4848142" y="4473563"/>
            <a:ext cx="90625" cy="177817"/>
          </a:xfrm>
          <a:custGeom>
            <a:avLst/>
            <a:gdLst>
              <a:gd name="connsiteX0" fmla="*/ 90571 w 90625"/>
              <a:gd name="connsiteY0" fmla="*/ 12 h 177817"/>
              <a:gd name="connsiteX1" fmla="*/ 35008 w 90625"/>
              <a:gd name="connsiteY1" fmla="*/ 65100 h 177817"/>
              <a:gd name="connsiteX2" fmla="*/ 83 w 90625"/>
              <a:gd name="connsiteY2" fmla="*/ 177812 h 177817"/>
              <a:gd name="connsiteX3" fmla="*/ 44533 w 90625"/>
              <a:gd name="connsiteY3" fmla="*/ 69862 h 177817"/>
              <a:gd name="connsiteX4" fmla="*/ 90571 w 90625"/>
              <a:gd name="connsiteY4" fmla="*/ 12 h 177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625" h="177817">
                <a:moveTo>
                  <a:pt x="90571" y="12"/>
                </a:moveTo>
                <a:cubicBezTo>
                  <a:pt x="88983" y="-782"/>
                  <a:pt x="50089" y="35467"/>
                  <a:pt x="35008" y="65100"/>
                </a:cubicBezTo>
                <a:cubicBezTo>
                  <a:pt x="19927" y="94733"/>
                  <a:pt x="-1505" y="177018"/>
                  <a:pt x="83" y="177812"/>
                </a:cubicBezTo>
                <a:cubicBezTo>
                  <a:pt x="1670" y="178606"/>
                  <a:pt x="30246" y="94204"/>
                  <a:pt x="44533" y="69862"/>
                </a:cubicBezTo>
                <a:cubicBezTo>
                  <a:pt x="58820" y="45520"/>
                  <a:pt x="92159" y="806"/>
                  <a:pt x="90571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: 図形 1265">
            <a:extLst>
              <a:ext uri="{FF2B5EF4-FFF2-40B4-BE49-F238E27FC236}">
                <a16:creationId xmlns:a16="http://schemas.microsoft.com/office/drawing/2014/main" id="{5337ABD5-79C2-466B-A527-E5B35DEF6A13}"/>
              </a:ext>
            </a:extLst>
          </p:cNvPr>
          <p:cNvSpPr/>
          <p:nvPr/>
        </p:nvSpPr>
        <p:spPr>
          <a:xfrm>
            <a:off x="4895552" y="4449291"/>
            <a:ext cx="525771" cy="477953"/>
          </a:xfrm>
          <a:custGeom>
            <a:avLst/>
            <a:gdLst>
              <a:gd name="connsiteX0" fmla="*/ 49511 w 525771"/>
              <a:gd name="connsiteY0" fmla="*/ 472 h 477953"/>
              <a:gd name="connsiteX1" fmla="*/ 57448 w 525771"/>
              <a:gd name="connsiteY1" fmla="*/ 111597 h 477953"/>
              <a:gd name="connsiteX2" fmla="*/ 298 w 525771"/>
              <a:gd name="connsiteY2" fmla="*/ 224309 h 477953"/>
              <a:gd name="connsiteX3" fmla="*/ 86023 w 525771"/>
              <a:gd name="connsiteY3" fmla="*/ 465609 h 477953"/>
              <a:gd name="connsiteX4" fmla="*/ 76498 w 525771"/>
              <a:gd name="connsiteY4" fmla="*/ 425922 h 477953"/>
              <a:gd name="connsiteX5" fmla="*/ 25698 w 525771"/>
              <a:gd name="connsiteY5" fmla="*/ 279872 h 477953"/>
              <a:gd name="connsiteX6" fmla="*/ 105073 w 525771"/>
              <a:gd name="connsiteY6" fmla="*/ 459259 h 477953"/>
              <a:gd name="connsiteX7" fmla="*/ 78086 w 525771"/>
              <a:gd name="connsiteY7" fmla="*/ 297334 h 477953"/>
              <a:gd name="connsiteX8" fmla="*/ 86023 w 525771"/>
              <a:gd name="connsiteY8" fmla="*/ 186209 h 477953"/>
              <a:gd name="connsiteX9" fmla="*/ 190798 w 525771"/>
              <a:gd name="connsiteY9" fmla="*/ 170334 h 477953"/>
              <a:gd name="connsiteX10" fmla="*/ 392411 w 525771"/>
              <a:gd name="connsiteY10" fmla="*/ 119534 h 477953"/>
              <a:gd name="connsiteX11" fmla="*/ 525761 w 525771"/>
              <a:gd name="connsiteY11" fmla="*/ 102072 h 477953"/>
              <a:gd name="connsiteX12" fmla="*/ 386061 w 525771"/>
              <a:gd name="connsiteY12" fmla="*/ 114772 h 477953"/>
              <a:gd name="connsiteX13" fmla="*/ 136823 w 525771"/>
              <a:gd name="connsiteY13" fmla="*/ 140172 h 477953"/>
              <a:gd name="connsiteX14" fmla="*/ 352723 w 525771"/>
              <a:gd name="connsiteY14" fmla="*/ 121122 h 477953"/>
              <a:gd name="connsiteX15" fmla="*/ 66973 w 525771"/>
              <a:gd name="connsiteY15" fmla="*/ 140172 h 477953"/>
              <a:gd name="connsiteX16" fmla="*/ 105073 w 525771"/>
              <a:gd name="connsiteY16" fmla="*/ 157634 h 477953"/>
              <a:gd name="connsiteX17" fmla="*/ 86023 w 525771"/>
              <a:gd name="connsiteY17" fmla="*/ 132234 h 477953"/>
              <a:gd name="connsiteX18" fmla="*/ 89198 w 525771"/>
              <a:gd name="connsiteY18" fmla="*/ 95722 h 477953"/>
              <a:gd name="connsiteX19" fmla="*/ 95548 w 525771"/>
              <a:gd name="connsiteY19" fmla="*/ 71909 h 477953"/>
              <a:gd name="connsiteX20" fmla="*/ 49511 w 525771"/>
              <a:gd name="connsiteY20" fmla="*/ 472 h 477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25771" h="477953">
                <a:moveTo>
                  <a:pt x="49511" y="472"/>
                </a:moveTo>
                <a:cubicBezTo>
                  <a:pt x="43161" y="7087"/>
                  <a:pt x="65650" y="74291"/>
                  <a:pt x="57448" y="111597"/>
                </a:cubicBezTo>
                <a:cubicBezTo>
                  <a:pt x="49246" y="148903"/>
                  <a:pt x="-4464" y="165307"/>
                  <a:pt x="298" y="224309"/>
                </a:cubicBezTo>
                <a:cubicBezTo>
                  <a:pt x="5060" y="283311"/>
                  <a:pt x="73323" y="432007"/>
                  <a:pt x="86023" y="465609"/>
                </a:cubicBezTo>
                <a:cubicBezTo>
                  <a:pt x="98723" y="499211"/>
                  <a:pt x="86552" y="456878"/>
                  <a:pt x="76498" y="425922"/>
                </a:cubicBezTo>
                <a:cubicBezTo>
                  <a:pt x="66444" y="394966"/>
                  <a:pt x="20936" y="274316"/>
                  <a:pt x="25698" y="279872"/>
                </a:cubicBezTo>
                <a:cubicBezTo>
                  <a:pt x="30460" y="285428"/>
                  <a:pt x="96342" y="456349"/>
                  <a:pt x="105073" y="459259"/>
                </a:cubicBezTo>
                <a:cubicBezTo>
                  <a:pt x="113804" y="462169"/>
                  <a:pt x="81261" y="342842"/>
                  <a:pt x="78086" y="297334"/>
                </a:cubicBezTo>
                <a:cubicBezTo>
                  <a:pt x="74911" y="251826"/>
                  <a:pt x="67238" y="207376"/>
                  <a:pt x="86023" y="186209"/>
                </a:cubicBezTo>
                <a:cubicBezTo>
                  <a:pt x="104808" y="165042"/>
                  <a:pt x="139733" y="181446"/>
                  <a:pt x="190798" y="170334"/>
                </a:cubicBezTo>
                <a:cubicBezTo>
                  <a:pt x="241863" y="159222"/>
                  <a:pt x="336584" y="130911"/>
                  <a:pt x="392411" y="119534"/>
                </a:cubicBezTo>
                <a:cubicBezTo>
                  <a:pt x="448238" y="108157"/>
                  <a:pt x="526819" y="102866"/>
                  <a:pt x="525761" y="102072"/>
                </a:cubicBezTo>
                <a:cubicBezTo>
                  <a:pt x="524703" y="101278"/>
                  <a:pt x="386061" y="114772"/>
                  <a:pt x="386061" y="114772"/>
                </a:cubicBezTo>
                <a:lnTo>
                  <a:pt x="136823" y="140172"/>
                </a:lnTo>
                <a:cubicBezTo>
                  <a:pt x="131267" y="141230"/>
                  <a:pt x="364365" y="121122"/>
                  <a:pt x="352723" y="121122"/>
                </a:cubicBezTo>
                <a:cubicBezTo>
                  <a:pt x="341081" y="121122"/>
                  <a:pt x="108248" y="134087"/>
                  <a:pt x="66973" y="140172"/>
                </a:cubicBezTo>
                <a:cubicBezTo>
                  <a:pt x="25698" y="146257"/>
                  <a:pt x="101898" y="158957"/>
                  <a:pt x="105073" y="157634"/>
                </a:cubicBezTo>
                <a:cubicBezTo>
                  <a:pt x="108248" y="156311"/>
                  <a:pt x="88669" y="142553"/>
                  <a:pt x="86023" y="132234"/>
                </a:cubicBezTo>
                <a:cubicBezTo>
                  <a:pt x="83377" y="121915"/>
                  <a:pt x="87611" y="105776"/>
                  <a:pt x="89198" y="95722"/>
                </a:cubicBezTo>
                <a:cubicBezTo>
                  <a:pt x="90785" y="85668"/>
                  <a:pt x="95283" y="85138"/>
                  <a:pt x="95548" y="71909"/>
                </a:cubicBezTo>
                <a:cubicBezTo>
                  <a:pt x="95813" y="58680"/>
                  <a:pt x="55861" y="-6143"/>
                  <a:pt x="49511" y="47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: 図形 1266">
            <a:extLst>
              <a:ext uri="{FF2B5EF4-FFF2-40B4-BE49-F238E27FC236}">
                <a16:creationId xmlns:a16="http://schemas.microsoft.com/office/drawing/2014/main" id="{EA196234-3F75-44E8-8CA5-BC11DD2F54BF}"/>
              </a:ext>
            </a:extLst>
          </p:cNvPr>
          <p:cNvSpPr/>
          <p:nvPr/>
        </p:nvSpPr>
        <p:spPr>
          <a:xfrm>
            <a:off x="4255310" y="4421090"/>
            <a:ext cx="508318" cy="701557"/>
          </a:xfrm>
          <a:custGeom>
            <a:avLst/>
            <a:gdLst>
              <a:gd name="connsiteX0" fmla="*/ 359553 w 508318"/>
              <a:gd name="connsiteY0" fmla="*/ 98 h 701557"/>
              <a:gd name="connsiteX1" fmla="*/ 443690 w 508318"/>
              <a:gd name="connsiteY1" fmla="*/ 141385 h 701557"/>
              <a:gd name="connsiteX2" fmla="*/ 505603 w 508318"/>
              <a:gd name="connsiteY2" fmla="*/ 255685 h 701557"/>
              <a:gd name="connsiteX3" fmla="*/ 496078 w 508318"/>
              <a:gd name="connsiteY3" fmla="*/ 228698 h 701557"/>
              <a:gd name="connsiteX4" fmla="*/ 484965 w 508318"/>
              <a:gd name="connsiteY4" fmla="*/ 335060 h 701557"/>
              <a:gd name="connsiteX5" fmla="*/ 443690 w 508318"/>
              <a:gd name="connsiteY5" fmla="*/ 411260 h 701557"/>
              <a:gd name="connsiteX6" fmla="*/ 342090 w 508318"/>
              <a:gd name="connsiteY6" fmla="*/ 504923 h 701557"/>
              <a:gd name="connsiteX7" fmla="*/ 284940 w 508318"/>
              <a:gd name="connsiteY7" fmla="*/ 698598 h 701557"/>
              <a:gd name="connsiteX8" fmla="*/ 296053 w 508318"/>
              <a:gd name="connsiteY8" fmla="*/ 614460 h 701557"/>
              <a:gd name="connsiteX9" fmla="*/ 305578 w 508318"/>
              <a:gd name="connsiteY9" fmla="*/ 509685 h 701557"/>
              <a:gd name="connsiteX10" fmla="*/ 303990 w 508318"/>
              <a:gd name="connsiteY10" fmla="*/ 384273 h 701557"/>
              <a:gd name="connsiteX11" fmla="*/ 183340 w 508318"/>
              <a:gd name="connsiteY11" fmla="*/ 249335 h 701557"/>
              <a:gd name="connsiteX12" fmla="*/ 243665 w 508318"/>
              <a:gd name="connsiteY12" fmla="*/ 292198 h 701557"/>
              <a:gd name="connsiteX13" fmla="*/ 332565 w 508318"/>
              <a:gd name="connsiteY13" fmla="*/ 316010 h 701557"/>
              <a:gd name="connsiteX14" fmla="*/ 283353 w 508318"/>
              <a:gd name="connsiteY14" fmla="*/ 271560 h 701557"/>
              <a:gd name="connsiteX15" fmla="*/ 197628 w 508318"/>
              <a:gd name="connsiteY15" fmla="*/ 211235 h 701557"/>
              <a:gd name="connsiteX16" fmla="*/ 337328 w 508318"/>
              <a:gd name="connsiteY16" fmla="*/ 222348 h 701557"/>
              <a:gd name="connsiteX17" fmla="*/ 216678 w 508318"/>
              <a:gd name="connsiteY17" fmla="*/ 177898 h 701557"/>
              <a:gd name="connsiteX18" fmla="*/ 3953 w 508318"/>
              <a:gd name="connsiteY18" fmla="*/ 136623 h 701557"/>
              <a:gd name="connsiteX19" fmla="*/ 81740 w 508318"/>
              <a:gd name="connsiteY19" fmla="*/ 136623 h 701557"/>
              <a:gd name="connsiteX20" fmla="*/ 126190 w 508318"/>
              <a:gd name="connsiteY20" fmla="*/ 120748 h 701557"/>
              <a:gd name="connsiteX21" fmla="*/ 350028 w 508318"/>
              <a:gd name="connsiteY21" fmla="*/ 190598 h 701557"/>
              <a:gd name="connsiteX22" fmla="*/ 308753 w 508318"/>
              <a:gd name="connsiteY22" fmla="*/ 141385 h 701557"/>
              <a:gd name="connsiteX23" fmla="*/ 408765 w 508318"/>
              <a:gd name="connsiteY23" fmla="*/ 220760 h 701557"/>
              <a:gd name="connsiteX24" fmla="*/ 280178 w 508318"/>
              <a:gd name="connsiteY24" fmla="*/ 33435 h 701557"/>
              <a:gd name="connsiteX25" fmla="*/ 307165 w 508318"/>
              <a:gd name="connsiteY25" fmla="*/ 62010 h 701557"/>
              <a:gd name="connsiteX26" fmla="*/ 405590 w 508318"/>
              <a:gd name="connsiteY26" fmla="*/ 150910 h 701557"/>
              <a:gd name="connsiteX27" fmla="*/ 421465 w 508318"/>
              <a:gd name="connsiteY27" fmla="*/ 119160 h 701557"/>
              <a:gd name="connsiteX28" fmla="*/ 359553 w 508318"/>
              <a:gd name="connsiteY28" fmla="*/ 98 h 70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08318" h="701557">
                <a:moveTo>
                  <a:pt x="359553" y="98"/>
                </a:moveTo>
                <a:cubicBezTo>
                  <a:pt x="363257" y="3802"/>
                  <a:pt x="419348" y="98787"/>
                  <a:pt x="443690" y="141385"/>
                </a:cubicBezTo>
                <a:cubicBezTo>
                  <a:pt x="468032" y="183983"/>
                  <a:pt x="496872" y="241133"/>
                  <a:pt x="505603" y="255685"/>
                </a:cubicBezTo>
                <a:cubicBezTo>
                  <a:pt x="514334" y="270237"/>
                  <a:pt x="499518" y="215469"/>
                  <a:pt x="496078" y="228698"/>
                </a:cubicBezTo>
                <a:cubicBezTo>
                  <a:pt x="492638" y="241927"/>
                  <a:pt x="493696" y="304633"/>
                  <a:pt x="484965" y="335060"/>
                </a:cubicBezTo>
                <a:cubicBezTo>
                  <a:pt x="476234" y="365487"/>
                  <a:pt x="467503" y="382950"/>
                  <a:pt x="443690" y="411260"/>
                </a:cubicBezTo>
                <a:cubicBezTo>
                  <a:pt x="419878" y="439571"/>
                  <a:pt x="368548" y="457033"/>
                  <a:pt x="342090" y="504923"/>
                </a:cubicBezTo>
                <a:cubicBezTo>
                  <a:pt x="315632" y="552813"/>
                  <a:pt x="292613" y="680342"/>
                  <a:pt x="284940" y="698598"/>
                </a:cubicBezTo>
                <a:cubicBezTo>
                  <a:pt x="277267" y="716854"/>
                  <a:pt x="292613" y="645945"/>
                  <a:pt x="296053" y="614460"/>
                </a:cubicBezTo>
                <a:cubicBezTo>
                  <a:pt x="299493" y="582975"/>
                  <a:pt x="304255" y="548050"/>
                  <a:pt x="305578" y="509685"/>
                </a:cubicBezTo>
                <a:cubicBezTo>
                  <a:pt x="306901" y="471321"/>
                  <a:pt x="324363" y="427665"/>
                  <a:pt x="303990" y="384273"/>
                </a:cubicBezTo>
                <a:cubicBezTo>
                  <a:pt x="283617" y="340881"/>
                  <a:pt x="193394" y="264681"/>
                  <a:pt x="183340" y="249335"/>
                </a:cubicBezTo>
                <a:cubicBezTo>
                  <a:pt x="173286" y="233989"/>
                  <a:pt x="218794" y="281086"/>
                  <a:pt x="243665" y="292198"/>
                </a:cubicBezTo>
                <a:cubicBezTo>
                  <a:pt x="268536" y="303310"/>
                  <a:pt x="325950" y="319450"/>
                  <a:pt x="332565" y="316010"/>
                </a:cubicBezTo>
                <a:cubicBezTo>
                  <a:pt x="339180" y="312570"/>
                  <a:pt x="305842" y="289022"/>
                  <a:pt x="283353" y="271560"/>
                </a:cubicBezTo>
                <a:cubicBezTo>
                  <a:pt x="260864" y="254098"/>
                  <a:pt x="188632" y="219437"/>
                  <a:pt x="197628" y="211235"/>
                </a:cubicBezTo>
                <a:cubicBezTo>
                  <a:pt x="206624" y="203033"/>
                  <a:pt x="334153" y="227904"/>
                  <a:pt x="337328" y="222348"/>
                </a:cubicBezTo>
                <a:cubicBezTo>
                  <a:pt x="340503" y="216792"/>
                  <a:pt x="272240" y="192186"/>
                  <a:pt x="216678" y="177898"/>
                </a:cubicBezTo>
                <a:cubicBezTo>
                  <a:pt x="161115" y="163611"/>
                  <a:pt x="26443" y="143502"/>
                  <a:pt x="3953" y="136623"/>
                </a:cubicBezTo>
                <a:cubicBezTo>
                  <a:pt x="-18537" y="129744"/>
                  <a:pt x="61367" y="139269"/>
                  <a:pt x="81740" y="136623"/>
                </a:cubicBezTo>
                <a:cubicBezTo>
                  <a:pt x="102113" y="133977"/>
                  <a:pt x="81475" y="111752"/>
                  <a:pt x="126190" y="120748"/>
                </a:cubicBezTo>
                <a:cubicBezTo>
                  <a:pt x="170905" y="129744"/>
                  <a:pt x="319601" y="187159"/>
                  <a:pt x="350028" y="190598"/>
                </a:cubicBezTo>
                <a:cubicBezTo>
                  <a:pt x="380455" y="194037"/>
                  <a:pt x="298963" y="136358"/>
                  <a:pt x="308753" y="141385"/>
                </a:cubicBezTo>
                <a:cubicBezTo>
                  <a:pt x="318542" y="146412"/>
                  <a:pt x="413528" y="238752"/>
                  <a:pt x="408765" y="220760"/>
                </a:cubicBezTo>
                <a:cubicBezTo>
                  <a:pt x="404003" y="202768"/>
                  <a:pt x="297111" y="59893"/>
                  <a:pt x="280178" y="33435"/>
                </a:cubicBezTo>
                <a:cubicBezTo>
                  <a:pt x="263245" y="6977"/>
                  <a:pt x="286263" y="42431"/>
                  <a:pt x="307165" y="62010"/>
                </a:cubicBezTo>
                <a:cubicBezTo>
                  <a:pt x="328067" y="81589"/>
                  <a:pt x="386540" y="141385"/>
                  <a:pt x="405590" y="150910"/>
                </a:cubicBezTo>
                <a:cubicBezTo>
                  <a:pt x="424640" y="160435"/>
                  <a:pt x="428079" y="140062"/>
                  <a:pt x="421465" y="119160"/>
                </a:cubicBezTo>
                <a:cubicBezTo>
                  <a:pt x="414851" y="98258"/>
                  <a:pt x="355849" y="-3606"/>
                  <a:pt x="359553" y="9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: 図形 1267">
            <a:extLst>
              <a:ext uri="{FF2B5EF4-FFF2-40B4-BE49-F238E27FC236}">
                <a16:creationId xmlns:a16="http://schemas.microsoft.com/office/drawing/2014/main" id="{65E82E80-DDA7-4925-BA30-6F59A8D8E2EB}"/>
              </a:ext>
            </a:extLst>
          </p:cNvPr>
          <p:cNvSpPr/>
          <p:nvPr/>
        </p:nvSpPr>
        <p:spPr>
          <a:xfrm>
            <a:off x="3768363" y="4504610"/>
            <a:ext cx="758164" cy="238227"/>
          </a:xfrm>
          <a:custGeom>
            <a:avLst/>
            <a:gdLst>
              <a:gd name="connsiteX0" fmla="*/ 592500 w 758164"/>
              <a:gd name="connsiteY0" fmla="*/ 35640 h 238227"/>
              <a:gd name="connsiteX1" fmla="*/ 297225 w 758164"/>
              <a:gd name="connsiteY1" fmla="*/ 18178 h 238227"/>
              <a:gd name="connsiteX2" fmla="*/ 506775 w 758164"/>
              <a:gd name="connsiteY2" fmla="*/ 18178 h 238227"/>
              <a:gd name="connsiteX3" fmla="*/ 305162 w 758164"/>
              <a:gd name="connsiteY3" fmla="*/ 34053 h 238227"/>
              <a:gd name="connsiteX4" fmla="*/ 97200 w 758164"/>
              <a:gd name="connsiteY4" fmla="*/ 84853 h 238227"/>
              <a:gd name="connsiteX5" fmla="*/ 243250 w 758164"/>
              <a:gd name="connsiteY5" fmla="*/ 51515 h 238227"/>
              <a:gd name="connsiteX6" fmla="*/ 43225 w 758164"/>
              <a:gd name="connsiteY6" fmla="*/ 122953 h 238227"/>
              <a:gd name="connsiteX7" fmla="*/ 27350 w 758164"/>
              <a:gd name="connsiteY7" fmla="*/ 235665 h 238227"/>
              <a:gd name="connsiteX8" fmla="*/ 35287 w 758164"/>
              <a:gd name="connsiteY8" fmla="*/ 202328 h 238227"/>
              <a:gd name="connsiteX9" fmla="*/ 92437 w 758164"/>
              <a:gd name="connsiteY9" fmla="*/ 208678 h 238227"/>
              <a:gd name="connsiteX10" fmla="*/ 362 w 758164"/>
              <a:gd name="connsiteY10" fmla="*/ 208678 h 238227"/>
              <a:gd name="connsiteX11" fmla="*/ 133712 w 758164"/>
              <a:gd name="connsiteY11" fmla="*/ 148353 h 238227"/>
              <a:gd name="connsiteX12" fmla="*/ 51162 w 758164"/>
              <a:gd name="connsiteY12" fmla="*/ 170578 h 238227"/>
              <a:gd name="connsiteX13" fmla="*/ 100375 w 758164"/>
              <a:gd name="connsiteY13" fmla="*/ 91203 h 238227"/>
              <a:gd name="connsiteX14" fmla="*/ 425812 w 758164"/>
              <a:gd name="connsiteY14" fmla="*/ 715 h 238227"/>
              <a:gd name="connsiteX15" fmla="*/ 435337 w 758164"/>
              <a:gd name="connsiteY15" fmla="*/ 51515 h 238227"/>
              <a:gd name="connsiteX16" fmla="*/ 148000 w 758164"/>
              <a:gd name="connsiteY16" fmla="*/ 99140 h 238227"/>
              <a:gd name="connsiteX17" fmla="*/ 330562 w 758164"/>
              <a:gd name="connsiteY17" fmla="*/ 61040 h 238227"/>
              <a:gd name="connsiteX18" fmla="*/ 749662 w 758164"/>
              <a:gd name="connsiteY18" fmla="*/ 80090 h 238227"/>
              <a:gd name="connsiteX19" fmla="*/ 592500 w 758164"/>
              <a:gd name="connsiteY19" fmla="*/ 35640 h 23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58164" h="238227">
                <a:moveTo>
                  <a:pt x="592500" y="35640"/>
                </a:moveTo>
                <a:cubicBezTo>
                  <a:pt x="517094" y="25321"/>
                  <a:pt x="311513" y="21088"/>
                  <a:pt x="297225" y="18178"/>
                </a:cubicBezTo>
                <a:cubicBezTo>
                  <a:pt x="282937" y="15268"/>
                  <a:pt x="505452" y="15532"/>
                  <a:pt x="506775" y="18178"/>
                </a:cubicBezTo>
                <a:cubicBezTo>
                  <a:pt x="508098" y="20824"/>
                  <a:pt x="373424" y="22941"/>
                  <a:pt x="305162" y="34053"/>
                </a:cubicBezTo>
                <a:cubicBezTo>
                  <a:pt x="236900" y="45165"/>
                  <a:pt x="107519" y="81943"/>
                  <a:pt x="97200" y="84853"/>
                </a:cubicBezTo>
                <a:cubicBezTo>
                  <a:pt x="86881" y="87763"/>
                  <a:pt x="252246" y="45165"/>
                  <a:pt x="243250" y="51515"/>
                </a:cubicBezTo>
                <a:cubicBezTo>
                  <a:pt x="234254" y="57865"/>
                  <a:pt x="79208" y="92261"/>
                  <a:pt x="43225" y="122953"/>
                </a:cubicBezTo>
                <a:cubicBezTo>
                  <a:pt x="7242" y="153645"/>
                  <a:pt x="28673" y="222436"/>
                  <a:pt x="27350" y="235665"/>
                </a:cubicBezTo>
                <a:cubicBezTo>
                  <a:pt x="26027" y="248894"/>
                  <a:pt x="24439" y="206826"/>
                  <a:pt x="35287" y="202328"/>
                </a:cubicBezTo>
                <a:cubicBezTo>
                  <a:pt x="46135" y="197830"/>
                  <a:pt x="98258" y="207620"/>
                  <a:pt x="92437" y="208678"/>
                </a:cubicBezTo>
                <a:cubicBezTo>
                  <a:pt x="86616" y="209736"/>
                  <a:pt x="-6517" y="218732"/>
                  <a:pt x="362" y="208678"/>
                </a:cubicBezTo>
                <a:cubicBezTo>
                  <a:pt x="7241" y="198624"/>
                  <a:pt x="125245" y="154703"/>
                  <a:pt x="133712" y="148353"/>
                </a:cubicBezTo>
                <a:cubicBezTo>
                  <a:pt x="142179" y="142003"/>
                  <a:pt x="56718" y="180103"/>
                  <a:pt x="51162" y="170578"/>
                </a:cubicBezTo>
                <a:cubicBezTo>
                  <a:pt x="45606" y="161053"/>
                  <a:pt x="37933" y="119513"/>
                  <a:pt x="100375" y="91203"/>
                </a:cubicBezTo>
                <a:cubicBezTo>
                  <a:pt x="162817" y="62893"/>
                  <a:pt x="369985" y="7330"/>
                  <a:pt x="425812" y="715"/>
                </a:cubicBezTo>
                <a:cubicBezTo>
                  <a:pt x="481639" y="-5900"/>
                  <a:pt x="481639" y="35111"/>
                  <a:pt x="435337" y="51515"/>
                </a:cubicBezTo>
                <a:cubicBezTo>
                  <a:pt x="389035" y="67919"/>
                  <a:pt x="165462" y="97553"/>
                  <a:pt x="148000" y="99140"/>
                </a:cubicBezTo>
                <a:cubicBezTo>
                  <a:pt x="130538" y="100727"/>
                  <a:pt x="230285" y="64215"/>
                  <a:pt x="330562" y="61040"/>
                </a:cubicBezTo>
                <a:cubicBezTo>
                  <a:pt x="430839" y="57865"/>
                  <a:pt x="707593" y="83530"/>
                  <a:pt x="749662" y="80090"/>
                </a:cubicBezTo>
                <a:cubicBezTo>
                  <a:pt x="791731" y="76650"/>
                  <a:pt x="667906" y="45959"/>
                  <a:pt x="592500" y="3564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: 図形 1268">
            <a:extLst>
              <a:ext uri="{FF2B5EF4-FFF2-40B4-BE49-F238E27FC236}">
                <a16:creationId xmlns:a16="http://schemas.microsoft.com/office/drawing/2014/main" id="{073DD957-BAE4-482F-A11E-E96AA14B89E5}"/>
              </a:ext>
            </a:extLst>
          </p:cNvPr>
          <p:cNvSpPr/>
          <p:nvPr/>
        </p:nvSpPr>
        <p:spPr>
          <a:xfrm>
            <a:off x="5064399" y="4568386"/>
            <a:ext cx="814114" cy="287836"/>
          </a:xfrm>
          <a:custGeom>
            <a:avLst/>
            <a:gdLst>
              <a:gd name="connsiteX0" fmla="*/ 245789 w 814114"/>
              <a:gd name="connsiteY0" fmla="*/ 22664 h 287836"/>
              <a:gd name="connsiteX1" fmla="*/ 534714 w 814114"/>
              <a:gd name="connsiteY1" fmla="*/ 14727 h 287836"/>
              <a:gd name="connsiteX2" fmla="*/ 404539 w 814114"/>
              <a:gd name="connsiteY2" fmla="*/ 54414 h 287836"/>
              <a:gd name="connsiteX3" fmla="*/ 601389 w 814114"/>
              <a:gd name="connsiteY3" fmla="*/ 49652 h 287836"/>
              <a:gd name="connsiteX4" fmla="*/ 520426 w 814114"/>
              <a:gd name="connsiteY4" fmla="*/ 76639 h 287836"/>
              <a:gd name="connsiteX5" fmla="*/ 655364 w 814114"/>
              <a:gd name="connsiteY5" fmla="*/ 81402 h 287836"/>
              <a:gd name="connsiteX6" fmla="*/ 585514 w 814114"/>
              <a:gd name="connsiteY6" fmla="*/ 106802 h 287836"/>
              <a:gd name="connsiteX7" fmla="*/ 753789 w 814114"/>
              <a:gd name="connsiteY7" fmla="*/ 130614 h 287836"/>
              <a:gd name="connsiteX8" fmla="*/ 814114 w 814114"/>
              <a:gd name="connsiteY8" fmla="*/ 159189 h 287836"/>
              <a:gd name="connsiteX9" fmla="*/ 712514 w 814114"/>
              <a:gd name="connsiteY9" fmla="*/ 109977 h 287836"/>
              <a:gd name="connsiteX10" fmla="*/ 726801 w 814114"/>
              <a:gd name="connsiteY10" fmla="*/ 179827 h 287836"/>
              <a:gd name="connsiteX11" fmla="*/ 758551 w 814114"/>
              <a:gd name="connsiteY11" fmla="*/ 235389 h 287836"/>
              <a:gd name="connsiteX12" fmla="*/ 749026 w 814114"/>
              <a:gd name="connsiteY12" fmla="*/ 208402 h 287836"/>
              <a:gd name="connsiteX13" fmla="*/ 725214 w 814114"/>
              <a:gd name="connsiteY13" fmla="*/ 287777 h 287836"/>
              <a:gd name="connsiteX14" fmla="*/ 718864 w 814114"/>
              <a:gd name="connsiteY14" fmla="*/ 217927 h 287836"/>
              <a:gd name="connsiteX15" fmla="*/ 588689 w 814114"/>
              <a:gd name="connsiteY15" fmla="*/ 40127 h 287836"/>
              <a:gd name="connsiteX16" fmla="*/ 677589 w 814114"/>
              <a:gd name="connsiteY16" fmla="*/ 59177 h 287836"/>
              <a:gd name="connsiteX17" fmla="*/ 420414 w 814114"/>
              <a:gd name="connsiteY17" fmla="*/ 2027 h 287836"/>
              <a:gd name="connsiteX18" fmla="*/ 2901 w 814114"/>
              <a:gd name="connsiteY18" fmla="*/ 13139 h 287836"/>
              <a:gd name="connsiteX19" fmla="*/ 245789 w 814114"/>
              <a:gd name="connsiteY19" fmla="*/ 22664 h 287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14114" h="287836">
                <a:moveTo>
                  <a:pt x="245789" y="22664"/>
                </a:moveTo>
                <a:cubicBezTo>
                  <a:pt x="334424" y="22929"/>
                  <a:pt x="508256" y="9435"/>
                  <a:pt x="534714" y="14727"/>
                </a:cubicBezTo>
                <a:cubicBezTo>
                  <a:pt x="561172" y="20019"/>
                  <a:pt x="393427" y="48593"/>
                  <a:pt x="404539" y="54414"/>
                </a:cubicBezTo>
                <a:cubicBezTo>
                  <a:pt x="415651" y="60235"/>
                  <a:pt x="582075" y="45948"/>
                  <a:pt x="601389" y="49652"/>
                </a:cubicBezTo>
                <a:cubicBezTo>
                  <a:pt x="620703" y="53356"/>
                  <a:pt x="511430" y="71347"/>
                  <a:pt x="520426" y="76639"/>
                </a:cubicBezTo>
                <a:cubicBezTo>
                  <a:pt x="529422" y="81931"/>
                  <a:pt x="644516" y="76375"/>
                  <a:pt x="655364" y="81402"/>
                </a:cubicBezTo>
                <a:cubicBezTo>
                  <a:pt x="666212" y="86429"/>
                  <a:pt x="569110" y="98600"/>
                  <a:pt x="585514" y="106802"/>
                </a:cubicBezTo>
                <a:cubicBezTo>
                  <a:pt x="601918" y="115004"/>
                  <a:pt x="715689" y="121883"/>
                  <a:pt x="753789" y="130614"/>
                </a:cubicBezTo>
                <a:cubicBezTo>
                  <a:pt x="791889" y="139345"/>
                  <a:pt x="814114" y="159189"/>
                  <a:pt x="814114" y="159189"/>
                </a:cubicBezTo>
                <a:cubicBezTo>
                  <a:pt x="807235" y="155750"/>
                  <a:pt x="727066" y="106537"/>
                  <a:pt x="712514" y="109977"/>
                </a:cubicBezTo>
                <a:cubicBezTo>
                  <a:pt x="697962" y="113417"/>
                  <a:pt x="719128" y="158925"/>
                  <a:pt x="726801" y="179827"/>
                </a:cubicBezTo>
                <a:cubicBezTo>
                  <a:pt x="734474" y="200729"/>
                  <a:pt x="754847" y="230627"/>
                  <a:pt x="758551" y="235389"/>
                </a:cubicBezTo>
                <a:cubicBezTo>
                  <a:pt x="762255" y="240151"/>
                  <a:pt x="754582" y="199671"/>
                  <a:pt x="749026" y="208402"/>
                </a:cubicBezTo>
                <a:cubicBezTo>
                  <a:pt x="743470" y="217133"/>
                  <a:pt x="730241" y="286190"/>
                  <a:pt x="725214" y="287777"/>
                </a:cubicBezTo>
                <a:cubicBezTo>
                  <a:pt x="720187" y="289364"/>
                  <a:pt x="741618" y="259202"/>
                  <a:pt x="718864" y="217927"/>
                </a:cubicBezTo>
                <a:cubicBezTo>
                  <a:pt x="696110" y="176652"/>
                  <a:pt x="595568" y="66585"/>
                  <a:pt x="588689" y="40127"/>
                </a:cubicBezTo>
                <a:cubicBezTo>
                  <a:pt x="581810" y="13669"/>
                  <a:pt x="677589" y="59177"/>
                  <a:pt x="677589" y="59177"/>
                </a:cubicBezTo>
                <a:cubicBezTo>
                  <a:pt x="649543" y="52827"/>
                  <a:pt x="532862" y="9700"/>
                  <a:pt x="420414" y="2027"/>
                </a:cubicBezTo>
                <a:cubicBezTo>
                  <a:pt x="307966" y="-5646"/>
                  <a:pt x="30947" y="10758"/>
                  <a:pt x="2901" y="13139"/>
                </a:cubicBezTo>
                <a:cubicBezTo>
                  <a:pt x="-25145" y="15520"/>
                  <a:pt x="157154" y="22399"/>
                  <a:pt x="245789" y="2266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: 図形 1269">
            <a:extLst>
              <a:ext uri="{FF2B5EF4-FFF2-40B4-BE49-F238E27FC236}">
                <a16:creationId xmlns:a16="http://schemas.microsoft.com/office/drawing/2014/main" id="{AA3EC14A-CA56-4699-947F-0D8BF77CAB1F}"/>
              </a:ext>
            </a:extLst>
          </p:cNvPr>
          <p:cNvSpPr/>
          <p:nvPr/>
        </p:nvSpPr>
        <p:spPr>
          <a:xfrm>
            <a:off x="3712613" y="4513247"/>
            <a:ext cx="743143" cy="206397"/>
          </a:xfrm>
          <a:custGeom>
            <a:avLst/>
            <a:gdLst>
              <a:gd name="connsiteX0" fmla="*/ 508550 w 743143"/>
              <a:gd name="connsiteY0" fmla="*/ 52403 h 206397"/>
              <a:gd name="connsiteX1" fmla="*/ 281537 w 743143"/>
              <a:gd name="connsiteY1" fmla="*/ 85741 h 206397"/>
              <a:gd name="connsiteX2" fmla="*/ 98975 w 743143"/>
              <a:gd name="connsiteY2" fmla="*/ 157178 h 206397"/>
              <a:gd name="connsiteX3" fmla="*/ 273600 w 743143"/>
              <a:gd name="connsiteY3" fmla="*/ 76216 h 206397"/>
              <a:gd name="connsiteX4" fmla="*/ 130725 w 743143"/>
              <a:gd name="connsiteY4" fmla="*/ 134953 h 206397"/>
              <a:gd name="connsiteX5" fmla="*/ 54525 w 743143"/>
              <a:gd name="connsiteY5" fmla="*/ 187341 h 206397"/>
              <a:gd name="connsiteX6" fmla="*/ 550 w 743143"/>
              <a:gd name="connsiteY6" fmla="*/ 206391 h 206397"/>
              <a:gd name="connsiteX7" fmla="*/ 87862 w 743143"/>
              <a:gd name="connsiteY7" fmla="*/ 188928 h 206397"/>
              <a:gd name="connsiteX8" fmla="*/ 86275 w 743143"/>
              <a:gd name="connsiteY8" fmla="*/ 149241 h 206397"/>
              <a:gd name="connsiteX9" fmla="*/ 221212 w 743143"/>
              <a:gd name="connsiteY9" fmla="*/ 69866 h 206397"/>
              <a:gd name="connsiteX10" fmla="*/ 141837 w 743143"/>
              <a:gd name="connsiteY10" fmla="*/ 87328 h 206397"/>
              <a:gd name="connsiteX11" fmla="*/ 365675 w 743143"/>
              <a:gd name="connsiteY11" fmla="*/ 11128 h 206397"/>
              <a:gd name="connsiteX12" fmla="*/ 210100 w 743143"/>
              <a:gd name="connsiteY12" fmla="*/ 36528 h 206397"/>
              <a:gd name="connsiteX13" fmla="*/ 348212 w 743143"/>
              <a:gd name="connsiteY13" fmla="*/ 16 h 206397"/>
              <a:gd name="connsiteX14" fmla="*/ 735562 w 743143"/>
              <a:gd name="connsiteY14" fmla="*/ 31766 h 206397"/>
              <a:gd name="connsiteX15" fmla="*/ 613325 w 743143"/>
              <a:gd name="connsiteY15" fmla="*/ 23828 h 206397"/>
              <a:gd name="connsiteX16" fmla="*/ 716512 w 743143"/>
              <a:gd name="connsiteY16" fmla="*/ 76216 h 206397"/>
              <a:gd name="connsiteX17" fmla="*/ 370437 w 743143"/>
              <a:gd name="connsiteY17" fmla="*/ 41291 h 206397"/>
              <a:gd name="connsiteX18" fmla="*/ 508550 w 743143"/>
              <a:gd name="connsiteY18" fmla="*/ 52403 h 20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43143" h="206397">
                <a:moveTo>
                  <a:pt x="508550" y="52403"/>
                </a:moveTo>
                <a:cubicBezTo>
                  <a:pt x="493733" y="59811"/>
                  <a:pt x="349800" y="68278"/>
                  <a:pt x="281537" y="85741"/>
                </a:cubicBezTo>
                <a:cubicBezTo>
                  <a:pt x="213274" y="103204"/>
                  <a:pt x="100298" y="158765"/>
                  <a:pt x="98975" y="157178"/>
                </a:cubicBezTo>
                <a:cubicBezTo>
                  <a:pt x="97652" y="155591"/>
                  <a:pt x="268308" y="79920"/>
                  <a:pt x="273600" y="76216"/>
                </a:cubicBezTo>
                <a:cubicBezTo>
                  <a:pt x="278892" y="72512"/>
                  <a:pt x="167237" y="116432"/>
                  <a:pt x="130725" y="134953"/>
                </a:cubicBezTo>
                <a:cubicBezTo>
                  <a:pt x="94212" y="153474"/>
                  <a:pt x="76221" y="175435"/>
                  <a:pt x="54525" y="187341"/>
                </a:cubicBezTo>
                <a:cubicBezTo>
                  <a:pt x="32829" y="199247"/>
                  <a:pt x="-5006" y="206127"/>
                  <a:pt x="550" y="206391"/>
                </a:cubicBezTo>
                <a:cubicBezTo>
                  <a:pt x="6106" y="206656"/>
                  <a:pt x="73575" y="198453"/>
                  <a:pt x="87862" y="188928"/>
                </a:cubicBezTo>
                <a:cubicBezTo>
                  <a:pt x="102149" y="179403"/>
                  <a:pt x="64050" y="169085"/>
                  <a:pt x="86275" y="149241"/>
                </a:cubicBezTo>
                <a:cubicBezTo>
                  <a:pt x="108500" y="129397"/>
                  <a:pt x="211952" y="80185"/>
                  <a:pt x="221212" y="69866"/>
                </a:cubicBezTo>
                <a:cubicBezTo>
                  <a:pt x="230472" y="59547"/>
                  <a:pt x="117760" y="97118"/>
                  <a:pt x="141837" y="87328"/>
                </a:cubicBezTo>
                <a:cubicBezTo>
                  <a:pt x="165914" y="77538"/>
                  <a:pt x="354298" y="19595"/>
                  <a:pt x="365675" y="11128"/>
                </a:cubicBezTo>
                <a:cubicBezTo>
                  <a:pt x="377052" y="2661"/>
                  <a:pt x="213010" y="38380"/>
                  <a:pt x="210100" y="36528"/>
                </a:cubicBezTo>
                <a:cubicBezTo>
                  <a:pt x="207190" y="34676"/>
                  <a:pt x="260635" y="810"/>
                  <a:pt x="348212" y="16"/>
                </a:cubicBezTo>
                <a:cubicBezTo>
                  <a:pt x="435789" y="-778"/>
                  <a:pt x="691377" y="27797"/>
                  <a:pt x="735562" y="31766"/>
                </a:cubicBezTo>
                <a:cubicBezTo>
                  <a:pt x="779747" y="35735"/>
                  <a:pt x="616500" y="16420"/>
                  <a:pt x="613325" y="23828"/>
                </a:cubicBezTo>
                <a:cubicBezTo>
                  <a:pt x="610150" y="31236"/>
                  <a:pt x="756993" y="73305"/>
                  <a:pt x="716512" y="76216"/>
                </a:cubicBezTo>
                <a:cubicBezTo>
                  <a:pt x="676031" y="79127"/>
                  <a:pt x="410124" y="46318"/>
                  <a:pt x="370437" y="41291"/>
                </a:cubicBezTo>
                <a:cubicBezTo>
                  <a:pt x="330750" y="36264"/>
                  <a:pt x="523367" y="44995"/>
                  <a:pt x="508550" y="5240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楕円 311">
            <a:extLst>
              <a:ext uri="{FF2B5EF4-FFF2-40B4-BE49-F238E27FC236}">
                <a16:creationId xmlns:a16="http://schemas.microsoft.com/office/drawing/2014/main" id="{F22EF8CD-A2A3-4402-BCCF-0789335D2762}"/>
              </a:ext>
            </a:extLst>
          </p:cNvPr>
          <p:cNvSpPr/>
          <p:nvPr/>
        </p:nvSpPr>
        <p:spPr>
          <a:xfrm>
            <a:off x="3884612" y="4640263"/>
            <a:ext cx="45719" cy="45719"/>
          </a:xfrm>
          <a:prstGeom prst="ellipse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: 図形 1271">
            <a:extLst>
              <a:ext uri="{FF2B5EF4-FFF2-40B4-BE49-F238E27FC236}">
                <a16:creationId xmlns:a16="http://schemas.microsoft.com/office/drawing/2014/main" id="{44BF41C5-8D33-4733-8150-A9D3F29630E0}"/>
              </a:ext>
            </a:extLst>
          </p:cNvPr>
          <p:cNvSpPr/>
          <p:nvPr/>
        </p:nvSpPr>
        <p:spPr>
          <a:xfrm>
            <a:off x="4437792" y="4544275"/>
            <a:ext cx="259226" cy="529375"/>
          </a:xfrm>
          <a:custGeom>
            <a:avLst/>
            <a:gdLst>
              <a:gd name="connsiteX0" fmla="*/ 162783 w 259226"/>
              <a:gd name="connsiteY0" fmla="*/ 2325 h 529375"/>
              <a:gd name="connsiteX1" fmla="*/ 248508 w 259226"/>
              <a:gd name="connsiteY1" fmla="*/ 210288 h 529375"/>
              <a:gd name="connsiteX2" fmla="*/ 245333 w 259226"/>
              <a:gd name="connsiteY2" fmla="*/ 183300 h 529375"/>
              <a:gd name="connsiteX3" fmla="*/ 134208 w 259226"/>
              <a:gd name="connsiteY3" fmla="*/ 440475 h 529375"/>
              <a:gd name="connsiteX4" fmla="*/ 148496 w 259226"/>
              <a:gd name="connsiteY4" fmla="*/ 315063 h 529375"/>
              <a:gd name="connsiteX5" fmla="*/ 119921 w 259226"/>
              <a:gd name="connsiteY5" fmla="*/ 529375 h 529375"/>
              <a:gd name="connsiteX6" fmla="*/ 153258 w 259226"/>
              <a:gd name="connsiteY6" fmla="*/ 316650 h 529375"/>
              <a:gd name="connsiteX7" fmla="*/ 4033 w 259226"/>
              <a:gd name="connsiteY7" fmla="*/ 111863 h 529375"/>
              <a:gd name="connsiteX8" fmla="*/ 50071 w 259226"/>
              <a:gd name="connsiteY8" fmla="*/ 151550 h 529375"/>
              <a:gd name="connsiteX9" fmla="*/ 131033 w 259226"/>
              <a:gd name="connsiteY9" fmla="*/ 234100 h 529375"/>
              <a:gd name="connsiteX10" fmla="*/ 158021 w 259226"/>
              <a:gd name="connsiteY10" fmla="*/ 170600 h 529375"/>
              <a:gd name="connsiteX11" fmla="*/ 104046 w 259226"/>
              <a:gd name="connsiteY11" fmla="*/ 43600 h 529375"/>
              <a:gd name="connsiteX12" fmla="*/ 138971 w 259226"/>
              <a:gd name="connsiteY12" fmla="*/ 99163 h 529375"/>
              <a:gd name="connsiteX13" fmla="*/ 204058 w 259226"/>
              <a:gd name="connsiteY13" fmla="*/ 200763 h 529375"/>
              <a:gd name="connsiteX14" fmla="*/ 197708 w 259226"/>
              <a:gd name="connsiteY14" fmla="*/ 137263 h 529375"/>
              <a:gd name="connsiteX15" fmla="*/ 170721 w 259226"/>
              <a:gd name="connsiteY15" fmla="*/ 99163 h 529375"/>
              <a:gd name="connsiteX16" fmla="*/ 162783 w 259226"/>
              <a:gd name="connsiteY16" fmla="*/ 2325 h 529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9226" h="529375">
                <a:moveTo>
                  <a:pt x="162783" y="2325"/>
                </a:moveTo>
                <a:cubicBezTo>
                  <a:pt x="175748" y="20846"/>
                  <a:pt x="234750" y="180126"/>
                  <a:pt x="248508" y="210288"/>
                </a:cubicBezTo>
                <a:cubicBezTo>
                  <a:pt x="262266" y="240450"/>
                  <a:pt x="264383" y="144936"/>
                  <a:pt x="245333" y="183300"/>
                </a:cubicBezTo>
                <a:cubicBezTo>
                  <a:pt x="226283" y="221664"/>
                  <a:pt x="150348" y="418514"/>
                  <a:pt x="134208" y="440475"/>
                </a:cubicBezTo>
                <a:cubicBezTo>
                  <a:pt x="118068" y="462436"/>
                  <a:pt x="150877" y="300246"/>
                  <a:pt x="148496" y="315063"/>
                </a:cubicBezTo>
                <a:cubicBezTo>
                  <a:pt x="146115" y="329880"/>
                  <a:pt x="119127" y="529111"/>
                  <a:pt x="119921" y="529375"/>
                </a:cubicBezTo>
                <a:cubicBezTo>
                  <a:pt x="120715" y="529640"/>
                  <a:pt x="172573" y="386235"/>
                  <a:pt x="153258" y="316650"/>
                </a:cubicBezTo>
                <a:cubicBezTo>
                  <a:pt x="133943" y="247065"/>
                  <a:pt x="21231" y="139380"/>
                  <a:pt x="4033" y="111863"/>
                </a:cubicBezTo>
                <a:cubicBezTo>
                  <a:pt x="-13165" y="84346"/>
                  <a:pt x="28904" y="131177"/>
                  <a:pt x="50071" y="151550"/>
                </a:cubicBezTo>
                <a:cubicBezTo>
                  <a:pt x="71238" y="171923"/>
                  <a:pt x="113041" y="230925"/>
                  <a:pt x="131033" y="234100"/>
                </a:cubicBezTo>
                <a:cubicBezTo>
                  <a:pt x="149025" y="237275"/>
                  <a:pt x="162519" y="202350"/>
                  <a:pt x="158021" y="170600"/>
                </a:cubicBezTo>
                <a:cubicBezTo>
                  <a:pt x="153523" y="138850"/>
                  <a:pt x="107221" y="55506"/>
                  <a:pt x="104046" y="43600"/>
                </a:cubicBezTo>
                <a:cubicBezTo>
                  <a:pt x="100871" y="31694"/>
                  <a:pt x="138971" y="99163"/>
                  <a:pt x="138971" y="99163"/>
                </a:cubicBezTo>
                <a:cubicBezTo>
                  <a:pt x="155640" y="125357"/>
                  <a:pt x="194269" y="194413"/>
                  <a:pt x="204058" y="200763"/>
                </a:cubicBezTo>
                <a:cubicBezTo>
                  <a:pt x="213847" y="207113"/>
                  <a:pt x="203264" y="154196"/>
                  <a:pt x="197708" y="137263"/>
                </a:cubicBezTo>
                <a:cubicBezTo>
                  <a:pt x="192152" y="120330"/>
                  <a:pt x="175484" y="116890"/>
                  <a:pt x="170721" y="99163"/>
                </a:cubicBezTo>
                <a:cubicBezTo>
                  <a:pt x="165958" y="81436"/>
                  <a:pt x="149818" y="-16196"/>
                  <a:pt x="162783" y="2325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: 図形 1272">
            <a:extLst>
              <a:ext uri="{FF2B5EF4-FFF2-40B4-BE49-F238E27FC236}">
                <a16:creationId xmlns:a16="http://schemas.microsoft.com/office/drawing/2014/main" id="{FE29FEB9-9D39-4D90-B911-2576728E352A}"/>
              </a:ext>
            </a:extLst>
          </p:cNvPr>
          <p:cNvSpPr/>
          <p:nvPr/>
        </p:nvSpPr>
        <p:spPr>
          <a:xfrm>
            <a:off x="3795410" y="4651379"/>
            <a:ext cx="435606" cy="231099"/>
          </a:xfrm>
          <a:custGeom>
            <a:avLst/>
            <a:gdLst>
              <a:gd name="connsiteX0" fmla="*/ 159053 w 435606"/>
              <a:gd name="connsiteY0" fmla="*/ 42859 h 231099"/>
              <a:gd name="connsiteX1" fmla="*/ 82853 w 435606"/>
              <a:gd name="connsiteY1" fmla="*/ 150809 h 231099"/>
              <a:gd name="connsiteX2" fmla="*/ 3478 w 435606"/>
              <a:gd name="connsiteY2" fmla="*/ 173034 h 231099"/>
              <a:gd name="connsiteX3" fmla="*/ 76503 w 435606"/>
              <a:gd name="connsiteY3" fmla="*/ 153984 h 231099"/>
              <a:gd name="connsiteX4" fmla="*/ 303 w 435606"/>
              <a:gd name="connsiteY4" fmla="*/ 179384 h 231099"/>
              <a:gd name="connsiteX5" fmla="*/ 54278 w 435606"/>
              <a:gd name="connsiteY5" fmla="*/ 176209 h 231099"/>
              <a:gd name="connsiteX6" fmla="*/ 160640 w 435606"/>
              <a:gd name="connsiteY6" fmla="*/ 227009 h 231099"/>
              <a:gd name="connsiteX7" fmla="*/ 25703 w 435606"/>
              <a:gd name="connsiteY7" fmla="*/ 225421 h 231099"/>
              <a:gd name="connsiteX8" fmla="*/ 189215 w 435606"/>
              <a:gd name="connsiteY8" fmla="*/ 227009 h 231099"/>
              <a:gd name="connsiteX9" fmla="*/ 133653 w 435606"/>
              <a:gd name="connsiteY9" fmla="*/ 165096 h 231099"/>
              <a:gd name="connsiteX10" fmla="*/ 130478 w 435606"/>
              <a:gd name="connsiteY10" fmla="*/ 157159 h 231099"/>
              <a:gd name="connsiteX11" fmla="*/ 166990 w 435606"/>
              <a:gd name="connsiteY11" fmla="*/ 168271 h 231099"/>
              <a:gd name="connsiteX12" fmla="*/ 163815 w 435606"/>
              <a:gd name="connsiteY12" fmla="*/ 141284 h 231099"/>
              <a:gd name="connsiteX13" fmla="*/ 300340 w 435606"/>
              <a:gd name="connsiteY13" fmla="*/ 80959 h 231099"/>
              <a:gd name="connsiteX14" fmla="*/ 171753 w 435606"/>
              <a:gd name="connsiteY14" fmla="*/ 120646 h 231099"/>
              <a:gd name="connsiteX15" fmla="*/ 343203 w 435606"/>
              <a:gd name="connsiteY15" fmla="*/ 28571 h 231099"/>
              <a:gd name="connsiteX16" fmla="*/ 430515 w 435606"/>
              <a:gd name="connsiteY16" fmla="*/ 1584 h 231099"/>
              <a:gd name="connsiteX17" fmla="*/ 159053 w 435606"/>
              <a:gd name="connsiteY17" fmla="*/ 42859 h 231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5606" h="231099">
                <a:moveTo>
                  <a:pt x="159053" y="42859"/>
                </a:moveTo>
                <a:cubicBezTo>
                  <a:pt x="101109" y="67730"/>
                  <a:pt x="108782" y="129113"/>
                  <a:pt x="82853" y="150809"/>
                </a:cubicBezTo>
                <a:cubicBezTo>
                  <a:pt x="56924" y="172505"/>
                  <a:pt x="4536" y="172505"/>
                  <a:pt x="3478" y="173034"/>
                </a:cubicBezTo>
                <a:cubicBezTo>
                  <a:pt x="2420" y="173563"/>
                  <a:pt x="77032" y="152926"/>
                  <a:pt x="76503" y="153984"/>
                </a:cubicBezTo>
                <a:cubicBezTo>
                  <a:pt x="75974" y="155042"/>
                  <a:pt x="4007" y="175680"/>
                  <a:pt x="303" y="179384"/>
                </a:cubicBezTo>
                <a:cubicBezTo>
                  <a:pt x="-3401" y="183088"/>
                  <a:pt x="27555" y="168272"/>
                  <a:pt x="54278" y="176209"/>
                </a:cubicBezTo>
                <a:cubicBezTo>
                  <a:pt x="81001" y="184146"/>
                  <a:pt x="165402" y="218807"/>
                  <a:pt x="160640" y="227009"/>
                </a:cubicBezTo>
                <a:cubicBezTo>
                  <a:pt x="155878" y="235211"/>
                  <a:pt x="25703" y="225421"/>
                  <a:pt x="25703" y="225421"/>
                </a:cubicBezTo>
                <a:cubicBezTo>
                  <a:pt x="30465" y="225421"/>
                  <a:pt x="171223" y="237063"/>
                  <a:pt x="189215" y="227009"/>
                </a:cubicBezTo>
                <a:cubicBezTo>
                  <a:pt x="207207" y="216955"/>
                  <a:pt x="143442" y="176738"/>
                  <a:pt x="133653" y="165096"/>
                </a:cubicBezTo>
                <a:cubicBezTo>
                  <a:pt x="123863" y="153454"/>
                  <a:pt x="124922" y="156630"/>
                  <a:pt x="130478" y="157159"/>
                </a:cubicBezTo>
                <a:cubicBezTo>
                  <a:pt x="136034" y="157688"/>
                  <a:pt x="161434" y="170917"/>
                  <a:pt x="166990" y="168271"/>
                </a:cubicBezTo>
                <a:cubicBezTo>
                  <a:pt x="172546" y="165625"/>
                  <a:pt x="141590" y="155836"/>
                  <a:pt x="163815" y="141284"/>
                </a:cubicBezTo>
                <a:cubicBezTo>
                  <a:pt x="186040" y="126732"/>
                  <a:pt x="299017" y="84399"/>
                  <a:pt x="300340" y="80959"/>
                </a:cubicBezTo>
                <a:cubicBezTo>
                  <a:pt x="301663" y="77519"/>
                  <a:pt x="164609" y="129377"/>
                  <a:pt x="171753" y="120646"/>
                </a:cubicBezTo>
                <a:cubicBezTo>
                  <a:pt x="178897" y="111915"/>
                  <a:pt x="300076" y="48415"/>
                  <a:pt x="343203" y="28571"/>
                </a:cubicBezTo>
                <a:cubicBezTo>
                  <a:pt x="386330" y="8727"/>
                  <a:pt x="454857" y="-4766"/>
                  <a:pt x="430515" y="1584"/>
                </a:cubicBezTo>
                <a:cubicBezTo>
                  <a:pt x="406173" y="7934"/>
                  <a:pt x="216997" y="17988"/>
                  <a:pt x="159053" y="4285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: 図形 1273">
            <a:extLst>
              <a:ext uri="{FF2B5EF4-FFF2-40B4-BE49-F238E27FC236}">
                <a16:creationId xmlns:a16="http://schemas.microsoft.com/office/drawing/2014/main" id="{F9127776-1D56-46F2-B71C-576C9DA9215B}"/>
              </a:ext>
            </a:extLst>
          </p:cNvPr>
          <p:cNvSpPr/>
          <p:nvPr/>
        </p:nvSpPr>
        <p:spPr>
          <a:xfrm>
            <a:off x="4205411" y="4641787"/>
            <a:ext cx="252531" cy="196913"/>
          </a:xfrm>
          <a:custGeom>
            <a:avLst/>
            <a:gdLst>
              <a:gd name="connsiteX0" fmla="*/ 37977 w 252531"/>
              <a:gd name="connsiteY0" fmla="*/ 69913 h 196913"/>
              <a:gd name="connsiteX1" fmla="*/ 196727 w 252531"/>
              <a:gd name="connsiteY1" fmla="*/ 122301 h 196913"/>
              <a:gd name="connsiteX2" fmla="*/ 137989 w 252531"/>
              <a:gd name="connsiteY2" fmla="*/ 71501 h 196913"/>
              <a:gd name="connsiteX3" fmla="*/ 252289 w 252531"/>
              <a:gd name="connsiteY3" fmla="*/ 196913 h 196913"/>
              <a:gd name="connsiteX4" fmla="*/ 163389 w 252531"/>
              <a:gd name="connsiteY4" fmla="*/ 71501 h 196913"/>
              <a:gd name="connsiteX5" fmla="*/ 6227 w 252531"/>
              <a:gd name="connsiteY5" fmla="*/ 63 h 196913"/>
              <a:gd name="connsiteX6" fmla="*/ 37977 w 252531"/>
              <a:gd name="connsiteY6" fmla="*/ 69913 h 19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531" h="196913">
                <a:moveTo>
                  <a:pt x="37977" y="69913"/>
                </a:moveTo>
                <a:cubicBezTo>
                  <a:pt x="69727" y="90286"/>
                  <a:pt x="180058" y="122036"/>
                  <a:pt x="196727" y="122301"/>
                </a:cubicBezTo>
                <a:cubicBezTo>
                  <a:pt x="213396" y="122566"/>
                  <a:pt x="128729" y="59066"/>
                  <a:pt x="137989" y="71501"/>
                </a:cubicBezTo>
                <a:cubicBezTo>
                  <a:pt x="147249" y="83936"/>
                  <a:pt x="248056" y="196913"/>
                  <a:pt x="252289" y="196913"/>
                </a:cubicBezTo>
                <a:cubicBezTo>
                  <a:pt x="256522" y="196913"/>
                  <a:pt x="204399" y="104309"/>
                  <a:pt x="163389" y="71501"/>
                </a:cubicBezTo>
                <a:cubicBezTo>
                  <a:pt x="122379" y="38693"/>
                  <a:pt x="22102" y="2180"/>
                  <a:pt x="6227" y="63"/>
                </a:cubicBezTo>
                <a:cubicBezTo>
                  <a:pt x="-9648" y="-2054"/>
                  <a:pt x="6227" y="49540"/>
                  <a:pt x="37977" y="6991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: 図形 1274">
            <a:extLst>
              <a:ext uri="{FF2B5EF4-FFF2-40B4-BE49-F238E27FC236}">
                <a16:creationId xmlns:a16="http://schemas.microsoft.com/office/drawing/2014/main" id="{5613C72D-C1E9-450F-8411-99058ABB8E5D}"/>
              </a:ext>
            </a:extLst>
          </p:cNvPr>
          <p:cNvSpPr/>
          <p:nvPr/>
        </p:nvSpPr>
        <p:spPr>
          <a:xfrm>
            <a:off x="3775514" y="4728556"/>
            <a:ext cx="766248" cy="332394"/>
          </a:xfrm>
          <a:custGeom>
            <a:avLst/>
            <a:gdLst>
              <a:gd name="connsiteX0" fmla="*/ 210699 w 766248"/>
              <a:gd name="connsiteY0" fmla="*/ 87919 h 332394"/>
              <a:gd name="connsiteX1" fmla="*/ 420249 w 766248"/>
              <a:gd name="connsiteY1" fmla="*/ 195869 h 332394"/>
              <a:gd name="connsiteX2" fmla="*/ 382149 w 766248"/>
              <a:gd name="connsiteY2" fmla="*/ 203807 h 332394"/>
              <a:gd name="connsiteX3" fmla="*/ 758386 w 766248"/>
              <a:gd name="connsiteY3" fmla="*/ 127607 h 332394"/>
              <a:gd name="connsiteX4" fmla="*/ 615511 w 766248"/>
              <a:gd name="connsiteY4" fmla="*/ 179994 h 332394"/>
              <a:gd name="connsiteX5" fmla="*/ 355161 w 766248"/>
              <a:gd name="connsiteY5" fmla="*/ 332394 h 332394"/>
              <a:gd name="connsiteX6" fmla="*/ 693299 w 766248"/>
              <a:gd name="connsiteY6" fmla="*/ 181582 h 332394"/>
              <a:gd name="connsiteX7" fmla="*/ 301186 w 766248"/>
              <a:gd name="connsiteY7" fmla="*/ 314932 h 332394"/>
              <a:gd name="connsiteX8" fmla="*/ 197999 w 766248"/>
              <a:gd name="connsiteY8" fmla="*/ 202219 h 332394"/>
              <a:gd name="connsiteX9" fmla="*/ 266261 w 766248"/>
              <a:gd name="connsiteY9" fmla="*/ 194282 h 332394"/>
              <a:gd name="connsiteX10" fmla="*/ 204349 w 766248"/>
              <a:gd name="connsiteY10" fmla="*/ 172057 h 332394"/>
              <a:gd name="connsiteX11" fmla="*/ 15436 w 766248"/>
              <a:gd name="connsiteY11" fmla="*/ 110144 h 332394"/>
              <a:gd name="connsiteX12" fmla="*/ 26549 w 766248"/>
              <a:gd name="connsiteY12" fmla="*/ 108557 h 332394"/>
              <a:gd name="connsiteX13" fmla="*/ 150374 w 766248"/>
              <a:gd name="connsiteY13" fmla="*/ 146657 h 332394"/>
              <a:gd name="connsiteX14" fmla="*/ 213874 w 766248"/>
              <a:gd name="connsiteY14" fmla="*/ 168882 h 332394"/>
              <a:gd name="connsiteX15" fmla="*/ 80524 w 766248"/>
              <a:gd name="connsiteY15" fmla="*/ 64107 h 332394"/>
              <a:gd name="connsiteX16" fmla="*/ 164661 w 766248"/>
              <a:gd name="connsiteY16" fmla="*/ 119669 h 332394"/>
              <a:gd name="connsiteX17" fmla="*/ 123386 w 766248"/>
              <a:gd name="connsiteY17" fmla="*/ 607 h 332394"/>
              <a:gd name="connsiteX18" fmla="*/ 210699 w 766248"/>
              <a:gd name="connsiteY18" fmla="*/ 87919 h 332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66248" h="332394">
                <a:moveTo>
                  <a:pt x="210699" y="87919"/>
                </a:moveTo>
                <a:cubicBezTo>
                  <a:pt x="260176" y="120463"/>
                  <a:pt x="391674" y="176554"/>
                  <a:pt x="420249" y="195869"/>
                </a:cubicBezTo>
                <a:cubicBezTo>
                  <a:pt x="448824" y="215184"/>
                  <a:pt x="382149" y="203807"/>
                  <a:pt x="382149" y="203807"/>
                </a:cubicBezTo>
                <a:cubicBezTo>
                  <a:pt x="438505" y="192430"/>
                  <a:pt x="719493" y="131576"/>
                  <a:pt x="758386" y="127607"/>
                </a:cubicBezTo>
                <a:cubicBezTo>
                  <a:pt x="797279" y="123638"/>
                  <a:pt x="682715" y="145863"/>
                  <a:pt x="615511" y="179994"/>
                </a:cubicBezTo>
                <a:cubicBezTo>
                  <a:pt x="548307" y="214125"/>
                  <a:pt x="342196" y="332129"/>
                  <a:pt x="355161" y="332394"/>
                </a:cubicBezTo>
                <a:cubicBezTo>
                  <a:pt x="368126" y="332659"/>
                  <a:pt x="702295" y="184492"/>
                  <a:pt x="693299" y="181582"/>
                </a:cubicBezTo>
                <a:cubicBezTo>
                  <a:pt x="684303" y="178672"/>
                  <a:pt x="383736" y="311493"/>
                  <a:pt x="301186" y="314932"/>
                </a:cubicBezTo>
                <a:cubicBezTo>
                  <a:pt x="218636" y="318371"/>
                  <a:pt x="203820" y="222327"/>
                  <a:pt x="197999" y="202219"/>
                </a:cubicBezTo>
                <a:cubicBezTo>
                  <a:pt x="192178" y="182111"/>
                  <a:pt x="265203" y="199309"/>
                  <a:pt x="266261" y="194282"/>
                </a:cubicBezTo>
                <a:cubicBezTo>
                  <a:pt x="267319" y="189255"/>
                  <a:pt x="204349" y="172057"/>
                  <a:pt x="204349" y="172057"/>
                </a:cubicBezTo>
                <a:lnTo>
                  <a:pt x="15436" y="110144"/>
                </a:lnTo>
                <a:cubicBezTo>
                  <a:pt x="-14197" y="99561"/>
                  <a:pt x="4059" y="102472"/>
                  <a:pt x="26549" y="108557"/>
                </a:cubicBezTo>
                <a:cubicBezTo>
                  <a:pt x="49039" y="114642"/>
                  <a:pt x="119153" y="136603"/>
                  <a:pt x="150374" y="146657"/>
                </a:cubicBezTo>
                <a:cubicBezTo>
                  <a:pt x="181595" y="156711"/>
                  <a:pt x="225516" y="182640"/>
                  <a:pt x="213874" y="168882"/>
                </a:cubicBezTo>
                <a:cubicBezTo>
                  <a:pt x="202232" y="155124"/>
                  <a:pt x="88726" y="72309"/>
                  <a:pt x="80524" y="64107"/>
                </a:cubicBezTo>
                <a:cubicBezTo>
                  <a:pt x="72322" y="55905"/>
                  <a:pt x="157517" y="130252"/>
                  <a:pt x="164661" y="119669"/>
                </a:cubicBezTo>
                <a:cubicBezTo>
                  <a:pt x="171805" y="109086"/>
                  <a:pt x="120211" y="8015"/>
                  <a:pt x="123386" y="607"/>
                </a:cubicBezTo>
                <a:cubicBezTo>
                  <a:pt x="126561" y="-6801"/>
                  <a:pt x="161222" y="55375"/>
                  <a:pt x="210699" y="8791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: 図形 1275">
            <a:extLst>
              <a:ext uri="{FF2B5EF4-FFF2-40B4-BE49-F238E27FC236}">
                <a16:creationId xmlns:a16="http://schemas.microsoft.com/office/drawing/2014/main" id="{C7556150-D25F-4B44-81EA-A0DF17517F00}"/>
              </a:ext>
            </a:extLst>
          </p:cNvPr>
          <p:cNvSpPr/>
          <p:nvPr/>
        </p:nvSpPr>
        <p:spPr>
          <a:xfrm>
            <a:off x="5138654" y="4637683"/>
            <a:ext cx="200770" cy="67879"/>
          </a:xfrm>
          <a:custGeom>
            <a:avLst/>
            <a:gdLst>
              <a:gd name="connsiteX0" fmla="*/ 84 w 200770"/>
              <a:gd name="connsiteY0" fmla="*/ 67667 h 67879"/>
              <a:gd name="connsiteX1" fmla="*/ 90571 w 200770"/>
              <a:gd name="connsiteY1" fmla="*/ 23217 h 67879"/>
              <a:gd name="connsiteX2" fmla="*/ 200109 w 200770"/>
              <a:gd name="connsiteY2" fmla="*/ 16867 h 67879"/>
              <a:gd name="connsiteX3" fmla="*/ 135021 w 200770"/>
              <a:gd name="connsiteY3" fmla="*/ 10517 h 67879"/>
              <a:gd name="connsiteX4" fmla="*/ 106446 w 200770"/>
              <a:gd name="connsiteY4" fmla="*/ 2580 h 67879"/>
              <a:gd name="connsiteX5" fmla="*/ 84 w 200770"/>
              <a:gd name="connsiteY5" fmla="*/ 67667 h 67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770" h="67879">
                <a:moveTo>
                  <a:pt x="84" y="67667"/>
                </a:moveTo>
                <a:cubicBezTo>
                  <a:pt x="-2562" y="71107"/>
                  <a:pt x="57234" y="31684"/>
                  <a:pt x="90571" y="23217"/>
                </a:cubicBezTo>
                <a:cubicBezTo>
                  <a:pt x="123908" y="14750"/>
                  <a:pt x="192701" y="18984"/>
                  <a:pt x="200109" y="16867"/>
                </a:cubicBezTo>
                <a:cubicBezTo>
                  <a:pt x="207517" y="14750"/>
                  <a:pt x="150631" y="12898"/>
                  <a:pt x="135021" y="10517"/>
                </a:cubicBezTo>
                <a:cubicBezTo>
                  <a:pt x="119411" y="8136"/>
                  <a:pt x="128935" y="-5622"/>
                  <a:pt x="106446" y="2580"/>
                </a:cubicBezTo>
                <a:cubicBezTo>
                  <a:pt x="83957" y="10782"/>
                  <a:pt x="2730" y="64227"/>
                  <a:pt x="84" y="676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: 図形 1276">
            <a:extLst>
              <a:ext uri="{FF2B5EF4-FFF2-40B4-BE49-F238E27FC236}">
                <a16:creationId xmlns:a16="http://schemas.microsoft.com/office/drawing/2014/main" id="{DC2CAF52-1E28-4F8E-A20D-59A211F26BE5}"/>
              </a:ext>
            </a:extLst>
          </p:cNvPr>
          <p:cNvSpPr/>
          <p:nvPr/>
        </p:nvSpPr>
        <p:spPr>
          <a:xfrm>
            <a:off x="5028570" y="4607868"/>
            <a:ext cx="315787" cy="291480"/>
          </a:xfrm>
          <a:custGeom>
            <a:avLst/>
            <a:gdLst>
              <a:gd name="connsiteX0" fmla="*/ 164143 w 315787"/>
              <a:gd name="connsiteY0" fmla="*/ 38745 h 291480"/>
              <a:gd name="connsiteX1" fmla="*/ 30793 w 315787"/>
              <a:gd name="connsiteY1" fmla="*/ 133995 h 291480"/>
              <a:gd name="connsiteX2" fmla="*/ 6980 w 315787"/>
              <a:gd name="connsiteY2" fmla="*/ 289570 h 291480"/>
              <a:gd name="connsiteX3" fmla="*/ 6980 w 315787"/>
              <a:gd name="connsiteY3" fmla="*/ 213370 h 291480"/>
              <a:gd name="connsiteX4" fmla="*/ 87943 w 315787"/>
              <a:gd name="connsiteY4" fmla="*/ 105420 h 291480"/>
              <a:gd name="connsiteX5" fmla="*/ 48255 w 315787"/>
              <a:gd name="connsiteY5" fmla="*/ 208607 h 291480"/>
              <a:gd name="connsiteX6" fmla="*/ 251455 w 315787"/>
              <a:gd name="connsiteY6" fmla="*/ 81607 h 291480"/>
              <a:gd name="connsiteX7" fmla="*/ 103818 w 315787"/>
              <a:gd name="connsiteY7" fmla="*/ 140345 h 291480"/>
              <a:gd name="connsiteX8" fmla="*/ 314955 w 315787"/>
              <a:gd name="connsiteY8" fmla="*/ 645 h 291480"/>
              <a:gd name="connsiteX9" fmla="*/ 8568 w 315787"/>
              <a:gd name="connsiteY9" fmla="*/ 84782 h 291480"/>
              <a:gd name="connsiteX10" fmla="*/ 164143 w 315787"/>
              <a:gd name="connsiteY10" fmla="*/ 38745 h 29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5787" h="291480">
                <a:moveTo>
                  <a:pt x="164143" y="38745"/>
                </a:moveTo>
                <a:cubicBezTo>
                  <a:pt x="110565" y="65468"/>
                  <a:pt x="56987" y="92191"/>
                  <a:pt x="30793" y="133995"/>
                </a:cubicBezTo>
                <a:cubicBezTo>
                  <a:pt x="4599" y="175799"/>
                  <a:pt x="10949" y="276341"/>
                  <a:pt x="6980" y="289570"/>
                </a:cubicBezTo>
                <a:cubicBezTo>
                  <a:pt x="3011" y="302799"/>
                  <a:pt x="-6514" y="244062"/>
                  <a:pt x="6980" y="213370"/>
                </a:cubicBezTo>
                <a:cubicBezTo>
                  <a:pt x="20474" y="182678"/>
                  <a:pt x="81064" y="106214"/>
                  <a:pt x="87943" y="105420"/>
                </a:cubicBezTo>
                <a:cubicBezTo>
                  <a:pt x="94822" y="104626"/>
                  <a:pt x="21003" y="212576"/>
                  <a:pt x="48255" y="208607"/>
                </a:cubicBezTo>
                <a:cubicBezTo>
                  <a:pt x="75507" y="204638"/>
                  <a:pt x="242195" y="92984"/>
                  <a:pt x="251455" y="81607"/>
                </a:cubicBezTo>
                <a:cubicBezTo>
                  <a:pt x="260715" y="70230"/>
                  <a:pt x="93235" y="153839"/>
                  <a:pt x="103818" y="140345"/>
                </a:cubicBezTo>
                <a:cubicBezTo>
                  <a:pt x="114401" y="126851"/>
                  <a:pt x="330830" y="9905"/>
                  <a:pt x="314955" y="645"/>
                </a:cubicBezTo>
                <a:cubicBezTo>
                  <a:pt x="299080" y="-8615"/>
                  <a:pt x="8568" y="84782"/>
                  <a:pt x="8568" y="84782"/>
                </a:cubicBezTo>
                <a:lnTo>
                  <a:pt x="164143" y="38745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: 図形 1277">
            <a:extLst>
              <a:ext uri="{FF2B5EF4-FFF2-40B4-BE49-F238E27FC236}">
                <a16:creationId xmlns:a16="http://schemas.microsoft.com/office/drawing/2014/main" id="{65C521DC-A4D8-4152-BD07-9A801D7A1E7D}"/>
              </a:ext>
            </a:extLst>
          </p:cNvPr>
          <p:cNvSpPr/>
          <p:nvPr/>
        </p:nvSpPr>
        <p:spPr>
          <a:xfrm>
            <a:off x="5248122" y="4641840"/>
            <a:ext cx="430090" cy="211837"/>
          </a:xfrm>
          <a:custGeom>
            <a:avLst/>
            <a:gdLst>
              <a:gd name="connsiteX0" fmla="*/ 153 w 430090"/>
              <a:gd name="connsiteY0" fmla="*/ 28585 h 211837"/>
              <a:gd name="connsiteX1" fmla="*/ 206528 w 430090"/>
              <a:gd name="connsiteY1" fmla="*/ 10 h 211837"/>
              <a:gd name="connsiteX2" fmla="*/ 123978 w 430090"/>
              <a:gd name="connsiteY2" fmla="*/ 25410 h 211837"/>
              <a:gd name="connsiteX3" fmla="*/ 255741 w 430090"/>
              <a:gd name="connsiteY3" fmla="*/ 34935 h 211837"/>
              <a:gd name="connsiteX4" fmla="*/ 241453 w 430090"/>
              <a:gd name="connsiteY4" fmla="*/ 34935 h 211837"/>
              <a:gd name="connsiteX5" fmla="*/ 293841 w 430090"/>
              <a:gd name="connsiteY5" fmla="*/ 33348 h 211837"/>
              <a:gd name="connsiteX6" fmla="*/ 382741 w 430090"/>
              <a:gd name="connsiteY6" fmla="*/ 161935 h 211837"/>
              <a:gd name="connsiteX7" fmla="*/ 314478 w 430090"/>
              <a:gd name="connsiteY7" fmla="*/ 84148 h 211837"/>
              <a:gd name="connsiteX8" fmla="*/ 428778 w 430090"/>
              <a:gd name="connsiteY8" fmla="*/ 209560 h 211837"/>
              <a:gd name="connsiteX9" fmla="*/ 371628 w 430090"/>
              <a:gd name="connsiteY9" fmla="*/ 166698 h 211837"/>
              <a:gd name="connsiteX10" fmla="*/ 297016 w 430090"/>
              <a:gd name="connsiteY10" fmla="*/ 187335 h 211837"/>
              <a:gd name="connsiteX11" fmla="*/ 387503 w 430090"/>
              <a:gd name="connsiteY11" fmla="*/ 127010 h 211837"/>
              <a:gd name="connsiteX12" fmla="*/ 263678 w 430090"/>
              <a:gd name="connsiteY12" fmla="*/ 158760 h 211837"/>
              <a:gd name="connsiteX13" fmla="*/ 317653 w 430090"/>
              <a:gd name="connsiteY13" fmla="*/ 101610 h 211837"/>
              <a:gd name="connsiteX14" fmla="*/ 238278 w 430090"/>
              <a:gd name="connsiteY14" fmla="*/ 125423 h 211837"/>
              <a:gd name="connsiteX15" fmla="*/ 273203 w 430090"/>
              <a:gd name="connsiteY15" fmla="*/ 77798 h 211837"/>
              <a:gd name="connsiteX16" fmla="*/ 244628 w 430090"/>
              <a:gd name="connsiteY16" fmla="*/ 66685 h 211837"/>
              <a:gd name="connsiteX17" fmla="*/ 153 w 430090"/>
              <a:gd name="connsiteY17" fmla="*/ 28585 h 21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0090" h="211837">
                <a:moveTo>
                  <a:pt x="153" y="28585"/>
                </a:moveTo>
                <a:cubicBezTo>
                  <a:pt x="-6197" y="17473"/>
                  <a:pt x="185891" y="539"/>
                  <a:pt x="206528" y="10"/>
                </a:cubicBezTo>
                <a:cubicBezTo>
                  <a:pt x="227165" y="-519"/>
                  <a:pt x="115776" y="19589"/>
                  <a:pt x="123978" y="25410"/>
                </a:cubicBezTo>
                <a:cubicBezTo>
                  <a:pt x="132180" y="31231"/>
                  <a:pt x="236162" y="33348"/>
                  <a:pt x="255741" y="34935"/>
                </a:cubicBezTo>
                <a:cubicBezTo>
                  <a:pt x="275320" y="36522"/>
                  <a:pt x="235103" y="35199"/>
                  <a:pt x="241453" y="34935"/>
                </a:cubicBezTo>
                <a:cubicBezTo>
                  <a:pt x="247803" y="34671"/>
                  <a:pt x="270293" y="12181"/>
                  <a:pt x="293841" y="33348"/>
                </a:cubicBezTo>
                <a:cubicBezTo>
                  <a:pt x="317389" y="54515"/>
                  <a:pt x="379301" y="153468"/>
                  <a:pt x="382741" y="161935"/>
                </a:cubicBezTo>
                <a:cubicBezTo>
                  <a:pt x="386181" y="170402"/>
                  <a:pt x="306805" y="76211"/>
                  <a:pt x="314478" y="84148"/>
                </a:cubicBezTo>
                <a:cubicBezTo>
                  <a:pt x="322151" y="92085"/>
                  <a:pt x="419253" y="195802"/>
                  <a:pt x="428778" y="209560"/>
                </a:cubicBezTo>
                <a:cubicBezTo>
                  <a:pt x="438303" y="223318"/>
                  <a:pt x="393588" y="170402"/>
                  <a:pt x="371628" y="166698"/>
                </a:cubicBezTo>
                <a:cubicBezTo>
                  <a:pt x="349668" y="162994"/>
                  <a:pt x="294370" y="193950"/>
                  <a:pt x="297016" y="187335"/>
                </a:cubicBezTo>
                <a:cubicBezTo>
                  <a:pt x="299662" y="180720"/>
                  <a:pt x="393059" y="131773"/>
                  <a:pt x="387503" y="127010"/>
                </a:cubicBezTo>
                <a:cubicBezTo>
                  <a:pt x="381947" y="122248"/>
                  <a:pt x="275320" y="162993"/>
                  <a:pt x="263678" y="158760"/>
                </a:cubicBezTo>
                <a:cubicBezTo>
                  <a:pt x="252036" y="154527"/>
                  <a:pt x="321886" y="107166"/>
                  <a:pt x="317653" y="101610"/>
                </a:cubicBezTo>
                <a:cubicBezTo>
                  <a:pt x="313420" y="96054"/>
                  <a:pt x="245686" y="129392"/>
                  <a:pt x="238278" y="125423"/>
                </a:cubicBezTo>
                <a:cubicBezTo>
                  <a:pt x="230870" y="121454"/>
                  <a:pt x="272145" y="87588"/>
                  <a:pt x="273203" y="77798"/>
                </a:cubicBezTo>
                <a:cubicBezTo>
                  <a:pt x="274261" y="68008"/>
                  <a:pt x="285109" y="73829"/>
                  <a:pt x="244628" y="66685"/>
                </a:cubicBezTo>
                <a:cubicBezTo>
                  <a:pt x="204147" y="59541"/>
                  <a:pt x="6503" y="39697"/>
                  <a:pt x="153" y="2858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: 図形 1278">
            <a:extLst>
              <a:ext uri="{FF2B5EF4-FFF2-40B4-BE49-F238E27FC236}">
                <a16:creationId xmlns:a16="http://schemas.microsoft.com/office/drawing/2014/main" id="{C17F879C-6F02-40B1-A0F1-2F5F95589F1A}"/>
              </a:ext>
            </a:extLst>
          </p:cNvPr>
          <p:cNvSpPr/>
          <p:nvPr/>
        </p:nvSpPr>
        <p:spPr>
          <a:xfrm>
            <a:off x="5347248" y="4704984"/>
            <a:ext cx="380708" cy="213163"/>
          </a:xfrm>
          <a:custGeom>
            <a:avLst/>
            <a:gdLst>
              <a:gd name="connsiteX0" fmla="*/ 1040 w 380708"/>
              <a:gd name="connsiteY0" fmla="*/ 32116 h 213163"/>
              <a:gd name="connsiteX1" fmla="*/ 166140 w 380708"/>
              <a:gd name="connsiteY1" fmla="*/ 62279 h 213163"/>
              <a:gd name="connsiteX2" fmla="*/ 153440 w 380708"/>
              <a:gd name="connsiteY2" fmla="*/ 63866 h 213163"/>
              <a:gd name="connsiteX3" fmla="*/ 229640 w 380708"/>
              <a:gd name="connsiteY3" fmla="*/ 106729 h 213163"/>
              <a:gd name="connsiteX4" fmla="*/ 315365 w 380708"/>
              <a:gd name="connsiteY4" fmla="*/ 138479 h 213163"/>
              <a:gd name="connsiteX5" fmla="*/ 248690 w 380708"/>
              <a:gd name="connsiteY5" fmla="*/ 133716 h 213163"/>
              <a:gd name="connsiteX6" fmla="*/ 342352 w 380708"/>
              <a:gd name="connsiteY6" fmla="*/ 174991 h 213163"/>
              <a:gd name="connsiteX7" fmla="*/ 267740 w 380708"/>
              <a:gd name="connsiteY7" fmla="*/ 179754 h 213163"/>
              <a:gd name="connsiteX8" fmla="*/ 197890 w 380708"/>
              <a:gd name="connsiteY8" fmla="*/ 213091 h 213163"/>
              <a:gd name="connsiteX9" fmla="*/ 380452 w 380708"/>
              <a:gd name="connsiteY9" fmla="*/ 189279 h 213163"/>
              <a:gd name="connsiteX10" fmla="*/ 239165 w 380708"/>
              <a:gd name="connsiteY10" fmla="*/ 209916 h 213163"/>
              <a:gd name="connsiteX11" fmla="*/ 293140 w 380708"/>
              <a:gd name="connsiteY11" fmla="*/ 141654 h 213163"/>
              <a:gd name="connsiteX12" fmla="*/ 226465 w 380708"/>
              <a:gd name="connsiteY12" fmla="*/ 59104 h 213163"/>
              <a:gd name="connsiteX13" fmla="*/ 164552 w 380708"/>
              <a:gd name="connsiteY13" fmla="*/ 51166 h 213163"/>
              <a:gd name="connsiteX14" fmla="*/ 182015 w 380708"/>
              <a:gd name="connsiteY14" fmla="*/ 366 h 213163"/>
              <a:gd name="connsiteX15" fmla="*/ 99465 w 380708"/>
              <a:gd name="connsiteY15" fmla="*/ 28941 h 213163"/>
              <a:gd name="connsiteX16" fmla="*/ 1040 w 380708"/>
              <a:gd name="connsiteY16" fmla="*/ 32116 h 213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0708" h="213163">
                <a:moveTo>
                  <a:pt x="1040" y="32116"/>
                </a:moveTo>
                <a:cubicBezTo>
                  <a:pt x="12153" y="37672"/>
                  <a:pt x="140740" y="56987"/>
                  <a:pt x="166140" y="62279"/>
                </a:cubicBezTo>
                <a:cubicBezTo>
                  <a:pt x="191540" y="67571"/>
                  <a:pt x="142857" y="56458"/>
                  <a:pt x="153440" y="63866"/>
                </a:cubicBezTo>
                <a:cubicBezTo>
                  <a:pt x="164023" y="71274"/>
                  <a:pt x="202653" y="94294"/>
                  <a:pt x="229640" y="106729"/>
                </a:cubicBezTo>
                <a:cubicBezTo>
                  <a:pt x="256627" y="119164"/>
                  <a:pt x="312190" y="133981"/>
                  <a:pt x="315365" y="138479"/>
                </a:cubicBezTo>
                <a:cubicBezTo>
                  <a:pt x="318540" y="142977"/>
                  <a:pt x="244192" y="127631"/>
                  <a:pt x="248690" y="133716"/>
                </a:cubicBezTo>
                <a:cubicBezTo>
                  <a:pt x="253188" y="139801"/>
                  <a:pt x="339177" y="167318"/>
                  <a:pt x="342352" y="174991"/>
                </a:cubicBezTo>
                <a:cubicBezTo>
                  <a:pt x="345527" y="182664"/>
                  <a:pt x="291817" y="173404"/>
                  <a:pt x="267740" y="179754"/>
                </a:cubicBezTo>
                <a:cubicBezTo>
                  <a:pt x="243663" y="186104"/>
                  <a:pt x="179105" y="211504"/>
                  <a:pt x="197890" y="213091"/>
                </a:cubicBezTo>
                <a:cubicBezTo>
                  <a:pt x="216675" y="214678"/>
                  <a:pt x="373573" y="189808"/>
                  <a:pt x="380452" y="189279"/>
                </a:cubicBezTo>
                <a:cubicBezTo>
                  <a:pt x="387331" y="188750"/>
                  <a:pt x="253717" y="217854"/>
                  <a:pt x="239165" y="209916"/>
                </a:cubicBezTo>
                <a:cubicBezTo>
                  <a:pt x="224613" y="201978"/>
                  <a:pt x="295257" y="166789"/>
                  <a:pt x="293140" y="141654"/>
                </a:cubicBezTo>
                <a:cubicBezTo>
                  <a:pt x="291023" y="116519"/>
                  <a:pt x="247896" y="74185"/>
                  <a:pt x="226465" y="59104"/>
                </a:cubicBezTo>
                <a:cubicBezTo>
                  <a:pt x="205034" y="44023"/>
                  <a:pt x="171960" y="60956"/>
                  <a:pt x="164552" y="51166"/>
                </a:cubicBezTo>
                <a:cubicBezTo>
                  <a:pt x="157144" y="41376"/>
                  <a:pt x="192863" y="4070"/>
                  <a:pt x="182015" y="366"/>
                </a:cubicBezTo>
                <a:cubicBezTo>
                  <a:pt x="171167" y="-3338"/>
                  <a:pt x="128040" y="22062"/>
                  <a:pt x="99465" y="28941"/>
                </a:cubicBezTo>
                <a:cubicBezTo>
                  <a:pt x="70890" y="35820"/>
                  <a:pt x="-10073" y="26560"/>
                  <a:pt x="1040" y="3211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フリーフォーム: 図形 255">
            <a:extLst>
              <a:ext uri="{FF2B5EF4-FFF2-40B4-BE49-F238E27FC236}">
                <a16:creationId xmlns:a16="http://schemas.microsoft.com/office/drawing/2014/main" id="{03E97FA1-1AC0-443C-9D76-EAE942E50275}"/>
              </a:ext>
            </a:extLst>
          </p:cNvPr>
          <p:cNvSpPr/>
          <p:nvPr/>
        </p:nvSpPr>
        <p:spPr>
          <a:xfrm>
            <a:off x="5045027" y="4828257"/>
            <a:ext cx="681009" cy="204118"/>
          </a:xfrm>
          <a:custGeom>
            <a:avLst/>
            <a:gdLst>
              <a:gd name="connsiteX0" fmla="*/ 3223 w 681009"/>
              <a:gd name="connsiteY0" fmla="*/ 108868 h 204118"/>
              <a:gd name="connsiteX1" fmla="*/ 219123 w 681009"/>
              <a:gd name="connsiteY1" fmla="*/ 91406 h 204118"/>
              <a:gd name="connsiteX2" fmla="*/ 139748 w 681009"/>
              <a:gd name="connsiteY2" fmla="*/ 102518 h 204118"/>
              <a:gd name="connsiteX3" fmla="*/ 428673 w 681009"/>
              <a:gd name="connsiteY3" fmla="*/ 64418 h 204118"/>
              <a:gd name="connsiteX4" fmla="*/ 593773 w 681009"/>
              <a:gd name="connsiteY4" fmla="*/ 10443 h 204118"/>
              <a:gd name="connsiteX5" fmla="*/ 496936 w 681009"/>
              <a:gd name="connsiteY5" fmla="*/ 29493 h 204118"/>
              <a:gd name="connsiteX6" fmla="*/ 665211 w 681009"/>
              <a:gd name="connsiteY6" fmla="*/ 2506 h 204118"/>
              <a:gd name="connsiteX7" fmla="*/ 603298 w 681009"/>
              <a:gd name="connsiteY7" fmla="*/ 15206 h 204118"/>
              <a:gd name="connsiteX8" fmla="*/ 679498 w 681009"/>
              <a:gd name="connsiteY8" fmla="*/ 126331 h 204118"/>
              <a:gd name="connsiteX9" fmla="*/ 644573 w 681009"/>
              <a:gd name="connsiteY9" fmla="*/ 83468 h 204118"/>
              <a:gd name="connsiteX10" fmla="*/ 533448 w 681009"/>
              <a:gd name="connsiteY10" fmla="*/ 54893 h 204118"/>
              <a:gd name="connsiteX11" fmla="*/ 622348 w 681009"/>
              <a:gd name="connsiteY11" fmla="*/ 72356 h 204118"/>
              <a:gd name="connsiteX12" fmla="*/ 508048 w 681009"/>
              <a:gd name="connsiteY12" fmla="*/ 110456 h 204118"/>
              <a:gd name="connsiteX13" fmla="*/ 671561 w 681009"/>
              <a:gd name="connsiteY13" fmla="*/ 80293 h 204118"/>
              <a:gd name="connsiteX14" fmla="*/ 503286 w 681009"/>
              <a:gd name="connsiteY14" fmla="*/ 140618 h 204118"/>
              <a:gd name="connsiteX15" fmla="*/ 482648 w 681009"/>
              <a:gd name="connsiteY15" fmla="*/ 167606 h 204118"/>
              <a:gd name="connsiteX16" fmla="*/ 457248 w 681009"/>
              <a:gd name="connsiteY16" fmla="*/ 185068 h 204118"/>
              <a:gd name="connsiteX17" fmla="*/ 303261 w 681009"/>
              <a:gd name="connsiteY17" fmla="*/ 204118 h 204118"/>
              <a:gd name="connsiteX18" fmla="*/ 498523 w 681009"/>
              <a:gd name="connsiteY18" fmla="*/ 177131 h 204118"/>
              <a:gd name="connsiteX19" fmla="*/ 200073 w 681009"/>
              <a:gd name="connsiteY19" fmla="*/ 173956 h 204118"/>
              <a:gd name="connsiteX20" fmla="*/ 381048 w 681009"/>
              <a:gd name="connsiteY20" fmla="*/ 196181 h 204118"/>
              <a:gd name="connsiteX21" fmla="*/ 254048 w 681009"/>
              <a:gd name="connsiteY21" fmla="*/ 188243 h 204118"/>
              <a:gd name="connsiteX22" fmla="*/ 134986 w 681009"/>
              <a:gd name="connsiteY22" fmla="*/ 150143 h 204118"/>
              <a:gd name="connsiteX23" fmla="*/ 428673 w 681009"/>
              <a:gd name="connsiteY23" fmla="*/ 127918 h 204118"/>
              <a:gd name="connsiteX24" fmla="*/ 161973 w 681009"/>
              <a:gd name="connsiteY24" fmla="*/ 116806 h 204118"/>
              <a:gd name="connsiteX25" fmla="*/ 292148 w 681009"/>
              <a:gd name="connsiteY25" fmla="*/ 116806 h 204118"/>
              <a:gd name="connsiteX26" fmla="*/ 106411 w 681009"/>
              <a:gd name="connsiteY26" fmla="*/ 162843 h 204118"/>
              <a:gd name="connsiteX27" fmla="*/ 127048 w 681009"/>
              <a:gd name="connsiteY27" fmla="*/ 145381 h 204118"/>
              <a:gd name="connsiteX28" fmla="*/ 214361 w 681009"/>
              <a:gd name="connsiteY28" fmla="*/ 97756 h 204118"/>
              <a:gd name="connsiteX29" fmla="*/ 115936 w 681009"/>
              <a:gd name="connsiteY29" fmla="*/ 135856 h 204118"/>
              <a:gd name="connsiteX30" fmla="*/ 90536 w 681009"/>
              <a:gd name="connsiteY30" fmla="*/ 127918 h 204118"/>
              <a:gd name="connsiteX31" fmla="*/ 3223 w 681009"/>
              <a:gd name="connsiteY31" fmla="*/ 108868 h 204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81009" h="204118">
                <a:moveTo>
                  <a:pt x="3223" y="108868"/>
                </a:moveTo>
                <a:cubicBezTo>
                  <a:pt x="24654" y="102783"/>
                  <a:pt x="196369" y="92464"/>
                  <a:pt x="219123" y="91406"/>
                </a:cubicBezTo>
                <a:cubicBezTo>
                  <a:pt x="241877" y="90348"/>
                  <a:pt x="104823" y="107016"/>
                  <a:pt x="139748" y="102518"/>
                </a:cubicBezTo>
                <a:cubicBezTo>
                  <a:pt x="174673" y="98020"/>
                  <a:pt x="353002" y="79764"/>
                  <a:pt x="428673" y="64418"/>
                </a:cubicBezTo>
                <a:cubicBezTo>
                  <a:pt x="504344" y="49072"/>
                  <a:pt x="582396" y="16264"/>
                  <a:pt x="593773" y="10443"/>
                </a:cubicBezTo>
                <a:cubicBezTo>
                  <a:pt x="605150" y="4622"/>
                  <a:pt x="485030" y="30816"/>
                  <a:pt x="496936" y="29493"/>
                </a:cubicBezTo>
                <a:cubicBezTo>
                  <a:pt x="508842" y="28170"/>
                  <a:pt x="647484" y="4887"/>
                  <a:pt x="665211" y="2506"/>
                </a:cubicBezTo>
                <a:cubicBezTo>
                  <a:pt x="682938" y="125"/>
                  <a:pt x="600917" y="-5432"/>
                  <a:pt x="603298" y="15206"/>
                </a:cubicBezTo>
                <a:cubicBezTo>
                  <a:pt x="605679" y="35843"/>
                  <a:pt x="672619" y="114954"/>
                  <a:pt x="679498" y="126331"/>
                </a:cubicBezTo>
                <a:cubicBezTo>
                  <a:pt x="686377" y="137708"/>
                  <a:pt x="668915" y="95374"/>
                  <a:pt x="644573" y="83468"/>
                </a:cubicBezTo>
                <a:cubicBezTo>
                  <a:pt x="620231" y="71562"/>
                  <a:pt x="537152" y="56745"/>
                  <a:pt x="533448" y="54893"/>
                </a:cubicBezTo>
                <a:cubicBezTo>
                  <a:pt x="529744" y="53041"/>
                  <a:pt x="626581" y="63096"/>
                  <a:pt x="622348" y="72356"/>
                </a:cubicBezTo>
                <a:cubicBezTo>
                  <a:pt x="618115" y="81616"/>
                  <a:pt x="499846" y="109133"/>
                  <a:pt x="508048" y="110456"/>
                </a:cubicBezTo>
                <a:cubicBezTo>
                  <a:pt x="516250" y="111779"/>
                  <a:pt x="672355" y="75266"/>
                  <a:pt x="671561" y="80293"/>
                </a:cubicBezTo>
                <a:cubicBezTo>
                  <a:pt x="670767" y="85320"/>
                  <a:pt x="534772" y="126066"/>
                  <a:pt x="503286" y="140618"/>
                </a:cubicBezTo>
                <a:cubicBezTo>
                  <a:pt x="471801" y="155170"/>
                  <a:pt x="490321" y="160198"/>
                  <a:pt x="482648" y="167606"/>
                </a:cubicBezTo>
                <a:cubicBezTo>
                  <a:pt x="474975" y="175014"/>
                  <a:pt x="487146" y="178983"/>
                  <a:pt x="457248" y="185068"/>
                </a:cubicBezTo>
                <a:cubicBezTo>
                  <a:pt x="427350" y="191153"/>
                  <a:pt x="303261" y="204118"/>
                  <a:pt x="303261" y="204118"/>
                </a:cubicBezTo>
                <a:cubicBezTo>
                  <a:pt x="310140" y="202795"/>
                  <a:pt x="515721" y="182158"/>
                  <a:pt x="498523" y="177131"/>
                </a:cubicBezTo>
                <a:cubicBezTo>
                  <a:pt x="481325" y="172104"/>
                  <a:pt x="219652" y="170781"/>
                  <a:pt x="200073" y="173956"/>
                </a:cubicBezTo>
                <a:cubicBezTo>
                  <a:pt x="180494" y="177131"/>
                  <a:pt x="372052" y="193800"/>
                  <a:pt x="381048" y="196181"/>
                </a:cubicBezTo>
                <a:cubicBezTo>
                  <a:pt x="390044" y="198562"/>
                  <a:pt x="295058" y="195916"/>
                  <a:pt x="254048" y="188243"/>
                </a:cubicBezTo>
                <a:cubicBezTo>
                  <a:pt x="213038" y="180570"/>
                  <a:pt x="105882" y="160197"/>
                  <a:pt x="134986" y="150143"/>
                </a:cubicBezTo>
                <a:cubicBezTo>
                  <a:pt x="164090" y="140089"/>
                  <a:pt x="424175" y="133474"/>
                  <a:pt x="428673" y="127918"/>
                </a:cubicBezTo>
                <a:cubicBezTo>
                  <a:pt x="433171" y="122362"/>
                  <a:pt x="184727" y="118658"/>
                  <a:pt x="161973" y="116806"/>
                </a:cubicBezTo>
                <a:cubicBezTo>
                  <a:pt x="139219" y="114954"/>
                  <a:pt x="301408" y="109133"/>
                  <a:pt x="292148" y="116806"/>
                </a:cubicBezTo>
                <a:cubicBezTo>
                  <a:pt x="282888" y="124479"/>
                  <a:pt x="133928" y="158081"/>
                  <a:pt x="106411" y="162843"/>
                </a:cubicBezTo>
                <a:cubicBezTo>
                  <a:pt x="78894" y="167605"/>
                  <a:pt x="109056" y="156229"/>
                  <a:pt x="127048" y="145381"/>
                </a:cubicBezTo>
                <a:cubicBezTo>
                  <a:pt x="145040" y="134533"/>
                  <a:pt x="216213" y="99343"/>
                  <a:pt x="214361" y="97756"/>
                </a:cubicBezTo>
                <a:cubicBezTo>
                  <a:pt x="212509" y="96169"/>
                  <a:pt x="136573" y="130829"/>
                  <a:pt x="115936" y="135856"/>
                </a:cubicBezTo>
                <a:cubicBezTo>
                  <a:pt x="95299" y="140883"/>
                  <a:pt x="107469" y="131887"/>
                  <a:pt x="90536" y="127918"/>
                </a:cubicBezTo>
                <a:cubicBezTo>
                  <a:pt x="73603" y="123949"/>
                  <a:pt x="-18208" y="114953"/>
                  <a:pt x="3223" y="10886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フリーフォーム: 図形 256">
            <a:extLst>
              <a:ext uri="{FF2B5EF4-FFF2-40B4-BE49-F238E27FC236}">
                <a16:creationId xmlns:a16="http://schemas.microsoft.com/office/drawing/2014/main" id="{94302C3E-B125-4054-8908-8EFEF3DDC737}"/>
              </a:ext>
            </a:extLst>
          </p:cNvPr>
          <p:cNvSpPr/>
          <p:nvPr/>
        </p:nvSpPr>
        <p:spPr>
          <a:xfrm>
            <a:off x="4994009" y="4882930"/>
            <a:ext cx="690151" cy="159139"/>
          </a:xfrm>
          <a:custGeom>
            <a:avLst/>
            <a:gdLst>
              <a:gd name="connsiteX0" fmla="*/ 222516 w 690151"/>
              <a:gd name="connsiteY0" fmla="*/ 51020 h 159139"/>
              <a:gd name="connsiteX1" fmla="*/ 411429 w 690151"/>
              <a:gd name="connsiteY1" fmla="*/ 101820 h 159139"/>
              <a:gd name="connsiteX2" fmla="*/ 686066 w 690151"/>
              <a:gd name="connsiteY2" fmla="*/ 1808 h 159139"/>
              <a:gd name="connsiteX3" fmla="*/ 576529 w 690151"/>
              <a:gd name="connsiteY3" fmla="*/ 46258 h 159139"/>
              <a:gd name="connsiteX4" fmla="*/ 582879 w 690151"/>
              <a:gd name="connsiteY4" fmla="*/ 155795 h 159139"/>
              <a:gd name="connsiteX5" fmla="*/ 573354 w 690151"/>
              <a:gd name="connsiteY5" fmla="*/ 131983 h 159139"/>
              <a:gd name="connsiteX6" fmla="*/ 462229 w 690151"/>
              <a:gd name="connsiteY6" fmla="*/ 143095 h 159139"/>
              <a:gd name="connsiteX7" fmla="*/ 212991 w 690151"/>
              <a:gd name="connsiteY7" fmla="*/ 146270 h 159139"/>
              <a:gd name="connsiteX8" fmla="*/ 430479 w 690151"/>
              <a:gd name="connsiteY8" fmla="*/ 144683 h 159139"/>
              <a:gd name="connsiteX9" fmla="*/ 271729 w 690151"/>
              <a:gd name="connsiteY9" fmla="*/ 119283 h 159139"/>
              <a:gd name="connsiteX10" fmla="*/ 266 w 690151"/>
              <a:gd name="connsiteY10" fmla="*/ 49433 h 159139"/>
              <a:gd name="connsiteX11" fmla="*/ 324116 w 690151"/>
              <a:gd name="connsiteY11" fmla="*/ 101820 h 159139"/>
              <a:gd name="connsiteX12" fmla="*/ 222516 w 690151"/>
              <a:gd name="connsiteY12" fmla="*/ 51020 h 1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90151" h="159139">
                <a:moveTo>
                  <a:pt x="222516" y="51020"/>
                </a:moveTo>
                <a:cubicBezTo>
                  <a:pt x="237068" y="51020"/>
                  <a:pt x="334171" y="110022"/>
                  <a:pt x="411429" y="101820"/>
                </a:cubicBezTo>
                <a:cubicBezTo>
                  <a:pt x="488687" y="93618"/>
                  <a:pt x="658549" y="11068"/>
                  <a:pt x="686066" y="1808"/>
                </a:cubicBezTo>
                <a:cubicBezTo>
                  <a:pt x="713583" y="-7452"/>
                  <a:pt x="593727" y="20593"/>
                  <a:pt x="576529" y="46258"/>
                </a:cubicBezTo>
                <a:cubicBezTo>
                  <a:pt x="559331" y="71923"/>
                  <a:pt x="583408" y="141508"/>
                  <a:pt x="582879" y="155795"/>
                </a:cubicBezTo>
                <a:cubicBezTo>
                  <a:pt x="582350" y="170083"/>
                  <a:pt x="593462" y="134100"/>
                  <a:pt x="573354" y="131983"/>
                </a:cubicBezTo>
                <a:cubicBezTo>
                  <a:pt x="553246" y="129866"/>
                  <a:pt x="522289" y="140714"/>
                  <a:pt x="462229" y="143095"/>
                </a:cubicBezTo>
                <a:cubicBezTo>
                  <a:pt x="402169" y="145476"/>
                  <a:pt x="218283" y="146005"/>
                  <a:pt x="212991" y="146270"/>
                </a:cubicBezTo>
                <a:cubicBezTo>
                  <a:pt x="207699" y="146535"/>
                  <a:pt x="420689" y="149181"/>
                  <a:pt x="430479" y="144683"/>
                </a:cubicBezTo>
                <a:cubicBezTo>
                  <a:pt x="440269" y="140185"/>
                  <a:pt x="343431" y="135158"/>
                  <a:pt x="271729" y="119283"/>
                </a:cubicBezTo>
                <a:cubicBezTo>
                  <a:pt x="200027" y="103408"/>
                  <a:pt x="-8465" y="52343"/>
                  <a:pt x="266" y="49433"/>
                </a:cubicBezTo>
                <a:cubicBezTo>
                  <a:pt x="8997" y="46523"/>
                  <a:pt x="284164" y="100497"/>
                  <a:pt x="324116" y="101820"/>
                </a:cubicBezTo>
                <a:cubicBezTo>
                  <a:pt x="364068" y="103143"/>
                  <a:pt x="207964" y="51020"/>
                  <a:pt x="222516" y="5102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フリーフォーム: 図形 257">
            <a:extLst>
              <a:ext uri="{FF2B5EF4-FFF2-40B4-BE49-F238E27FC236}">
                <a16:creationId xmlns:a16="http://schemas.microsoft.com/office/drawing/2014/main" id="{920166A0-FC4A-4346-BD8B-763DBCF5EEA2}"/>
              </a:ext>
            </a:extLst>
          </p:cNvPr>
          <p:cNvSpPr/>
          <p:nvPr/>
        </p:nvSpPr>
        <p:spPr>
          <a:xfrm>
            <a:off x="5060758" y="4933942"/>
            <a:ext cx="689764" cy="239909"/>
          </a:xfrm>
          <a:custGeom>
            <a:avLst/>
            <a:gdLst>
              <a:gd name="connsiteX0" fmla="*/ 547880 w 689764"/>
              <a:gd name="connsiteY0" fmla="*/ 90496 h 239909"/>
              <a:gd name="connsiteX1" fmla="*/ 373255 w 689764"/>
              <a:gd name="connsiteY1" fmla="*/ 166696 h 239909"/>
              <a:gd name="connsiteX2" fmla="*/ 306580 w 689764"/>
              <a:gd name="connsiteY2" fmla="*/ 239721 h 239909"/>
              <a:gd name="connsiteX3" fmla="*/ 425642 w 689764"/>
              <a:gd name="connsiteY3" fmla="*/ 144471 h 239909"/>
              <a:gd name="connsiteX4" fmla="*/ 306580 w 689764"/>
              <a:gd name="connsiteY4" fmla="*/ 196858 h 239909"/>
              <a:gd name="connsiteX5" fmla="*/ 282767 w 689764"/>
              <a:gd name="connsiteY5" fmla="*/ 169871 h 239909"/>
              <a:gd name="connsiteX6" fmla="*/ 192 w 689764"/>
              <a:gd name="connsiteY6" fmla="*/ 50808 h 239909"/>
              <a:gd name="connsiteX7" fmla="*/ 330392 w 689764"/>
              <a:gd name="connsiteY7" fmla="*/ 160346 h 239909"/>
              <a:gd name="connsiteX8" fmla="*/ 33530 w 689764"/>
              <a:gd name="connsiteY8" fmla="*/ 47633 h 239909"/>
              <a:gd name="connsiteX9" fmla="*/ 231967 w 689764"/>
              <a:gd name="connsiteY9" fmla="*/ 93671 h 239909"/>
              <a:gd name="connsiteX10" fmla="*/ 331980 w 689764"/>
              <a:gd name="connsiteY10" fmla="*/ 115896 h 239909"/>
              <a:gd name="connsiteX11" fmla="*/ 689167 w 689764"/>
              <a:gd name="connsiteY11" fmla="*/ 8 h 239909"/>
              <a:gd name="connsiteX12" fmla="*/ 419292 w 689764"/>
              <a:gd name="connsiteY12" fmla="*/ 122246 h 239909"/>
              <a:gd name="connsiteX13" fmla="*/ 547880 w 689764"/>
              <a:gd name="connsiteY13" fmla="*/ 90496 h 239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89764" h="239909">
                <a:moveTo>
                  <a:pt x="547880" y="90496"/>
                </a:moveTo>
                <a:cubicBezTo>
                  <a:pt x="540207" y="97904"/>
                  <a:pt x="413472" y="141825"/>
                  <a:pt x="373255" y="166696"/>
                </a:cubicBezTo>
                <a:cubicBezTo>
                  <a:pt x="333038" y="191567"/>
                  <a:pt x="297849" y="243425"/>
                  <a:pt x="306580" y="239721"/>
                </a:cubicBezTo>
                <a:cubicBezTo>
                  <a:pt x="315311" y="236017"/>
                  <a:pt x="425642" y="151615"/>
                  <a:pt x="425642" y="144471"/>
                </a:cubicBezTo>
                <a:cubicBezTo>
                  <a:pt x="425642" y="137327"/>
                  <a:pt x="330392" y="192625"/>
                  <a:pt x="306580" y="196858"/>
                </a:cubicBezTo>
                <a:cubicBezTo>
                  <a:pt x="282768" y="201091"/>
                  <a:pt x="333832" y="194213"/>
                  <a:pt x="282767" y="169871"/>
                </a:cubicBezTo>
                <a:cubicBezTo>
                  <a:pt x="231702" y="145529"/>
                  <a:pt x="-7746" y="52396"/>
                  <a:pt x="192" y="50808"/>
                </a:cubicBezTo>
                <a:cubicBezTo>
                  <a:pt x="8130" y="49220"/>
                  <a:pt x="324836" y="160875"/>
                  <a:pt x="330392" y="160346"/>
                </a:cubicBezTo>
                <a:cubicBezTo>
                  <a:pt x="335948" y="159817"/>
                  <a:pt x="49934" y="58745"/>
                  <a:pt x="33530" y="47633"/>
                </a:cubicBezTo>
                <a:cubicBezTo>
                  <a:pt x="17126" y="36521"/>
                  <a:pt x="231967" y="93671"/>
                  <a:pt x="231967" y="93671"/>
                </a:cubicBezTo>
                <a:cubicBezTo>
                  <a:pt x="281709" y="105048"/>
                  <a:pt x="255780" y="131507"/>
                  <a:pt x="331980" y="115896"/>
                </a:cubicBezTo>
                <a:cubicBezTo>
                  <a:pt x="408180" y="100286"/>
                  <a:pt x="674615" y="-1050"/>
                  <a:pt x="689167" y="8"/>
                </a:cubicBezTo>
                <a:cubicBezTo>
                  <a:pt x="703719" y="1066"/>
                  <a:pt x="447867" y="105577"/>
                  <a:pt x="419292" y="122246"/>
                </a:cubicBezTo>
                <a:cubicBezTo>
                  <a:pt x="390717" y="138915"/>
                  <a:pt x="555553" y="83088"/>
                  <a:pt x="547880" y="9049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フリーフォーム: 図形 258">
            <a:extLst>
              <a:ext uri="{FF2B5EF4-FFF2-40B4-BE49-F238E27FC236}">
                <a16:creationId xmlns:a16="http://schemas.microsoft.com/office/drawing/2014/main" id="{33E6598A-A777-418F-858E-BD47E964DFF2}"/>
              </a:ext>
            </a:extLst>
          </p:cNvPr>
          <p:cNvSpPr/>
          <p:nvPr/>
        </p:nvSpPr>
        <p:spPr>
          <a:xfrm>
            <a:off x="3849684" y="4968721"/>
            <a:ext cx="638606" cy="365400"/>
          </a:xfrm>
          <a:custGeom>
            <a:avLst/>
            <a:gdLst>
              <a:gd name="connsiteX0" fmla="*/ 638179 w 638606"/>
              <a:gd name="connsiteY0" fmla="*/ 1742 h 365400"/>
              <a:gd name="connsiteX1" fmla="*/ 466729 w 638606"/>
              <a:gd name="connsiteY1" fmla="*/ 128742 h 365400"/>
              <a:gd name="connsiteX2" fmla="*/ 366716 w 638606"/>
              <a:gd name="connsiteY2" fmla="*/ 222404 h 365400"/>
              <a:gd name="connsiteX3" fmla="*/ 176216 w 638606"/>
              <a:gd name="connsiteY3" fmla="*/ 365279 h 365400"/>
              <a:gd name="connsiteX4" fmla="*/ 374654 w 638606"/>
              <a:gd name="connsiteY4" fmla="*/ 197004 h 365400"/>
              <a:gd name="connsiteX5" fmla="*/ 131766 w 638606"/>
              <a:gd name="connsiteY5" fmla="*/ 222404 h 365400"/>
              <a:gd name="connsiteX6" fmla="*/ 439741 w 638606"/>
              <a:gd name="connsiteY6" fmla="*/ 157317 h 365400"/>
              <a:gd name="connsiteX7" fmla="*/ 4 w 638606"/>
              <a:gd name="connsiteY7" fmla="*/ 157317 h 365400"/>
              <a:gd name="connsiteX8" fmla="*/ 430216 w 638606"/>
              <a:gd name="connsiteY8" fmla="*/ 117629 h 365400"/>
              <a:gd name="connsiteX9" fmla="*/ 106366 w 638606"/>
              <a:gd name="connsiteY9" fmla="*/ 143029 h 365400"/>
              <a:gd name="connsiteX10" fmla="*/ 488954 w 638606"/>
              <a:gd name="connsiteY10" fmla="*/ 90642 h 365400"/>
              <a:gd name="connsiteX11" fmla="*/ 284166 w 638606"/>
              <a:gd name="connsiteY11" fmla="*/ 184304 h 365400"/>
              <a:gd name="connsiteX12" fmla="*/ 457204 w 638606"/>
              <a:gd name="connsiteY12" fmla="*/ 54129 h 365400"/>
              <a:gd name="connsiteX13" fmla="*/ 514354 w 638606"/>
              <a:gd name="connsiteY13" fmla="*/ 54129 h 365400"/>
              <a:gd name="connsiteX14" fmla="*/ 638179 w 638606"/>
              <a:gd name="connsiteY14" fmla="*/ 1742 h 36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38606" h="365400">
                <a:moveTo>
                  <a:pt x="638179" y="1742"/>
                </a:moveTo>
                <a:cubicBezTo>
                  <a:pt x="630242" y="14177"/>
                  <a:pt x="511973" y="91965"/>
                  <a:pt x="466729" y="128742"/>
                </a:cubicBezTo>
                <a:cubicBezTo>
                  <a:pt x="421485" y="165519"/>
                  <a:pt x="415135" y="182981"/>
                  <a:pt x="366716" y="222404"/>
                </a:cubicBezTo>
                <a:cubicBezTo>
                  <a:pt x="318297" y="261827"/>
                  <a:pt x="174893" y="369512"/>
                  <a:pt x="176216" y="365279"/>
                </a:cubicBezTo>
                <a:cubicBezTo>
                  <a:pt x="177539" y="361046"/>
                  <a:pt x="382062" y="220817"/>
                  <a:pt x="374654" y="197004"/>
                </a:cubicBezTo>
                <a:cubicBezTo>
                  <a:pt x="367246" y="173192"/>
                  <a:pt x="120918" y="229018"/>
                  <a:pt x="131766" y="222404"/>
                </a:cubicBezTo>
                <a:cubicBezTo>
                  <a:pt x="142614" y="215790"/>
                  <a:pt x="461701" y="168165"/>
                  <a:pt x="439741" y="157317"/>
                </a:cubicBezTo>
                <a:cubicBezTo>
                  <a:pt x="417781" y="146469"/>
                  <a:pt x="1591" y="163932"/>
                  <a:pt x="4" y="157317"/>
                </a:cubicBezTo>
                <a:cubicBezTo>
                  <a:pt x="-1583" y="150702"/>
                  <a:pt x="412489" y="120010"/>
                  <a:pt x="430216" y="117629"/>
                </a:cubicBezTo>
                <a:cubicBezTo>
                  <a:pt x="447943" y="115248"/>
                  <a:pt x="96576" y="147527"/>
                  <a:pt x="106366" y="143029"/>
                </a:cubicBezTo>
                <a:cubicBezTo>
                  <a:pt x="116156" y="138531"/>
                  <a:pt x="459321" y="83763"/>
                  <a:pt x="488954" y="90642"/>
                </a:cubicBezTo>
                <a:cubicBezTo>
                  <a:pt x="518587" y="97521"/>
                  <a:pt x="289458" y="190389"/>
                  <a:pt x="284166" y="184304"/>
                </a:cubicBezTo>
                <a:cubicBezTo>
                  <a:pt x="278874" y="178219"/>
                  <a:pt x="418839" y="75825"/>
                  <a:pt x="457204" y="54129"/>
                </a:cubicBezTo>
                <a:cubicBezTo>
                  <a:pt x="495569" y="32433"/>
                  <a:pt x="487367" y="61008"/>
                  <a:pt x="514354" y="54129"/>
                </a:cubicBezTo>
                <a:cubicBezTo>
                  <a:pt x="541341" y="47250"/>
                  <a:pt x="646116" y="-10693"/>
                  <a:pt x="638179" y="174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フリーフォーム: 図形 259">
            <a:extLst>
              <a:ext uri="{FF2B5EF4-FFF2-40B4-BE49-F238E27FC236}">
                <a16:creationId xmlns:a16="http://schemas.microsoft.com/office/drawing/2014/main" id="{CD197C13-185E-4518-92D2-639AEB1D176E}"/>
              </a:ext>
            </a:extLst>
          </p:cNvPr>
          <p:cNvSpPr/>
          <p:nvPr/>
        </p:nvSpPr>
        <p:spPr>
          <a:xfrm>
            <a:off x="4076196" y="5376096"/>
            <a:ext cx="386798" cy="328772"/>
          </a:xfrm>
          <a:custGeom>
            <a:avLst/>
            <a:gdLst>
              <a:gd name="connsiteX0" fmla="*/ 384679 w 386798"/>
              <a:gd name="connsiteY0" fmla="*/ 767 h 328772"/>
              <a:gd name="connsiteX1" fmla="*/ 287842 w 386798"/>
              <a:gd name="connsiteY1" fmla="*/ 118242 h 328772"/>
              <a:gd name="connsiteX2" fmla="*/ 364042 w 386798"/>
              <a:gd name="connsiteY2" fmla="*/ 327792 h 328772"/>
              <a:gd name="connsiteX3" fmla="*/ 292604 w 386798"/>
              <a:gd name="connsiteY3" fmla="*/ 194442 h 328772"/>
              <a:gd name="connsiteX4" fmla="*/ 230692 w 386798"/>
              <a:gd name="connsiteY4" fmla="*/ 137292 h 328772"/>
              <a:gd name="connsiteX5" fmla="*/ 295779 w 386798"/>
              <a:gd name="connsiteY5" fmla="*/ 269054 h 328772"/>
              <a:gd name="connsiteX6" fmla="*/ 248154 w 386798"/>
              <a:gd name="connsiteY6" fmla="*/ 223017 h 328772"/>
              <a:gd name="connsiteX7" fmla="*/ 146554 w 386798"/>
              <a:gd name="connsiteY7" fmla="*/ 316679 h 328772"/>
              <a:gd name="connsiteX8" fmla="*/ 504 w 386798"/>
              <a:gd name="connsiteY8" fmla="*/ 283342 h 328772"/>
              <a:gd name="connsiteX9" fmla="*/ 200529 w 386798"/>
              <a:gd name="connsiteY9" fmla="*/ 245242 h 328772"/>
              <a:gd name="connsiteX10" fmla="*/ 175129 w 386798"/>
              <a:gd name="connsiteY10" fmla="*/ 172217 h 328772"/>
              <a:gd name="connsiteX11" fmla="*/ 384679 w 386798"/>
              <a:gd name="connsiteY11" fmla="*/ 767 h 32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6798" h="328772">
                <a:moveTo>
                  <a:pt x="384679" y="767"/>
                </a:moveTo>
                <a:cubicBezTo>
                  <a:pt x="403464" y="-8229"/>
                  <a:pt x="291281" y="63738"/>
                  <a:pt x="287842" y="118242"/>
                </a:cubicBezTo>
                <a:cubicBezTo>
                  <a:pt x="284402" y="172746"/>
                  <a:pt x="363248" y="315092"/>
                  <a:pt x="364042" y="327792"/>
                </a:cubicBezTo>
                <a:cubicBezTo>
                  <a:pt x="364836" y="340492"/>
                  <a:pt x="314829" y="226192"/>
                  <a:pt x="292604" y="194442"/>
                </a:cubicBezTo>
                <a:cubicBezTo>
                  <a:pt x="270379" y="162692"/>
                  <a:pt x="230163" y="124857"/>
                  <a:pt x="230692" y="137292"/>
                </a:cubicBezTo>
                <a:cubicBezTo>
                  <a:pt x="231221" y="149727"/>
                  <a:pt x="292869" y="254766"/>
                  <a:pt x="295779" y="269054"/>
                </a:cubicBezTo>
                <a:cubicBezTo>
                  <a:pt x="298689" y="283342"/>
                  <a:pt x="273025" y="215080"/>
                  <a:pt x="248154" y="223017"/>
                </a:cubicBezTo>
                <a:cubicBezTo>
                  <a:pt x="223283" y="230954"/>
                  <a:pt x="187829" y="306625"/>
                  <a:pt x="146554" y="316679"/>
                </a:cubicBezTo>
                <a:cubicBezTo>
                  <a:pt x="105279" y="326733"/>
                  <a:pt x="-8492" y="295248"/>
                  <a:pt x="504" y="283342"/>
                </a:cubicBezTo>
                <a:cubicBezTo>
                  <a:pt x="9500" y="271436"/>
                  <a:pt x="171425" y="263763"/>
                  <a:pt x="200529" y="245242"/>
                </a:cubicBezTo>
                <a:cubicBezTo>
                  <a:pt x="229633" y="226721"/>
                  <a:pt x="147877" y="210317"/>
                  <a:pt x="175129" y="172217"/>
                </a:cubicBezTo>
                <a:cubicBezTo>
                  <a:pt x="202381" y="134117"/>
                  <a:pt x="365894" y="9763"/>
                  <a:pt x="384679" y="767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フリーフォーム: 図形 260">
            <a:extLst>
              <a:ext uri="{FF2B5EF4-FFF2-40B4-BE49-F238E27FC236}">
                <a16:creationId xmlns:a16="http://schemas.microsoft.com/office/drawing/2014/main" id="{41F46D22-3212-42FD-868B-135E4A5DDF47}"/>
              </a:ext>
            </a:extLst>
          </p:cNvPr>
          <p:cNvSpPr/>
          <p:nvPr/>
        </p:nvSpPr>
        <p:spPr>
          <a:xfrm>
            <a:off x="3992654" y="5314821"/>
            <a:ext cx="419637" cy="183332"/>
          </a:xfrm>
          <a:custGeom>
            <a:avLst/>
            <a:gdLst>
              <a:gd name="connsiteX0" fmla="*/ 407896 w 419637"/>
              <a:gd name="connsiteY0" fmla="*/ 129 h 183332"/>
              <a:gd name="connsiteX1" fmla="*/ 397313 w 419637"/>
              <a:gd name="connsiteY1" fmla="*/ 82679 h 183332"/>
              <a:gd name="connsiteX2" fmla="*/ 187763 w 419637"/>
              <a:gd name="connsiteY2" fmla="*/ 177929 h 183332"/>
              <a:gd name="connsiteX3" fmla="*/ 314763 w 419637"/>
              <a:gd name="connsiteY3" fmla="*/ 131362 h 183332"/>
              <a:gd name="connsiteX4" fmla="*/ 77696 w 419637"/>
              <a:gd name="connsiteY4" fmla="*/ 175812 h 183332"/>
              <a:gd name="connsiteX5" fmla="*/ 16313 w 419637"/>
              <a:gd name="connsiteY5" fmla="*/ 175812 h 183332"/>
              <a:gd name="connsiteX6" fmla="*/ 346513 w 419637"/>
              <a:gd name="connsiteY6" fmla="*/ 101729 h 183332"/>
              <a:gd name="connsiteX7" fmla="*/ 407896 w 419637"/>
              <a:gd name="connsiteY7" fmla="*/ 129 h 183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9637" h="183332">
                <a:moveTo>
                  <a:pt x="407896" y="129"/>
                </a:moveTo>
                <a:cubicBezTo>
                  <a:pt x="416363" y="-3046"/>
                  <a:pt x="434002" y="53046"/>
                  <a:pt x="397313" y="82679"/>
                </a:cubicBezTo>
                <a:cubicBezTo>
                  <a:pt x="360624" y="112312"/>
                  <a:pt x="201521" y="169815"/>
                  <a:pt x="187763" y="177929"/>
                </a:cubicBezTo>
                <a:cubicBezTo>
                  <a:pt x="174005" y="186043"/>
                  <a:pt x="333107" y="131715"/>
                  <a:pt x="314763" y="131362"/>
                </a:cubicBezTo>
                <a:cubicBezTo>
                  <a:pt x="296419" y="131009"/>
                  <a:pt x="127438" y="168404"/>
                  <a:pt x="77696" y="175812"/>
                </a:cubicBezTo>
                <a:cubicBezTo>
                  <a:pt x="27954" y="183220"/>
                  <a:pt x="-28490" y="188159"/>
                  <a:pt x="16313" y="175812"/>
                </a:cubicBezTo>
                <a:cubicBezTo>
                  <a:pt x="61116" y="163465"/>
                  <a:pt x="281955" y="126423"/>
                  <a:pt x="346513" y="101729"/>
                </a:cubicBezTo>
                <a:cubicBezTo>
                  <a:pt x="411071" y="77035"/>
                  <a:pt x="399429" y="3304"/>
                  <a:pt x="407896" y="12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フリーフォーム: 図形 261">
            <a:extLst>
              <a:ext uri="{FF2B5EF4-FFF2-40B4-BE49-F238E27FC236}">
                <a16:creationId xmlns:a16="http://schemas.microsoft.com/office/drawing/2014/main" id="{F7159407-D24E-425F-8E22-9DB3348958B6}"/>
              </a:ext>
            </a:extLst>
          </p:cNvPr>
          <p:cNvSpPr/>
          <p:nvPr/>
        </p:nvSpPr>
        <p:spPr>
          <a:xfrm>
            <a:off x="4855538" y="4902476"/>
            <a:ext cx="540205" cy="704109"/>
          </a:xfrm>
          <a:custGeom>
            <a:avLst/>
            <a:gdLst>
              <a:gd name="connsiteX0" fmla="*/ 80529 w 540205"/>
              <a:gd name="connsiteY0" fmla="*/ 162707 h 704109"/>
              <a:gd name="connsiteX1" fmla="*/ 281612 w 540205"/>
              <a:gd name="connsiteY1" fmla="*/ 361674 h 704109"/>
              <a:gd name="connsiteX2" fmla="*/ 232929 w 540205"/>
              <a:gd name="connsiteY2" fmla="*/ 321457 h 704109"/>
              <a:gd name="connsiteX3" fmla="*/ 385329 w 540205"/>
              <a:gd name="connsiteY3" fmla="*/ 482324 h 704109"/>
              <a:gd name="connsiteX4" fmla="*/ 313362 w 540205"/>
              <a:gd name="connsiteY4" fmla="*/ 429407 h 704109"/>
              <a:gd name="connsiteX5" fmla="*/ 281612 w 540205"/>
              <a:gd name="connsiteY5" fmla="*/ 361674 h 704109"/>
              <a:gd name="connsiteX6" fmla="*/ 425545 w 540205"/>
              <a:gd name="connsiteY6" fmla="*/ 577574 h 704109"/>
              <a:gd name="connsiteX7" fmla="*/ 298545 w 540205"/>
              <a:gd name="connsiteY7" fmla="*/ 454807 h 704109"/>
              <a:gd name="connsiteX8" fmla="*/ 455179 w 540205"/>
              <a:gd name="connsiteY8" fmla="*/ 679174 h 704109"/>
              <a:gd name="connsiteX9" fmla="*/ 537729 w 540205"/>
              <a:gd name="connsiteY9" fmla="*/ 685524 h 704109"/>
              <a:gd name="connsiteX10" fmla="*/ 364162 w 540205"/>
              <a:gd name="connsiteY10" fmla="*/ 562757 h 704109"/>
              <a:gd name="connsiteX11" fmla="*/ 180012 w 540205"/>
              <a:gd name="connsiteY11" fmla="*/ 340507 h 704109"/>
              <a:gd name="connsiteX12" fmla="*/ 326062 w 540205"/>
              <a:gd name="connsiteY12" fmla="*/ 571224 h 704109"/>
              <a:gd name="connsiteX13" fmla="*/ 150379 w 540205"/>
              <a:gd name="connsiteY13" fmla="*/ 306641 h 704109"/>
              <a:gd name="connsiteX14" fmla="*/ 95 w 540205"/>
              <a:gd name="connsiteY14" fmla="*/ 175407 h 704109"/>
              <a:gd name="connsiteX15" fmla="*/ 127095 w 540205"/>
              <a:gd name="connsiteY15" fmla="*/ 3957 h 704109"/>
              <a:gd name="connsiteX16" fmla="*/ 88995 w 540205"/>
              <a:gd name="connsiteY16" fmla="*/ 63224 h 704109"/>
              <a:gd name="connsiteX17" fmla="*/ 80529 w 540205"/>
              <a:gd name="connsiteY17" fmla="*/ 162707 h 70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0205" h="704109">
                <a:moveTo>
                  <a:pt x="80529" y="162707"/>
                </a:moveTo>
                <a:cubicBezTo>
                  <a:pt x="112632" y="212449"/>
                  <a:pt x="256212" y="335216"/>
                  <a:pt x="281612" y="361674"/>
                </a:cubicBezTo>
                <a:cubicBezTo>
                  <a:pt x="307012" y="388132"/>
                  <a:pt x="215643" y="301349"/>
                  <a:pt x="232929" y="321457"/>
                </a:cubicBezTo>
                <a:cubicBezTo>
                  <a:pt x="250215" y="341565"/>
                  <a:pt x="371924" y="464332"/>
                  <a:pt x="385329" y="482324"/>
                </a:cubicBezTo>
                <a:cubicBezTo>
                  <a:pt x="398734" y="500316"/>
                  <a:pt x="330648" y="449515"/>
                  <a:pt x="313362" y="429407"/>
                </a:cubicBezTo>
                <a:cubicBezTo>
                  <a:pt x="296076" y="409299"/>
                  <a:pt x="262915" y="336980"/>
                  <a:pt x="281612" y="361674"/>
                </a:cubicBezTo>
                <a:cubicBezTo>
                  <a:pt x="300309" y="386368"/>
                  <a:pt x="422723" y="562052"/>
                  <a:pt x="425545" y="577574"/>
                </a:cubicBezTo>
                <a:cubicBezTo>
                  <a:pt x="428367" y="593096"/>
                  <a:pt x="293606" y="437874"/>
                  <a:pt x="298545" y="454807"/>
                </a:cubicBezTo>
                <a:cubicBezTo>
                  <a:pt x="303484" y="471740"/>
                  <a:pt x="415315" y="640721"/>
                  <a:pt x="455179" y="679174"/>
                </a:cubicBezTo>
                <a:cubicBezTo>
                  <a:pt x="495043" y="717627"/>
                  <a:pt x="552898" y="704927"/>
                  <a:pt x="537729" y="685524"/>
                </a:cubicBezTo>
                <a:cubicBezTo>
                  <a:pt x="522560" y="666121"/>
                  <a:pt x="423782" y="620260"/>
                  <a:pt x="364162" y="562757"/>
                </a:cubicBezTo>
                <a:cubicBezTo>
                  <a:pt x="304543" y="505254"/>
                  <a:pt x="186362" y="339096"/>
                  <a:pt x="180012" y="340507"/>
                </a:cubicBezTo>
                <a:cubicBezTo>
                  <a:pt x="173662" y="341918"/>
                  <a:pt x="331001" y="576868"/>
                  <a:pt x="326062" y="571224"/>
                </a:cubicBezTo>
                <a:cubicBezTo>
                  <a:pt x="321123" y="565580"/>
                  <a:pt x="204707" y="372610"/>
                  <a:pt x="150379" y="306641"/>
                </a:cubicBezTo>
                <a:cubicBezTo>
                  <a:pt x="96051" y="240672"/>
                  <a:pt x="3976" y="225854"/>
                  <a:pt x="95" y="175407"/>
                </a:cubicBezTo>
                <a:cubicBezTo>
                  <a:pt x="-3786" y="124960"/>
                  <a:pt x="112278" y="22654"/>
                  <a:pt x="127095" y="3957"/>
                </a:cubicBezTo>
                <a:cubicBezTo>
                  <a:pt x="141912" y="-14740"/>
                  <a:pt x="95698" y="37471"/>
                  <a:pt x="88995" y="63224"/>
                </a:cubicBezTo>
                <a:cubicBezTo>
                  <a:pt x="82292" y="88977"/>
                  <a:pt x="48426" y="112965"/>
                  <a:pt x="80529" y="162707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フリーフォーム: 図形 262">
            <a:extLst>
              <a:ext uri="{FF2B5EF4-FFF2-40B4-BE49-F238E27FC236}">
                <a16:creationId xmlns:a16="http://schemas.microsoft.com/office/drawing/2014/main" id="{DCEB1046-3AAE-40D9-BF4B-3278A3A18261}"/>
              </a:ext>
            </a:extLst>
          </p:cNvPr>
          <p:cNvSpPr/>
          <p:nvPr/>
        </p:nvSpPr>
        <p:spPr>
          <a:xfrm>
            <a:off x="4922529" y="4358378"/>
            <a:ext cx="918812" cy="352664"/>
          </a:xfrm>
          <a:custGeom>
            <a:avLst/>
            <a:gdLst>
              <a:gd name="connsiteX0" fmla="*/ 309 w 918812"/>
              <a:gd name="connsiteY0" fmla="*/ 48522 h 352664"/>
              <a:gd name="connsiteX1" fmla="*/ 55871 w 918812"/>
              <a:gd name="connsiteY1" fmla="*/ 118372 h 352664"/>
              <a:gd name="connsiteX2" fmla="*/ 52696 w 918812"/>
              <a:gd name="connsiteY2" fmla="*/ 239022 h 352664"/>
              <a:gd name="connsiteX3" fmla="*/ 57459 w 918812"/>
              <a:gd name="connsiteY3" fmla="*/ 191397 h 352664"/>
              <a:gd name="connsiteX4" fmla="*/ 390834 w 918812"/>
              <a:gd name="connsiteY4" fmla="*/ 213622 h 352664"/>
              <a:gd name="connsiteX5" fmla="*/ 152709 w 918812"/>
              <a:gd name="connsiteY5" fmla="*/ 208860 h 352664"/>
              <a:gd name="connsiteX6" fmla="*/ 492434 w 918812"/>
              <a:gd name="connsiteY6" fmla="*/ 165997 h 352664"/>
              <a:gd name="connsiteX7" fmla="*/ 659121 w 918812"/>
              <a:gd name="connsiteY7" fmla="*/ 162822 h 352664"/>
              <a:gd name="connsiteX8" fmla="*/ 405121 w 918812"/>
              <a:gd name="connsiteY8" fmla="*/ 215210 h 352664"/>
              <a:gd name="connsiteX9" fmla="*/ 660709 w 918812"/>
              <a:gd name="connsiteY9" fmla="*/ 213622 h 352664"/>
              <a:gd name="connsiteX10" fmla="*/ 770246 w 918812"/>
              <a:gd name="connsiteY10" fmla="*/ 283472 h 352664"/>
              <a:gd name="connsiteX11" fmla="*/ 722621 w 918812"/>
              <a:gd name="connsiteY11" fmla="*/ 239022 h 352664"/>
              <a:gd name="connsiteX12" fmla="*/ 854384 w 918812"/>
              <a:gd name="connsiteY12" fmla="*/ 308872 h 352664"/>
              <a:gd name="connsiteX13" fmla="*/ 917884 w 918812"/>
              <a:gd name="connsiteY13" fmla="*/ 350147 h 352664"/>
              <a:gd name="connsiteX14" fmla="*/ 809934 w 918812"/>
              <a:gd name="connsiteY14" fmla="*/ 235847 h 352664"/>
              <a:gd name="connsiteX15" fmla="*/ 671821 w 918812"/>
              <a:gd name="connsiteY15" fmla="*/ 94560 h 352664"/>
              <a:gd name="connsiteX16" fmla="*/ 563871 w 918812"/>
              <a:gd name="connsiteY16" fmla="*/ 59635 h 352664"/>
              <a:gd name="connsiteX17" fmla="*/ 738496 w 918812"/>
              <a:gd name="connsiteY17" fmla="*/ 154885 h 352664"/>
              <a:gd name="connsiteX18" fmla="*/ 538471 w 918812"/>
              <a:gd name="connsiteY18" fmla="*/ 92972 h 352664"/>
              <a:gd name="connsiteX19" fmla="*/ 268596 w 918812"/>
              <a:gd name="connsiteY19" fmla="*/ 150122 h 352664"/>
              <a:gd name="connsiteX20" fmla="*/ 362259 w 918812"/>
              <a:gd name="connsiteY20" fmla="*/ 89797 h 352664"/>
              <a:gd name="connsiteX21" fmla="*/ 287646 w 918812"/>
              <a:gd name="connsiteY21" fmla="*/ 96147 h 352664"/>
              <a:gd name="connsiteX22" fmla="*/ 435284 w 918812"/>
              <a:gd name="connsiteY22" fmla="*/ 24710 h 352664"/>
              <a:gd name="connsiteX23" fmla="*/ 220971 w 918812"/>
              <a:gd name="connsiteY23" fmla="*/ 107260 h 352664"/>
              <a:gd name="connsiteX24" fmla="*/ 178109 w 918812"/>
              <a:gd name="connsiteY24" fmla="*/ 158060 h 352664"/>
              <a:gd name="connsiteX25" fmla="*/ 227321 w 918812"/>
              <a:gd name="connsiteY25" fmla="*/ 61222 h 352664"/>
              <a:gd name="connsiteX26" fmla="*/ 160646 w 918812"/>
              <a:gd name="connsiteY26" fmla="*/ 81860 h 352664"/>
              <a:gd name="connsiteX27" fmla="*/ 117784 w 918812"/>
              <a:gd name="connsiteY27" fmla="*/ 21535 h 352664"/>
              <a:gd name="connsiteX28" fmla="*/ 70159 w 918812"/>
              <a:gd name="connsiteY28" fmla="*/ 897 h 352664"/>
              <a:gd name="connsiteX29" fmla="*/ 109846 w 918812"/>
              <a:gd name="connsiteY29" fmla="*/ 46935 h 352664"/>
              <a:gd name="connsiteX30" fmla="*/ 186046 w 918812"/>
              <a:gd name="connsiteY30" fmla="*/ 143772 h 352664"/>
              <a:gd name="connsiteX31" fmla="*/ 135246 w 918812"/>
              <a:gd name="connsiteY31" fmla="*/ 91385 h 352664"/>
              <a:gd name="connsiteX32" fmla="*/ 82859 w 918812"/>
              <a:gd name="connsiteY32" fmla="*/ 45347 h 352664"/>
              <a:gd name="connsiteX33" fmla="*/ 113021 w 918812"/>
              <a:gd name="connsiteY33" fmla="*/ 139010 h 352664"/>
              <a:gd name="connsiteX34" fmla="*/ 84446 w 918812"/>
              <a:gd name="connsiteY34" fmla="*/ 105672 h 352664"/>
              <a:gd name="connsiteX35" fmla="*/ 309 w 918812"/>
              <a:gd name="connsiteY35" fmla="*/ 48522 h 352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18812" h="352664">
                <a:moveTo>
                  <a:pt x="309" y="48522"/>
                </a:moveTo>
                <a:cubicBezTo>
                  <a:pt x="-4453" y="50639"/>
                  <a:pt x="47140" y="86622"/>
                  <a:pt x="55871" y="118372"/>
                </a:cubicBezTo>
                <a:cubicBezTo>
                  <a:pt x="64602" y="150122"/>
                  <a:pt x="52431" y="226851"/>
                  <a:pt x="52696" y="239022"/>
                </a:cubicBezTo>
                <a:cubicBezTo>
                  <a:pt x="52961" y="251193"/>
                  <a:pt x="1103" y="195630"/>
                  <a:pt x="57459" y="191397"/>
                </a:cubicBezTo>
                <a:lnTo>
                  <a:pt x="390834" y="213622"/>
                </a:lnTo>
                <a:cubicBezTo>
                  <a:pt x="406709" y="216532"/>
                  <a:pt x="135776" y="216797"/>
                  <a:pt x="152709" y="208860"/>
                </a:cubicBezTo>
                <a:cubicBezTo>
                  <a:pt x="169642" y="200923"/>
                  <a:pt x="408032" y="173670"/>
                  <a:pt x="492434" y="165997"/>
                </a:cubicBezTo>
                <a:cubicBezTo>
                  <a:pt x="576836" y="158324"/>
                  <a:pt x="673673" y="154620"/>
                  <a:pt x="659121" y="162822"/>
                </a:cubicBezTo>
                <a:cubicBezTo>
                  <a:pt x="644569" y="171024"/>
                  <a:pt x="404856" y="206743"/>
                  <a:pt x="405121" y="215210"/>
                </a:cubicBezTo>
                <a:cubicBezTo>
                  <a:pt x="405386" y="223677"/>
                  <a:pt x="599855" y="202245"/>
                  <a:pt x="660709" y="213622"/>
                </a:cubicBezTo>
                <a:cubicBezTo>
                  <a:pt x="721563" y="224999"/>
                  <a:pt x="759927" y="279239"/>
                  <a:pt x="770246" y="283472"/>
                </a:cubicBezTo>
                <a:cubicBezTo>
                  <a:pt x="780565" y="287705"/>
                  <a:pt x="708598" y="234789"/>
                  <a:pt x="722621" y="239022"/>
                </a:cubicBezTo>
                <a:cubicBezTo>
                  <a:pt x="736644" y="243255"/>
                  <a:pt x="821840" y="290351"/>
                  <a:pt x="854384" y="308872"/>
                </a:cubicBezTo>
                <a:cubicBezTo>
                  <a:pt x="886928" y="327393"/>
                  <a:pt x="925292" y="362318"/>
                  <a:pt x="917884" y="350147"/>
                </a:cubicBezTo>
                <a:cubicBezTo>
                  <a:pt x="910476" y="337976"/>
                  <a:pt x="850945" y="278445"/>
                  <a:pt x="809934" y="235847"/>
                </a:cubicBezTo>
                <a:cubicBezTo>
                  <a:pt x="768924" y="193249"/>
                  <a:pt x="712831" y="123929"/>
                  <a:pt x="671821" y="94560"/>
                </a:cubicBezTo>
                <a:cubicBezTo>
                  <a:pt x="630811" y="65191"/>
                  <a:pt x="552759" y="49581"/>
                  <a:pt x="563871" y="59635"/>
                </a:cubicBezTo>
                <a:cubicBezTo>
                  <a:pt x="574983" y="69689"/>
                  <a:pt x="742729" y="149329"/>
                  <a:pt x="738496" y="154885"/>
                </a:cubicBezTo>
                <a:cubicBezTo>
                  <a:pt x="734263" y="160441"/>
                  <a:pt x="616788" y="93766"/>
                  <a:pt x="538471" y="92972"/>
                </a:cubicBezTo>
                <a:cubicBezTo>
                  <a:pt x="460154" y="92178"/>
                  <a:pt x="297965" y="150651"/>
                  <a:pt x="268596" y="150122"/>
                </a:cubicBezTo>
                <a:cubicBezTo>
                  <a:pt x="239227" y="149593"/>
                  <a:pt x="359084" y="98793"/>
                  <a:pt x="362259" y="89797"/>
                </a:cubicBezTo>
                <a:cubicBezTo>
                  <a:pt x="365434" y="80801"/>
                  <a:pt x="275475" y="106995"/>
                  <a:pt x="287646" y="96147"/>
                </a:cubicBezTo>
                <a:cubicBezTo>
                  <a:pt x="299817" y="85299"/>
                  <a:pt x="446396" y="22858"/>
                  <a:pt x="435284" y="24710"/>
                </a:cubicBezTo>
                <a:cubicBezTo>
                  <a:pt x="424172" y="26562"/>
                  <a:pt x="263833" y="85035"/>
                  <a:pt x="220971" y="107260"/>
                </a:cubicBezTo>
                <a:cubicBezTo>
                  <a:pt x="178109" y="129485"/>
                  <a:pt x="177051" y="165733"/>
                  <a:pt x="178109" y="158060"/>
                </a:cubicBezTo>
                <a:cubicBezTo>
                  <a:pt x="179167" y="150387"/>
                  <a:pt x="230232" y="73922"/>
                  <a:pt x="227321" y="61222"/>
                </a:cubicBezTo>
                <a:cubicBezTo>
                  <a:pt x="224411" y="48522"/>
                  <a:pt x="178902" y="88475"/>
                  <a:pt x="160646" y="81860"/>
                </a:cubicBezTo>
                <a:cubicBezTo>
                  <a:pt x="142390" y="75245"/>
                  <a:pt x="132865" y="35029"/>
                  <a:pt x="117784" y="21535"/>
                </a:cubicBezTo>
                <a:cubicBezTo>
                  <a:pt x="102703" y="8041"/>
                  <a:pt x="71482" y="-3336"/>
                  <a:pt x="70159" y="897"/>
                </a:cubicBezTo>
                <a:cubicBezTo>
                  <a:pt x="68836" y="5130"/>
                  <a:pt x="90532" y="23123"/>
                  <a:pt x="109846" y="46935"/>
                </a:cubicBezTo>
                <a:cubicBezTo>
                  <a:pt x="129160" y="70747"/>
                  <a:pt x="181813" y="136364"/>
                  <a:pt x="186046" y="143772"/>
                </a:cubicBezTo>
                <a:cubicBezTo>
                  <a:pt x="190279" y="151180"/>
                  <a:pt x="152444" y="107789"/>
                  <a:pt x="135246" y="91385"/>
                </a:cubicBezTo>
                <a:cubicBezTo>
                  <a:pt x="118048" y="74981"/>
                  <a:pt x="86563" y="37410"/>
                  <a:pt x="82859" y="45347"/>
                </a:cubicBezTo>
                <a:cubicBezTo>
                  <a:pt x="79155" y="53284"/>
                  <a:pt x="112757" y="128956"/>
                  <a:pt x="113021" y="139010"/>
                </a:cubicBezTo>
                <a:cubicBezTo>
                  <a:pt x="113285" y="149064"/>
                  <a:pt x="101379" y="118107"/>
                  <a:pt x="84446" y="105672"/>
                </a:cubicBezTo>
                <a:cubicBezTo>
                  <a:pt x="67513" y="93237"/>
                  <a:pt x="5071" y="46405"/>
                  <a:pt x="309" y="4852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フリーフォーム: 図形 263">
            <a:extLst>
              <a:ext uri="{FF2B5EF4-FFF2-40B4-BE49-F238E27FC236}">
                <a16:creationId xmlns:a16="http://schemas.microsoft.com/office/drawing/2014/main" id="{05FE6195-3179-45EC-A696-742271E00352}"/>
              </a:ext>
            </a:extLst>
          </p:cNvPr>
          <p:cNvSpPr/>
          <p:nvPr/>
        </p:nvSpPr>
        <p:spPr>
          <a:xfrm>
            <a:off x="3713112" y="4344965"/>
            <a:ext cx="896845" cy="375301"/>
          </a:xfrm>
          <a:custGeom>
            <a:avLst/>
            <a:gdLst>
              <a:gd name="connsiteX0" fmla="*/ 833488 w 896845"/>
              <a:gd name="connsiteY0" fmla="*/ 34948 h 375301"/>
              <a:gd name="connsiteX1" fmla="*/ 895401 w 896845"/>
              <a:gd name="connsiteY1" fmla="*/ 147660 h 375301"/>
              <a:gd name="connsiteX2" fmla="*/ 876351 w 896845"/>
              <a:gd name="connsiteY2" fmla="*/ 215923 h 375301"/>
              <a:gd name="connsiteX3" fmla="*/ 866826 w 896845"/>
              <a:gd name="connsiteY3" fmla="*/ 160360 h 375301"/>
              <a:gd name="connsiteX4" fmla="*/ 855713 w 896845"/>
              <a:gd name="connsiteY4" fmla="*/ 233385 h 375301"/>
              <a:gd name="connsiteX5" fmla="*/ 798563 w 896845"/>
              <a:gd name="connsiteY5" fmla="*/ 138135 h 375301"/>
              <a:gd name="connsiteX6" fmla="*/ 776338 w 896845"/>
              <a:gd name="connsiteY6" fmla="*/ 239735 h 375301"/>
              <a:gd name="connsiteX7" fmla="*/ 765226 w 896845"/>
              <a:gd name="connsiteY7" fmla="*/ 198460 h 375301"/>
              <a:gd name="connsiteX8" fmla="*/ 612826 w 896845"/>
              <a:gd name="connsiteY8" fmla="*/ 141310 h 375301"/>
              <a:gd name="connsiteX9" fmla="*/ 765226 w 896845"/>
              <a:gd name="connsiteY9" fmla="*/ 198460 h 375301"/>
              <a:gd name="connsiteX10" fmla="*/ 439788 w 896845"/>
              <a:gd name="connsiteY10" fmla="*/ 165123 h 375301"/>
              <a:gd name="connsiteX11" fmla="*/ 568376 w 896845"/>
              <a:gd name="connsiteY11" fmla="*/ 200048 h 375301"/>
              <a:gd name="connsiteX12" fmla="*/ 373113 w 896845"/>
              <a:gd name="connsiteY12" fmla="*/ 188935 h 375301"/>
              <a:gd name="connsiteX13" fmla="*/ 193726 w 896845"/>
              <a:gd name="connsiteY13" fmla="*/ 207985 h 375301"/>
              <a:gd name="connsiteX14" fmla="*/ 404863 w 896845"/>
              <a:gd name="connsiteY14" fmla="*/ 157185 h 375301"/>
              <a:gd name="connsiteX15" fmla="*/ 155626 w 896845"/>
              <a:gd name="connsiteY15" fmla="*/ 219098 h 375301"/>
              <a:gd name="connsiteX16" fmla="*/ 93713 w 896845"/>
              <a:gd name="connsiteY16" fmla="*/ 320698 h 375301"/>
              <a:gd name="connsiteX17" fmla="*/ 93713 w 896845"/>
              <a:gd name="connsiteY17" fmla="*/ 346098 h 375301"/>
              <a:gd name="connsiteX18" fmla="*/ 51 w 896845"/>
              <a:gd name="connsiteY18" fmla="*/ 373085 h 375301"/>
              <a:gd name="connsiteX19" fmla="*/ 108001 w 896845"/>
              <a:gd name="connsiteY19" fmla="*/ 284185 h 375301"/>
              <a:gd name="connsiteX20" fmla="*/ 23863 w 896845"/>
              <a:gd name="connsiteY20" fmla="*/ 293710 h 375301"/>
              <a:gd name="connsiteX21" fmla="*/ 120701 w 896845"/>
              <a:gd name="connsiteY21" fmla="*/ 206398 h 375301"/>
              <a:gd name="connsiteX22" fmla="*/ 50851 w 896845"/>
              <a:gd name="connsiteY22" fmla="*/ 214335 h 375301"/>
              <a:gd name="connsiteX23" fmla="*/ 306438 w 896845"/>
              <a:gd name="connsiteY23" fmla="*/ 47648 h 375301"/>
              <a:gd name="connsiteX24" fmla="*/ 228651 w 896845"/>
              <a:gd name="connsiteY24" fmla="*/ 92098 h 375301"/>
              <a:gd name="connsiteX25" fmla="*/ 611238 w 896845"/>
              <a:gd name="connsiteY25" fmla="*/ 76223 h 375301"/>
              <a:gd name="connsiteX26" fmla="*/ 430263 w 896845"/>
              <a:gd name="connsiteY26" fmla="*/ 28598 h 375301"/>
              <a:gd name="connsiteX27" fmla="*/ 714426 w 896845"/>
              <a:gd name="connsiteY27" fmla="*/ 98448 h 375301"/>
              <a:gd name="connsiteX28" fmla="*/ 631876 w 896845"/>
              <a:gd name="connsiteY28" fmla="*/ 23 h 375301"/>
              <a:gd name="connsiteX29" fmla="*/ 779513 w 896845"/>
              <a:gd name="connsiteY29" fmla="*/ 88923 h 375301"/>
              <a:gd name="connsiteX30" fmla="*/ 779513 w 896845"/>
              <a:gd name="connsiteY30" fmla="*/ 60348 h 375301"/>
              <a:gd name="connsiteX31" fmla="*/ 822376 w 896845"/>
              <a:gd name="connsiteY31" fmla="*/ 160360 h 375301"/>
              <a:gd name="connsiteX32" fmla="*/ 882701 w 896845"/>
              <a:gd name="connsiteY32" fmla="*/ 131785 h 375301"/>
              <a:gd name="connsiteX33" fmla="*/ 833488 w 896845"/>
              <a:gd name="connsiteY33" fmla="*/ 34948 h 375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96845" h="375301">
                <a:moveTo>
                  <a:pt x="833488" y="34948"/>
                </a:moveTo>
                <a:cubicBezTo>
                  <a:pt x="835605" y="37594"/>
                  <a:pt x="888257" y="117498"/>
                  <a:pt x="895401" y="147660"/>
                </a:cubicBezTo>
                <a:cubicBezTo>
                  <a:pt x="902545" y="177822"/>
                  <a:pt x="881113" y="213806"/>
                  <a:pt x="876351" y="215923"/>
                </a:cubicBezTo>
                <a:cubicBezTo>
                  <a:pt x="871589" y="218040"/>
                  <a:pt x="870266" y="157450"/>
                  <a:pt x="866826" y="160360"/>
                </a:cubicBezTo>
                <a:cubicBezTo>
                  <a:pt x="863386" y="163270"/>
                  <a:pt x="867090" y="237089"/>
                  <a:pt x="855713" y="233385"/>
                </a:cubicBezTo>
                <a:cubicBezTo>
                  <a:pt x="844336" y="229681"/>
                  <a:pt x="811792" y="137077"/>
                  <a:pt x="798563" y="138135"/>
                </a:cubicBezTo>
                <a:cubicBezTo>
                  <a:pt x="785334" y="139193"/>
                  <a:pt x="781894" y="229681"/>
                  <a:pt x="776338" y="239735"/>
                </a:cubicBezTo>
                <a:cubicBezTo>
                  <a:pt x="770782" y="249789"/>
                  <a:pt x="792478" y="214864"/>
                  <a:pt x="765226" y="198460"/>
                </a:cubicBezTo>
                <a:cubicBezTo>
                  <a:pt x="737974" y="182056"/>
                  <a:pt x="612826" y="141310"/>
                  <a:pt x="612826" y="141310"/>
                </a:cubicBezTo>
                <a:cubicBezTo>
                  <a:pt x="612826" y="141310"/>
                  <a:pt x="794066" y="194491"/>
                  <a:pt x="765226" y="198460"/>
                </a:cubicBezTo>
                <a:cubicBezTo>
                  <a:pt x="736386" y="202429"/>
                  <a:pt x="472596" y="164858"/>
                  <a:pt x="439788" y="165123"/>
                </a:cubicBezTo>
                <a:cubicBezTo>
                  <a:pt x="406980" y="165388"/>
                  <a:pt x="579488" y="196079"/>
                  <a:pt x="568376" y="200048"/>
                </a:cubicBezTo>
                <a:cubicBezTo>
                  <a:pt x="557264" y="204017"/>
                  <a:pt x="435555" y="187612"/>
                  <a:pt x="373113" y="188935"/>
                </a:cubicBezTo>
                <a:cubicBezTo>
                  <a:pt x="310671" y="190258"/>
                  <a:pt x="188434" y="213277"/>
                  <a:pt x="193726" y="207985"/>
                </a:cubicBezTo>
                <a:cubicBezTo>
                  <a:pt x="199018" y="202693"/>
                  <a:pt x="411213" y="155333"/>
                  <a:pt x="404863" y="157185"/>
                </a:cubicBezTo>
                <a:cubicBezTo>
                  <a:pt x="398513" y="159037"/>
                  <a:pt x="207484" y="191846"/>
                  <a:pt x="155626" y="219098"/>
                </a:cubicBezTo>
                <a:cubicBezTo>
                  <a:pt x="103768" y="246350"/>
                  <a:pt x="104032" y="299531"/>
                  <a:pt x="93713" y="320698"/>
                </a:cubicBezTo>
                <a:cubicBezTo>
                  <a:pt x="83394" y="341865"/>
                  <a:pt x="109323" y="337367"/>
                  <a:pt x="93713" y="346098"/>
                </a:cubicBezTo>
                <a:cubicBezTo>
                  <a:pt x="78103" y="354829"/>
                  <a:pt x="-2330" y="383404"/>
                  <a:pt x="51" y="373085"/>
                </a:cubicBezTo>
                <a:cubicBezTo>
                  <a:pt x="2432" y="362766"/>
                  <a:pt x="104032" y="297414"/>
                  <a:pt x="108001" y="284185"/>
                </a:cubicBezTo>
                <a:cubicBezTo>
                  <a:pt x="111970" y="270956"/>
                  <a:pt x="21746" y="306675"/>
                  <a:pt x="23863" y="293710"/>
                </a:cubicBezTo>
                <a:cubicBezTo>
                  <a:pt x="25980" y="280745"/>
                  <a:pt x="116203" y="219627"/>
                  <a:pt x="120701" y="206398"/>
                </a:cubicBezTo>
                <a:cubicBezTo>
                  <a:pt x="125199" y="193169"/>
                  <a:pt x="19895" y="240793"/>
                  <a:pt x="50851" y="214335"/>
                </a:cubicBezTo>
                <a:cubicBezTo>
                  <a:pt x="81807" y="187877"/>
                  <a:pt x="276805" y="68021"/>
                  <a:pt x="306438" y="47648"/>
                </a:cubicBezTo>
                <a:cubicBezTo>
                  <a:pt x="336071" y="27275"/>
                  <a:pt x="177851" y="87336"/>
                  <a:pt x="228651" y="92098"/>
                </a:cubicBezTo>
                <a:cubicBezTo>
                  <a:pt x="279451" y="96860"/>
                  <a:pt x="577636" y="86806"/>
                  <a:pt x="611238" y="76223"/>
                </a:cubicBezTo>
                <a:cubicBezTo>
                  <a:pt x="644840" y="65640"/>
                  <a:pt x="413065" y="24894"/>
                  <a:pt x="430263" y="28598"/>
                </a:cubicBezTo>
                <a:cubicBezTo>
                  <a:pt x="447461" y="32302"/>
                  <a:pt x="680824" y="103210"/>
                  <a:pt x="714426" y="98448"/>
                </a:cubicBezTo>
                <a:cubicBezTo>
                  <a:pt x="748028" y="93686"/>
                  <a:pt x="621028" y="1610"/>
                  <a:pt x="631876" y="23"/>
                </a:cubicBezTo>
                <a:cubicBezTo>
                  <a:pt x="642724" y="-1564"/>
                  <a:pt x="754907" y="78869"/>
                  <a:pt x="779513" y="88923"/>
                </a:cubicBezTo>
                <a:cubicBezTo>
                  <a:pt x="804119" y="98977"/>
                  <a:pt x="772369" y="48442"/>
                  <a:pt x="779513" y="60348"/>
                </a:cubicBezTo>
                <a:cubicBezTo>
                  <a:pt x="786657" y="72254"/>
                  <a:pt x="805178" y="148454"/>
                  <a:pt x="822376" y="160360"/>
                </a:cubicBezTo>
                <a:cubicBezTo>
                  <a:pt x="839574" y="172266"/>
                  <a:pt x="877674" y="147395"/>
                  <a:pt x="882701" y="131785"/>
                </a:cubicBezTo>
                <a:cubicBezTo>
                  <a:pt x="887728" y="116175"/>
                  <a:pt x="831371" y="32302"/>
                  <a:pt x="833488" y="3494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フリーフォーム: 図形 264">
            <a:extLst>
              <a:ext uri="{FF2B5EF4-FFF2-40B4-BE49-F238E27FC236}">
                <a16:creationId xmlns:a16="http://schemas.microsoft.com/office/drawing/2014/main" id="{9C010D38-FEE9-4752-836D-BC953C3624A0}"/>
              </a:ext>
            </a:extLst>
          </p:cNvPr>
          <p:cNvSpPr/>
          <p:nvPr/>
        </p:nvSpPr>
        <p:spPr>
          <a:xfrm>
            <a:off x="4378930" y="5847888"/>
            <a:ext cx="433589" cy="203885"/>
          </a:xfrm>
          <a:custGeom>
            <a:avLst/>
            <a:gdLst>
              <a:gd name="connsiteX0" fmla="*/ 983 w 433589"/>
              <a:gd name="connsiteY0" fmla="*/ 170325 h 203885"/>
              <a:gd name="connsiteX1" fmla="*/ 177195 w 433589"/>
              <a:gd name="connsiteY1" fmla="*/ 76662 h 203885"/>
              <a:gd name="connsiteX2" fmla="*/ 139095 w 433589"/>
              <a:gd name="connsiteY2" fmla="*/ 86187 h 203885"/>
              <a:gd name="connsiteX3" fmla="*/ 291495 w 433589"/>
              <a:gd name="connsiteY3" fmla="*/ 17925 h 203885"/>
              <a:gd name="connsiteX4" fmla="*/ 278795 w 433589"/>
              <a:gd name="connsiteY4" fmla="*/ 13162 h 203885"/>
              <a:gd name="connsiteX5" fmla="*/ 310545 w 433589"/>
              <a:gd name="connsiteY5" fmla="*/ 2050 h 203885"/>
              <a:gd name="connsiteX6" fmla="*/ 428020 w 433589"/>
              <a:gd name="connsiteY6" fmla="*/ 59200 h 203885"/>
              <a:gd name="connsiteX7" fmla="*/ 413733 w 433589"/>
              <a:gd name="connsiteY7" fmla="*/ 41737 h 203885"/>
              <a:gd name="connsiteX8" fmla="*/ 405795 w 433589"/>
              <a:gd name="connsiteY8" fmla="*/ 70312 h 203885"/>
              <a:gd name="connsiteX9" fmla="*/ 426433 w 433589"/>
              <a:gd name="connsiteY9" fmla="*/ 135400 h 203885"/>
              <a:gd name="connsiteX10" fmla="*/ 412145 w 433589"/>
              <a:gd name="connsiteY10" fmla="*/ 92537 h 203885"/>
              <a:gd name="connsiteX11" fmla="*/ 432783 w 433589"/>
              <a:gd name="connsiteY11" fmla="*/ 144925 h 203885"/>
              <a:gd name="connsiteX12" fmla="*/ 385158 w 433589"/>
              <a:gd name="connsiteY12" fmla="*/ 138575 h 203885"/>
              <a:gd name="connsiteX13" fmla="*/ 232758 w 433589"/>
              <a:gd name="connsiteY13" fmla="*/ 140162 h 203885"/>
              <a:gd name="connsiteX14" fmla="*/ 328008 w 433589"/>
              <a:gd name="connsiteY14" fmla="*/ 124287 h 203885"/>
              <a:gd name="connsiteX15" fmla="*/ 169258 w 433589"/>
              <a:gd name="connsiteY15" fmla="*/ 156037 h 203885"/>
              <a:gd name="connsiteX16" fmla="*/ 88295 w 433589"/>
              <a:gd name="connsiteY16" fmla="*/ 183025 h 203885"/>
              <a:gd name="connsiteX17" fmla="*/ 166083 w 433589"/>
              <a:gd name="connsiteY17" fmla="*/ 160800 h 203885"/>
              <a:gd name="connsiteX18" fmla="*/ 53370 w 433589"/>
              <a:gd name="connsiteY18" fmla="*/ 190962 h 203885"/>
              <a:gd name="connsiteX19" fmla="*/ 102583 w 433589"/>
              <a:gd name="connsiteY19" fmla="*/ 203662 h 203885"/>
              <a:gd name="connsiteX20" fmla="*/ 983 w 433589"/>
              <a:gd name="connsiteY20" fmla="*/ 170325 h 203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3589" h="203885">
                <a:moveTo>
                  <a:pt x="983" y="170325"/>
                </a:moveTo>
                <a:cubicBezTo>
                  <a:pt x="13418" y="149158"/>
                  <a:pt x="154176" y="90685"/>
                  <a:pt x="177195" y="76662"/>
                </a:cubicBezTo>
                <a:cubicBezTo>
                  <a:pt x="200214" y="62639"/>
                  <a:pt x="120045" y="95976"/>
                  <a:pt x="139095" y="86187"/>
                </a:cubicBezTo>
                <a:cubicBezTo>
                  <a:pt x="158145" y="76398"/>
                  <a:pt x="268212" y="30096"/>
                  <a:pt x="291495" y="17925"/>
                </a:cubicBezTo>
                <a:cubicBezTo>
                  <a:pt x="314778" y="5754"/>
                  <a:pt x="275620" y="15808"/>
                  <a:pt x="278795" y="13162"/>
                </a:cubicBezTo>
                <a:cubicBezTo>
                  <a:pt x="281970" y="10516"/>
                  <a:pt x="285674" y="-5623"/>
                  <a:pt x="310545" y="2050"/>
                </a:cubicBezTo>
                <a:cubicBezTo>
                  <a:pt x="335416" y="9723"/>
                  <a:pt x="410822" y="52585"/>
                  <a:pt x="428020" y="59200"/>
                </a:cubicBezTo>
                <a:cubicBezTo>
                  <a:pt x="445218" y="65814"/>
                  <a:pt x="417437" y="39885"/>
                  <a:pt x="413733" y="41737"/>
                </a:cubicBezTo>
                <a:cubicBezTo>
                  <a:pt x="410029" y="43589"/>
                  <a:pt x="403678" y="54702"/>
                  <a:pt x="405795" y="70312"/>
                </a:cubicBezTo>
                <a:cubicBezTo>
                  <a:pt x="407912" y="85922"/>
                  <a:pt x="425375" y="131696"/>
                  <a:pt x="426433" y="135400"/>
                </a:cubicBezTo>
                <a:cubicBezTo>
                  <a:pt x="427491" y="139104"/>
                  <a:pt x="411087" y="90949"/>
                  <a:pt x="412145" y="92537"/>
                </a:cubicBezTo>
                <a:cubicBezTo>
                  <a:pt x="413203" y="94125"/>
                  <a:pt x="437281" y="137252"/>
                  <a:pt x="432783" y="144925"/>
                </a:cubicBezTo>
                <a:cubicBezTo>
                  <a:pt x="428285" y="152598"/>
                  <a:pt x="418495" y="139369"/>
                  <a:pt x="385158" y="138575"/>
                </a:cubicBezTo>
                <a:cubicBezTo>
                  <a:pt x="351821" y="137781"/>
                  <a:pt x="242283" y="142543"/>
                  <a:pt x="232758" y="140162"/>
                </a:cubicBezTo>
                <a:cubicBezTo>
                  <a:pt x="223233" y="137781"/>
                  <a:pt x="338591" y="121641"/>
                  <a:pt x="328008" y="124287"/>
                </a:cubicBezTo>
                <a:cubicBezTo>
                  <a:pt x="317425" y="126933"/>
                  <a:pt x="209210" y="146247"/>
                  <a:pt x="169258" y="156037"/>
                </a:cubicBezTo>
                <a:cubicBezTo>
                  <a:pt x="129306" y="165827"/>
                  <a:pt x="88824" y="182231"/>
                  <a:pt x="88295" y="183025"/>
                </a:cubicBezTo>
                <a:cubicBezTo>
                  <a:pt x="87766" y="183819"/>
                  <a:pt x="171904" y="159477"/>
                  <a:pt x="166083" y="160800"/>
                </a:cubicBezTo>
                <a:cubicBezTo>
                  <a:pt x="160262" y="162123"/>
                  <a:pt x="63953" y="183818"/>
                  <a:pt x="53370" y="190962"/>
                </a:cubicBezTo>
                <a:cubicBezTo>
                  <a:pt x="42787" y="198106"/>
                  <a:pt x="107081" y="205249"/>
                  <a:pt x="102583" y="203662"/>
                </a:cubicBezTo>
                <a:cubicBezTo>
                  <a:pt x="98085" y="202075"/>
                  <a:pt x="-11452" y="191492"/>
                  <a:pt x="983" y="170325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フリーフォーム: 図形 265">
            <a:extLst>
              <a:ext uri="{FF2B5EF4-FFF2-40B4-BE49-F238E27FC236}">
                <a16:creationId xmlns:a16="http://schemas.microsoft.com/office/drawing/2014/main" id="{226C53DB-2047-4058-91EE-9D90C729C6C7}"/>
              </a:ext>
            </a:extLst>
          </p:cNvPr>
          <p:cNvSpPr/>
          <p:nvPr/>
        </p:nvSpPr>
        <p:spPr>
          <a:xfrm>
            <a:off x="4581123" y="5862706"/>
            <a:ext cx="667347" cy="165138"/>
          </a:xfrm>
          <a:custGeom>
            <a:avLst/>
            <a:gdLst>
              <a:gd name="connsiteX0" fmla="*/ 143277 w 667347"/>
              <a:gd name="connsiteY0" fmla="*/ 44382 h 165138"/>
              <a:gd name="connsiteX1" fmla="*/ 306790 w 667347"/>
              <a:gd name="connsiteY1" fmla="*/ 1519 h 165138"/>
              <a:gd name="connsiteX2" fmla="*/ 248052 w 667347"/>
              <a:gd name="connsiteY2" fmla="*/ 9457 h 165138"/>
              <a:gd name="connsiteX3" fmla="*/ 292502 w 667347"/>
              <a:gd name="connsiteY3" fmla="*/ 7869 h 165138"/>
              <a:gd name="connsiteX4" fmla="*/ 446490 w 667347"/>
              <a:gd name="connsiteY4" fmla="*/ 85657 h 165138"/>
              <a:gd name="connsiteX5" fmla="*/ 409977 w 667347"/>
              <a:gd name="connsiteY5" fmla="*/ 58669 h 165138"/>
              <a:gd name="connsiteX6" fmla="*/ 513165 w 667347"/>
              <a:gd name="connsiteY6" fmla="*/ 130107 h 165138"/>
              <a:gd name="connsiteX7" fmla="*/ 579840 w 667347"/>
              <a:gd name="connsiteY7" fmla="*/ 136457 h 165138"/>
              <a:gd name="connsiteX8" fmla="*/ 495702 w 667347"/>
              <a:gd name="connsiteY8" fmla="*/ 139632 h 165138"/>
              <a:gd name="connsiteX9" fmla="*/ 667152 w 667347"/>
              <a:gd name="connsiteY9" fmla="*/ 144394 h 165138"/>
              <a:gd name="connsiteX10" fmla="*/ 456015 w 667347"/>
              <a:gd name="connsiteY10" fmla="*/ 141219 h 165138"/>
              <a:gd name="connsiteX11" fmla="*/ 394102 w 667347"/>
              <a:gd name="connsiteY11" fmla="*/ 122169 h 165138"/>
              <a:gd name="connsiteX12" fmla="*/ 178202 w 667347"/>
              <a:gd name="connsiteY12" fmla="*/ 165032 h 165138"/>
              <a:gd name="connsiteX13" fmla="*/ 311552 w 667347"/>
              <a:gd name="connsiteY13" fmla="*/ 134869 h 165138"/>
              <a:gd name="connsiteX14" fmla="*/ 222652 w 667347"/>
              <a:gd name="connsiteY14" fmla="*/ 152332 h 165138"/>
              <a:gd name="connsiteX15" fmla="*/ 181377 w 667347"/>
              <a:gd name="connsiteY15" fmla="*/ 134869 h 165138"/>
              <a:gd name="connsiteX16" fmla="*/ 402 w 667347"/>
              <a:gd name="connsiteY16" fmla="*/ 114232 h 165138"/>
              <a:gd name="connsiteX17" fmla="*/ 236940 w 667347"/>
              <a:gd name="connsiteY17" fmla="*/ 93594 h 165138"/>
              <a:gd name="connsiteX18" fmla="*/ 143277 w 667347"/>
              <a:gd name="connsiteY18" fmla="*/ 44382 h 165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67347" h="165138">
                <a:moveTo>
                  <a:pt x="143277" y="44382"/>
                </a:moveTo>
                <a:cubicBezTo>
                  <a:pt x="154919" y="29036"/>
                  <a:pt x="289328" y="7340"/>
                  <a:pt x="306790" y="1519"/>
                </a:cubicBezTo>
                <a:cubicBezTo>
                  <a:pt x="324252" y="-4302"/>
                  <a:pt x="250433" y="8399"/>
                  <a:pt x="248052" y="9457"/>
                </a:cubicBezTo>
                <a:cubicBezTo>
                  <a:pt x="245671" y="10515"/>
                  <a:pt x="259429" y="-4831"/>
                  <a:pt x="292502" y="7869"/>
                </a:cubicBezTo>
                <a:cubicBezTo>
                  <a:pt x="325575" y="20569"/>
                  <a:pt x="426911" y="77190"/>
                  <a:pt x="446490" y="85657"/>
                </a:cubicBezTo>
                <a:cubicBezTo>
                  <a:pt x="466069" y="94124"/>
                  <a:pt x="409977" y="58669"/>
                  <a:pt x="409977" y="58669"/>
                </a:cubicBezTo>
                <a:cubicBezTo>
                  <a:pt x="421090" y="66077"/>
                  <a:pt x="484855" y="117142"/>
                  <a:pt x="513165" y="130107"/>
                </a:cubicBezTo>
                <a:cubicBezTo>
                  <a:pt x="541475" y="143072"/>
                  <a:pt x="582750" y="134870"/>
                  <a:pt x="579840" y="136457"/>
                </a:cubicBezTo>
                <a:cubicBezTo>
                  <a:pt x="576930" y="138044"/>
                  <a:pt x="481150" y="138309"/>
                  <a:pt x="495702" y="139632"/>
                </a:cubicBezTo>
                <a:cubicBezTo>
                  <a:pt x="510254" y="140955"/>
                  <a:pt x="673766" y="144130"/>
                  <a:pt x="667152" y="144394"/>
                </a:cubicBezTo>
                <a:cubicBezTo>
                  <a:pt x="660538" y="144658"/>
                  <a:pt x="501523" y="144923"/>
                  <a:pt x="456015" y="141219"/>
                </a:cubicBezTo>
                <a:cubicBezTo>
                  <a:pt x="410507" y="137515"/>
                  <a:pt x="440404" y="118200"/>
                  <a:pt x="394102" y="122169"/>
                </a:cubicBezTo>
                <a:cubicBezTo>
                  <a:pt x="347800" y="126138"/>
                  <a:pt x="191960" y="162915"/>
                  <a:pt x="178202" y="165032"/>
                </a:cubicBezTo>
                <a:cubicBezTo>
                  <a:pt x="164444" y="167149"/>
                  <a:pt x="304144" y="136986"/>
                  <a:pt x="311552" y="134869"/>
                </a:cubicBezTo>
                <a:cubicBezTo>
                  <a:pt x="318960" y="132752"/>
                  <a:pt x="244348" y="152332"/>
                  <a:pt x="222652" y="152332"/>
                </a:cubicBezTo>
                <a:cubicBezTo>
                  <a:pt x="200956" y="152332"/>
                  <a:pt x="218419" y="141219"/>
                  <a:pt x="181377" y="134869"/>
                </a:cubicBezTo>
                <a:cubicBezTo>
                  <a:pt x="144335" y="128519"/>
                  <a:pt x="-8858" y="121111"/>
                  <a:pt x="402" y="114232"/>
                </a:cubicBezTo>
                <a:cubicBezTo>
                  <a:pt x="9662" y="107353"/>
                  <a:pt x="208100" y="101796"/>
                  <a:pt x="236940" y="93594"/>
                </a:cubicBezTo>
                <a:cubicBezTo>
                  <a:pt x="265780" y="85392"/>
                  <a:pt x="131635" y="59728"/>
                  <a:pt x="143277" y="44382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フリーフォーム: 図形 266">
            <a:extLst>
              <a:ext uri="{FF2B5EF4-FFF2-40B4-BE49-F238E27FC236}">
                <a16:creationId xmlns:a16="http://schemas.microsoft.com/office/drawing/2014/main" id="{D0D443F1-F64E-4E96-9845-D9C0986D23EA}"/>
              </a:ext>
            </a:extLst>
          </p:cNvPr>
          <p:cNvSpPr/>
          <p:nvPr/>
        </p:nvSpPr>
        <p:spPr>
          <a:xfrm>
            <a:off x="4409622" y="6000710"/>
            <a:ext cx="748602" cy="166126"/>
          </a:xfrm>
          <a:custGeom>
            <a:avLst/>
            <a:gdLst>
              <a:gd name="connsiteX0" fmla="*/ 453 w 748602"/>
              <a:gd name="connsiteY0" fmla="*/ 47665 h 166126"/>
              <a:gd name="connsiteX1" fmla="*/ 300491 w 748602"/>
              <a:gd name="connsiteY1" fmla="*/ 20678 h 166126"/>
              <a:gd name="connsiteX2" fmla="*/ 219528 w 748602"/>
              <a:gd name="connsiteY2" fmla="*/ 33378 h 166126"/>
              <a:gd name="connsiteX3" fmla="*/ 438603 w 748602"/>
              <a:gd name="connsiteY3" fmla="*/ 40 h 166126"/>
              <a:gd name="connsiteX4" fmla="*/ 278266 w 748602"/>
              <a:gd name="connsiteY4" fmla="*/ 41315 h 166126"/>
              <a:gd name="connsiteX5" fmla="*/ 548141 w 748602"/>
              <a:gd name="connsiteY5" fmla="*/ 28615 h 166126"/>
              <a:gd name="connsiteX6" fmla="*/ 381453 w 748602"/>
              <a:gd name="connsiteY6" fmla="*/ 17503 h 166126"/>
              <a:gd name="connsiteX7" fmla="*/ 346528 w 748602"/>
              <a:gd name="connsiteY7" fmla="*/ 44490 h 166126"/>
              <a:gd name="connsiteX8" fmla="*/ 560841 w 748602"/>
              <a:gd name="connsiteY8" fmla="*/ 39728 h 166126"/>
              <a:gd name="connsiteX9" fmla="*/ 694191 w 748602"/>
              <a:gd name="connsiteY9" fmla="*/ 55603 h 166126"/>
              <a:gd name="connsiteX10" fmla="*/ 741816 w 748602"/>
              <a:gd name="connsiteY10" fmla="*/ 47665 h 166126"/>
              <a:gd name="connsiteX11" fmla="*/ 556078 w 748602"/>
              <a:gd name="connsiteY11" fmla="*/ 128628 h 166126"/>
              <a:gd name="connsiteX12" fmla="*/ 710066 w 748602"/>
              <a:gd name="connsiteY12" fmla="*/ 65128 h 166126"/>
              <a:gd name="connsiteX13" fmla="*/ 444953 w 748602"/>
              <a:gd name="connsiteY13" fmla="*/ 149265 h 166126"/>
              <a:gd name="connsiteX14" fmla="*/ 313191 w 748602"/>
              <a:gd name="connsiteY14" fmla="*/ 165140 h 166126"/>
              <a:gd name="connsiteX15" fmla="*/ 503691 w 748602"/>
              <a:gd name="connsiteY15" fmla="*/ 133390 h 166126"/>
              <a:gd name="connsiteX16" fmla="*/ 468766 w 748602"/>
              <a:gd name="connsiteY16" fmla="*/ 154028 h 166126"/>
              <a:gd name="connsiteX17" fmla="*/ 100466 w 748602"/>
              <a:gd name="connsiteY17" fmla="*/ 152440 h 166126"/>
              <a:gd name="connsiteX18" fmla="*/ 251278 w 748602"/>
              <a:gd name="connsiteY18" fmla="*/ 152440 h 166126"/>
              <a:gd name="connsiteX19" fmla="*/ 144916 w 748602"/>
              <a:gd name="connsiteY19" fmla="*/ 123865 h 166126"/>
              <a:gd name="connsiteX20" fmla="*/ 313191 w 748602"/>
              <a:gd name="connsiteY20" fmla="*/ 127040 h 166126"/>
              <a:gd name="connsiteX21" fmla="*/ 233816 w 748602"/>
              <a:gd name="connsiteY21" fmla="*/ 88940 h 166126"/>
              <a:gd name="connsiteX22" fmla="*/ 453 w 748602"/>
              <a:gd name="connsiteY22" fmla="*/ 47665 h 16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48602" h="166126">
                <a:moveTo>
                  <a:pt x="453" y="47665"/>
                </a:moveTo>
                <a:cubicBezTo>
                  <a:pt x="11566" y="36288"/>
                  <a:pt x="263979" y="23059"/>
                  <a:pt x="300491" y="20678"/>
                </a:cubicBezTo>
                <a:cubicBezTo>
                  <a:pt x="337004" y="18297"/>
                  <a:pt x="219528" y="33378"/>
                  <a:pt x="219528" y="33378"/>
                </a:cubicBezTo>
                <a:cubicBezTo>
                  <a:pt x="242547" y="29938"/>
                  <a:pt x="428813" y="-1283"/>
                  <a:pt x="438603" y="40"/>
                </a:cubicBezTo>
                <a:cubicBezTo>
                  <a:pt x="448393" y="1363"/>
                  <a:pt x="260010" y="36553"/>
                  <a:pt x="278266" y="41315"/>
                </a:cubicBezTo>
                <a:cubicBezTo>
                  <a:pt x="296522" y="46077"/>
                  <a:pt x="530943" y="32584"/>
                  <a:pt x="548141" y="28615"/>
                </a:cubicBezTo>
                <a:cubicBezTo>
                  <a:pt x="565339" y="24646"/>
                  <a:pt x="415055" y="14857"/>
                  <a:pt x="381453" y="17503"/>
                </a:cubicBezTo>
                <a:cubicBezTo>
                  <a:pt x="347851" y="20149"/>
                  <a:pt x="316630" y="40786"/>
                  <a:pt x="346528" y="44490"/>
                </a:cubicBezTo>
                <a:cubicBezTo>
                  <a:pt x="376426" y="48194"/>
                  <a:pt x="502897" y="37876"/>
                  <a:pt x="560841" y="39728"/>
                </a:cubicBezTo>
                <a:cubicBezTo>
                  <a:pt x="618785" y="41580"/>
                  <a:pt x="664029" y="54280"/>
                  <a:pt x="694191" y="55603"/>
                </a:cubicBezTo>
                <a:cubicBezTo>
                  <a:pt x="724353" y="56926"/>
                  <a:pt x="764835" y="35494"/>
                  <a:pt x="741816" y="47665"/>
                </a:cubicBezTo>
                <a:cubicBezTo>
                  <a:pt x="718797" y="59836"/>
                  <a:pt x="561370" y="125718"/>
                  <a:pt x="556078" y="128628"/>
                </a:cubicBezTo>
                <a:cubicBezTo>
                  <a:pt x="550786" y="131538"/>
                  <a:pt x="728587" y="61688"/>
                  <a:pt x="710066" y="65128"/>
                </a:cubicBezTo>
                <a:cubicBezTo>
                  <a:pt x="691545" y="68568"/>
                  <a:pt x="511099" y="132596"/>
                  <a:pt x="444953" y="149265"/>
                </a:cubicBezTo>
                <a:cubicBezTo>
                  <a:pt x="378807" y="165934"/>
                  <a:pt x="303401" y="167786"/>
                  <a:pt x="313191" y="165140"/>
                </a:cubicBezTo>
                <a:cubicBezTo>
                  <a:pt x="322981" y="162494"/>
                  <a:pt x="477762" y="135242"/>
                  <a:pt x="503691" y="133390"/>
                </a:cubicBezTo>
                <a:cubicBezTo>
                  <a:pt x="529620" y="131538"/>
                  <a:pt x="535970" y="150853"/>
                  <a:pt x="468766" y="154028"/>
                </a:cubicBezTo>
                <a:cubicBezTo>
                  <a:pt x="401562" y="157203"/>
                  <a:pt x="100466" y="152440"/>
                  <a:pt x="100466" y="152440"/>
                </a:cubicBezTo>
                <a:cubicBezTo>
                  <a:pt x="64218" y="152175"/>
                  <a:pt x="243870" y="157203"/>
                  <a:pt x="251278" y="152440"/>
                </a:cubicBezTo>
                <a:cubicBezTo>
                  <a:pt x="258686" y="147678"/>
                  <a:pt x="134597" y="128098"/>
                  <a:pt x="144916" y="123865"/>
                </a:cubicBezTo>
                <a:cubicBezTo>
                  <a:pt x="155235" y="119632"/>
                  <a:pt x="298374" y="132861"/>
                  <a:pt x="313191" y="127040"/>
                </a:cubicBezTo>
                <a:cubicBezTo>
                  <a:pt x="328008" y="121219"/>
                  <a:pt x="281970" y="101904"/>
                  <a:pt x="233816" y="88940"/>
                </a:cubicBezTo>
                <a:cubicBezTo>
                  <a:pt x="185662" y="75976"/>
                  <a:pt x="-10660" y="59042"/>
                  <a:pt x="453" y="47665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フリーフォーム: 図形 267">
            <a:extLst>
              <a:ext uri="{FF2B5EF4-FFF2-40B4-BE49-F238E27FC236}">
                <a16:creationId xmlns:a16="http://schemas.microsoft.com/office/drawing/2014/main" id="{B19BCB67-5FDE-409E-BFF7-7850604D96F4}"/>
              </a:ext>
            </a:extLst>
          </p:cNvPr>
          <p:cNvSpPr/>
          <p:nvPr/>
        </p:nvSpPr>
        <p:spPr>
          <a:xfrm>
            <a:off x="4384904" y="5993886"/>
            <a:ext cx="532695" cy="187861"/>
          </a:xfrm>
          <a:custGeom>
            <a:avLst/>
            <a:gdLst>
              <a:gd name="connsiteX0" fmla="*/ 6121 w 532695"/>
              <a:gd name="connsiteY0" fmla="*/ 35439 h 187861"/>
              <a:gd name="connsiteX1" fmla="*/ 295046 w 532695"/>
              <a:gd name="connsiteY1" fmla="*/ 514 h 187861"/>
              <a:gd name="connsiteX2" fmla="*/ 206146 w 532695"/>
              <a:gd name="connsiteY2" fmla="*/ 14802 h 187861"/>
              <a:gd name="connsiteX3" fmla="*/ 472846 w 532695"/>
              <a:gd name="connsiteY3" fmla="*/ 17977 h 187861"/>
              <a:gd name="connsiteX4" fmla="*/ 406171 w 532695"/>
              <a:gd name="connsiteY4" fmla="*/ 37027 h 187861"/>
              <a:gd name="connsiteX5" fmla="*/ 337909 w 532695"/>
              <a:gd name="connsiteY5" fmla="*/ 71952 h 187861"/>
              <a:gd name="connsiteX6" fmla="*/ 526821 w 532695"/>
              <a:gd name="connsiteY6" fmla="*/ 140214 h 187861"/>
              <a:gd name="connsiteX7" fmla="*/ 463321 w 532695"/>
              <a:gd name="connsiteY7" fmla="*/ 156089 h 187861"/>
              <a:gd name="connsiteX8" fmla="*/ 249009 w 532695"/>
              <a:gd name="connsiteY8" fmla="*/ 187839 h 187861"/>
              <a:gd name="connsiteX9" fmla="*/ 25171 w 532695"/>
              <a:gd name="connsiteY9" fmla="*/ 160852 h 187861"/>
              <a:gd name="connsiteX10" fmla="*/ 271234 w 532695"/>
              <a:gd name="connsiteY10" fmla="*/ 146564 h 187861"/>
              <a:gd name="connsiteX11" fmla="*/ 136296 w 532695"/>
              <a:gd name="connsiteY11" fmla="*/ 129102 h 187861"/>
              <a:gd name="connsiteX12" fmla="*/ 9296 w 532695"/>
              <a:gd name="connsiteY12" fmla="*/ 103702 h 187861"/>
              <a:gd name="connsiteX13" fmla="*/ 160109 w 532695"/>
              <a:gd name="connsiteY13" fmla="*/ 111639 h 187861"/>
              <a:gd name="connsiteX14" fmla="*/ 80734 w 532695"/>
              <a:gd name="connsiteY14" fmla="*/ 76714 h 187861"/>
              <a:gd name="connsiteX15" fmla="*/ 96609 w 532695"/>
              <a:gd name="connsiteY15" fmla="*/ 70364 h 187861"/>
              <a:gd name="connsiteX16" fmla="*/ 6121 w 532695"/>
              <a:gd name="connsiteY16" fmla="*/ 35439 h 187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32695" h="187861">
                <a:moveTo>
                  <a:pt x="6121" y="35439"/>
                </a:moveTo>
                <a:cubicBezTo>
                  <a:pt x="39194" y="23797"/>
                  <a:pt x="261708" y="3954"/>
                  <a:pt x="295046" y="514"/>
                </a:cubicBezTo>
                <a:cubicBezTo>
                  <a:pt x="328384" y="-2926"/>
                  <a:pt x="176513" y="11892"/>
                  <a:pt x="206146" y="14802"/>
                </a:cubicBezTo>
                <a:cubicBezTo>
                  <a:pt x="235779" y="17712"/>
                  <a:pt x="439508" y="14273"/>
                  <a:pt x="472846" y="17977"/>
                </a:cubicBezTo>
                <a:cubicBezTo>
                  <a:pt x="506184" y="21681"/>
                  <a:pt x="428660" y="28031"/>
                  <a:pt x="406171" y="37027"/>
                </a:cubicBezTo>
                <a:cubicBezTo>
                  <a:pt x="383682" y="46023"/>
                  <a:pt x="317801" y="54754"/>
                  <a:pt x="337909" y="71952"/>
                </a:cubicBezTo>
                <a:cubicBezTo>
                  <a:pt x="358017" y="89150"/>
                  <a:pt x="505919" y="126191"/>
                  <a:pt x="526821" y="140214"/>
                </a:cubicBezTo>
                <a:cubicBezTo>
                  <a:pt x="547723" y="154237"/>
                  <a:pt x="509623" y="148152"/>
                  <a:pt x="463321" y="156089"/>
                </a:cubicBezTo>
                <a:cubicBezTo>
                  <a:pt x="417019" y="164026"/>
                  <a:pt x="322034" y="187045"/>
                  <a:pt x="249009" y="187839"/>
                </a:cubicBezTo>
                <a:cubicBezTo>
                  <a:pt x="175984" y="188633"/>
                  <a:pt x="21467" y="167731"/>
                  <a:pt x="25171" y="160852"/>
                </a:cubicBezTo>
                <a:cubicBezTo>
                  <a:pt x="28875" y="153973"/>
                  <a:pt x="252713" y="151856"/>
                  <a:pt x="271234" y="146564"/>
                </a:cubicBezTo>
                <a:cubicBezTo>
                  <a:pt x="289755" y="141272"/>
                  <a:pt x="179952" y="136246"/>
                  <a:pt x="136296" y="129102"/>
                </a:cubicBezTo>
                <a:cubicBezTo>
                  <a:pt x="92640" y="121958"/>
                  <a:pt x="5327" y="106612"/>
                  <a:pt x="9296" y="103702"/>
                </a:cubicBezTo>
                <a:cubicBezTo>
                  <a:pt x="13265" y="100792"/>
                  <a:pt x="148203" y="116137"/>
                  <a:pt x="160109" y="111639"/>
                </a:cubicBezTo>
                <a:cubicBezTo>
                  <a:pt x="172015" y="107141"/>
                  <a:pt x="91317" y="83593"/>
                  <a:pt x="80734" y="76714"/>
                </a:cubicBezTo>
                <a:cubicBezTo>
                  <a:pt x="70151" y="69835"/>
                  <a:pt x="109045" y="75127"/>
                  <a:pt x="96609" y="70364"/>
                </a:cubicBezTo>
                <a:cubicBezTo>
                  <a:pt x="84173" y="65601"/>
                  <a:pt x="-26952" y="47081"/>
                  <a:pt x="6121" y="35439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フリーフォーム: 図形 268">
            <a:extLst>
              <a:ext uri="{FF2B5EF4-FFF2-40B4-BE49-F238E27FC236}">
                <a16:creationId xmlns:a16="http://schemas.microsoft.com/office/drawing/2014/main" id="{2BE2E26F-17AF-44C1-BC6C-FD44A039CB5C}"/>
              </a:ext>
            </a:extLst>
          </p:cNvPr>
          <p:cNvSpPr/>
          <p:nvPr/>
        </p:nvSpPr>
        <p:spPr>
          <a:xfrm>
            <a:off x="4565264" y="6037076"/>
            <a:ext cx="362369" cy="72789"/>
          </a:xfrm>
          <a:custGeom>
            <a:avLst/>
            <a:gdLst>
              <a:gd name="connsiteX0" fmla="*/ 108336 w 362369"/>
              <a:gd name="connsiteY0" fmla="*/ 1774 h 72789"/>
              <a:gd name="connsiteX1" fmla="*/ 289311 w 362369"/>
              <a:gd name="connsiteY1" fmla="*/ 4949 h 72789"/>
              <a:gd name="connsiteX2" fmla="*/ 348049 w 362369"/>
              <a:gd name="connsiteY2" fmla="*/ 3362 h 72789"/>
              <a:gd name="connsiteX3" fmla="*/ 316299 w 362369"/>
              <a:gd name="connsiteY3" fmla="*/ 6537 h 72789"/>
              <a:gd name="connsiteX4" fmla="*/ 203586 w 362369"/>
              <a:gd name="connsiteY4" fmla="*/ 33524 h 72789"/>
              <a:gd name="connsiteX5" fmla="*/ 362336 w 362369"/>
              <a:gd name="connsiteY5" fmla="*/ 28762 h 72789"/>
              <a:gd name="connsiteX6" fmla="*/ 187711 w 362369"/>
              <a:gd name="connsiteY6" fmla="*/ 36699 h 72789"/>
              <a:gd name="connsiteX7" fmla="*/ 89286 w 362369"/>
              <a:gd name="connsiteY7" fmla="*/ 71624 h 72789"/>
              <a:gd name="connsiteX8" fmla="*/ 130561 w 362369"/>
              <a:gd name="connsiteY8" fmla="*/ 63687 h 72789"/>
              <a:gd name="connsiteX9" fmla="*/ 95636 w 362369"/>
              <a:gd name="connsiteY9" fmla="*/ 55749 h 72789"/>
              <a:gd name="connsiteX10" fmla="*/ 386 w 362369"/>
              <a:gd name="connsiteY10" fmla="*/ 36699 h 72789"/>
              <a:gd name="connsiteX11" fmla="*/ 108336 w 362369"/>
              <a:gd name="connsiteY11" fmla="*/ 1774 h 72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2369" h="72789">
                <a:moveTo>
                  <a:pt x="108336" y="1774"/>
                </a:moveTo>
                <a:cubicBezTo>
                  <a:pt x="156490" y="-3518"/>
                  <a:pt x="249359" y="4684"/>
                  <a:pt x="289311" y="4949"/>
                </a:cubicBezTo>
                <a:cubicBezTo>
                  <a:pt x="329263" y="5214"/>
                  <a:pt x="343551" y="3097"/>
                  <a:pt x="348049" y="3362"/>
                </a:cubicBezTo>
                <a:cubicBezTo>
                  <a:pt x="352547" y="3627"/>
                  <a:pt x="340376" y="1510"/>
                  <a:pt x="316299" y="6537"/>
                </a:cubicBezTo>
                <a:cubicBezTo>
                  <a:pt x="292222" y="11564"/>
                  <a:pt x="195913" y="29820"/>
                  <a:pt x="203586" y="33524"/>
                </a:cubicBezTo>
                <a:cubicBezTo>
                  <a:pt x="211259" y="37228"/>
                  <a:pt x="364982" y="28233"/>
                  <a:pt x="362336" y="28762"/>
                </a:cubicBezTo>
                <a:cubicBezTo>
                  <a:pt x="359690" y="29291"/>
                  <a:pt x="233219" y="29555"/>
                  <a:pt x="187711" y="36699"/>
                </a:cubicBezTo>
                <a:cubicBezTo>
                  <a:pt x="142203" y="43843"/>
                  <a:pt x="98811" y="67126"/>
                  <a:pt x="89286" y="71624"/>
                </a:cubicBezTo>
                <a:cubicBezTo>
                  <a:pt x="79761" y="76122"/>
                  <a:pt x="129503" y="66333"/>
                  <a:pt x="130561" y="63687"/>
                </a:cubicBezTo>
                <a:cubicBezTo>
                  <a:pt x="131619" y="61041"/>
                  <a:pt x="117332" y="60247"/>
                  <a:pt x="95636" y="55749"/>
                </a:cubicBezTo>
                <a:cubicBezTo>
                  <a:pt x="73940" y="51251"/>
                  <a:pt x="-6229" y="39609"/>
                  <a:pt x="386" y="36699"/>
                </a:cubicBezTo>
                <a:cubicBezTo>
                  <a:pt x="7001" y="33789"/>
                  <a:pt x="60182" y="7066"/>
                  <a:pt x="108336" y="17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フリーフォーム: 図形 269">
            <a:extLst>
              <a:ext uri="{FF2B5EF4-FFF2-40B4-BE49-F238E27FC236}">
                <a16:creationId xmlns:a16="http://schemas.microsoft.com/office/drawing/2014/main" id="{C208A6A2-5013-4478-8392-73C0DA40EF00}"/>
              </a:ext>
            </a:extLst>
          </p:cNvPr>
          <p:cNvSpPr/>
          <p:nvPr/>
        </p:nvSpPr>
        <p:spPr>
          <a:xfrm>
            <a:off x="4127452" y="10222860"/>
            <a:ext cx="123110" cy="239956"/>
          </a:xfrm>
          <a:custGeom>
            <a:avLst/>
            <a:gdLst>
              <a:gd name="connsiteX0" fmla="*/ 122815 w 123110"/>
              <a:gd name="connsiteY0" fmla="*/ 2757 h 239956"/>
              <a:gd name="connsiteX1" fmla="*/ 25448 w 123110"/>
              <a:gd name="connsiteY1" fmla="*/ 57790 h 239956"/>
              <a:gd name="connsiteX2" fmla="*/ 16981 w 123110"/>
              <a:gd name="connsiteY2" fmla="*/ 114940 h 239956"/>
              <a:gd name="connsiteX3" fmla="*/ 33915 w 123110"/>
              <a:gd name="connsiteY3" fmla="*/ 167857 h 239956"/>
              <a:gd name="connsiteX4" fmla="*/ 122815 w 123110"/>
              <a:gd name="connsiteY4" fmla="*/ 239823 h 239956"/>
              <a:gd name="connsiteX5" fmla="*/ 48 w 123110"/>
              <a:gd name="connsiteY5" fmla="*/ 148807 h 239956"/>
              <a:gd name="connsiteX6" fmla="*/ 122815 w 123110"/>
              <a:gd name="connsiteY6" fmla="*/ 2757 h 23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110" h="239956">
                <a:moveTo>
                  <a:pt x="122815" y="2757"/>
                </a:moveTo>
                <a:cubicBezTo>
                  <a:pt x="127048" y="-12412"/>
                  <a:pt x="43087" y="39093"/>
                  <a:pt x="25448" y="57790"/>
                </a:cubicBezTo>
                <a:cubicBezTo>
                  <a:pt x="7809" y="76487"/>
                  <a:pt x="15570" y="96596"/>
                  <a:pt x="16981" y="114940"/>
                </a:cubicBezTo>
                <a:cubicBezTo>
                  <a:pt x="18392" y="133284"/>
                  <a:pt x="16276" y="147043"/>
                  <a:pt x="33915" y="167857"/>
                </a:cubicBezTo>
                <a:cubicBezTo>
                  <a:pt x="51554" y="188671"/>
                  <a:pt x="128460" y="242998"/>
                  <a:pt x="122815" y="239823"/>
                </a:cubicBezTo>
                <a:cubicBezTo>
                  <a:pt x="117170" y="236648"/>
                  <a:pt x="2870" y="185496"/>
                  <a:pt x="48" y="148807"/>
                </a:cubicBezTo>
                <a:cubicBezTo>
                  <a:pt x="-2774" y="112118"/>
                  <a:pt x="118582" y="17926"/>
                  <a:pt x="122815" y="27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フリーフォーム: 図形 270">
            <a:extLst>
              <a:ext uri="{FF2B5EF4-FFF2-40B4-BE49-F238E27FC236}">
                <a16:creationId xmlns:a16="http://schemas.microsoft.com/office/drawing/2014/main" id="{5682BE76-C7EF-4524-B914-23C5B9A41E9A}"/>
              </a:ext>
            </a:extLst>
          </p:cNvPr>
          <p:cNvSpPr/>
          <p:nvPr/>
        </p:nvSpPr>
        <p:spPr>
          <a:xfrm>
            <a:off x="4245914" y="10225616"/>
            <a:ext cx="110702" cy="220709"/>
          </a:xfrm>
          <a:custGeom>
            <a:avLst/>
            <a:gdLst>
              <a:gd name="connsiteX0" fmla="*/ 119 w 110702"/>
              <a:gd name="connsiteY0" fmla="*/ 1 h 220709"/>
              <a:gd name="connsiteX1" fmla="*/ 86903 w 110702"/>
              <a:gd name="connsiteY1" fmla="*/ 93134 h 220709"/>
              <a:gd name="connsiteX2" fmla="*/ 86903 w 110702"/>
              <a:gd name="connsiteY2" fmla="*/ 146051 h 220709"/>
              <a:gd name="connsiteX3" fmla="*/ 2236 w 110702"/>
              <a:gd name="connsiteY3" fmla="*/ 218017 h 220709"/>
              <a:gd name="connsiteX4" fmla="*/ 86903 w 110702"/>
              <a:gd name="connsiteY4" fmla="*/ 194734 h 220709"/>
              <a:gd name="connsiteX5" fmla="*/ 108069 w 110702"/>
              <a:gd name="connsiteY5" fmla="*/ 95251 h 220709"/>
              <a:gd name="connsiteX6" fmla="*/ 119 w 110702"/>
              <a:gd name="connsiteY6" fmla="*/ 1 h 220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702" h="220709">
                <a:moveTo>
                  <a:pt x="119" y="1"/>
                </a:moveTo>
                <a:cubicBezTo>
                  <a:pt x="-3409" y="-352"/>
                  <a:pt x="72439" y="68792"/>
                  <a:pt x="86903" y="93134"/>
                </a:cubicBezTo>
                <a:cubicBezTo>
                  <a:pt x="101367" y="117476"/>
                  <a:pt x="101014" y="125237"/>
                  <a:pt x="86903" y="146051"/>
                </a:cubicBezTo>
                <a:cubicBezTo>
                  <a:pt x="72792" y="166865"/>
                  <a:pt x="2236" y="209903"/>
                  <a:pt x="2236" y="218017"/>
                </a:cubicBezTo>
                <a:cubicBezTo>
                  <a:pt x="2236" y="226131"/>
                  <a:pt x="69264" y="215195"/>
                  <a:pt x="86903" y="194734"/>
                </a:cubicBezTo>
                <a:cubicBezTo>
                  <a:pt x="104542" y="174273"/>
                  <a:pt x="116183" y="124179"/>
                  <a:pt x="108069" y="95251"/>
                </a:cubicBezTo>
                <a:cubicBezTo>
                  <a:pt x="99955" y="66323"/>
                  <a:pt x="3647" y="354"/>
                  <a:pt x="119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テキスト ボックス 271">
            <a:extLst>
              <a:ext uri="{FF2B5EF4-FFF2-40B4-BE49-F238E27FC236}">
                <a16:creationId xmlns:a16="http://schemas.microsoft.com/office/drawing/2014/main" id="{0F34E7D6-2B88-4743-A16D-9B48547E8BED}"/>
              </a:ext>
            </a:extLst>
          </p:cNvPr>
          <p:cNvSpPr txBox="1"/>
          <p:nvPr/>
        </p:nvSpPr>
        <p:spPr>
          <a:xfrm>
            <a:off x="1507069" y="1612900"/>
            <a:ext cx="35397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700" spc="300" dirty="0">
                <a:solidFill>
                  <a:srgbClr val="4472C4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コロナ禍の大学入試</a:t>
            </a:r>
          </a:p>
        </p:txBody>
      </p:sp>
      <p:sp>
        <p:nvSpPr>
          <p:cNvPr id="273" name="テキスト ボックス 272">
            <a:extLst>
              <a:ext uri="{FF2B5EF4-FFF2-40B4-BE49-F238E27FC236}">
                <a16:creationId xmlns:a16="http://schemas.microsoft.com/office/drawing/2014/main" id="{0A03BC5F-900D-44DD-832F-8CDF49D2C707}"/>
              </a:ext>
            </a:extLst>
          </p:cNvPr>
          <p:cNvSpPr txBox="1"/>
          <p:nvPr/>
        </p:nvSpPr>
        <p:spPr>
          <a:xfrm>
            <a:off x="4746625" y="1646766"/>
            <a:ext cx="213391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300" dirty="0">
                <a:solidFill>
                  <a:srgbClr val="4472C4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理高文低 狙い目は医・国際</a:t>
            </a:r>
          </a:p>
        </p:txBody>
      </p:sp>
      <p:sp>
        <p:nvSpPr>
          <p:cNvPr id="339" name="テキスト ボックス 338">
            <a:extLst>
              <a:ext uri="{FF2B5EF4-FFF2-40B4-BE49-F238E27FC236}">
                <a16:creationId xmlns:a16="http://schemas.microsoft.com/office/drawing/2014/main" id="{D2D16C9E-D4A1-420B-B495-CF407D0B6773}"/>
              </a:ext>
            </a:extLst>
          </p:cNvPr>
          <p:cNvSpPr txBox="1"/>
          <p:nvPr/>
        </p:nvSpPr>
        <p:spPr>
          <a:xfrm>
            <a:off x="4746625" y="1843616"/>
            <a:ext cx="216629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300" spc="120" dirty="0">
                <a:solidFill>
                  <a:srgbClr val="4472C4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オンライン制する者が勝つ</a:t>
            </a:r>
          </a:p>
        </p:txBody>
      </p:sp>
      <p:sp>
        <p:nvSpPr>
          <p:cNvPr id="340" name="テキスト ボックス 339">
            <a:extLst>
              <a:ext uri="{FF2B5EF4-FFF2-40B4-BE49-F238E27FC236}">
                <a16:creationId xmlns:a16="http://schemas.microsoft.com/office/drawing/2014/main" id="{F97BC287-EBBB-4DFE-8CE5-98559773E2B6}"/>
              </a:ext>
            </a:extLst>
          </p:cNvPr>
          <p:cNvSpPr txBox="1"/>
          <p:nvPr/>
        </p:nvSpPr>
        <p:spPr>
          <a:xfrm>
            <a:off x="6862233" y="1653116"/>
            <a:ext cx="109517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300" spc="120" dirty="0">
                <a:solidFill>
                  <a:srgbClr val="4472C4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感染急拡大</a:t>
            </a:r>
          </a:p>
        </p:txBody>
      </p:sp>
      <p:sp>
        <p:nvSpPr>
          <p:cNvPr id="341" name="テキスト ボックス 340">
            <a:extLst>
              <a:ext uri="{FF2B5EF4-FFF2-40B4-BE49-F238E27FC236}">
                <a16:creationId xmlns:a16="http://schemas.microsoft.com/office/drawing/2014/main" id="{9E37E862-DF51-4E67-BAA7-DC0E2A4CC4BC}"/>
              </a:ext>
            </a:extLst>
          </p:cNvPr>
          <p:cNvSpPr txBox="1"/>
          <p:nvPr/>
        </p:nvSpPr>
        <p:spPr>
          <a:xfrm>
            <a:off x="6862233" y="1853141"/>
            <a:ext cx="126444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300" spc="120" dirty="0">
                <a:solidFill>
                  <a:srgbClr val="4472C4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在宅の生産性</a:t>
            </a:r>
          </a:p>
        </p:txBody>
      </p:sp>
      <p:cxnSp>
        <p:nvCxnSpPr>
          <p:cNvPr id="277" name="直線コネクタ 276">
            <a:extLst>
              <a:ext uri="{FF2B5EF4-FFF2-40B4-BE49-F238E27FC236}">
                <a16:creationId xmlns:a16="http://schemas.microsoft.com/office/drawing/2014/main" id="{129B2CB0-B970-4DEB-A0FB-36A406C552E0}"/>
              </a:ext>
            </a:extLst>
          </p:cNvPr>
          <p:cNvCxnSpPr>
            <a:cxnSpLocks/>
          </p:cNvCxnSpPr>
          <p:nvPr/>
        </p:nvCxnSpPr>
        <p:spPr>
          <a:xfrm>
            <a:off x="6896100" y="1689101"/>
            <a:ext cx="0" cy="396000"/>
          </a:xfrm>
          <a:prstGeom prst="line">
            <a:avLst/>
          </a:prstGeom>
          <a:ln w="127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9" name="フリーフォーム: 図形 278">
            <a:extLst>
              <a:ext uri="{FF2B5EF4-FFF2-40B4-BE49-F238E27FC236}">
                <a16:creationId xmlns:a16="http://schemas.microsoft.com/office/drawing/2014/main" id="{461E0D4E-A8D4-4269-BCA6-78CE144188A1}"/>
              </a:ext>
            </a:extLst>
          </p:cNvPr>
          <p:cNvSpPr/>
          <p:nvPr/>
        </p:nvSpPr>
        <p:spPr>
          <a:xfrm>
            <a:off x="3840625" y="6232021"/>
            <a:ext cx="1316933" cy="774212"/>
          </a:xfrm>
          <a:custGeom>
            <a:avLst/>
            <a:gdLst>
              <a:gd name="connsiteX0" fmla="*/ 140825 w 1316933"/>
              <a:gd name="connsiteY0" fmla="*/ 84112 h 774212"/>
              <a:gd name="connsiteX1" fmla="*/ 394825 w 1316933"/>
              <a:gd name="connsiteY1" fmla="*/ 293662 h 774212"/>
              <a:gd name="connsiteX2" fmla="*/ 631892 w 1316933"/>
              <a:gd name="connsiteY2" fmla="*/ 386796 h 774212"/>
              <a:gd name="connsiteX3" fmla="*/ 511242 w 1316933"/>
              <a:gd name="connsiteY3" fmla="*/ 369862 h 774212"/>
              <a:gd name="connsiteX4" fmla="*/ 877425 w 1316933"/>
              <a:gd name="connsiteY4" fmla="*/ 528612 h 774212"/>
              <a:gd name="connsiteX5" fmla="*/ 1315575 w 1316933"/>
              <a:gd name="connsiteY5" fmla="*/ 462996 h 774212"/>
              <a:gd name="connsiteX6" fmla="*/ 998075 w 1316933"/>
              <a:gd name="connsiteY6" fmla="*/ 503212 h 774212"/>
              <a:gd name="connsiteX7" fmla="*/ 536642 w 1316933"/>
              <a:gd name="connsiteY7" fmla="*/ 575179 h 774212"/>
              <a:gd name="connsiteX8" fmla="*/ 976908 w 1316933"/>
              <a:gd name="connsiteY8" fmla="*/ 577296 h 774212"/>
              <a:gd name="connsiteX9" fmla="*/ 559925 w 1316933"/>
              <a:gd name="connsiteY9" fmla="*/ 625979 h 774212"/>
              <a:gd name="connsiteX10" fmla="*/ 782175 w 1316933"/>
              <a:gd name="connsiteY10" fmla="*/ 755096 h 774212"/>
              <a:gd name="connsiteX11" fmla="*/ 644592 w 1316933"/>
              <a:gd name="connsiteY11" fmla="*/ 742396 h 774212"/>
              <a:gd name="connsiteX12" fmla="*/ 479492 w 1316933"/>
              <a:gd name="connsiteY12" fmla="*/ 748746 h 774212"/>
              <a:gd name="connsiteX13" fmla="*/ 170458 w 1316933"/>
              <a:gd name="connsiteY13" fmla="*/ 774146 h 774212"/>
              <a:gd name="connsiteX14" fmla="*/ 674225 w 1316933"/>
              <a:gd name="connsiteY14" fmla="*/ 740279 h 774212"/>
              <a:gd name="connsiteX15" fmla="*/ 346142 w 1316933"/>
              <a:gd name="connsiteY15" fmla="*/ 659846 h 774212"/>
              <a:gd name="connsiteX16" fmla="*/ 373658 w 1316933"/>
              <a:gd name="connsiteY16" fmla="*/ 594229 h 774212"/>
              <a:gd name="connsiteX17" fmla="*/ 265708 w 1316933"/>
              <a:gd name="connsiteY17" fmla="*/ 577296 h 774212"/>
              <a:gd name="connsiteX18" fmla="*/ 509125 w 1316933"/>
              <a:gd name="connsiteY18" fmla="*/ 556129 h 774212"/>
              <a:gd name="connsiteX19" fmla="*/ 265708 w 1316933"/>
              <a:gd name="connsiteY19" fmla="*/ 378329 h 774212"/>
              <a:gd name="connsiteX20" fmla="*/ 477375 w 1316933"/>
              <a:gd name="connsiteY20" fmla="*/ 509562 h 774212"/>
              <a:gd name="connsiteX21" fmla="*/ 263592 w 1316933"/>
              <a:gd name="connsiteY21" fmla="*/ 291546 h 774212"/>
              <a:gd name="connsiteX22" fmla="*/ 121775 w 1316933"/>
              <a:gd name="connsiteY22" fmla="*/ 179362 h 774212"/>
              <a:gd name="connsiteX23" fmla="*/ 320742 w 1316933"/>
              <a:gd name="connsiteY23" fmla="*/ 316946 h 774212"/>
              <a:gd name="connsiteX24" fmla="*/ 1125 w 1316933"/>
              <a:gd name="connsiteY24" fmla="*/ 1562 h 774212"/>
              <a:gd name="connsiteX25" fmla="*/ 212792 w 1316933"/>
              <a:gd name="connsiteY25" fmla="*/ 192062 h 774212"/>
              <a:gd name="connsiteX26" fmla="*/ 140825 w 1316933"/>
              <a:gd name="connsiteY26" fmla="*/ 84112 h 774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316933" h="774212">
                <a:moveTo>
                  <a:pt x="140825" y="84112"/>
                </a:moveTo>
                <a:cubicBezTo>
                  <a:pt x="171164" y="101045"/>
                  <a:pt x="312981" y="243215"/>
                  <a:pt x="394825" y="293662"/>
                </a:cubicBezTo>
                <a:cubicBezTo>
                  <a:pt x="476669" y="344109"/>
                  <a:pt x="612489" y="374096"/>
                  <a:pt x="631892" y="386796"/>
                </a:cubicBezTo>
                <a:cubicBezTo>
                  <a:pt x="651295" y="399496"/>
                  <a:pt x="470320" y="346226"/>
                  <a:pt x="511242" y="369862"/>
                </a:cubicBezTo>
                <a:cubicBezTo>
                  <a:pt x="552164" y="393498"/>
                  <a:pt x="743370" y="513090"/>
                  <a:pt x="877425" y="528612"/>
                </a:cubicBezTo>
                <a:cubicBezTo>
                  <a:pt x="1011481" y="544134"/>
                  <a:pt x="1295467" y="467229"/>
                  <a:pt x="1315575" y="462996"/>
                </a:cubicBezTo>
                <a:cubicBezTo>
                  <a:pt x="1335683" y="458763"/>
                  <a:pt x="1127897" y="484515"/>
                  <a:pt x="998075" y="503212"/>
                </a:cubicBezTo>
                <a:cubicBezTo>
                  <a:pt x="868253" y="521909"/>
                  <a:pt x="540170" y="562832"/>
                  <a:pt x="536642" y="575179"/>
                </a:cubicBezTo>
                <a:cubicBezTo>
                  <a:pt x="533114" y="587526"/>
                  <a:pt x="973028" y="568829"/>
                  <a:pt x="976908" y="577296"/>
                </a:cubicBezTo>
                <a:cubicBezTo>
                  <a:pt x="980788" y="585763"/>
                  <a:pt x="592380" y="596346"/>
                  <a:pt x="559925" y="625979"/>
                </a:cubicBezTo>
                <a:cubicBezTo>
                  <a:pt x="527470" y="655612"/>
                  <a:pt x="768064" y="735693"/>
                  <a:pt x="782175" y="755096"/>
                </a:cubicBezTo>
                <a:cubicBezTo>
                  <a:pt x="796286" y="774499"/>
                  <a:pt x="695039" y="743454"/>
                  <a:pt x="644592" y="742396"/>
                </a:cubicBezTo>
                <a:cubicBezTo>
                  <a:pt x="594145" y="741338"/>
                  <a:pt x="558514" y="743454"/>
                  <a:pt x="479492" y="748746"/>
                </a:cubicBezTo>
                <a:cubicBezTo>
                  <a:pt x="400470" y="754038"/>
                  <a:pt x="138003" y="775557"/>
                  <a:pt x="170458" y="774146"/>
                </a:cubicBezTo>
                <a:cubicBezTo>
                  <a:pt x="202913" y="772735"/>
                  <a:pt x="644944" y="759329"/>
                  <a:pt x="674225" y="740279"/>
                </a:cubicBezTo>
                <a:cubicBezTo>
                  <a:pt x="703506" y="721229"/>
                  <a:pt x="396236" y="684188"/>
                  <a:pt x="346142" y="659846"/>
                </a:cubicBezTo>
                <a:cubicBezTo>
                  <a:pt x="296048" y="635504"/>
                  <a:pt x="387064" y="607987"/>
                  <a:pt x="373658" y="594229"/>
                </a:cubicBezTo>
                <a:cubicBezTo>
                  <a:pt x="360252" y="580471"/>
                  <a:pt x="243130" y="583646"/>
                  <a:pt x="265708" y="577296"/>
                </a:cubicBezTo>
                <a:cubicBezTo>
                  <a:pt x="288286" y="570946"/>
                  <a:pt x="509125" y="589290"/>
                  <a:pt x="509125" y="556129"/>
                </a:cubicBezTo>
                <a:cubicBezTo>
                  <a:pt x="509125" y="522968"/>
                  <a:pt x="271000" y="386090"/>
                  <a:pt x="265708" y="378329"/>
                </a:cubicBezTo>
                <a:cubicBezTo>
                  <a:pt x="260416" y="370568"/>
                  <a:pt x="477728" y="524026"/>
                  <a:pt x="477375" y="509562"/>
                </a:cubicBezTo>
                <a:cubicBezTo>
                  <a:pt x="477022" y="495098"/>
                  <a:pt x="322859" y="346579"/>
                  <a:pt x="263592" y="291546"/>
                </a:cubicBezTo>
                <a:cubicBezTo>
                  <a:pt x="204325" y="236513"/>
                  <a:pt x="112250" y="175129"/>
                  <a:pt x="121775" y="179362"/>
                </a:cubicBezTo>
                <a:cubicBezTo>
                  <a:pt x="131300" y="183595"/>
                  <a:pt x="340850" y="346579"/>
                  <a:pt x="320742" y="316946"/>
                </a:cubicBezTo>
                <a:cubicBezTo>
                  <a:pt x="300634" y="287313"/>
                  <a:pt x="19117" y="22376"/>
                  <a:pt x="1125" y="1562"/>
                </a:cubicBezTo>
                <a:cubicBezTo>
                  <a:pt x="-16867" y="-19252"/>
                  <a:pt x="186334" y="174423"/>
                  <a:pt x="212792" y="192062"/>
                </a:cubicBezTo>
                <a:cubicBezTo>
                  <a:pt x="239250" y="209701"/>
                  <a:pt x="110486" y="67179"/>
                  <a:pt x="140825" y="8411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フリーフォーム: 図形 279">
            <a:extLst>
              <a:ext uri="{FF2B5EF4-FFF2-40B4-BE49-F238E27FC236}">
                <a16:creationId xmlns:a16="http://schemas.microsoft.com/office/drawing/2014/main" id="{5140F9A3-326D-4EF7-B4A4-F5891E57348B}"/>
              </a:ext>
            </a:extLst>
          </p:cNvPr>
          <p:cNvSpPr/>
          <p:nvPr/>
        </p:nvSpPr>
        <p:spPr>
          <a:xfrm>
            <a:off x="4333246" y="6245749"/>
            <a:ext cx="1300019" cy="760691"/>
          </a:xfrm>
          <a:custGeom>
            <a:avLst/>
            <a:gdLst>
              <a:gd name="connsiteX0" fmla="*/ 1286504 w 1300019"/>
              <a:gd name="connsiteY0" fmla="*/ 2651 h 760691"/>
              <a:gd name="connsiteX1" fmla="*/ 759454 w 1300019"/>
              <a:gd name="connsiteY1" fmla="*/ 345551 h 760691"/>
              <a:gd name="connsiteX2" fmla="*/ 1043087 w 1300019"/>
              <a:gd name="connsiteY2" fmla="*/ 246068 h 760691"/>
              <a:gd name="connsiteX3" fmla="*/ 748871 w 1300019"/>
              <a:gd name="connsiteY3" fmla="*/ 377301 h 760691"/>
              <a:gd name="connsiteX4" fmla="*/ 480054 w 1300019"/>
              <a:gd name="connsiteY4" fmla="*/ 504301 h 760691"/>
              <a:gd name="connsiteX5" fmla="*/ 226054 w 1300019"/>
              <a:gd name="connsiteY5" fmla="*/ 582618 h 760691"/>
              <a:gd name="connsiteX6" fmla="*/ 532971 w 1300019"/>
              <a:gd name="connsiteY6" fmla="*/ 517001 h 760691"/>
              <a:gd name="connsiteX7" fmla="*/ 1687 w 1300019"/>
              <a:gd name="connsiteY7" fmla="*/ 525468 h 760691"/>
              <a:gd name="connsiteX8" fmla="*/ 744637 w 1300019"/>
              <a:gd name="connsiteY8" fmla="*/ 451384 h 760691"/>
              <a:gd name="connsiteX9" fmla="*/ 363637 w 1300019"/>
              <a:gd name="connsiteY9" fmla="*/ 599551 h 760691"/>
              <a:gd name="connsiteX10" fmla="*/ 160437 w 1300019"/>
              <a:gd name="connsiteY10" fmla="*/ 629184 h 760691"/>
              <a:gd name="connsiteX11" fmla="*/ 1032504 w 1300019"/>
              <a:gd name="connsiteY11" fmla="*/ 375184 h 760691"/>
              <a:gd name="connsiteX12" fmla="*/ 674787 w 1300019"/>
              <a:gd name="connsiteY12" fmla="*/ 523351 h 760691"/>
              <a:gd name="connsiteX13" fmla="*/ 1206071 w 1300019"/>
              <a:gd name="connsiteY13" fmla="*/ 322268 h 760691"/>
              <a:gd name="connsiteX14" fmla="*/ 1155271 w 1300019"/>
              <a:gd name="connsiteY14" fmla="*/ 362484 h 760691"/>
              <a:gd name="connsiteX15" fmla="*/ 1210304 w 1300019"/>
              <a:gd name="connsiteY15" fmla="*/ 563568 h 760691"/>
              <a:gd name="connsiteX16" fmla="*/ 1214537 w 1300019"/>
              <a:gd name="connsiteY16" fmla="*/ 760418 h 760691"/>
              <a:gd name="connsiteX17" fmla="*/ 1197604 w 1300019"/>
              <a:gd name="connsiteY17" fmla="*/ 599551 h 760691"/>
              <a:gd name="connsiteX18" fmla="*/ 1121404 w 1300019"/>
              <a:gd name="connsiteY18" fmla="*/ 322268 h 760691"/>
              <a:gd name="connsiteX19" fmla="*/ 1263221 w 1300019"/>
              <a:gd name="connsiteY19" fmla="*/ 127534 h 760691"/>
              <a:gd name="connsiteX20" fmla="*/ 1153154 w 1300019"/>
              <a:gd name="connsiteY20" fmla="*/ 182568 h 760691"/>
              <a:gd name="connsiteX21" fmla="*/ 1286504 w 1300019"/>
              <a:gd name="connsiteY21" fmla="*/ 2651 h 76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300019" h="760691">
                <a:moveTo>
                  <a:pt x="1286504" y="2651"/>
                </a:moveTo>
                <a:cubicBezTo>
                  <a:pt x="1220887" y="29815"/>
                  <a:pt x="800023" y="304982"/>
                  <a:pt x="759454" y="345551"/>
                </a:cubicBezTo>
                <a:cubicBezTo>
                  <a:pt x="718885" y="386120"/>
                  <a:pt x="1044851" y="240776"/>
                  <a:pt x="1043087" y="246068"/>
                </a:cubicBezTo>
                <a:cubicBezTo>
                  <a:pt x="1041323" y="251360"/>
                  <a:pt x="842710" y="334262"/>
                  <a:pt x="748871" y="377301"/>
                </a:cubicBezTo>
                <a:cubicBezTo>
                  <a:pt x="655032" y="420340"/>
                  <a:pt x="567190" y="470082"/>
                  <a:pt x="480054" y="504301"/>
                </a:cubicBezTo>
                <a:cubicBezTo>
                  <a:pt x="392918" y="538520"/>
                  <a:pt x="217234" y="580501"/>
                  <a:pt x="226054" y="582618"/>
                </a:cubicBezTo>
                <a:cubicBezTo>
                  <a:pt x="234873" y="584735"/>
                  <a:pt x="570366" y="526526"/>
                  <a:pt x="532971" y="517001"/>
                </a:cubicBezTo>
                <a:cubicBezTo>
                  <a:pt x="495576" y="507476"/>
                  <a:pt x="-33591" y="536404"/>
                  <a:pt x="1687" y="525468"/>
                </a:cubicBezTo>
                <a:cubicBezTo>
                  <a:pt x="36965" y="514532"/>
                  <a:pt x="684312" y="439037"/>
                  <a:pt x="744637" y="451384"/>
                </a:cubicBezTo>
                <a:cubicBezTo>
                  <a:pt x="804962" y="463731"/>
                  <a:pt x="461004" y="569918"/>
                  <a:pt x="363637" y="599551"/>
                </a:cubicBezTo>
                <a:cubicBezTo>
                  <a:pt x="266270" y="629184"/>
                  <a:pt x="48959" y="666578"/>
                  <a:pt x="160437" y="629184"/>
                </a:cubicBezTo>
                <a:cubicBezTo>
                  <a:pt x="271915" y="591790"/>
                  <a:pt x="946779" y="392823"/>
                  <a:pt x="1032504" y="375184"/>
                </a:cubicBezTo>
                <a:cubicBezTo>
                  <a:pt x="1118229" y="357545"/>
                  <a:pt x="645859" y="532170"/>
                  <a:pt x="674787" y="523351"/>
                </a:cubicBezTo>
                <a:cubicBezTo>
                  <a:pt x="703715" y="514532"/>
                  <a:pt x="1125990" y="349079"/>
                  <a:pt x="1206071" y="322268"/>
                </a:cubicBezTo>
                <a:cubicBezTo>
                  <a:pt x="1286152" y="295457"/>
                  <a:pt x="1154566" y="322267"/>
                  <a:pt x="1155271" y="362484"/>
                </a:cubicBezTo>
                <a:cubicBezTo>
                  <a:pt x="1155976" y="402701"/>
                  <a:pt x="1200426" y="497246"/>
                  <a:pt x="1210304" y="563568"/>
                </a:cubicBezTo>
                <a:cubicBezTo>
                  <a:pt x="1220182" y="629890"/>
                  <a:pt x="1216654" y="754421"/>
                  <a:pt x="1214537" y="760418"/>
                </a:cubicBezTo>
                <a:cubicBezTo>
                  <a:pt x="1212420" y="766415"/>
                  <a:pt x="1213126" y="672576"/>
                  <a:pt x="1197604" y="599551"/>
                </a:cubicBezTo>
                <a:cubicBezTo>
                  <a:pt x="1182082" y="526526"/>
                  <a:pt x="1110468" y="400937"/>
                  <a:pt x="1121404" y="322268"/>
                </a:cubicBezTo>
                <a:cubicBezTo>
                  <a:pt x="1132340" y="243599"/>
                  <a:pt x="1257929" y="150817"/>
                  <a:pt x="1263221" y="127534"/>
                </a:cubicBezTo>
                <a:cubicBezTo>
                  <a:pt x="1268513" y="104251"/>
                  <a:pt x="1148568" y="199501"/>
                  <a:pt x="1153154" y="182568"/>
                </a:cubicBezTo>
                <a:cubicBezTo>
                  <a:pt x="1157740" y="165635"/>
                  <a:pt x="1352121" y="-24513"/>
                  <a:pt x="1286504" y="265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フリーフォーム: 図形 280">
            <a:extLst>
              <a:ext uri="{FF2B5EF4-FFF2-40B4-BE49-F238E27FC236}">
                <a16:creationId xmlns:a16="http://schemas.microsoft.com/office/drawing/2014/main" id="{ED40E10D-90D5-47EB-8455-5DD263C089E5}"/>
              </a:ext>
            </a:extLst>
          </p:cNvPr>
          <p:cNvSpPr/>
          <p:nvPr/>
        </p:nvSpPr>
        <p:spPr>
          <a:xfrm>
            <a:off x="3906856" y="6316532"/>
            <a:ext cx="726015" cy="926195"/>
          </a:xfrm>
          <a:custGeom>
            <a:avLst/>
            <a:gdLst>
              <a:gd name="connsiteX0" fmla="*/ 77769 w 726015"/>
              <a:gd name="connsiteY0" fmla="*/ 68393 h 926195"/>
              <a:gd name="connsiteX1" fmla="*/ 500044 w 726015"/>
              <a:gd name="connsiteY1" fmla="*/ 452568 h 926195"/>
              <a:gd name="connsiteX2" fmla="*/ 430194 w 726015"/>
              <a:gd name="connsiteY2" fmla="*/ 409706 h 926195"/>
              <a:gd name="connsiteX3" fmla="*/ 622282 w 726015"/>
              <a:gd name="connsiteY3" fmla="*/ 644656 h 926195"/>
              <a:gd name="connsiteX4" fmla="*/ 487344 w 726015"/>
              <a:gd name="connsiteY4" fmla="*/ 593856 h 926195"/>
              <a:gd name="connsiteX5" fmla="*/ 719119 w 726015"/>
              <a:gd name="connsiteY5" fmla="*/ 733556 h 926195"/>
              <a:gd name="connsiteX6" fmla="*/ 628632 w 726015"/>
              <a:gd name="connsiteY6" fmla="*/ 673231 h 926195"/>
              <a:gd name="connsiteX7" fmla="*/ 265094 w 726015"/>
              <a:gd name="connsiteY7" fmla="*/ 677993 h 926195"/>
              <a:gd name="connsiteX8" fmla="*/ 474644 w 726015"/>
              <a:gd name="connsiteY8" fmla="*/ 652593 h 926195"/>
              <a:gd name="connsiteX9" fmla="*/ 236519 w 726015"/>
              <a:gd name="connsiteY9" fmla="*/ 517656 h 926195"/>
              <a:gd name="connsiteX10" fmla="*/ 138094 w 726015"/>
              <a:gd name="connsiteY10" fmla="*/ 266831 h 926195"/>
              <a:gd name="connsiteX11" fmla="*/ 295257 w 726015"/>
              <a:gd name="connsiteY11" fmla="*/ 579568 h 926195"/>
              <a:gd name="connsiteX12" fmla="*/ 249219 w 726015"/>
              <a:gd name="connsiteY12" fmla="*/ 412881 h 926195"/>
              <a:gd name="connsiteX13" fmla="*/ 211119 w 726015"/>
              <a:gd name="connsiteY13" fmla="*/ 641481 h 926195"/>
              <a:gd name="connsiteX14" fmla="*/ 312719 w 726015"/>
              <a:gd name="connsiteY14" fmla="*/ 925643 h 926195"/>
              <a:gd name="connsiteX15" fmla="*/ 212707 w 726015"/>
              <a:gd name="connsiteY15" fmla="*/ 719268 h 926195"/>
              <a:gd name="connsiteX16" fmla="*/ 42844 w 726015"/>
              <a:gd name="connsiteY16" fmla="*/ 366843 h 926195"/>
              <a:gd name="connsiteX17" fmla="*/ 123807 w 726015"/>
              <a:gd name="connsiteY17" fmla="*/ 535118 h 926195"/>
              <a:gd name="connsiteX18" fmla="*/ 42844 w 726015"/>
              <a:gd name="connsiteY18" fmla="*/ 239843 h 926195"/>
              <a:gd name="connsiteX19" fmla="*/ 1569 w 726015"/>
              <a:gd name="connsiteY19" fmla="*/ 131 h 926195"/>
              <a:gd name="connsiteX20" fmla="*/ 95232 w 726015"/>
              <a:gd name="connsiteY20" fmla="*/ 271593 h 926195"/>
              <a:gd name="connsiteX21" fmla="*/ 196832 w 726015"/>
              <a:gd name="connsiteY21" fmla="*/ 292231 h 926195"/>
              <a:gd name="connsiteX22" fmla="*/ 77769 w 726015"/>
              <a:gd name="connsiteY22" fmla="*/ 68393 h 926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26015" h="926195">
                <a:moveTo>
                  <a:pt x="77769" y="68393"/>
                </a:moveTo>
                <a:cubicBezTo>
                  <a:pt x="128304" y="95116"/>
                  <a:pt x="441307" y="395683"/>
                  <a:pt x="500044" y="452568"/>
                </a:cubicBezTo>
                <a:cubicBezTo>
                  <a:pt x="558782" y="509454"/>
                  <a:pt x="409821" y="377691"/>
                  <a:pt x="430194" y="409706"/>
                </a:cubicBezTo>
                <a:cubicBezTo>
                  <a:pt x="450567" y="441721"/>
                  <a:pt x="612757" y="613964"/>
                  <a:pt x="622282" y="644656"/>
                </a:cubicBezTo>
                <a:cubicBezTo>
                  <a:pt x="631807" y="675348"/>
                  <a:pt x="471205" y="579039"/>
                  <a:pt x="487344" y="593856"/>
                </a:cubicBezTo>
                <a:cubicBezTo>
                  <a:pt x="503483" y="608673"/>
                  <a:pt x="695571" y="720327"/>
                  <a:pt x="719119" y="733556"/>
                </a:cubicBezTo>
                <a:cubicBezTo>
                  <a:pt x="742667" y="746785"/>
                  <a:pt x="704303" y="682491"/>
                  <a:pt x="628632" y="673231"/>
                </a:cubicBezTo>
                <a:cubicBezTo>
                  <a:pt x="552961" y="663971"/>
                  <a:pt x="290758" y="681433"/>
                  <a:pt x="265094" y="677993"/>
                </a:cubicBezTo>
                <a:cubicBezTo>
                  <a:pt x="239430" y="674553"/>
                  <a:pt x="479406" y="679316"/>
                  <a:pt x="474644" y="652593"/>
                </a:cubicBezTo>
                <a:cubicBezTo>
                  <a:pt x="469882" y="625870"/>
                  <a:pt x="292611" y="581950"/>
                  <a:pt x="236519" y="517656"/>
                </a:cubicBezTo>
                <a:cubicBezTo>
                  <a:pt x="180427" y="453362"/>
                  <a:pt x="128304" y="256512"/>
                  <a:pt x="138094" y="266831"/>
                </a:cubicBezTo>
                <a:cubicBezTo>
                  <a:pt x="147884" y="277150"/>
                  <a:pt x="276736" y="555226"/>
                  <a:pt x="295257" y="579568"/>
                </a:cubicBezTo>
                <a:cubicBezTo>
                  <a:pt x="313778" y="603910"/>
                  <a:pt x="263242" y="402562"/>
                  <a:pt x="249219" y="412881"/>
                </a:cubicBezTo>
                <a:cubicBezTo>
                  <a:pt x="235196" y="423200"/>
                  <a:pt x="200536" y="556021"/>
                  <a:pt x="211119" y="641481"/>
                </a:cubicBezTo>
                <a:cubicBezTo>
                  <a:pt x="221702" y="726941"/>
                  <a:pt x="312454" y="912679"/>
                  <a:pt x="312719" y="925643"/>
                </a:cubicBezTo>
                <a:cubicBezTo>
                  <a:pt x="312984" y="938607"/>
                  <a:pt x="212707" y="719268"/>
                  <a:pt x="212707" y="719268"/>
                </a:cubicBezTo>
                <a:lnTo>
                  <a:pt x="42844" y="366843"/>
                </a:lnTo>
                <a:cubicBezTo>
                  <a:pt x="28027" y="336151"/>
                  <a:pt x="123807" y="556285"/>
                  <a:pt x="123807" y="535118"/>
                </a:cubicBezTo>
                <a:cubicBezTo>
                  <a:pt x="123807" y="513951"/>
                  <a:pt x="63217" y="329007"/>
                  <a:pt x="42844" y="239843"/>
                </a:cubicBezTo>
                <a:cubicBezTo>
                  <a:pt x="22471" y="150679"/>
                  <a:pt x="-7162" y="-5161"/>
                  <a:pt x="1569" y="131"/>
                </a:cubicBezTo>
                <a:cubicBezTo>
                  <a:pt x="10300" y="5423"/>
                  <a:pt x="62688" y="222910"/>
                  <a:pt x="95232" y="271593"/>
                </a:cubicBezTo>
                <a:cubicBezTo>
                  <a:pt x="127776" y="320276"/>
                  <a:pt x="198684" y="320277"/>
                  <a:pt x="196832" y="292231"/>
                </a:cubicBezTo>
                <a:cubicBezTo>
                  <a:pt x="194980" y="264185"/>
                  <a:pt x="27234" y="41670"/>
                  <a:pt x="77769" y="6839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フリーフォーム: 図形 281">
            <a:extLst>
              <a:ext uri="{FF2B5EF4-FFF2-40B4-BE49-F238E27FC236}">
                <a16:creationId xmlns:a16="http://schemas.microsoft.com/office/drawing/2014/main" id="{F7B2ACF2-583F-44D5-8344-EA0CC69790C9}"/>
              </a:ext>
            </a:extLst>
          </p:cNvPr>
          <p:cNvSpPr/>
          <p:nvPr/>
        </p:nvSpPr>
        <p:spPr>
          <a:xfrm>
            <a:off x="3913177" y="6769561"/>
            <a:ext cx="483747" cy="853012"/>
          </a:xfrm>
          <a:custGeom>
            <a:avLst/>
            <a:gdLst>
              <a:gd name="connsiteX0" fmla="*/ 173048 w 483747"/>
              <a:gd name="connsiteY0" fmla="*/ 32877 h 853012"/>
              <a:gd name="connsiteX1" fmla="*/ 215911 w 483747"/>
              <a:gd name="connsiteY1" fmla="*/ 304339 h 853012"/>
              <a:gd name="connsiteX2" fmla="*/ 374661 w 483747"/>
              <a:gd name="connsiteY2" fmla="*/ 536114 h 853012"/>
              <a:gd name="connsiteX3" fmla="*/ 225436 w 483747"/>
              <a:gd name="connsiteY3" fmla="*/ 337677 h 853012"/>
              <a:gd name="connsiteX4" fmla="*/ 296873 w 483747"/>
              <a:gd name="connsiteY4" fmla="*/ 567864 h 853012"/>
              <a:gd name="connsiteX5" fmla="*/ 261948 w 483747"/>
              <a:gd name="connsiteY5" fmla="*/ 513889 h 853012"/>
              <a:gd name="connsiteX6" fmla="*/ 476261 w 483747"/>
              <a:gd name="connsiteY6" fmla="*/ 718677 h 853012"/>
              <a:gd name="connsiteX7" fmla="*/ 428636 w 483747"/>
              <a:gd name="connsiteY7" fmla="*/ 682164 h 853012"/>
              <a:gd name="connsiteX8" fmla="*/ 366723 w 483747"/>
              <a:gd name="connsiteY8" fmla="*/ 852027 h 853012"/>
              <a:gd name="connsiteX9" fmla="*/ 312748 w 483747"/>
              <a:gd name="connsiteY9" fmla="*/ 591677 h 853012"/>
              <a:gd name="connsiteX10" fmla="*/ 180986 w 483747"/>
              <a:gd name="connsiteY10" fmla="*/ 802814 h 853012"/>
              <a:gd name="connsiteX11" fmla="*/ 212736 w 483747"/>
              <a:gd name="connsiteY11" fmla="*/ 621839 h 853012"/>
              <a:gd name="connsiteX12" fmla="*/ 136536 w 483747"/>
              <a:gd name="connsiteY12" fmla="*/ 764714 h 853012"/>
              <a:gd name="connsiteX13" fmla="*/ 52398 w 483747"/>
              <a:gd name="connsiteY13" fmla="*/ 528177 h 853012"/>
              <a:gd name="connsiteX14" fmla="*/ 28586 w 483747"/>
              <a:gd name="connsiteY14" fmla="*/ 788527 h 853012"/>
              <a:gd name="connsiteX15" fmla="*/ 22236 w 483747"/>
              <a:gd name="connsiteY15" fmla="*/ 682164 h 853012"/>
              <a:gd name="connsiteX16" fmla="*/ 11 w 483747"/>
              <a:gd name="connsiteY16" fmla="*/ 231314 h 853012"/>
              <a:gd name="connsiteX17" fmla="*/ 25411 w 483747"/>
              <a:gd name="connsiteY17" fmla="*/ 7477 h 853012"/>
              <a:gd name="connsiteX18" fmla="*/ 80973 w 483747"/>
              <a:gd name="connsiteY18" fmla="*/ 491664 h 853012"/>
              <a:gd name="connsiteX19" fmla="*/ 63511 w 483747"/>
              <a:gd name="connsiteY19" fmla="*/ 153527 h 853012"/>
              <a:gd name="connsiteX20" fmla="*/ 173048 w 483747"/>
              <a:gd name="connsiteY20" fmla="*/ 32877 h 85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3747" h="853012">
                <a:moveTo>
                  <a:pt x="173048" y="32877"/>
                </a:moveTo>
                <a:cubicBezTo>
                  <a:pt x="198448" y="58012"/>
                  <a:pt x="182309" y="220466"/>
                  <a:pt x="215911" y="304339"/>
                </a:cubicBezTo>
                <a:cubicBezTo>
                  <a:pt x="249513" y="388212"/>
                  <a:pt x="373074" y="530558"/>
                  <a:pt x="374661" y="536114"/>
                </a:cubicBezTo>
                <a:cubicBezTo>
                  <a:pt x="376248" y="541670"/>
                  <a:pt x="238401" y="332385"/>
                  <a:pt x="225436" y="337677"/>
                </a:cubicBezTo>
                <a:cubicBezTo>
                  <a:pt x="212471" y="342969"/>
                  <a:pt x="290788" y="538495"/>
                  <a:pt x="296873" y="567864"/>
                </a:cubicBezTo>
                <a:cubicBezTo>
                  <a:pt x="302958" y="597233"/>
                  <a:pt x="232050" y="488754"/>
                  <a:pt x="261948" y="513889"/>
                </a:cubicBezTo>
                <a:cubicBezTo>
                  <a:pt x="291846" y="539024"/>
                  <a:pt x="448480" y="690631"/>
                  <a:pt x="476261" y="718677"/>
                </a:cubicBezTo>
                <a:cubicBezTo>
                  <a:pt x="504042" y="746723"/>
                  <a:pt x="446892" y="659939"/>
                  <a:pt x="428636" y="682164"/>
                </a:cubicBezTo>
                <a:cubicBezTo>
                  <a:pt x="410380" y="704389"/>
                  <a:pt x="386038" y="867108"/>
                  <a:pt x="366723" y="852027"/>
                </a:cubicBezTo>
                <a:cubicBezTo>
                  <a:pt x="347408" y="836946"/>
                  <a:pt x="343704" y="599879"/>
                  <a:pt x="312748" y="591677"/>
                </a:cubicBezTo>
                <a:cubicBezTo>
                  <a:pt x="281792" y="583475"/>
                  <a:pt x="197655" y="797787"/>
                  <a:pt x="180986" y="802814"/>
                </a:cubicBezTo>
                <a:cubicBezTo>
                  <a:pt x="164317" y="807841"/>
                  <a:pt x="220144" y="628189"/>
                  <a:pt x="212736" y="621839"/>
                </a:cubicBezTo>
                <a:cubicBezTo>
                  <a:pt x="205328" y="615489"/>
                  <a:pt x="163259" y="780324"/>
                  <a:pt x="136536" y="764714"/>
                </a:cubicBezTo>
                <a:cubicBezTo>
                  <a:pt x="109813" y="749104"/>
                  <a:pt x="70390" y="524208"/>
                  <a:pt x="52398" y="528177"/>
                </a:cubicBezTo>
                <a:cubicBezTo>
                  <a:pt x="34406" y="532146"/>
                  <a:pt x="33613" y="762862"/>
                  <a:pt x="28586" y="788527"/>
                </a:cubicBezTo>
                <a:cubicBezTo>
                  <a:pt x="23559" y="814192"/>
                  <a:pt x="26998" y="775033"/>
                  <a:pt x="22236" y="682164"/>
                </a:cubicBezTo>
                <a:cubicBezTo>
                  <a:pt x="17474" y="589295"/>
                  <a:pt x="-518" y="343762"/>
                  <a:pt x="11" y="231314"/>
                </a:cubicBezTo>
                <a:cubicBezTo>
                  <a:pt x="540" y="118866"/>
                  <a:pt x="11917" y="-35915"/>
                  <a:pt x="25411" y="7477"/>
                </a:cubicBezTo>
                <a:cubicBezTo>
                  <a:pt x="38905" y="50869"/>
                  <a:pt x="74623" y="467322"/>
                  <a:pt x="80973" y="491664"/>
                </a:cubicBezTo>
                <a:cubicBezTo>
                  <a:pt x="87323" y="516006"/>
                  <a:pt x="52399" y="229727"/>
                  <a:pt x="63511" y="153527"/>
                </a:cubicBezTo>
                <a:cubicBezTo>
                  <a:pt x="74623" y="77327"/>
                  <a:pt x="147648" y="7742"/>
                  <a:pt x="173048" y="3287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フリーフォーム: 図形 282">
            <a:extLst>
              <a:ext uri="{FF2B5EF4-FFF2-40B4-BE49-F238E27FC236}">
                <a16:creationId xmlns:a16="http://schemas.microsoft.com/office/drawing/2014/main" id="{BB78C98D-2336-49DB-A801-A858000BA651}"/>
              </a:ext>
            </a:extLst>
          </p:cNvPr>
          <p:cNvSpPr/>
          <p:nvPr/>
        </p:nvSpPr>
        <p:spPr>
          <a:xfrm>
            <a:off x="3751719" y="7242087"/>
            <a:ext cx="1120968" cy="882617"/>
          </a:xfrm>
          <a:custGeom>
            <a:avLst/>
            <a:gdLst>
              <a:gd name="connsiteX0" fmla="*/ 278414 w 1120968"/>
              <a:gd name="connsiteY0" fmla="*/ 5380 h 882617"/>
              <a:gd name="connsiteX1" fmla="*/ 780064 w 1120968"/>
              <a:gd name="connsiteY1" fmla="*/ 316530 h 882617"/>
              <a:gd name="connsiteX2" fmla="*/ 691164 w 1120968"/>
              <a:gd name="connsiteY2" fmla="*/ 278430 h 882617"/>
              <a:gd name="connsiteX3" fmla="*/ 388481 w 1120968"/>
              <a:gd name="connsiteY3" fmla="*/ 189530 h 882617"/>
              <a:gd name="connsiteX4" fmla="*/ 456214 w 1120968"/>
              <a:gd name="connsiteY4" fmla="*/ 202230 h 882617"/>
              <a:gd name="connsiteX5" fmla="*/ 748314 w 1120968"/>
              <a:gd name="connsiteY5" fmla="*/ 363096 h 882617"/>
              <a:gd name="connsiteX6" fmla="*/ 1095448 w 1120968"/>
              <a:gd name="connsiteY6" fmla="*/ 358863 h 882617"/>
              <a:gd name="connsiteX7" fmla="*/ 809698 w 1120968"/>
              <a:gd name="connsiteY7" fmla="*/ 388496 h 882617"/>
              <a:gd name="connsiteX8" fmla="*/ 542998 w 1120968"/>
              <a:gd name="connsiteY8" fmla="*/ 509146 h 882617"/>
              <a:gd name="connsiteX9" fmla="*/ 782181 w 1120968"/>
              <a:gd name="connsiteY9" fmla="*/ 411780 h 882617"/>
              <a:gd name="connsiteX10" fmla="*/ 1120848 w 1120968"/>
              <a:gd name="connsiteY10" fmla="*/ 549363 h 882617"/>
              <a:gd name="connsiteX11" fmla="*/ 816048 w 1120968"/>
              <a:gd name="connsiteY11" fmla="*/ 511263 h 882617"/>
              <a:gd name="connsiteX12" fmla="*/ 418114 w 1120968"/>
              <a:gd name="connsiteY12" fmla="*/ 627680 h 882617"/>
              <a:gd name="connsiteX13" fmla="*/ 568398 w 1120968"/>
              <a:gd name="connsiteY13" fmla="*/ 621330 h 882617"/>
              <a:gd name="connsiteX14" fmla="*/ 962098 w 1120968"/>
              <a:gd name="connsiteY14" fmla="*/ 820296 h 882617"/>
              <a:gd name="connsiteX15" fmla="*/ 689048 w 1120968"/>
              <a:gd name="connsiteY15" fmla="*/ 646730 h 882617"/>
              <a:gd name="connsiteX16" fmla="*/ 115431 w 1120968"/>
              <a:gd name="connsiteY16" fmla="*/ 879563 h 882617"/>
              <a:gd name="connsiteX17" fmla="*/ 286881 w 1120968"/>
              <a:gd name="connsiteY17" fmla="*/ 780080 h 882617"/>
              <a:gd name="connsiteX18" fmla="*/ 219148 w 1120968"/>
              <a:gd name="connsiteY18" fmla="*/ 784313 h 882617"/>
              <a:gd name="connsiteX19" fmla="*/ 73098 w 1120968"/>
              <a:gd name="connsiteY19" fmla="*/ 540896 h 882617"/>
              <a:gd name="connsiteX20" fmla="*/ 217031 w 1120968"/>
              <a:gd name="connsiteY20" fmla="*/ 640380 h 882617"/>
              <a:gd name="connsiteX21" fmla="*/ 1131 w 1120968"/>
              <a:gd name="connsiteY21" fmla="*/ 312296 h 882617"/>
              <a:gd name="connsiteX22" fmla="*/ 130248 w 1120968"/>
              <a:gd name="connsiteY22" fmla="*/ 126030 h 882617"/>
              <a:gd name="connsiteX23" fmla="*/ 90031 w 1120968"/>
              <a:gd name="connsiteY23" fmla="*/ 250913 h 882617"/>
              <a:gd name="connsiteX24" fmla="*/ 166231 w 1120968"/>
              <a:gd name="connsiteY24" fmla="*/ 51946 h 882617"/>
              <a:gd name="connsiteX25" fmla="*/ 147181 w 1120968"/>
              <a:gd name="connsiteY25" fmla="*/ 219163 h 882617"/>
              <a:gd name="connsiteX26" fmla="*/ 210681 w 1120968"/>
              <a:gd name="connsiteY26" fmla="*/ 54063 h 882617"/>
              <a:gd name="connsiteX27" fmla="*/ 371548 w 1120968"/>
              <a:gd name="connsiteY27" fmla="*/ 113330 h 882617"/>
              <a:gd name="connsiteX28" fmla="*/ 278414 w 1120968"/>
              <a:gd name="connsiteY28" fmla="*/ 5380 h 882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20968" h="882617">
                <a:moveTo>
                  <a:pt x="278414" y="5380"/>
                </a:moveTo>
                <a:cubicBezTo>
                  <a:pt x="346500" y="39247"/>
                  <a:pt x="711272" y="271022"/>
                  <a:pt x="780064" y="316530"/>
                </a:cubicBezTo>
                <a:cubicBezTo>
                  <a:pt x="848856" y="362038"/>
                  <a:pt x="756428" y="299597"/>
                  <a:pt x="691164" y="278430"/>
                </a:cubicBezTo>
                <a:cubicBezTo>
                  <a:pt x="625900" y="257263"/>
                  <a:pt x="427639" y="202230"/>
                  <a:pt x="388481" y="189530"/>
                </a:cubicBezTo>
                <a:cubicBezTo>
                  <a:pt x="349323" y="176830"/>
                  <a:pt x="396242" y="173302"/>
                  <a:pt x="456214" y="202230"/>
                </a:cubicBezTo>
                <a:cubicBezTo>
                  <a:pt x="516186" y="231158"/>
                  <a:pt x="641775" y="336991"/>
                  <a:pt x="748314" y="363096"/>
                </a:cubicBezTo>
                <a:cubicBezTo>
                  <a:pt x="854853" y="389202"/>
                  <a:pt x="1085218" y="354630"/>
                  <a:pt x="1095448" y="358863"/>
                </a:cubicBezTo>
                <a:cubicBezTo>
                  <a:pt x="1105678" y="363096"/>
                  <a:pt x="901773" y="363449"/>
                  <a:pt x="809698" y="388496"/>
                </a:cubicBezTo>
                <a:cubicBezTo>
                  <a:pt x="717623" y="413543"/>
                  <a:pt x="547584" y="505265"/>
                  <a:pt x="542998" y="509146"/>
                </a:cubicBezTo>
                <a:cubicBezTo>
                  <a:pt x="538412" y="513027"/>
                  <a:pt x="685873" y="405077"/>
                  <a:pt x="782181" y="411780"/>
                </a:cubicBezTo>
                <a:cubicBezTo>
                  <a:pt x="878489" y="418483"/>
                  <a:pt x="1115203" y="532782"/>
                  <a:pt x="1120848" y="549363"/>
                </a:cubicBezTo>
                <a:cubicBezTo>
                  <a:pt x="1126493" y="565944"/>
                  <a:pt x="933170" y="498210"/>
                  <a:pt x="816048" y="511263"/>
                </a:cubicBezTo>
                <a:cubicBezTo>
                  <a:pt x="698926" y="524316"/>
                  <a:pt x="459389" y="609335"/>
                  <a:pt x="418114" y="627680"/>
                </a:cubicBezTo>
                <a:cubicBezTo>
                  <a:pt x="376839" y="646025"/>
                  <a:pt x="477734" y="589227"/>
                  <a:pt x="568398" y="621330"/>
                </a:cubicBezTo>
                <a:cubicBezTo>
                  <a:pt x="659062" y="653433"/>
                  <a:pt x="941990" y="816063"/>
                  <a:pt x="962098" y="820296"/>
                </a:cubicBezTo>
                <a:cubicBezTo>
                  <a:pt x="982206" y="824529"/>
                  <a:pt x="830159" y="636852"/>
                  <a:pt x="689048" y="646730"/>
                </a:cubicBezTo>
                <a:cubicBezTo>
                  <a:pt x="547937" y="656608"/>
                  <a:pt x="182459" y="857338"/>
                  <a:pt x="115431" y="879563"/>
                </a:cubicBezTo>
                <a:cubicBezTo>
                  <a:pt x="48403" y="901788"/>
                  <a:pt x="269595" y="795955"/>
                  <a:pt x="286881" y="780080"/>
                </a:cubicBezTo>
                <a:cubicBezTo>
                  <a:pt x="304167" y="764205"/>
                  <a:pt x="254779" y="824177"/>
                  <a:pt x="219148" y="784313"/>
                </a:cubicBezTo>
                <a:cubicBezTo>
                  <a:pt x="183517" y="744449"/>
                  <a:pt x="73451" y="564885"/>
                  <a:pt x="73098" y="540896"/>
                </a:cubicBezTo>
                <a:cubicBezTo>
                  <a:pt x="72745" y="516907"/>
                  <a:pt x="229025" y="678480"/>
                  <a:pt x="217031" y="640380"/>
                </a:cubicBezTo>
                <a:cubicBezTo>
                  <a:pt x="205037" y="602280"/>
                  <a:pt x="15595" y="398021"/>
                  <a:pt x="1131" y="312296"/>
                </a:cubicBezTo>
                <a:cubicBezTo>
                  <a:pt x="-13333" y="226571"/>
                  <a:pt x="115431" y="136260"/>
                  <a:pt x="130248" y="126030"/>
                </a:cubicBezTo>
                <a:cubicBezTo>
                  <a:pt x="145065" y="115800"/>
                  <a:pt x="84034" y="263260"/>
                  <a:pt x="90031" y="250913"/>
                </a:cubicBezTo>
                <a:cubicBezTo>
                  <a:pt x="96028" y="238566"/>
                  <a:pt x="156706" y="57238"/>
                  <a:pt x="166231" y="51946"/>
                </a:cubicBezTo>
                <a:cubicBezTo>
                  <a:pt x="175756" y="46654"/>
                  <a:pt x="139773" y="218810"/>
                  <a:pt x="147181" y="219163"/>
                </a:cubicBezTo>
                <a:cubicBezTo>
                  <a:pt x="154589" y="219516"/>
                  <a:pt x="173286" y="71702"/>
                  <a:pt x="210681" y="54063"/>
                </a:cubicBezTo>
                <a:cubicBezTo>
                  <a:pt x="248076" y="36424"/>
                  <a:pt x="359906" y="118269"/>
                  <a:pt x="371548" y="113330"/>
                </a:cubicBezTo>
                <a:cubicBezTo>
                  <a:pt x="383190" y="108391"/>
                  <a:pt x="210328" y="-28487"/>
                  <a:pt x="278414" y="538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楕円 283">
            <a:extLst>
              <a:ext uri="{FF2B5EF4-FFF2-40B4-BE49-F238E27FC236}">
                <a16:creationId xmlns:a16="http://schemas.microsoft.com/office/drawing/2014/main" id="{8CD8FF2A-9BBF-45D5-A6D6-1C8D5D4EEC04}"/>
              </a:ext>
            </a:extLst>
          </p:cNvPr>
          <p:cNvSpPr/>
          <p:nvPr/>
        </p:nvSpPr>
        <p:spPr>
          <a:xfrm>
            <a:off x="5088466" y="7789333"/>
            <a:ext cx="45719" cy="45719"/>
          </a:xfrm>
          <a:prstGeom prst="ellipse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5" name="フリーフォーム: 図形 284">
            <a:extLst>
              <a:ext uri="{FF2B5EF4-FFF2-40B4-BE49-F238E27FC236}">
                <a16:creationId xmlns:a16="http://schemas.microsoft.com/office/drawing/2014/main" id="{6F6EFE0B-A4CD-40E3-9514-1ABDF357C4A1}"/>
              </a:ext>
            </a:extLst>
          </p:cNvPr>
          <p:cNvSpPr/>
          <p:nvPr/>
        </p:nvSpPr>
        <p:spPr>
          <a:xfrm>
            <a:off x="5144750" y="6263962"/>
            <a:ext cx="509366" cy="1200585"/>
          </a:xfrm>
          <a:custGeom>
            <a:avLst/>
            <a:gdLst>
              <a:gd name="connsiteX0" fmla="*/ 508867 w 509366"/>
              <a:gd name="connsiteY0" fmla="*/ 7721 h 1200585"/>
              <a:gd name="connsiteX1" fmla="*/ 441133 w 509366"/>
              <a:gd name="connsiteY1" fmla="*/ 185521 h 1200585"/>
              <a:gd name="connsiteX2" fmla="*/ 439017 w 509366"/>
              <a:gd name="connsiteY2" fmla="*/ 155888 h 1200585"/>
              <a:gd name="connsiteX3" fmla="*/ 426317 w 509366"/>
              <a:gd name="connsiteY3" fmla="*/ 541121 h 1200585"/>
              <a:gd name="connsiteX4" fmla="*/ 413617 w 509366"/>
              <a:gd name="connsiteY4" fmla="*/ 477621 h 1200585"/>
              <a:gd name="connsiteX5" fmla="*/ 460183 w 509366"/>
              <a:gd name="connsiteY5" fmla="*/ 892488 h 1200585"/>
              <a:gd name="connsiteX6" fmla="*/ 436900 w 509366"/>
              <a:gd name="connsiteY6" fmla="*/ 845921 h 1200585"/>
              <a:gd name="connsiteX7" fmla="*/ 358583 w 509366"/>
              <a:gd name="connsiteY7" fmla="*/ 1195171 h 1200585"/>
              <a:gd name="connsiteX8" fmla="*/ 367050 w 509366"/>
              <a:gd name="connsiteY8" fmla="*/ 1051238 h 1200585"/>
              <a:gd name="connsiteX9" fmla="*/ 314133 w 509366"/>
              <a:gd name="connsiteY9" fmla="*/ 951755 h 1200585"/>
              <a:gd name="connsiteX10" fmla="*/ 2983 w 509366"/>
              <a:gd name="connsiteY10" fmla="*/ 765488 h 1200585"/>
              <a:gd name="connsiteX11" fmla="*/ 168083 w 509366"/>
              <a:gd name="connsiteY11" fmla="*/ 858621 h 1200585"/>
              <a:gd name="connsiteX12" fmla="*/ 354350 w 509366"/>
              <a:gd name="connsiteY12" fmla="*/ 926355 h 1200585"/>
              <a:gd name="connsiteX13" fmla="*/ 316250 w 509366"/>
              <a:gd name="connsiteY13" fmla="*/ 814171 h 1200585"/>
              <a:gd name="connsiteX14" fmla="*/ 206183 w 509366"/>
              <a:gd name="connsiteY14" fmla="*/ 513605 h 1200585"/>
              <a:gd name="connsiteX15" fmla="*/ 297200 w 509366"/>
              <a:gd name="connsiteY15" fmla="*/ 668121 h 1200585"/>
              <a:gd name="connsiteX16" fmla="*/ 212533 w 509366"/>
              <a:gd name="connsiteY16" fmla="*/ 452221 h 1200585"/>
              <a:gd name="connsiteX17" fmla="*/ 314133 w 509366"/>
              <a:gd name="connsiteY17" fmla="*/ 259605 h 1200585"/>
              <a:gd name="connsiteX18" fmla="*/ 278150 w 509366"/>
              <a:gd name="connsiteY18" fmla="*/ 392955 h 1200585"/>
              <a:gd name="connsiteX19" fmla="*/ 343767 w 509366"/>
              <a:gd name="connsiteY19" fmla="*/ 170705 h 1200585"/>
              <a:gd name="connsiteX20" fmla="*/ 333183 w 509366"/>
              <a:gd name="connsiteY20" fmla="*/ 306171 h 1200585"/>
              <a:gd name="connsiteX21" fmla="*/ 261217 w 509366"/>
              <a:gd name="connsiteY21" fmla="*/ 132605 h 1200585"/>
              <a:gd name="connsiteX22" fmla="*/ 383983 w 509366"/>
              <a:gd name="connsiteY22" fmla="*/ 73338 h 1200585"/>
              <a:gd name="connsiteX23" fmla="*/ 324717 w 509366"/>
              <a:gd name="connsiteY23" fmla="*/ 132605 h 1200585"/>
              <a:gd name="connsiteX24" fmla="*/ 400917 w 509366"/>
              <a:gd name="connsiteY24" fmla="*/ 41588 h 1200585"/>
              <a:gd name="connsiteX25" fmla="*/ 508867 w 509366"/>
              <a:gd name="connsiteY25" fmla="*/ 7721 h 1200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09366" h="1200585">
                <a:moveTo>
                  <a:pt x="508867" y="7721"/>
                </a:moveTo>
                <a:cubicBezTo>
                  <a:pt x="515570" y="31710"/>
                  <a:pt x="452775" y="160827"/>
                  <a:pt x="441133" y="185521"/>
                </a:cubicBezTo>
                <a:cubicBezTo>
                  <a:pt x="429491" y="210216"/>
                  <a:pt x="441486" y="96621"/>
                  <a:pt x="439017" y="155888"/>
                </a:cubicBezTo>
                <a:cubicBezTo>
                  <a:pt x="436548" y="215155"/>
                  <a:pt x="430550" y="487499"/>
                  <a:pt x="426317" y="541121"/>
                </a:cubicBezTo>
                <a:cubicBezTo>
                  <a:pt x="422084" y="594743"/>
                  <a:pt x="407973" y="419060"/>
                  <a:pt x="413617" y="477621"/>
                </a:cubicBezTo>
                <a:cubicBezTo>
                  <a:pt x="419261" y="536182"/>
                  <a:pt x="456303" y="831105"/>
                  <a:pt x="460183" y="892488"/>
                </a:cubicBezTo>
                <a:cubicBezTo>
                  <a:pt x="464063" y="953871"/>
                  <a:pt x="453833" y="795474"/>
                  <a:pt x="436900" y="845921"/>
                </a:cubicBezTo>
                <a:cubicBezTo>
                  <a:pt x="419967" y="896368"/>
                  <a:pt x="370225" y="1160952"/>
                  <a:pt x="358583" y="1195171"/>
                </a:cubicBezTo>
                <a:cubicBezTo>
                  <a:pt x="346941" y="1229391"/>
                  <a:pt x="374458" y="1091807"/>
                  <a:pt x="367050" y="1051238"/>
                </a:cubicBezTo>
                <a:cubicBezTo>
                  <a:pt x="359642" y="1010669"/>
                  <a:pt x="374811" y="999380"/>
                  <a:pt x="314133" y="951755"/>
                </a:cubicBezTo>
                <a:cubicBezTo>
                  <a:pt x="253455" y="904130"/>
                  <a:pt x="27325" y="781010"/>
                  <a:pt x="2983" y="765488"/>
                </a:cubicBezTo>
                <a:cubicBezTo>
                  <a:pt x="-21359" y="749966"/>
                  <a:pt x="109522" y="831810"/>
                  <a:pt x="168083" y="858621"/>
                </a:cubicBezTo>
                <a:cubicBezTo>
                  <a:pt x="226644" y="885432"/>
                  <a:pt x="329655" y="933763"/>
                  <a:pt x="354350" y="926355"/>
                </a:cubicBezTo>
                <a:cubicBezTo>
                  <a:pt x="379044" y="918947"/>
                  <a:pt x="340944" y="882963"/>
                  <a:pt x="316250" y="814171"/>
                </a:cubicBezTo>
                <a:cubicBezTo>
                  <a:pt x="291555" y="745379"/>
                  <a:pt x="209358" y="537947"/>
                  <a:pt x="206183" y="513605"/>
                </a:cubicBezTo>
                <a:cubicBezTo>
                  <a:pt x="203008" y="489263"/>
                  <a:pt x="296142" y="678352"/>
                  <a:pt x="297200" y="668121"/>
                </a:cubicBezTo>
                <a:cubicBezTo>
                  <a:pt x="298258" y="657890"/>
                  <a:pt x="209711" y="520307"/>
                  <a:pt x="212533" y="452221"/>
                </a:cubicBezTo>
                <a:cubicBezTo>
                  <a:pt x="215355" y="384135"/>
                  <a:pt x="303197" y="269483"/>
                  <a:pt x="314133" y="259605"/>
                </a:cubicBezTo>
                <a:cubicBezTo>
                  <a:pt x="325069" y="249727"/>
                  <a:pt x="273211" y="407772"/>
                  <a:pt x="278150" y="392955"/>
                </a:cubicBezTo>
                <a:cubicBezTo>
                  <a:pt x="283089" y="378138"/>
                  <a:pt x="334595" y="185169"/>
                  <a:pt x="343767" y="170705"/>
                </a:cubicBezTo>
                <a:cubicBezTo>
                  <a:pt x="352939" y="156241"/>
                  <a:pt x="346941" y="312521"/>
                  <a:pt x="333183" y="306171"/>
                </a:cubicBezTo>
                <a:cubicBezTo>
                  <a:pt x="319425" y="299821"/>
                  <a:pt x="252750" y="171411"/>
                  <a:pt x="261217" y="132605"/>
                </a:cubicBezTo>
                <a:cubicBezTo>
                  <a:pt x="269684" y="93800"/>
                  <a:pt x="373400" y="73338"/>
                  <a:pt x="383983" y="73338"/>
                </a:cubicBezTo>
                <a:cubicBezTo>
                  <a:pt x="394566" y="73338"/>
                  <a:pt x="321895" y="137897"/>
                  <a:pt x="324717" y="132605"/>
                </a:cubicBezTo>
                <a:cubicBezTo>
                  <a:pt x="327539" y="127313"/>
                  <a:pt x="374106" y="61696"/>
                  <a:pt x="400917" y="41588"/>
                </a:cubicBezTo>
                <a:cubicBezTo>
                  <a:pt x="427728" y="21480"/>
                  <a:pt x="502164" y="-16268"/>
                  <a:pt x="508867" y="772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フリーフォーム: 図形 285">
            <a:extLst>
              <a:ext uri="{FF2B5EF4-FFF2-40B4-BE49-F238E27FC236}">
                <a16:creationId xmlns:a16="http://schemas.microsoft.com/office/drawing/2014/main" id="{315CD541-C72D-49E7-8BA2-55B1FC4C9590}"/>
              </a:ext>
            </a:extLst>
          </p:cNvPr>
          <p:cNvSpPr/>
          <p:nvPr/>
        </p:nvSpPr>
        <p:spPr>
          <a:xfrm>
            <a:off x="5006143" y="7296090"/>
            <a:ext cx="549191" cy="738486"/>
          </a:xfrm>
          <a:custGeom>
            <a:avLst/>
            <a:gdLst>
              <a:gd name="connsiteX0" fmla="*/ 543757 w 549191"/>
              <a:gd name="connsiteY0" fmla="*/ 60 h 738486"/>
              <a:gd name="connsiteX1" fmla="*/ 495074 w 549191"/>
              <a:gd name="connsiteY1" fmla="*/ 72027 h 738486"/>
              <a:gd name="connsiteX2" fmla="*/ 291874 w 549191"/>
              <a:gd name="connsiteY2" fmla="*/ 120710 h 738486"/>
              <a:gd name="connsiteX3" fmla="*/ 416757 w 549191"/>
              <a:gd name="connsiteY3" fmla="*/ 103777 h 738486"/>
              <a:gd name="connsiteX4" fmla="*/ 442157 w 549191"/>
              <a:gd name="connsiteY4" fmla="*/ 175743 h 738486"/>
              <a:gd name="connsiteX5" fmla="*/ 378657 w 549191"/>
              <a:gd name="connsiteY5" fmla="*/ 336610 h 738486"/>
              <a:gd name="connsiteX6" fmla="*/ 279174 w 549191"/>
              <a:gd name="connsiteY6" fmla="*/ 423393 h 738486"/>
              <a:gd name="connsiteX7" fmla="*/ 389240 w 549191"/>
              <a:gd name="connsiteY7" fmla="*/ 338727 h 738486"/>
              <a:gd name="connsiteX8" fmla="*/ 351140 w 549191"/>
              <a:gd name="connsiteY8" fmla="*/ 406460 h 738486"/>
              <a:gd name="connsiteX9" fmla="*/ 289757 w 549191"/>
              <a:gd name="connsiteY9" fmla="*/ 501710 h 738486"/>
              <a:gd name="connsiteX10" fmla="*/ 95024 w 549191"/>
              <a:gd name="connsiteY10" fmla="*/ 711260 h 738486"/>
              <a:gd name="connsiteX11" fmla="*/ 217790 w 549191"/>
              <a:gd name="connsiteY11" fmla="*/ 620243 h 738486"/>
              <a:gd name="connsiteX12" fmla="*/ 1890 w 549191"/>
              <a:gd name="connsiteY12" fmla="*/ 736660 h 738486"/>
              <a:gd name="connsiteX13" fmla="*/ 365957 w 549191"/>
              <a:gd name="connsiteY13" fmla="*/ 508060 h 738486"/>
              <a:gd name="connsiteX14" fmla="*/ 528940 w 549191"/>
              <a:gd name="connsiteY14" fmla="*/ 84727 h 738486"/>
              <a:gd name="connsiteX15" fmla="*/ 543757 w 549191"/>
              <a:gd name="connsiteY15" fmla="*/ 60 h 738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9191" h="738486">
                <a:moveTo>
                  <a:pt x="543757" y="60"/>
                </a:moveTo>
                <a:cubicBezTo>
                  <a:pt x="538113" y="-2057"/>
                  <a:pt x="537054" y="51919"/>
                  <a:pt x="495074" y="72027"/>
                </a:cubicBezTo>
                <a:cubicBezTo>
                  <a:pt x="453094" y="92135"/>
                  <a:pt x="304927" y="115418"/>
                  <a:pt x="291874" y="120710"/>
                </a:cubicBezTo>
                <a:cubicBezTo>
                  <a:pt x="278821" y="126002"/>
                  <a:pt x="391710" y="94605"/>
                  <a:pt x="416757" y="103777"/>
                </a:cubicBezTo>
                <a:cubicBezTo>
                  <a:pt x="441804" y="112949"/>
                  <a:pt x="448507" y="136938"/>
                  <a:pt x="442157" y="175743"/>
                </a:cubicBezTo>
                <a:cubicBezTo>
                  <a:pt x="435807" y="214548"/>
                  <a:pt x="405821" y="295335"/>
                  <a:pt x="378657" y="336610"/>
                </a:cubicBezTo>
                <a:cubicBezTo>
                  <a:pt x="351493" y="377885"/>
                  <a:pt x="277410" y="423040"/>
                  <a:pt x="279174" y="423393"/>
                </a:cubicBezTo>
                <a:cubicBezTo>
                  <a:pt x="280938" y="423746"/>
                  <a:pt x="377246" y="341549"/>
                  <a:pt x="389240" y="338727"/>
                </a:cubicBezTo>
                <a:cubicBezTo>
                  <a:pt x="401234" y="335905"/>
                  <a:pt x="367720" y="379296"/>
                  <a:pt x="351140" y="406460"/>
                </a:cubicBezTo>
                <a:cubicBezTo>
                  <a:pt x="334559" y="433624"/>
                  <a:pt x="332443" y="450910"/>
                  <a:pt x="289757" y="501710"/>
                </a:cubicBezTo>
                <a:cubicBezTo>
                  <a:pt x="247071" y="552510"/>
                  <a:pt x="107018" y="691505"/>
                  <a:pt x="95024" y="711260"/>
                </a:cubicBezTo>
                <a:cubicBezTo>
                  <a:pt x="83030" y="731015"/>
                  <a:pt x="233312" y="616010"/>
                  <a:pt x="217790" y="620243"/>
                </a:cubicBezTo>
                <a:cubicBezTo>
                  <a:pt x="202268" y="624476"/>
                  <a:pt x="-22804" y="755357"/>
                  <a:pt x="1890" y="736660"/>
                </a:cubicBezTo>
                <a:cubicBezTo>
                  <a:pt x="26584" y="717963"/>
                  <a:pt x="278115" y="616716"/>
                  <a:pt x="365957" y="508060"/>
                </a:cubicBezTo>
                <a:cubicBezTo>
                  <a:pt x="453799" y="399404"/>
                  <a:pt x="500718" y="167630"/>
                  <a:pt x="528940" y="84727"/>
                </a:cubicBezTo>
                <a:cubicBezTo>
                  <a:pt x="557162" y="1824"/>
                  <a:pt x="549401" y="2177"/>
                  <a:pt x="543757" y="6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フリーフォーム: 図形 286">
            <a:extLst>
              <a:ext uri="{FF2B5EF4-FFF2-40B4-BE49-F238E27FC236}">
                <a16:creationId xmlns:a16="http://schemas.microsoft.com/office/drawing/2014/main" id="{FB5E3C67-BA88-4A64-B86A-BC8EB378CB53}"/>
              </a:ext>
            </a:extLst>
          </p:cNvPr>
          <p:cNvSpPr/>
          <p:nvPr/>
        </p:nvSpPr>
        <p:spPr>
          <a:xfrm>
            <a:off x="4334457" y="7808136"/>
            <a:ext cx="978253" cy="373132"/>
          </a:xfrm>
          <a:custGeom>
            <a:avLst/>
            <a:gdLst>
              <a:gd name="connsiteX0" fmla="*/ 707443 w 978253"/>
              <a:gd name="connsiteY0" fmla="*/ 2364 h 373132"/>
              <a:gd name="connsiteX1" fmla="*/ 491543 w 978253"/>
              <a:gd name="connsiteY1" fmla="*/ 59514 h 373132"/>
              <a:gd name="connsiteX2" fmla="*/ 290460 w 978253"/>
              <a:gd name="connsiteY2" fmla="*/ 82797 h 373132"/>
              <a:gd name="connsiteX3" fmla="*/ 362426 w 978253"/>
              <a:gd name="connsiteY3" fmla="*/ 76447 h 373132"/>
              <a:gd name="connsiteX4" fmla="*/ 419576 w 978253"/>
              <a:gd name="connsiteY4" fmla="*/ 114547 h 373132"/>
              <a:gd name="connsiteX5" fmla="*/ 430160 w 978253"/>
              <a:gd name="connsiteY5" fmla="*/ 186514 h 373132"/>
              <a:gd name="connsiteX6" fmla="*/ 317976 w 978253"/>
              <a:gd name="connsiteY6" fmla="*/ 275414 h 373132"/>
              <a:gd name="connsiteX7" fmla="*/ 476 w 978253"/>
              <a:gd name="connsiteY7" fmla="*/ 372781 h 373132"/>
              <a:gd name="connsiteX8" fmla="*/ 396293 w 978253"/>
              <a:gd name="connsiteY8" fmla="*/ 239431 h 373132"/>
              <a:gd name="connsiteX9" fmla="*/ 531760 w 978253"/>
              <a:gd name="connsiteY9" fmla="*/ 349497 h 373132"/>
              <a:gd name="connsiteX10" fmla="*/ 468260 w 978253"/>
              <a:gd name="connsiteY10" fmla="*/ 243664 h 373132"/>
              <a:gd name="connsiteX11" fmla="*/ 743426 w 978253"/>
              <a:gd name="connsiteY11" fmla="*/ 106081 h 373132"/>
              <a:gd name="connsiteX12" fmla="*/ 974143 w 978253"/>
              <a:gd name="connsiteY12" fmla="*/ 247 h 373132"/>
              <a:gd name="connsiteX13" fmla="*/ 542343 w 978253"/>
              <a:gd name="connsiteY13" fmla="*/ 135714 h 373132"/>
              <a:gd name="connsiteX14" fmla="*/ 658760 w 978253"/>
              <a:gd name="connsiteY14" fmla="*/ 78564 h 373132"/>
              <a:gd name="connsiteX15" fmla="*/ 707443 w 978253"/>
              <a:gd name="connsiteY15" fmla="*/ 2364 h 373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78253" h="373132">
                <a:moveTo>
                  <a:pt x="707443" y="2364"/>
                </a:moveTo>
                <a:cubicBezTo>
                  <a:pt x="679574" y="-811"/>
                  <a:pt x="561040" y="46109"/>
                  <a:pt x="491543" y="59514"/>
                </a:cubicBezTo>
                <a:cubicBezTo>
                  <a:pt x="422046" y="72920"/>
                  <a:pt x="311979" y="79975"/>
                  <a:pt x="290460" y="82797"/>
                </a:cubicBezTo>
                <a:cubicBezTo>
                  <a:pt x="268940" y="85619"/>
                  <a:pt x="340907" y="71155"/>
                  <a:pt x="362426" y="76447"/>
                </a:cubicBezTo>
                <a:cubicBezTo>
                  <a:pt x="383945" y="81739"/>
                  <a:pt x="408287" y="96203"/>
                  <a:pt x="419576" y="114547"/>
                </a:cubicBezTo>
                <a:cubicBezTo>
                  <a:pt x="430865" y="132891"/>
                  <a:pt x="447093" y="159703"/>
                  <a:pt x="430160" y="186514"/>
                </a:cubicBezTo>
                <a:cubicBezTo>
                  <a:pt x="413227" y="213325"/>
                  <a:pt x="389590" y="244370"/>
                  <a:pt x="317976" y="275414"/>
                </a:cubicBezTo>
                <a:cubicBezTo>
                  <a:pt x="246362" y="306458"/>
                  <a:pt x="-12577" y="378778"/>
                  <a:pt x="476" y="372781"/>
                </a:cubicBezTo>
                <a:cubicBezTo>
                  <a:pt x="13529" y="366784"/>
                  <a:pt x="307746" y="243312"/>
                  <a:pt x="396293" y="239431"/>
                </a:cubicBezTo>
                <a:cubicBezTo>
                  <a:pt x="484840" y="235550"/>
                  <a:pt x="519766" y="348792"/>
                  <a:pt x="531760" y="349497"/>
                </a:cubicBezTo>
                <a:cubicBezTo>
                  <a:pt x="543754" y="350202"/>
                  <a:pt x="432982" y="284233"/>
                  <a:pt x="468260" y="243664"/>
                </a:cubicBezTo>
                <a:cubicBezTo>
                  <a:pt x="503538" y="203095"/>
                  <a:pt x="659112" y="146651"/>
                  <a:pt x="743426" y="106081"/>
                </a:cubicBezTo>
                <a:cubicBezTo>
                  <a:pt x="827740" y="65512"/>
                  <a:pt x="1007657" y="-4692"/>
                  <a:pt x="974143" y="247"/>
                </a:cubicBezTo>
                <a:cubicBezTo>
                  <a:pt x="940629" y="5186"/>
                  <a:pt x="594907" y="122661"/>
                  <a:pt x="542343" y="135714"/>
                </a:cubicBezTo>
                <a:cubicBezTo>
                  <a:pt x="489779" y="148767"/>
                  <a:pt x="633713" y="98672"/>
                  <a:pt x="658760" y="78564"/>
                </a:cubicBezTo>
                <a:cubicBezTo>
                  <a:pt x="683807" y="58456"/>
                  <a:pt x="735312" y="5539"/>
                  <a:pt x="707443" y="236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8" name="フリーフォーム: 図形 287">
            <a:extLst>
              <a:ext uri="{FF2B5EF4-FFF2-40B4-BE49-F238E27FC236}">
                <a16:creationId xmlns:a16="http://schemas.microsoft.com/office/drawing/2014/main" id="{0B09CDA5-3EC8-40F5-B03B-0C856C1668A4}"/>
              </a:ext>
            </a:extLst>
          </p:cNvPr>
          <p:cNvSpPr/>
          <p:nvPr/>
        </p:nvSpPr>
        <p:spPr>
          <a:xfrm>
            <a:off x="2247854" y="8774115"/>
            <a:ext cx="178366" cy="859220"/>
          </a:xfrm>
          <a:custGeom>
            <a:avLst/>
            <a:gdLst>
              <a:gd name="connsiteX0" fmla="*/ 46 w 178366"/>
              <a:gd name="connsiteY0" fmla="*/ 1585 h 859220"/>
              <a:gd name="connsiteX1" fmla="*/ 149271 w 178366"/>
              <a:gd name="connsiteY1" fmla="*/ 636585 h 859220"/>
              <a:gd name="connsiteX2" fmla="*/ 177846 w 178366"/>
              <a:gd name="connsiteY2" fmla="*/ 858835 h 859220"/>
              <a:gd name="connsiteX3" fmla="*/ 165146 w 178366"/>
              <a:gd name="connsiteY3" fmla="*/ 684210 h 859220"/>
              <a:gd name="connsiteX4" fmla="*/ 133396 w 178366"/>
              <a:gd name="connsiteY4" fmla="*/ 461960 h 859220"/>
              <a:gd name="connsiteX5" fmla="*/ 46 w 178366"/>
              <a:gd name="connsiteY5" fmla="*/ 1585 h 859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366" h="859220">
                <a:moveTo>
                  <a:pt x="46" y="1585"/>
                </a:moveTo>
                <a:cubicBezTo>
                  <a:pt x="2692" y="30689"/>
                  <a:pt x="119638" y="493710"/>
                  <a:pt x="149271" y="636585"/>
                </a:cubicBezTo>
                <a:cubicBezTo>
                  <a:pt x="178904" y="779460"/>
                  <a:pt x="175200" y="850898"/>
                  <a:pt x="177846" y="858835"/>
                </a:cubicBezTo>
                <a:cubicBezTo>
                  <a:pt x="180492" y="866772"/>
                  <a:pt x="172554" y="750356"/>
                  <a:pt x="165146" y="684210"/>
                </a:cubicBezTo>
                <a:cubicBezTo>
                  <a:pt x="157738" y="618064"/>
                  <a:pt x="157738" y="571498"/>
                  <a:pt x="133396" y="461960"/>
                </a:cubicBezTo>
                <a:cubicBezTo>
                  <a:pt x="109054" y="352422"/>
                  <a:pt x="-2600" y="-27519"/>
                  <a:pt x="46" y="15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フリーフォーム: 図形 288">
            <a:extLst>
              <a:ext uri="{FF2B5EF4-FFF2-40B4-BE49-F238E27FC236}">
                <a16:creationId xmlns:a16="http://schemas.microsoft.com/office/drawing/2014/main" id="{8202E367-70F8-4D29-813B-970B8AA1A5A5}"/>
              </a:ext>
            </a:extLst>
          </p:cNvPr>
          <p:cNvSpPr/>
          <p:nvPr/>
        </p:nvSpPr>
        <p:spPr>
          <a:xfrm>
            <a:off x="1619448" y="8773965"/>
            <a:ext cx="140880" cy="1120242"/>
          </a:xfrm>
          <a:custGeom>
            <a:avLst/>
            <a:gdLst>
              <a:gd name="connsiteX0" fmla="*/ 67535 w 140880"/>
              <a:gd name="connsiteY0" fmla="*/ 1735 h 1120242"/>
              <a:gd name="connsiteX1" fmla="*/ 1919 w 140880"/>
              <a:gd name="connsiteY1" fmla="*/ 406018 h 1120242"/>
              <a:gd name="connsiteX2" fmla="*/ 16735 w 140880"/>
              <a:gd name="connsiteY2" fmla="*/ 367918 h 1120242"/>
              <a:gd name="connsiteX3" fmla="*/ 8269 w 140880"/>
              <a:gd name="connsiteY3" fmla="*/ 634618 h 1120242"/>
              <a:gd name="connsiteX4" fmla="*/ 10385 w 140880"/>
              <a:gd name="connsiteY4" fmla="*/ 583818 h 1120242"/>
              <a:gd name="connsiteX5" fmla="*/ 27319 w 140880"/>
              <a:gd name="connsiteY5" fmla="*/ 975402 h 1120242"/>
              <a:gd name="connsiteX6" fmla="*/ 29435 w 140880"/>
              <a:gd name="connsiteY6" fmla="*/ 806068 h 1120242"/>
              <a:gd name="connsiteX7" fmla="*/ 135269 w 140880"/>
              <a:gd name="connsiteY7" fmla="*/ 1112985 h 1120242"/>
              <a:gd name="connsiteX8" fmla="*/ 118335 w 140880"/>
              <a:gd name="connsiteY8" fmla="*/ 973285 h 1120242"/>
              <a:gd name="connsiteX9" fmla="*/ 50602 w 140880"/>
              <a:gd name="connsiteY9" fmla="*/ 429302 h 1120242"/>
              <a:gd name="connsiteX10" fmla="*/ 61185 w 140880"/>
              <a:gd name="connsiteY10" fmla="*/ 571118 h 1120242"/>
              <a:gd name="connsiteX11" fmla="*/ 67535 w 140880"/>
              <a:gd name="connsiteY11" fmla="*/ 380618 h 1120242"/>
              <a:gd name="connsiteX12" fmla="*/ 111985 w 140880"/>
              <a:gd name="connsiteY12" fmla="*/ 473752 h 1120242"/>
              <a:gd name="connsiteX13" fmla="*/ 71769 w 140880"/>
              <a:gd name="connsiteY13" fmla="*/ 188002 h 1120242"/>
              <a:gd name="connsiteX14" fmla="*/ 63302 w 140880"/>
              <a:gd name="connsiteY14" fmla="*/ 255735 h 1120242"/>
              <a:gd name="connsiteX15" fmla="*/ 67535 w 140880"/>
              <a:gd name="connsiteY15" fmla="*/ 1735 h 112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0880" h="1120242">
                <a:moveTo>
                  <a:pt x="67535" y="1735"/>
                </a:moveTo>
                <a:cubicBezTo>
                  <a:pt x="57304" y="26782"/>
                  <a:pt x="10386" y="344988"/>
                  <a:pt x="1919" y="406018"/>
                </a:cubicBezTo>
                <a:cubicBezTo>
                  <a:pt x="-6548" y="467048"/>
                  <a:pt x="15677" y="329818"/>
                  <a:pt x="16735" y="367918"/>
                </a:cubicBezTo>
                <a:cubicBezTo>
                  <a:pt x="17793" y="406018"/>
                  <a:pt x="9327" y="598635"/>
                  <a:pt x="8269" y="634618"/>
                </a:cubicBezTo>
                <a:cubicBezTo>
                  <a:pt x="7211" y="670601"/>
                  <a:pt x="7210" y="527021"/>
                  <a:pt x="10385" y="583818"/>
                </a:cubicBezTo>
                <a:cubicBezTo>
                  <a:pt x="13560" y="640615"/>
                  <a:pt x="24144" y="938360"/>
                  <a:pt x="27319" y="975402"/>
                </a:cubicBezTo>
                <a:cubicBezTo>
                  <a:pt x="30494" y="1012444"/>
                  <a:pt x="11443" y="783138"/>
                  <a:pt x="29435" y="806068"/>
                </a:cubicBezTo>
                <a:cubicBezTo>
                  <a:pt x="47427" y="828998"/>
                  <a:pt x="120452" y="1085116"/>
                  <a:pt x="135269" y="1112985"/>
                </a:cubicBezTo>
                <a:cubicBezTo>
                  <a:pt x="150086" y="1140854"/>
                  <a:pt x="132446" y="1087232"/>
                  <a:pt x="118335" y="973285"/>
                </a:cubicBezTo>
                <a:cubicBezTo>
                  <a:pt x="104224" y="859338"/>
                  <a:pt x="60127" y="496330"/>
                  <a:pt x="50602" y="429302"/>
                </a:cubicBezTo>
                <a:cubicBezTo>
                  <a:pt x="41077" y="362274"/>
                  <a:pt x="58363" y="579232"/>
                  <a:pt x="61185" y="571118"/>
                </a:cubicBezTo>
                <a:cubicBezTo>
                  <a:pt x="64007" y="563004"/>
                  <a:pt x="59068" y="396846"/>
                  <a:pt x="67535" y="380618"/>
                </a:cubicBezTo>
                <a:cubicBezTo>
                  <a:pt x="76002" y="364390"/>
                  <a:pt x="111279" y="505855"/>
                  <a:pt x="111985" y="473752"/>
                </a:cubicBezTo>
                <a:cubicBezTo>
                  <a:pt x="112691" y="441649"/>
                  <a:pt x="79883" y="224338"/>
                  <a:pt x="71769" y="188002"/>
                </a:cubicBezTo>
                <a:cubicBezTo>
                  <a:pt x="63655" y="151666"/>
                  <a:pt x="63655" y="280782"/>
                  <a:pt x="63302" y="255735"/>
                </a:cubicBezTo>
                <a:cubicBezTo>
                  <a:pt x="62949" y="230688"/>
                  <a:pt x="77766" y="-23312"/>
                  <a:pt x="67535" y="173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フリーフォーム: 図形 289">
            <a:extLst>
              <a:ext uri="{FF2B5EF4-FFF2-40B4-BE49-F238E27FC236}">
                <a16:creationId xmlns:a16="http://schemas.microsoft.com/office/drawing/2014/main" id="{1DA5D943-A433-4277-B5CD-6EDBAEE0DF93}"/>
              </a:ext>
            </a:extLst>
          </p:cNvPr>
          <p:cNvSpPr/>
          <p:nvPr/>
        </p:nvSpPr>
        <p:spPr>
          <a:xfrm>
            <a:off x="1644154" y="9355040"/>
            <a:ext cx="163810" cy="1349333"/>
          </a:xfrm>
          <a:custGeom>
            <a:avLst/>
            <a:gdLst>
              <a:gd name="connsiteX0" fmla="*/ 55529 w 163810"/>
              <a:gd name="connsiteY0" fmla="*/ 203827 h 1349333"/>
              <a:gd name="connsiteX1" fmla="*/ 78813 w 163810"/>
              <a:gd name="connsiteY1" fmla="*/ 493810 h 1349333"/>
              <a:gd name="connsiteX2" fmla="*/ 157129 w 163810"/>
              <a:gd name="connsiteY2" fmla="*/ 760510 h 1349333"/>
              <a:gd name="connsiteX3" fmla="*/ 155013 w 163810"/>
              <a:gd name="connsiteY3" fmla="*/ 726643 h 1349333"/>
              <a:gd name="connsiteX4" fmla="*/ 116913 w 163810"/>
              <a:gd name="connsiteY4" fmla="*/ 1075893 h 1349333"/>
              <a:gd name="connsiteX5" fmla="*/ 146546 w 163810"/>
              <a:gd name="connsiteY5" fmla="*/ 980643 h 1349333"/>
              <a:gd name="connsiteX6" fmla="*/ 85163 w 163810"/>
              <a:gd name="connsiteY6" fmla="*/ 1291793 h 1349333"/>
              <a:gd name="connsiteX7" fmla="*/ 76696 w 163810"/>
              <a:gd name="connsiteY7" fmla="*/ 1090710 h 1349333"/>
              <a:gd name="connsiteX8" fmla="*/ 13196 w 163810"/>
              <a:gd name="connsiteY8" fmla="*/ 1340477 h 1349333"/>
              <a:gd name="connsiteX9" fmla="*/ 40713 w 163810"/>
              <a:gd name="connsiteY9" fmla="*/ 1202893 h 1349333"/>
              <a:gd name="connsiteX10" fmla="*/ 496 w 163810"/>
              <a:gd name="connsiteY10" fmla="*/ 383743 h 1349333"/>
              <a:gd name="connsiteX11" fmla="*/ 17429 w 163810"/>
              <a:gd name="connsiteY11" fmla="*/ 576360 h 1349333"/>
              <a:gd name="connsiteX12" fmla="*/ 4729 w 163810"/>
              <a:gd name="connsiteY12" fmla="*/ 2743 h 1349333"/>
              <a:gd name="connsiteX13" fmla="*/ 36479 w 163810"/>
              <a:gd name="connsiteY13" fmla="*/ 354110 h 1349333"/>
              <a:gd name="connsiteX14" fmla="*/ 55529 w 163810"/>
              <a:gd name="connsiteY14" fmla="*/ 203827 h 1349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3810" h="1349333">
                <a:moveTo>
                  <a:pt x="55529" y="203827"/>
                </a:moveTo>
                <a:cubicBezTo>
                  <a:pt x="62585" y="227110"/>
                  <a:pt x="61880" y="401030"/>
                  <a:pt x="78813" y="493810"/>
                </a:cubicBezTo>
                <a:cubicBezTo>
                  <a:pt x="95746" y="586590"/>
                  <a:pt x="144429" y="721705"/>
                  <a:pt x="157129" y="760510"/>
                </a:cubicBezTo>
                <a:cubicBezTo>
                  <a:pt x="169829" y="799315"/>
                  <a:pt x="161716" y="674079"/>
                  <a:pt x="155013" y="726643"/>
                </a:cubicBezTo>
                <a:cubicBezTo>
                  <a:pt x="148310" y="779207"/>
                  <a:pt x="118324" y="1033560"/>
                  <a:pt x="116913" y="1075893"/>
                </a:cubicBezTo>
                <a:cubicBezTo>
                  <a:pt x="115502" y="1118226"/>
                  <a:pt x="151838" y="944660"/>
                  <a:pt x="146546" y="980643"/>
                </a:cubicBezTo>
                <a:cubicBezTo>
                  <a:pt x="141254" y="1016626"/>
                  <a:pt x="96805" y="1273449"/>
                  <a:pt x="85163" y="1291793"/>
                </a:cubicBezTo>
                <a:cubicBezTo>
                  <a:pt x="73521" y="1310138"/>
                  <a:pt x="88690" y="1082596"/>
                  <a:pt x="76696" y="1090710"/>
                </a:cubicBezTo>
                <a:cubicBezTo>
                  <a:pt x="64702" y="1098824"/>
                  <a:pt x="19193" y="1321780"/>
                  <a:pt x="13196" y="1340477"/>
                </a:cubicBezTo>
                <a:cubicBezTo>
                  <a:pt x="7199" y="1359174"/>
                  <a:pt x="42830" y="1362349"/>
                  <a:pt x="40713" y="1202893"/>
                </a:cubicBezTo>
                <a:cubicBezTo>
                  <a:pt x="38596" y="1043437"/>
                  <a:pt x="4377" y="488165"/>
                  <a:pt x="496" y="383743"/>
                </a:cubicBezTo>
                <a:cubicBezTo>
                  <a:pt x="-3385" y="279321"/>
                  <a:pt x="16724" y="639860"/>
                  <a:pt x="17429" y="576360"/>
                </a:cubicBezTo>
                <a:cubicBezTo>
                  <a:pt x="18134" y="512860"/>
                  <a:pt x="1554" y="39785"/>
                  <a:pt x="4729" y="2743"/>
                </a:cubicBezTo>
                <a:cubicBezTo>
                  <a:pt x="7904" y="-34299"/>
                  <a:pt x="26954" y="315304"/>
                  <a:pt x="36479" y="354110"/>
                </a:cubicBezTo>
                <a:cubicBezTo>
                  <a:pt x="46004" y="392916"/>
                  <a:pt x="48473" y="180544"/>
                  <a:pt x="55529" y="20382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フリーフォーム: 図形 290">
            <a:extLst>
              <a:ext uri="{FF2B5EF4-FFF2-40B4-BE49-F238E27FC236}">
                <a16:creationId xmlns:a16="http://schemas.microsoft.com/office/drawing/2014/main" id="{FF08E897-B3C3-49B5-8BA7-03698FB1045F}"/>
              </a:ext>
            </a:extLst>
          </p:cNvPr>
          <p:cNvSpPr/>
          <p:nvPr/>
        </p:nvSpPr>
        <p:spPr>
          <a:xfrm>
            <a:off x="1573423" y="10162231"/>
            <a:ext cx="250829" cy="1166815"/>
          </a:xfrm>
          <a:custGeom>
            <a:avLst/>
            <a:gdLst>
              <a:gd name="connsiteX0" fmla="*/ 229977 w 250829"/>
              <a:gd name="connsiteY0" fmla="*/ 414752 h 1166815"/>
              <a:gd name="connsiteX1" fmla="*/ 162244 w 250829"/>
              <a:gd name="connsiteY1" fmla="*/ 545986 h 1166815"/>
              <a:gd name="connsiteX2" fmla="*/ 249027 w 250829"/>
              <a:gd name="connsiteY2" fmla="*/ 766119 h 1166815"/>
              <a:gd name="connsiteX3" fmla="*/ 213044 w 250829"/>
              <a:gd name="connsiteY3" fmla="*/ 711086 h 1166815"/>
              <a:gd name="connsiteX4" fmla="*/ 119910 w 250829"/>
              <a:gd name="connsiteY4" fmla="*/ 869836 h 1166815"/>
              <a:gd name="connsiteX5" fmla="*/ 158010 w 250829"/>
              <a:gd name="connsiteY5" fmla="*/ 812686 h 1166815"/>
              <a:gd name="connsiteX6" fmla="*/ 117794 w 250829"/>
              <a:gd name="connsiteY6" fmla="*/ 975669 h 1166815"/>
              <a:gd name="connsiteX7" fmla="*/ 96627 w 250829"/>
              <a:gd name="connsiteY7" fmla="*/ 1102669 h 1166815"/>
              <a:gd name="connsiteX8" fmla="*/ 100860 w 250829"/>
              <a:gd name="connsiteY8" fmla="*/ 975669 h 1166815"/>
              <a:gd name="connsiteX9" fmla="*/ 56410 w 250829"/>
              <a:gd name="connsiteY9" fmla="*/ 1166169 h 1166815"/>
              <a:gd name="connsiteX10" fmla="*/ 45827 w 250829"/>
              <a:gd name="connsiteY10" fmla="*/ 1024352 h 1166815"/>
              <a:gd name="connsiteX11" fmla="*/ 1377 w 250829"/>
              <a:gd name="connsiteY11" fmla="*/ 683569 h 1166815"/>
              <a:gd name="connsiteX12" fmla="*/ 20427 w 250829"/>
              <a:gd name="connsiteY12" fmla="*/ 1026469 h 1166815"/>
              <a:gd name="connsiteX13" fmla="*/ 109327 w 250829"/>
              <a:gd name="connsiteY13" fmla="*/ 319502 h 1166815"/>
              <a:gd name="connsiteX14" fmla="*/ 41594 w 250829"/>
              <a:gd name="connsiteY14" fmla="*/ 435919 h 1166815"/>
              <a:gd name="connsiteX15" fmla="*/ 117794 w 250829"/>
              <a:gd name="connsiteY15" fmla="*/ 12586 h 1166815"/>
              <a:gd name="connsiteX16" fmla="*/ 128377 w 250829"/>
              <a:gd name="connsiteY16" fmla="*/ 152286 h 1166815"/>
              <a:gd name="connsiteX17" fmla="*/ 149544 w 250829"/>
              <a:gd name="connsiteY17" fmla="*/ 567152 h 1166815"/>
              <a:gd name="connsiteX18" fmla="*/ 229977 w 250829"/>
              <a:gd name="connsiteY18" fmla="*/ 414752 h 1166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50829" h="1166815">
                <a:moveTo>
                  <a:pt x="229977" y="414752"/>
                </a:moveTo>
                <a:cubicBezTo>
                  <a:pt x="232094" y="411224"/>
                  <a:pt x="159069" y="487425"/>
                  <a:pt x="162244" y="545986"/>
                </a:cubicBezTo>
                <a:cubicBezTo>
                  <a:pt x="165419" y="604547"/>
                  <a:pt x="240560" y="738602"/>
                  <a:pt x="249027" y="766119"/>
                </a:cubicBezTo>
                <a:cubicBezTo>
                  <a:pt x="257494" y="793636"/>
                  <a:pt x="234563" y="693800"/>
                  <a:pt x="213044" y="711086"/>
                </a:cubicBezTo>
                <a:cubicBezTo>
                  <a:pt x="191525" y="728372"/>
                  <a:pt x="129082" y="852903"/>
                  <a:pt x="119910" y="869836"/>
                </a:cubicBezTo>
                <a:cubicBezTo>
                  <a:pt x="110738" y="886769"/>
                  <a:pt x="158363" y="795047"/>
                  <a:pt x="158010" y="812686"/>
                </a:cubicBezTo>
                <a:cubicBezTo>
                  <a:pt x="157657" y="830325"/>
                  <a:pt x="128024" y="927339"/>
                  <a:pt x="117794" y="975669"/>
                </a:cubicBezTo>
                <a:cubicBezTo>
                  <a:pt x="107563" y="1024000"/>
                  <a:pt x="99449" y="1102669"/>
                  <a:pt x="96627" y="1102669"/>
                </a:cubicBezTo>
                <a:cubicBezTo>
                  <a:pt x="93805" y="1102669"/>
                  <a:pt x="107563" y="965086"/>
                  <a:pt x="100860" y="975669"/>
                </a:cubicBezTo>
                <a:cubicBezTo>
                  <a:pt x="94157" y="986252"/>
                  <a:pt x="65582" y="1158055"/>
                  <a:pt x="56410" y="1166169"/>
                </a:cubicBezTo>
                <a:cubicBezTo>
                  <a:pt x="47238" y="1174283"/>
                  <a:pt x="54999" y="1104785"/>
                  <a:pt x="45827" y="1024352"/>
                </a:cubicBezTo>
                <a:cubicBezTo>
                  <a:pt x="36655" y="943919"/>
                  <a:pt x="5610" y="683216"/>
                  <a:pt x="1377" y="683569"/>
                </a:cubicBezTo>
                <a:cubicBezTo>
                  <a:pt x="-2856" y="683922"/>
                  <a:pt x="2435" y="1087147"/>
                  <a:pt x="20427" y="1026469"/>
                </a:cubicBezTo>
                <a:cubicBezTo>
                  <a:pt x="38419" y="965791"/>
                  <a:pt x="105799" y="417927"/>
                  <a:pt x="109327" y="319502"/>
                </a:cubicBezTo>
                <a:cubicBezTo>
                  <a:pt x="112855" y="221077"/>
                  <a:pt x="40183" y="487072"/>
                  <a:pt x="41594" y="435919"/>
                </a:cubicBezTo>
                <a:cubicBezTo>
                  <a:pt x="43005" y="384766"/>
                  <a:pt x="103330" y="59858"/>
                  <a:pt x="117794" y="12586"/>
                </a:cubicBezTo>
                <a:cubicBezTo>
                  <a:pt x="132258" y="-34686"/>
                  <a:pt x="123085" y="59858"/>
                  <a:pt x="128377" y="152286"/>
                </a:cubicBezTo>
                <a:cubicBezTo>
                  <a:pt x="133669" y="244714"/>
                  <a:pt x="136491" y="523055"/>
                  <a:pt x="149544" y="567152"/>
                </a:cubicBezTo>
                <a:cubicBezTo>
                  <a:pt x="162597" y="611249"/>
                  <a:pt x="227860" y="418280"/>
                  <a:pt x="229977" y="41475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フリーフォーム: 図形 291">
            <a:extLst>
              <a:ext uri="{FF2B5EF4-FFF2-40B4-BE49-F238E27FC236}">
                <a16:creationId xmlns:a16="http://schemas.microsoft.com/office/drawing/2014/main" id="{9D646388-0EF6-4CBB-9AEB-3DD5BD41BFFE}"/>
              </a:ext>
            </a:extLst>
          </p:cNvPr>
          <p:cNvSpPr/>
          <p:nvPr/>
        </p:nvSpPr>
        <p:spPr>
          <a:xfrm>
            <a:off x="2003849" y="10145677"/>
            <a:ext cx="524490" cy="1148966"/>
          </a:xfrm>
          <a:custGeom>
            <a:avLst/>
            <a:gdLst>
              <a:gd name="connsiteX0" fmla="*/ 153034 w 524490"/>
              <a:gd name="connsiteY0" fmla="*/ 306423 h 1148966"/>
              <a:gd name="connsiteX1" fmla="*/ 303318 w 524490"/>
              <a:gd name="connsiteY1" fmla="*/ 615456 h 1148966"/>
              <a:gd name="connsiteX2" fmla="*/ 303318 w 524490"/>
              <a:gd name="connsiteY2" fmla="*/ 573123 h 1148966"/>
              <a:gd name="connsiteX3" fmla="*/ 241934 w 524490"/>
              <a:gd name="connsiteY3" fmla="*/ 899090 h 1148966"/>
              <a:gd name="connsiteX4" fmla="*/ 296968 w 524490"/>
              <a:gd name="connsiteY4" fmla="*/ 858873 h 1148966"/>
              <a:gd name="connsiteX5" fmla="*/ 222884 w 524490"/>
              <a:gd name="connsiteY5" fmla="*/ 1144623 h 1148966"/>
              <a:gd name="connsiteX6" fmla="*/ 377401 w 524490"/>
              <a:gd name="connsiteY6" fmla="*/ 846173 h 1148966"/>
              <a:gd name="connsiteX7" fmla="*/ 362584 w 524490"/>
              <a:gd name="connsiteY7" fmla="*/ 1142506 h 1148966"/>
              <a:gd name="connsiteX8" fmla="*/ 396451 w 524490"/>
              <a:gd name="connsiteY8" fmla="*/ 990106 h 1148966"/>
              <a:gd name="connsiteX9" fmla="*/ 521334 w 524490"/>
              <a:gd name="connsiteY9" fmla="*/ 1148856 h 1148966"/>
              <a:gd name="connsiteX10" fmla="*/ 472651 w 524490"/>
              <a:gd name="connsiteY10" fmla="*/ 960473 h 1148966"/>
              <a:gd name="connsiteX11" fmla="*/ 318134 w 524490"/>
              <a:gd name="connsiteY11" fmla="*/ 590056 h 1148966"/>
              <a:gd name="connsiteX12" fmla="*/ 387984 w 524490"/>
              <a:gd name="connsiteY12" fmla="*/ 649323 h 1148966"/>
              <a:gd name="connsiteX13" fmla="*/ 335068 w 524490"/>
              <a:gd name="connsiteY13" fmla="*/ 492690 h 1148966"/>
              <a:gd name="connsiteX14" fmla="*/ 6984 w 524490"/>
              <a:gd name="connsiteY14" fmla="*/ 7973 h 1148966"/>
              <a:gd name="connsiteX15" fmla="*/ 114934 w 524490"/>
              <a:gd name="connsiteY15" fmla="*/ 198473 h 1148966"/>
              <a:gd name="connsiteX16" fmla="*/ 153034 w 524490"/>
              <a:gd name="connsiteY16" fmla="*/ 306423 h 1148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24490" h="1148966">
                <a:moveTo>
                  <a:pt x="153034" y="306423"/>
                </a:moveTo>
                <a:cubicBezTo>
                  <a:pt x="184431" y="375920"/>
                  <a:pt x="278271" y="571006"/>
                  <a:pt x="303318" y="615456"/>
                </a:cubicBezTo>
                <a:cubicBezTo>
                  <a:pt x="328365" y="659906"/>
                  <a:pt x="313549" y="525851"/>
                  <a:pt x="303318" y="573123"/>
                </a:cubicBezTo>
                <a:cubicBezTo>
                  <a:pt x="293087" y="620395"/>
                  <a:pt x="242992" y="851465"/>
                  <a:pt x="241934" y="899090"/>
                </a:cubicBezTo>
                <a:cubicBezTo>
                  <a:pt x="240876" y="946715"/>
                  <a:pt x="300143" y="817951"/>
                  <a:pt x="296968" y="858873"/>
                </a:cubicBezTo>
                <a:cubicBezTo>
                  <a:pt x="293793" y="899795"/>
                  <a:pt x="209479" y="1146740"/>
                  <a:pt x="222884" y="1144623"/>
                </a:cubicBezTo>
                <a:cubicBezTo>
                  <a:pt x="236290" y="1142506"/>
                  <a:pt x="354118" y="846526"/>
                  <a:pt x="377401" y="846173"/>
                </a:cubicBezTo>
                <a:cubicBezTo>
                  <a:pt x="400684" y="845820"/>
                  <a:pt x="359409" y="1118517"/>
                  <a:pt x="362584" y="1142506"/>
                </a:cubicBezTo>
                <a:cubicBezTo>
                  <a:pt x="365759" y="1166495"/>
                  <a:pt x="369993" y="989048"/>
                  <a:pt x="396451" y="990106"/>
                </a:cubicBezTo>
                <a:cubicBezTo>
                  <a:pt x="422909" y="991164"/>
                  <a:pt x="508634" y="1153795"/>
                  <a:pt x="521334" y="1148856"/>
                </a:cubicBezTo>
                <a:cubicBezTo>
                  <a:pt x="534034" y="1143917"/>
                  <a:pt x="506518" y="1053606"/>
                  <a:pt x="472651" y="960473"/>
                </a:cubicBezTo>
                <a:cubicBezTo>
                  <a:pt x="438784" y="867340"/>
                  <a:pt x="332245" y="641914"/>
                  <a:pt x="318134" y="590056"/>
                </a:cubicBezTo>
                <a:cubicBezTo>
                  <a:pt x="304023" y="538198"/>
                  <a:pt x="385162" y="665551"/>
                  <a:pt x="387984" y="649323"/>
                </a:cubicBezTo>
                <a:cubicBezTo>
                  <a:pt x="390806" y="633095"/>
                  <a:pt x="398568" y="599582"/>
                  <a:pt x="335068" y="492690"/>
                </a:cubicBezTo>
                <a:cubicBezTo>
                  <a:pt x="271568" y="385798"/>
                  <a:pt x="43673" y="57009"/>
                  <a:pt x="6984" y="7973"/>
                </a:cubicBezTo>
                <a:cubicBezTo>
                  <a:pt x="-29705" y="-41063"/>
                  <a:pt x="88828" y="150143"/>
                  <a:pt x="114934" y="198473"/>
                </a:cubicBezTo>
                <a:cubicBezTo>
                  <a:pt x="141040" y="246803"/>
                  <a:pt x="121637" y="236926"/>
                  <a:pt x="153034" y="30642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フリーフォーム: 図形 292">
            <a:extLst>
              <a:ext uri="{FF2B5EF4-FFF2-40B4-BE49-F238E27FC236}">
                <a16:creationId xmlns:a16="http://schemas.microsoft.com/office/drawing/2014/main" id="{11FD0159-E0CA-4F8A-93CC-EDE7A418F37F}"/>
              </a:ext>
            </a:extLst>
          </p:cNvPr>
          <p:cNvSpPr/>
          <p:nvPr/>
        </p:nvSpPr>
        <p:spPr>
          <a:xfrm>
            <a:off x="2211543" y="10432975"/>
            <a:ext cx="318155" cy="897873"/>
          </a:xfrm>
          <a:custGeom>
            <a:avLst/>
            <a:gdLst>
              <a:gd name="connsiteX0" fmla="*/ 167590 w 318155"/>
              <a:gd name="connsiteY0" fmla="*/ 300642 h 897873"/>
              <a:gd name="connsiteX1" fmla="*/ 186640 w 318155"/>
              <a:gd name="connsiteY1" fmla="*/ 465742 h 897873"/>
              <a:gd name="connsiteX2" fmla="*/ 311524 w 318155"/>
              <a:gd name="connsiteY2" fmla="*/ 698575 h 897873"/>
              <a:gd name="connsiteX3" fmla="*/ 300940 w 318155"/>
              <a:gd name="connsiteY3" fmla="*/ 679525 h 897873"/>
              <a:gd name="connsiteX4" fmla="*/ 300940 w 318155"/>
              <a:gd name="connsiteY4" fmla="*/ 838275 h 897873"/>
              <a:gd name="connsiteX5" fmla="*/ 294590 w 318155"/>
              <a:gd name="connsiteY5" fmla="*/ 800175 h 897873"/>
              <a:gd name="connsiteX6" fmla="*/ 252257 w 318155"/>
              <a:gd name="connsiteY6" fmla="*/ 859442 h 897873"/>
              <a:gd name="connsiteX7" fmla="*/ 55407 w 318155"/>
              <a:gd name="connsiteY7" fmla="*/ 897542 h 897873"/>
              <a:gd name="connsiteX8" fmla="*/ 161240 w 318155"/>
              <a:gd name="connsiteY8" fmla="*/ 838275 h 897873"/>
              <a:gd name="connsiteX9" fmla="*/ 165474 w 318155"/>
              <a:gd name="connsiteY9" fmla="*/ 679525 h 897873"/>
              <a:gd name="connsiteX10" fmla="*/ 97740 w 318155"/>
              <a:gd name="connsiteY10" fmla="*/ 381075 h 897873"/>
              <a:gd name="connsiteX11" fmla="*/ 374 w 318155"/>
              <a:gd name="connsiteY11" fmla="*/ 75 h 897873"/>
              <a:gd name="connsiteX12" fmla="*/ 135840 w 318155"/>
              <a:gd name="connsiteY12" fmla="*/ 412825 h 897873"/>
              <a:gd name="connsiteX13" fmla="*/ 167590 w 318155"/>
              <a:gd name="connsiteY13" fmla="*/ 300642 h 897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8155" h="897873">
                <a:moveTo>
                  <a:pt x="167590" y="300642"/>
                </a:moveTo>
                <a:cubicBezTo>
                  <a:pt x="176057" y="309461"/>
                  <a:pt x="162651" y="399420"/>
                  <a:pt x="186640" y="465742"/>
                </a:cubicBezTo>
                <a:cubicBezTo>
                  <a:pt x="210629" y="532064"/>
                  <a:pt x="292474" y="662945"/>
                  <a:pt x="311524" y="698575"/>
                </a:cubicBezTo>
                <a:cubicBezTo>
                  <a:pt x="330574" y="734205"/>
                  <a:pt x="302704" y="656242"/>
                  <a:pt x="300940" y="679525"/>
                </a:cubicBezTo>
                <a:cubicBezTo>
                  <a:pt x="299176" y="702808"/>
                  <a:pt x="301998" y="818167"/>
                  <a:pt x="300940" y="838275"/>
                </a:cubicBezTo>
                <a:cubicBezTo>
                  <a:pt x="299882" y="858383"/>
                  <a:pt x="302704" y="796647"/>
                  <a:pt x="294590" y="800175"/>
                </a:cubicBezTo>
                <a:cubicBezTo>
                  <a:pt x="286476" y="803703"/>
                  <a:pt x="292121" y="843214"/>
                  <a:pt x="252257" y="859442"/>
                </a:cubicBezTo>
                <a:cubicBezTo>
                  <a:pt x="212393" y="875670"/>
                  <a:pt x="70576" y="901070"/>
                  <a:pt x="55407" y="897542"/>
                </a:cubicBezTo>
                <a:cubicBezTo>
                  <a:pt x="40238" y="894014"/>
                  <a:pt x="142896" y="874611"/>
                  <a:pt x="161240" y="838275"/>
                </a:cubicBezTo>
                <a:cubicBezTo>
                  <a:pt x="179584" y="801939"/>
                  <a:pt x="176057" y="755725"/>
                  <a:pt x="165474" y="679525"/>
                </a:cubicBezTo>
                <a:cubicBezTo>
                  <a:pt x="154891" y="603325"/>
                  <a:pt x="125257" y="494317"/>
                  <a:pt x="97740" y="381075"/>
                </a:cubicBezTo>
                <a:cubicBezTo>
                  <a:pt x="70223" y="267833"/>
                  <a:pt x="-5976" y="-5217"/>
                  <a:pt x="374" y="75"/>
                </a:cubicBezTo>
                <a:cubicBezTo>
                  <a:pt x="6724" y="5367"/>
                  <a:pt x="110087" y="360614"/>
                  <a:pt x="135840" y="412825"/>
                </a:cubicBezTo>
                <a:cubicBezTo>
                  <a:pt x="161593" y="465036"/>
                  <a:pt x="159123" y="291823"/>
                  <a:pt x="167590" y="30064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フリーフォーム: 図形 293">
            <a:extLst>
              <a:ext uri="{FF2B5EF4-FFF2-40B4-BE49-F238E27FC236}">
                <a16:creationId xmlns:a16="http://schemas.microsoft.com/office/drawing/2014/main" id="{2BD911FC-CF68-4F5E-B41F-A38B061D004C}"/>
              </a:ext>
            </a:extLst>
          </p:cNvPr>
          <p:cNvSpPr/>
          <p:nvPr/>
        </p:nvSpPr>
        <p:spPr>
          <a:xfrm>
            <a:off x="7794260" y="8444063"/>
            <a:ext cx="219626" cy="1180433"/>
          </a:xfrm>
          <a:custGeom>
            <a:avLst/>
            <a:gdLst>
              <a:gd name="connsiteX0" fmla="*/ 12007 w 219626"/>
              <a:gd name="connsiteY0" fmla="*/ 793070 h 1180433"/>
              <a:gd name="connsiteX1" fmla="*/ 143240 w 219626"/>
              <a:gd name="connsiteY1" fmla="*/ 403604 h 1180433"/>
              <a:gd name="connsiteX2" fmla="*/ 162290 w 219626"/>
              <a:gd name="connsiteY2" fmla="*/ 750737 h 1180433"/>
              <a:gd name="connsiteX3" fmla="*/ 155940 w 219626"/>
              <a:gd name="connsiteY3" fmla="*/ 934887 h 1180433"/>
              <a:gd name="connsiteX4" fmla="*/ 189807 w 219626"/>
              <a:gd name="connsiteY4" fmla="*/ 1180420 h 1180433"/>
              <a:gd name="connsiteX5" fmla="*/ 179223 w 219626"/>
              <a:gd name="connsiteY5" fmla="*/ 924304 h 1180433"/>
              <a:gd name="connsiteX6" fmla="*/ 219440 w 219626"/>
              <a:gd name="connsiteY6" fmla="*/ 1055537 h 1180433"/>
              <a:gd name="connsiteX7" fmla="*/ 160173 w 219626"/>
              <a:gd name="connsiteY7" fmla="*/ 43770 h 1180433"/>
              <a:gd name="connsiteX8" fmla="*/ 141123 w 219626"/>
              <a:gd name="connsiteY8" fmla="*/ 202520 h 1180433"/>
              <a:gd name="connsiteX9" fmla="*/ 75507 w 219626"/>
              <a:gd name="connsiteY9" fmla="*/ 380320 h 1180433"/>
              <a:gd name="connsiteX10" fmla="*/ 14123 w 219626"/>
              <a:gd name="connsiteY10" fmla="*/ 503087 h 1180433"/>
              <a:gd name="connsiteX11" fmla="*/ 12007 w 219626"/>
              <a:gd name="connsiteY11" fmla="*/ 793070 h 1180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9626" h="1180433">
                <a:moveTo>
                  <a:pt x="12007" y="793070"/>
                </a:moveTo>
                <a:cubicBezTo>
                  <a:pt x="33526" y="776490"/>
                  <a:pt x="118193" y="410659"/>
                  <a:pt x="143240" y="403604"/>
                </a:cubicBezTo>
                <a:cubicBezTo>
                  <a:pt x="168287" y="396548"/>
                  <a:pt x="160173" y="662190"/>
                  <a:pt x="162290" y="750737"/>
                </a:cubicBezTo>
                <a:cubicBezTo>
                  <a:pt x="164407" y="839284"/>
                  <a:pt x="151354" y="863273"/>
                  <a:pt x="155940" y="934887"/>
                </a:cubicBezTo>
                <a:cubicBezTo>
                  <a:pt x="160526" y="1006501"/>
                  <a:pt x="185927" y="1182184"/>
                  <a:pt x="189807" y="1180420"/>
                </a:cubicBezTo>
                <a:cubicBezTo>
                  <a:pt x="193687" y="1178656"/>
                  <a:pt x="174284" y="945118"/>
                  <a:pt x="179223" y="924304"/>
                </a:cubicBezTo>
                <a:cubicBezTo>
                  <a:pt x="184162" y="903490"/>
                  <a:pt x="222615" y="1202293"/>
                  <a:pt x="219440" y="1055537"/>
                </a:cubicBezTo>
                <a:cubicBezTo>
                  <a:pt x="216265" y="908781"/>
                  <a:pt x="173226" y="185939"/>
                  <a:pt x="160173" y="43770"/>
                </a:cubicBezTo>
                <a:cubicBezTo>
                  <a:pt x="147120" y="-98399"/>
                  <a:pt x="155234" y="146428"/>
                  <a:pt x="141123" y="202520"/>
                </a:cubicBezTo>
                <a:cubicBezTo>
                  <a:pt x="127012" y="258612"/>
                  <a:pt x="96674" y="330226"/>
                  <a:pt x="75507" y="380320"/>
                </a:cubicBezTo>
                <a:cubicBezTo>
                  <a:pt x="54340" y="430414"/>
                  <a:pt x="26117" y="436412"/>
                  <a:pt x="14123" y="503087"/>
                </a:cubicBezTo>
                <a:cubicBezTo>
                  <a:pt x="2129" y="569762"/>
                  <a:pt x="-9512" y="809650"/>
                  <a:pt x="12007" y="79307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6" name="フリーフォーム: 図形 295">
            <a:extLst>
              <a:ext uri="{FF2B5EF4-FFF2-40B4-BE49-F238E27FC236}">
                <a16:creationId xmlns:a16="http://schemas.microsoft.com/office/drawing/2014/main" id="{77D1E207-8E80-4A78-92C8-05548C0EAFC0}"/>
              </a:ext>
            </a:extLst>
          </p:cNvPr>
          <p:cNvSpPr/>
          <p:nvPr/>
        </p:nvSpPr>
        <p:spPr>
          <a:xfrm>
            <a:off x="7914521" y="8608434"/>
            <a:ext cx="135967" cy="1076618"/>
          </a:xfrm>
          <a:custGeom>
            <a:avLst/>
            <a:gdLst>
              <a:gd name="connsiteX0" fmla="*/ 73779 w 135967"/>
              <a:gd name="connsiteY0" fmla="*/ 49 h 1076618"/>
              <a:gd name="connsiteX1" fmla="*/ 94946 w 135967"/>
              <a:gd name="connsiteY1" fmla="*/ 215949 h 1076618"/>
              <a:gd name="connsiteX2" fmla="*/ 78012 w 135967"/>
              <a:gd name="connsiteY2" fmla="*/ 188433 h 1076618"/>
              <a:gd name="connsiteX3" fmla="*/ 135162 w 135967"/>
              <a:gd name="connsiteY3" fmla="*/ 632933 h 1076618"/>
              <a:gd name="connsiteX4" fmla="*/ 111879 w 135967"/>
              <a:gd name="connsiteY4" fmla="*/ 586366 h 1076618"/>
              <a:gd name="connsiteX5" fmla="*/ 116112 w 135967"/>
              <a:gd name="connsiteY5" fmla="*/ 1060499 h 1076618"/>
              <a:gd name="connsiteX6" fmla="*/ 103412 w 135967"/>
              <a:gd name="connsiteY6" fmla="*/ 889049 h 1076618"/>
              <a:gd name="connsiteX7" fmla="*/ 1812 w 135967"/>
              <a:gd name="connsiteY7" fmla="*/ 154566 h 1076618"/>
              <a:gd name="connsiteX8" fmla="*/ 39912 w 135967"/>
              <a:gd name="connsiteY8" fmla="*/ 237116 h 1076618"/>
              <a:gd name="connsiteX9" fmla="*/ 73779 w 135967"/>
              <a:gd name="connsiteY9" fmla="*/ 49 h 107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967" h="1076618">
                <a:moveTo>
                  <a:pt x="73779" y="49"/>
                </a:moveTo>
                <a:cubicBezTo>
                  <a:pt x="82951" y="-3479"/>
                  <a:pt x="94241" y="184552"/>
                  <a:pt x="94946" y="215949"/>
                </a:cubicBezTo>
                <a:cubicBezTo>
                  <a:pt x="95651" y="247346"/>
                  <a:pt x="71309" y="118936"/>
                  <a:pt x="78012" y="188433"/>
                </a:cubicBezTo>
                <a:cubicBezTo>
                  <a:pt x="84715" y="257930"/>
                  <a:pt x="129518" y="566611"/>
                  <a:pt x="135162" y="632933"/>
                </a:cubicBezTo>
                <a:cubicBezTo>
                  <a:pt x="140806" y="699255"/>
                  <a:pt x="115054" y="515105"/>
                  <a:pt x="111879" y="586366"/>
                </a:cubicBezTo>
                <a:cubicBezTo>
                  <a:pt x="108704" y="657627"/>
                  <a:pt x="117523" y="1010052"/>
                  <a:pt x="116112" y="1060499"/>
                </a:cubicBezTo>
                <a:cubicBezTo>
                  <a:pt x="114701" y="1110946"/>
                  <a:pt x="122462" y="1040038"/>
                  <a:pt x="103412" y="889049"/>
                </a:cubicBezTo>
                <a:cubicBezTo>
                  <a:pt x="84362" y="738060"/>
                  <a:pt x="12395" y="263222"/>
                  <a:pt x="1812" y="154566"/>
                </a:cubicBezTo>
                <a:cubicBezTo>
                  <a:pt x="-8771" y="45911"/>
                  <a:pt x="30034" y="257930"/>
                  <a:pt x="39912" y="237116"/>
                </a:cubicBezTo>
                <a:cubicBezTo>
                  <a:pt x="49790" y="216302"/>
                  <a:pt x="64607" y="3577"/>
                  <a:pt x="73779" y="4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フリーフォーム: 図形 296">
            <a:extLst>
              <a:ext uri="{FF2B5EF4-FFF2-40B4-BE49-F238E27FC236}">
                <a16:creationId xmlns:a16="http://schemas.microsoft.com/office/drawing/2014/main" id="{B7776108-8FF7-41D3-9D6B-D2444AD5BB65}"/>
              </a:ext>
            </a:extLst>
          </p:cNvPr>
          <p:cNvSpPr/>
          <p:nvPr/>
        </p:nvSpPr>
        <p:spPr>
          <a:xfrm>
            <a:off x="7911732" y="9221825"/>
            <a:ext cx="116927" cy="1127512"/>
          </a:xfrm>
          <a:custGeom>
            <a:avLst/>
            <a:gdLst>
              <a:gd name="connsiteX0" fmla="*/ 116785 w 116927"/>
              <a:gd name="connsiteY0" fmla="*/ 413242 h 1127512"/>
              <a:gd name="connsiteX1" fmla="*/ 85035 w 116927"/>
              <a:gd name="connsiteY1" fmla="*/ 593158 h 1127512"/>
              <a:gd name="connsiteX2" fmla="*/ 93501 w 116927"/>
              <a:gd name="connsiteY2" fmla="*/ 819642 h 1127512"/>
              <a:gd name="connsiteX3" fmla="*/ 89268 w 116927"/>
              <a:gd name="connsiteY3" fmla="*/ 798475 h 1127512"/>
              <a:gd name="connsiteX4" fmla="*/ 51168 w 116927"/>
              <a:gd name="connsiteY4" fmla="*/ 1120208 h 1127512"/>
              <a:gd name="connsiteX5" fmla="*/ 55401 w 116927"/>
              <a:gd name="connsiteY5" fmla="*/ 988975 h 1127512"/>
              <a:gd name="connsiteX6" fmla="*/ 368 w 116927"/>
              <a:gd name="connsiteY6" fmla="*/ 603742 h 1127512"/>
              <a:gd name="connsiteX7" fmla="*/ 32118 w 116927"/>
              <a:gd name="connsiteY7" fmla="*/ 1044008 h 1127512"/>
              <a:gd name="connsiteX8" fmla="*/ 46935 w 116927"/>
              <a:gd name="connsiteY8" fmla="*/ 591042 h 1127512"/>
              <a:gd name="connsiteX9" fmla="*/ 53285 w 116927"/>
              <a:gd name="connsiteY9" fmla="*/ 11075 h 1127512"/>
              <a:gd name="connsiteX10" fmla="*/ 70218 w 116927"/>
              <a:gd name="connsiteY10" fmla="*/ 222742 h 1127512"/>
              <a:gd name="connsiteX11" fmla="*/ 116785 w 116927"/>
              <a:gd name="connsiteY11" fmla="*/ 413242 h 1127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927" h="1127512">
                <a:moveTo>
                  <a:pt x="116785" y="413242"/>
                </a:moveTo>
                <a:cubicBezTo>
                  <a:pt x="119255" y="474978"/>
                  <a:pt x="88916" y="525425"/>
                  <a:pt x="85035" y="593158"/>
                </a:cubicBezTo>
                <a:cubicBezTo>
                  <a:pt x="81154" y="660891"/>
                  <a:pt x="92796" y="785423"/>
                  <a:pt x="93501" y="819642"/>
                </a:cubicBezTo>
                <a:cubicBezTo>
                  <a:pt x="94206" y="853861"/>
                  <a:pt x="96323" y="748381"/>
                  <a:pt x="89268" y="798475"/>
                </a:cubicBezTo>
                <a:cubicBezTo>
                  <a:pt x="82213" y="848569"/>
                  <a:pt x="56812" y="1088458"/>
                  <a:pt x="51168" y="1120208"/>
                </a:cubicBezTo>
                <a:cubicBezTo>
                  <a:pt x="45524" y="1151958"/>
                  <a:pt x="63868" y="1075053"/>
                  <a:pt x="55401" y="988975"/>
                </a:cubicBezTo>
                <a:cubicBezTo>
                  <a:pt x="46934" y="902897"/>
                  <a:pt x="4248" y="594570"/>
                  <a:pt x="368" y="603742"/>
                </a:cubicBezTo>
                <a:cubicBezTo>
                  <a:pt x="-3512" y="612914"/>
                  <a:pt x="24357" y="1046125"/>
                  <a:pt x="32118" y="1044008"/>
                </a:cubicBezTo>
                <a:cubicBezTo>
                  <a:pt x="39879" y="1041891"/>
                  <a:pt x="43407" y="763197"/>
                  <a:pt x="46935" y="591042"/>
                </a:cubicBezTo>
                <a:cubicBezTo>
                  <a:pt x="50463" y="418887"/>
                  <a:pt x="49405" y="72458"/>
                  <a:pt x="53285" y="11075"/>
                </a:cubicBezTo>
                <a:cubicBezTo>
                  <a:pt x="57165" y="-50308"/>
                  <a:pt x="63515" y="160653"/>
                  <a:pt x="70218" y="222742"/>
                </a:cubicBezTo>
                <a:cubicBezTo>
                  <a:pt x="76921" y="284831"/>
                  <a:pt x="114315" y="351506"/>
                  <a:pt x="116785" y="41324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フリーフォーム: 図形 297">
            <a:extLst>
              <a:ext uri="{FF2B5EF4-FFF2-40B4-BE49-F238E27FC236}">
                <a16:creationId xmlns:a16="http://schemas.microsoft.com/office/drawing/2014/main" id="{DAE7E36E-0CA4-4B43-815B-86F0A757E81E}"/>
              </a:ext>
            </a:extLst>
          </p:cNvPr>
          <p:cNvSpPr/>
          <p:nvPr/>
        </p:nvSpPr>
        <p:spPr>
          <a:xfrm>
            <a:off x="7471833" y="9109989"/>
            <a:ext cx="358159" cy="963751"/>
          </a:xfrm>
          <a:custGeom>
            <a:avLst/>
            <a:gdLst>
              <a:gd name="connsiteX0" fmla="*/ 357717 w 358159"/>
              <a:gd name="connsiteY0" fmla="*/ 144 h 963751"/>
              <a:gd name="connsiteX1" fmla="*/ 201084 w 358159"/>
              <a:gd name="connsiteY1" fmla="*/ 340928 h 963751"/>
              <a:gd name="connsiteX2" fmla="*/ 247650 w 358159"/>
              <a:gd name="connsiteY2" fmla="*/ 243561 h 963751"/>
              <a:gd name="connsiteX3" fmla="*/ 156634 w 358159"/>
              <a:gd name="connsiteY3" fmla="*/ 510261 h 963751"/>
              <a:gd name="connsiteX4" fmla="*/ 114300 w 358159"/>
              <a:gd name="connsiteY4" fmla="*/ 685944 h 963751"/>
              <a:gd name="connsiteX5" fmla="*/ 0 w 358159"/>
              <a:gd name="connsiteY5" fmla="*/ 963228 h 963751"/>
              <a:gd name="connsiteX6" fmla="*/ 114300 w 358159"/>
              <a:gd name="connsiteY6" fmla="*/ 745211 h 963751"/>
              <a:gd name="connsiteX7" fmla="*/ 243417 w 358159"/>
              <a:gd name="connsiteY7" fmla="*/ 387494 h 963751"/>
              <a:gd name="connsiteX8" fmla="*/ 357717 w 358159"/>
              <a:gd name="connsiteY8" fmla="*/ 144 h 963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8159" h="963751">
                <a:moveTo>
                  <a:pt x="357717" y="144"/>
                </a:moveTo>
                <a:cubicBezTo>
                  <a:pt x="350661" y="-7617"/>
                  <a:pt x="219428" y="300359"/>
                  <a:pt x="201084" y="340928"/>
                </a:cubicBezTo>
                <a:cubicBezTo>
                  <a:pt x="182739" y="381498"/>
                  <a:pt x="255058" y="215339"/>
                  <a:pt x="247650" y="243561"/>
                </a:cubicBezTo>
                <a:cubicBezTo>
                  <a:pt x="240242" y="271783"/>
                  <a:pt x="178859" y="436531"/>
                  <a:pt x="156634" y="510261"/>
                </a:cubicBezTo>
                <a:cubicBezTo>
                  <a:pt x="134409" y="583992"/>
                  <a:pt x="140406" y="610450"/>
                  <a:pt x="114300" y="685944"/>
                </a:cubicBezTo>
                <a:cubicBezTo>
                  <a:pt x="88194" y="761438"/>
                  <a:pt x="0" y="953350"/>
                  <a:pt x="0" y="963228"/>
                </a:cubicBezTo>
                <a:cubicBezTo>
                  <a:pt x="0" y="973106"/>
                  <a:pt x="73730" y="841167"/>
                  <a:pt x="114300" y="745211"/>
                </a:cubicBezTo>
                <a:cubicBezTo>
                  <a:pt x="154869" y="649255"/>
                  <a:pt x="201084" y="509908"/>
                  <a:pt x="243417" y="387494"/>
                </a:cubicBezTo>
                <a:cubicBezTo>
                  <a:pt x="285750" y="265080"/>
                  <a:pt x="364773" y="7905"/>
                  <a:pt x="357717" y="14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9" name="フリーフォーム: 図形 298">
            <a:extLst>
              <a:ext uri="{FF2B5EF4-FFF2-40B4-BE49-F238E27FC236}">
                <a16:creationId xmlns:a16="http://schemas.microsoft.com/office/drawing/2014/main" id="{1F20F8C1-385A-4416-9C65-A06B53290974}"/>
              </a:ext>
            </a:extLst>
          </p:cNvPr>
          <p:cNvSpPr/>
          <p:nvPr/>
        </p:nvSpPr>
        <p:spPr>
          <a:xfrm>
            <a:off x="7763386" y="9917760"/>
            <a:ext cx="267785" cy="1174845"/>
          </a:xfrm>
          <a:custGeom>
            <a:avLst/>
            <a:gdLst>
              <a:gd name="connsiteX0" fmla="*/ 163531 w 267785"/>
              <a:gd name="connsiteY0" fmla="*/ 100423 h 1174845"/>
              <a:gd name="connsiteX1" fmla="*/ 104264 w 267785"/>
              <a:gd name="connsiteY1" fmla="*/ 585140 h 1174845"/>
              <a:gd name="connsiteX2" fmla="*/ 142364 w 267785"/>
              <a:gd name="connsiteY2" fmla="*/ 515290 h 1174845"/>
              <a:gd name="connsiteX3" fmla="*/ 547 w 267785"/>
              <a:gd name="connsiteY3" fmla="*/ 856073 h 1174845"/>
              <a:gd name="connsiteX4" fmla="*/ 95797 w 267785"/>
              <a:gd name="connsiteY4" fmla="*/ 707907 h 1174845"/>
              <a:gd name="connsiteX5" fmla="*/ 157181 w 267785"/>
              <a:gd name="connsiteY5" fmla="*/ 1173573 h 1174845"/>
              <a:gd name="connsiteX6" fmla="*/ 171997 w 267785"/>
              <a:gd name="connsiteY6" fmla="*/ 834907 h 1174845"/>
              <a:gd name="connsiteX7" fmla="*/ 224914 w 267785"/>
              <a:gd name="connsiteY7" fmla="*/ 504707 h 1174845"/>
              <a:gd name="connsiteX8" fmla="*/ 201631 w 267785"/>
              <a:gd name="connsiteY8" fmla="*/ 652873 h 1174845"/>
              <a:gd name="connsiteX9" fmla="*/ 216447 w 267785"/>
              <a:gd name="connsiteY9" fmla="*/ 250707 h 1174845"/>
              <a:gd name="connsiteX10" fmla="*/ 267247 w 267785"/>
              <a:gd name="connsiteY10" fmla="*/ 940 h 1174845"/>
              <a:gd name="connsiteX11" fmla="*/ 180464 w 267785"/>
              <a:gd name="connsiteY11" fmla="*/ 337490 h 1174845"/>
              <a:gd name="connsiteX12" fmla="*/ 163531 w 267785"/>
              <a:gd name="connsiteY12" fmla="*/ 100423 h 117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7785" h="1174845">
                <a:moveTo>
                  <a:pt x="163531" y="100423"/>
                </a:moveTo>
                <a:cubicBezTo>
                  <a:pt x="150831" y="141698"/>
                  <a:pt x="107792" y="515996"/>
                  <a:pt x="104264" y="585140"/>
                </a:cubicBezTo>
                <a:cubicBezTo>
                  <a:pt x="100736" y="654285"/>
                  <a:pt x="159650" y="470135"/>
                  <a:pt x="142364" y="515290"/>
                </a:cubicBezTo>
                <a:cubicBezTo>
                  <a:pt x="125078" y="560446"/>
                  <a:pt x="8308" y="823970"/>
                  <a:pt x="547" y="856073"/>
                </a:cubicBezTo>
                <a:cubicBezTo>
                  <a:pt x="-7214" y="888176"/>
                  <a:pt x="69691" y="654990"/>
                  <a:pt x="95797" y="707907"/>
                </a:cubicBezTo>
                <a:cubicBezTo>
                  <a:pt x="121903" y="760824"/>
                  <a:pt x="144481" y="1152406"/>
                  <a:pt x="157181" y="1173573"/>
                </a:cubicBezTo>
                <a:cubicBezTo>
                  <a:pt x="169881" y="1194740"/>
                  <a:pt x="160708" y="946385"/>
                  <a:pt x="171997" y="834907"/>
                </a:cubicBezTo>
                <a:cubicBezTo>
                  <a:pt x="183286" y="723429"/>
                  <a:pt x="219975" y="535046"/>
                  <a:pt x="224914" y="504707"/>
                </a:cubicBezTo>
                <a:cubicBezTo>
                  <a:pt x="229853" y="474368"/>
                  <a:pt x="203042" y="695206"/>
                  <a:pt x="201631" y="652873"/>
                </a:cubicBezTo>
                <a:cubicBezTo>
                  <a:pt x="200220" y="610540"/>
                  <a:pt x="205511" y="359362"/>
                  <a:pt x="216447" y="250707"/>
                </a:cubicBezTo>
                <a:cubicBezTo>
                  <a:pt x="227383" y="142052"/>
                  <a:pt x="273244" y="-13524"/>
                  <a:pt x="267247" y="940"/>
                </a:cubicBezTo>
                <a:cubicBezTo>
                  <a:pt x="261250" y="15404"/>
                  <a:pt x="197750" y="315971"/>
                  <a:pt x="180464" y="337490"/>
                </a:cubicBezTo>
                <a:cubicBezTo>
                  <a:pt x="163178" y="359009"/>
                  <a:pt x="176231" y="59148"/>
                  <a:pt x="163531" y="10042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フリーフォーム: 図形 299">
            <a:extLst>
              <a:ext uri="{FF2B5EF4-FFF2-40B4-BE49-F238E27FC236}">
                <a16:creationId xmlns:a16="http://schemas.microsoft.com/office/drawing/2014/main" id="{E46F336A-F900-4B8C-A5BD-E366D413E20C}"/>
              </a:ext>
            </a:extLst>
          </p:cNvPr>
          <p:cNvSpPr/>
          <p:nvPr/>
        </p:nvSpPr>
        <p:spPr>
          <a:xfrm>
            <a:off x="7824782" y="10490107"/>
            <a:ext cx="165697" cy="880588"/>
          </a:xfrm>
          <a:custGeom>
            <a:avLst/>
            <a:gdLst>
              <a:gd name="connsiteX0" fmla="*/ 133885 w 165697"/>
              <a:gd name="connsiteY0" fmla="*/ 304893 h 880588"/>
              <a:gd name="connsiteX1" fmla="*/ 95785 w 165697"/>
              <a:gd name="connsiteY1" fmla="*/ 410726 h 880588"/>
              <a:gd name="connsiteX2" fmla="*/ 161401 w 165697"/>
              <a:gd name="connsiteY2" fmla="*/ 635093 h 880588"/>
              <a:gd name="connsiteX3" fmla="*/ 114835 w 165697"/>
              <a:gd name="connsiteY3" fmla="*/ 571593 h 880588"/>
              <a:gd name="connsiteX4" fmla="*/ 165635 w 165697"/>
              <a:gd name="connsiteY4" fmla="*/ 876393 h 880588"/>
              <a:gd name="connsiteX5" fmla="*/ 102135 w 165697"/>
              <a:gd name="connsiteY5" fmla="*/ 726110 h 880588"/>
              <a:gd name="connsiteX6" fmla="*/ 535 w 165697"/>
              <a:gd name="connsiteY6" fmla="*/ 408610 h 880588"/>
              <a:gd name="connsiteX7" fmla="*/ 61918 w 165697"/>
              <a:gd name="connsiteY7" fmla="*/ 795960 h 880588"/>
              <a:gd name="connsiteX8" fmla="*/ 59801 w 165697"/>
              <a:gd name="connsiteY8" fmla="*/ 525026 h 880588"/>
              <a:gd name="connsiteX9" fmla="*/ 44985 w 165697"/>
              <a:gd name="connsiteY9" fmla="*/ 302776 h 880588"/>
              <a:gd name="connsiteX10" fmla="*/ 104251 w 165697"/>
              <a:gd name="connsiteY10" fmla="*/ 93 h 880588"/>
              <a:gd name="connsiteX11" fmla="*/ 80968 w 165697"/>
              <a:gd name="connsiteY11" fmla="*/ 334526 h 880588"/>
              <a:gd name="connsiteX12" fmla="*/ 133885 w 165697"/>
              <a:gd name="connsiteY12" fmla="*/ 304893 h 88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5697" h="880588">
                <a:moveTo>
                  <a:pt x="133885" y="304893"/>
                </a:moveTo>
                <a:cubicBezTo>
                  <a:pt x="136355" y="317593"/>
                  <a:pt x="91199" y="355693"/>
                  <a:pt x="95785" y="410726"/>
                </a:cubicBezTo>
                <a:cubicBezTo>
                  <a:pt x="100371" y="465759"/>
                  <a:pt x="158226" y="608282"/>
                  <a:pt x="161401" y="635093"/>
                </a:cubicBezTo>
                <a:cubicBezTo>
                  <a:pt x="164576" y="661904"/>
                  <a:pt x="114129" y="531376"/>
                  <a:pt x="114835" y="571593"/>
                </a:cubicBezTo>
                <a:cubicBezTo>
                  <a:pt x="115541" y="611810"/>
                  <a:pt x="167752" y="850640"/>
                  <a:pt x="165635" y="876393"/>
                </a:cubicBezTo>
                <a:cubicBezTo>
                  <a:pt x="163518" y="902146"/>
                  <a:pt x="129652" y="804074"/>
                  <a:pt x="102135" y="726110"/>
                </a:cubicBezTo>
                <a:cubicBezTo>
                  <a:pt x="74618" y="648146"/>
                  <a:pt x="7238" y="396968"/>
                  <a:pt x="535" y="408610"/>
                </a:cubicBezTo>
                <a:cubicBezTo>
                  <a:pt x="-6168" y="420252"/>
                  <a:pt x="52040" y="776557"/>
                  <a:pt x="61918" y="795960"/>
                </a:cubicBezTo>
                <a:cubicBezTo>
                  <a:pt x="71796" y="815363"/>
                  <a:pt x="62623" y="607223"/>
                  <a:pt x="59801" y="525026"/>
                </a:cubicBezTo>
                <a:cubicBezTo>
                  <a:pt x="56979" y="442829"/>
                  <a:pt x="37577" y="390265"/>
                  <a:pt x="44985" y="302776"/>
                </a:cubicBezTo>
                <a:cubicBezTo>
                  <a:pt x="52393" y="215287"/>
                  <a:pt x="98254" y="-5199"/>
                  <a:pt x="104251" y="93"/>
                </a:cubicBezTo>
                <a:cubicBezTo>
                  <a:pt x="110248" y="5385"/>
                  <a:pt x="75676" y="284079"/>
                  <a:pt x="80968" y="334526"/>
                </a:cubicBezTo>
                <a:cubicBezTo>
                  <a:pt x="86260" y="384973"/>
                  <a:pt x="131415" y="292193"/>
                  <a:pt x="133885" y="30489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フリーフォーム: 図形 300">
            <a:extLst>
              <a:ext uri="{FF2B5EF4-FFF2-40B4-BE49-F238E27FC236}">
                <a16:creationId xmlns:a16="http://schemas.microsoft.com/office/drawing/2014/main" id="{99780B02-92A1-49FB-9B9C-E0E4F58CD5EF}"/>
              </a:ext>
            </a:extLst>
          </p:cNvPr>
          <p:cNvSpPr/>
          <p:nvPr/>
        </p:nvSpPr>
        <p:spPr>
          <a:xfrm>
            <a:off x="6644099" y="10612737"/>
            <a:ext cx="615380" cy="721987"/>
          </a:xfrm>
          <a:custGeom>
            <a:avLst/>
            <a:gdLst>
              <a:gd name="connsiteX0" fmla="*/ 613951 w 615380"/>
              <a:gd name="connsiteY0" fmla="*/ 230 h 721987"/>
              <a:gd name="connsiteX1" fmla="*/ 455201 w 615380"/>
              <a:gd name="connsiteY1" fmla="*/ 247880 h 721987"/>
              <a:gd name="connsiteX2" fmla="*/ 573734 w 615380"/>
              <a:gd name="connsiteY2" fmla="*/ 199196 h 721987"/>
              <a:gd name="connsiteX3" fmla="*/ 408634 w 615380"/>
              <a:gd name="connsiteY3" fmla="*/ 383346 h 721987"/>
              <a:gd name="connsiteX4" fmla="*/ 453084 w 615380"/>
              <a:gd name="connsiteY4" fmla="*/ 474363 h 721987"/>
              <a:gd name="connsiteX5" fmla="*/ 438268 w 615380"/>
              <a:gd name="connsiteY5" fmla="*/ 451080 h 721987"/>
              <a:gd name="connsiteX6" fmla="*/ 404401 w 615380"/>
              <a:gd name="connsiteY6" fmla="*/ 537863 h 721987"/>
              <a:gd name="connsiteX7" fmla="*/ 493301 w 615380"/>
              <a:gd name="connsiteY7" fmla="*/ 715663 h 721987"/>
              <a:gd name="connsiteX8" fmla="*/ 434034 w 615380"/>
              <a:gd name="connsiteY8" fmla="*/ 601363 h 721987"/>
              <a:gd name="connsiteX9" fmla="*/ 476368 w 615380"/>
              <a:gd name="connsiteY9" fmla="*/ 688146 h 721987"/>
              <a:gd name="connsiteX10" fmla="*/ 247768 w 615380"/>
              <a:gd name="connsiteY10" fmla="*/ 694496 h 721987"/>
              <a:gd name="connsiteX11" fmla="*/ 118 w 615380"/>
              <a:gd name="connsiteY11" fmla="*/ 719896 h 721987"/>
              <a:gd name="connsiteX12" fmla="*/ 279518 w 615380"/>
              <a:gd name="connsiteY12" fmla="*/ 633113 h 721987"/>
              <a:gd name="connsiteX13" fmla="*/ 275284 w 615380"/>
              <a:gd name="connsiteY13" fmla="*/ 501880 h 721987"/>
              <a:gd name="connsiteX14" fmla="*/ 448851 w 615380"/>
              <a:gd name="connsiteY14" fmla="*/ 125113 h 721987"/>
              <a:gd name="connsiteX15" fmla="*/ 343018 w 615380"/>
              <a:gd name="connsiteY15" fmla="*/ 201313 h 721987"/>
              <a:gd name="connsiteX16" fmla="*/ 613951 w 615380"/>
              <a:gd name="connsiteY16" fmla="*/ 230 h 721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15380" h="721987">
                <a:moveTo>
                  <a:pt x="613951" y="230"/>
                </a:moveTo>
                <a:cubicBezTo>
                  <a:pt x="632648" y="7991"/>
                  <a:pt x="461904" y="214719"/>
                  <a:pt x="455201" y="247880"/>
                </a:cubicBezTo>
                <a:cubicBezTo>
                  <a:pt x="448498" y="281041"/>
                  <a:pt x="581495" y="176618"/>
                  <a:pt x="573734" y="199196"/>
                </a:cubicBezTo>
                <a:cubicBezTo>
                  <a:pt x="565973" y="221774"/>
                  <a:pt x="428742" y="337485"/>
                  <a:pt x="408634" y="383346"/>
                </a:cubicBezTo>
                <a:cubicBezTo>
                  <a:pt x="388526" y="429207"/>
                  <a:pt x="448145" y="463074"/>
                  <a:pt x="453084" y="474363"/>
                </a:cubicBezTo>
                <a:cubicBezTo>
                  <a:pt x="458023" y="485652"/>
                  <a:pt x="446382" y="440497"/>
                  <a:pt x="438268" y="451080"/>
                </a:cubicBezTo>
                <a:cubicBezTo>
                  <a:pt x="430154" y="461663"/>
                  <a:pt x="395229" y="493766"/>
                  <a:pt x="404401" y="537863"/>
                </a:cubicBezTo>
                <a:cubicBezTo>
                  <a:pt x="413573" y="581960"/>
                  <a:pt x="488362" y="705080"/>
                  <a:pt x="493301" y="715663"/>
                </a:cubicBezTo>
                <a:cubicBezTo>
                  <a:pt x="498240" y="726246"/>
                  <a:pt x="436856" y="605949"/>
                  <a:pt x="434034" y="601363"/>
                </a:cubicBezTo>
                <a:cubicBezTo>
                  <a:pt x="431212" y="596777"/>
                  <a:pt x="507412" y="672624"/>
                  <a:pt x="476368" y="688146"/>
                </a:cubicBezTo>
                <a:cubicBezTo>
                  <a:pt x="445324" y="703668"/>
                  <a:pt x="327143" y="689204"/>
                  <a:pt x="247768" y="694496"/>
                </a:cubicBezTo>
                <a:cubicBezTo>
                  <a:pt x="168393" y="699788"/>
                  <a:pt x="-5174" y="730126"/>
                  <a:pt x="118" y="719896"/>
                </a:cubicBezTo>
                <a:cubicBezTo>
                  <a:pt x="5410" y="709666"/>
                  <a:pt x="233657" y="669449"/>
                  <a:pt x="279518" y="633113"/>
                </a:cubicBezTo>
                <a:cubicBezTo>
                  <a:pt x="325379" y="596777"/>
                  <a:pt x="247062" y="586547"/>
                  <a:pt x="275284" y="501880"/>
                </a:cubicBezTo>
                <a:cubicBezTo>
                  <a:pt x="303506" y="417213"/>
                  <a:pt x="437562" y="175207"/>
                  <a:pt x="448851" y="125113"/>
                </a:cubicBezTo>
                <a:cubicBezTo>
                  <a:pt x="460140" y="75019"/>
                  <a:pt x="316207" y="219658"/>
                  <a:pt x="343018" y="201313"/>
                </a:cubicBezTo>
                <a:cubicBezTo>
                  <a:pt x="369829" y="182969"/>
                  <a:pt x="595254" y="-7531"/>
                  <a:pt x="613951" y="23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フリーフォーム: 図形 301">
            <a:extLst>
              <a:ext uri="{FF2B5EF4-FFF2-40B4-BE49-F238E27FC236}">
                <a16:creationId xmlns:a16="http://schemas.microsoft.com/office/drawing/2014/main" id="{776756A6-4A95-4485-836F-BE82640F2910}"/>
              </a:ext>
            </a:extLst>
          </p:cNvPr>
          <p:cNvSpPr/>
          <p:nvPr/>
        </p:nvSpPr>
        <p:spPr>
          <a:xfrm>
            <a:off x="7427414" y="9725078"/>
            <a:ext cx="273254" cy="600230"/>
          </a:xfrm>
          <a:custGeom>
            <a:avLst/>
            <a:gdLst>
              <a:gd name="connsiteX0" fmla="*/ 273019 w 273254"/>
              <a:gd name="connsiteY0" fmla="*/ 3122 h 600230"/>
              <a:gd name="connsiteX1" fmla="*/ 148136 w 273254"/>
              <a:gd name="connsiteY1" fmla="*/ 170339 h 600230"/>
              <a:gd name="connsiteX2" fmla="*/ 230686 w 273254"/>
              <a:gd name="connsiteY2" fmla="*/ 142822 h 600230"/>
              <a:gd name="connsiteX3" fmla="*/ 99453 w 273254"/>
              <a:gd name="connsiteY3" fmla="*/ 318505 h 600230"/>
              <a:gd name="connsiteX4" fmla="*/ 4203 w 273254"/>
              <a:gd name="connsiteY4" fmla="*/ 595789 h 600230"/>
              <a:gd name="connsiteX5" fmla="*/ 27486 w 273254"/>
              <a:gd name="connsiteY5" fmla="*/ 453972 h 600230"/>
              <a:gd name="connsiteX6" fmla="*/ 122736 w 273254"/>
              <a:gd name="connsiteY6" fmla="*/ 5239 h 600230"/>
              <a:gd name="connsiteX7" fmla="*/ 110036 w 273254"/>
              <a:gd name="connsiteY7" fmla="*/ 195739 h 600230"/>
              <a:gd name="connsiteX8" fmla="*/ 273019 w 273254"/>
              <a:gd name="connsiteY8" fmla="*/ 3122 h 600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3254" h="600230">
                <a:moveTo>
                  <a:pt x="273019" y="3122"/>
                </a:moveTo>
                <a:cubicBezTo>
                  <a:pt x="279369" y="-1111"/>
                  <a:pt x="155191" y="147056"/>
                  <a:pt x="148136" y="170339"/>
                </a:cubicBezTo>
                <a:cubicBezTo>
                  <a:pt x="141080" y="193622"/>
                  <a:pt x="238800" y="118128"/>
                  <a:pt x="230686" y="142822"/>
                </a:cubicBezTo>
                <a:cubicBezTo>
                  <a:pt x="222572" y="167516"/>
                  <a:pt x="137200" y="243011"/>
                  <a:pt x="99453" y="318505"/>
                </a:cubicBezTo>
                <a:cubicBezTo>
                  <a:pt x="61706" y="393999"/>
                  <a:pt x="16197" y="573211"/>
                  <a:pt x="4203" y="595789"/>
                </a:cubicBezTo>
                <a:cubicBezTo>
                  <a:pt x="-7792" y="618367"/>
                  <a:pt x="7730" y="552397"/>
                  <a:pt x="27486" y="453972"/>
                </a:cubicBezTo>
                <a:cubicBezTo>
                  <a:pt x="47242" y="355547"/>
                  <a:pt x="108978" y="48278"/>
                  <a:pt x="122736" y="5239"/>
                </a:cubicBezTo>
                <a:cubicBezTo>
                  <a:pt x="136494" y="-37800"/>
                  <a:pt x="84636" y="198561"/>
                  <a:pt x="110036" y="195739"/>
                </a:cubicBezTo>
                <a:cubicBezTo>
                  <a:pt x="135436" y="192917"/>
                  <a:pt x="266669" y="7355"/>
                  <a:pt x="273019" y="312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フリーフォーム: 図形 302">
            <a:extLst>
              <a:ext uri="{FF2B5EF4-FFF2-40B4-BE49-F238E27FC236}">
                <a16:creationId xmlns:a16="http://schemas.microsoft.com/office/drawing/2014/main" id="{AF539A7B-EF45-497E-B1FB-16165FA6DA2B}"/>
              </a:ext>
            </a:extLst>
          </p:cNvPr>
          <p:cNvSpPr/>
          <p:nvPr/>
        </p:nvSpPr>
        <p:spPr>
          <a:xfrm>
            <a:off x="7065021" y="9967198"/>
            <a:ext cx="548630" cy="889250"/>
          </a:xfrm>
          <a:custGeom>
            <a:avLst/>
            <a:gdLst>
              <a:gd name="connsiteX0" fmla="*/ 466079 w 548630"/>
              <a:gd name="connsiteY0" fmla="*/ 42519 h 889250"/>
              <a:gd name="connsiteX1" fmla="*/ 142229 w 548630"/>
              <a:gd name="connsiteY1" fmla="*/ 398119 h 889250"/>
              <a:gd name="connsiteX2" fmla="*/ 252296 w 548630"/>
              <a:gd name="connsiteY2" fmla="*/ 328269 h 889250"/>
              <a:gd name="connsiteX3" fmla="*/ 150696 w 548630"/>
              <a:gd name="connsiteY3" fmla="*/ 523002 h 889250"/>
              <a:gd name="connsiteX4" fmla="*/ 412 w 548630"/>
              <a:gd name="connsiteY4" fmla="*/ 870135 h 889250"/>
              <a:gd name="connsiteX5" fmla="*/ 108362 w 548630"/>
              <a:gd name="connsiteY5" fmla="*/ 719852 h 889250"/>
              <a:gd name="connsiteX6" fmla="*/ 178212 w 548630"/>
              <a:gd name="connsiteY6" fmla="*/ 669052 h 889250"/>
              <a:gd name="connsiteX7" fmla="*/ 10996 w 548630"/>
              <a:gd name="connsiteY7" fmla="*/ 887069 h 889250"/>
              <a:gd name="connsiteX8" fmla="*/ 275579 w 548630"/>
              <a:gd name="connsiteY8" fmla="*/ 512419 h 889250"/>
              <a:gd name="connsiteX9" fmla="*/ 548629 w 548630"/>
              <a:gd name="connsiteY9" fmla="*/ 2302 h 889250"/>
              <a:gd name="connsiteX10" fmla="*/ 279812 w 548630"/>
              <a:gd name="connsiteY10" fmla="*/ 313452 h 889250"/>
              <a:gd name="connsiteX11" fmla="*/ 466079 w 548630"/>
              <a:gd name="connsiteY11" fmla="*/ 42519 h 88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8630" h="889250">
                <a:moveTo>
                  <a:pt x="466079" y="42519"/>
                </a:moveTo>
                <a:cubicBezTo>
                  <a:pt x="443149" y="56630"/>
                  <a:pt x="177860" y="350494"/>
                  <a:pt x="142229" y="398119"/>
                </a:cubicBezTo>
                <a:cubicBezTo>
                  <a:pt x="106598" y="445744"/>
                  <a:pt x="250885" y="307455"/>
                  <a:pt x="252296" y="328269"/>
                </a:cubicBezTo>
                <a:cubicBezTo>
                  <a:pt x="253707" y="349083"/>
                  <a:pt x="192677" y="432691"/>
                  <a:pt x="150696" y="523002"/>
                </a:cubicBezTo>
                <a:cubicBezTo>
                  <a:pt x="108715" y="613313"/>
                  <a:pt x="7468" y="837327"/>
                  <a:pt x="412" y="870135"/>
                </a:cubicBezTo>
                <a:cubicBezTo>
                  <a:pt x="-6644" y="902943"/>
                  <a:pt x="78729" y="753366"/>
                  <a:pt x="108362" y="719852"/>
                </a:cubicBezTo>
                <a:cubicBezTo>
                  <a:pt x="137995" y="686338"/>
                  <a:pt x="194440" y="641183"/>
                  <a:pt x="178212" y="669052"/>
                </a:cubicBezTo>
                <a:cubicBezTo>
                  <a:pt x="161984" y="696922"/>
                  <a:pt x="-5232" y="913174"/>
                  <a:pt x="10996" y="887069"/>
                </a:cubicBezTo>
                <a:cubicBezTo>
                  <a:pt x="27224" y="860964"/>
                  <a:pt x="185974" y="659880"/>
                  <a:pt x="275579" y="512419"/>
                </a:cubicBezTo>
                <a:cubicBezTo>
                  <a:pt x="365184" y="364958"/>
                  <a:pt x="547924" y="35463"/>
                  <a:pt x="548629" y="2302"/>
                </a:cubicBezTo>
                <a:cubicBezTo>
                  <a:pt x="549334" y="-30859"/>
                  <a:pt x="292865" y="304985"/>
                  <a:pt x="279812" y="313452"/>
                </a:cubicBezTo>
                <a:cubicBezTo>
                  <a:pt x="266759" y="321919"/>
                  <a:pt x="489009" y="28408"/>
                  <a:pt x="466079" y="4251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4" name="フリーフォーム: 図形 303">
            <a:extLst>
              <a:ext uri="{FF2B5EF4-FFF2-40B4-BE49-F238E27FC236}">
                <a16:creationId xmlns:a16="http://schemas.microsoft.com/office/drawing/2014/main" id="{852233E6-766E-4AEC-B704-1DB811C2FECB}"/>
              </a:ext>
            </a:extLst>
          </p:cNvPr>
          <p:cNvSpPr/>
          <p:nvPr/>
        </p:nvSpPr>
        <p:spPr>
          <a:xfrm>
            <a:off x="6781684" y="10570685"/>
            <a:ext cx="455285" cy="787850"/>
          </a:xfrm>
          <a:custGeom>
            <a:avLst/>
            <a:gdLst>
              <a:gd name="connsiteX0" fmla="*/ 455199 w 455285"/>
              <a:gd name="connsiteY0" fmla="*/ 4182 h 787850"/>
              <a:gd name="connsiteX1" fmla="*/ 268933 w 455285"/>
              <a:gd name="connsiteY1" fmla="*/ 389415 h 787850"/>
              <a:gd name="connsiteX2" fmla="*/ 381116 w 455285"/>
              <a:gd name="connsiteY2" fmla="*/ 334382 h 787850"/>
              <a:gd name="connsiteX3" fmla="*/ 264699 w 455285"/>
              <a:gd name="connsiteY3" fmla="*/ 503715 h 787850"/>
              <a:gd name="connsiteX4" fmla="*/ 321849 w 455285"/>
              <a:gd name="connsiteY4" fmla="*/ 745015 h 787850"/>
              <a:gd name="connsiteX5" fmla="*/ 251999 w 455285"/>
              <a:gd name="connsiteY5" fmla="*/ 618015 h 787850"/>
              <a:gd name="connsiteX6" fmla="*/ 116 w 455285"/>
              <a:gd name="connsiteY6" fmla="*/ 783115 h 787850"/>
              <a:gd name="connsiteX7" fmla="*/ 220249 w 455285"/>
              <a:gd name="connsiteY7" fmla="*/ 393648 h 787850"/>
              <a:gd name="connsiteX8" fmla="*/ 292216 w 455285"/>
              <a:gd name="connsiteY8" fmla="*/ 196798 h 787850"/>
              <a:gd name="connsiteX9" fmla="*/ 455199 w 455285"/>
              <a:gd name="connsiteY9" fmla="*/ 4182 h 78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5285" h="787850">
                <a:moveTo>
                  <a:pt x="455199" y="4182"/>
                </a:moveTo>
                <a:cubicBezTo>
                  <a:pt x="451319" y="36285"/>
                  <a:pt x="281280" y="334382"/>
                  <a:pt x="268933" y="389415"/>
                </a:cubicBezTo>
                <a:cubicBezTo>
                  <a:pt x="256586" y="444448"/>
                  <a:pt x="381822" y="315332"/>
                  <a:pt x="381116" y="334382"/>
                </a:cubicBezTo>
                <a:cubicBezTo>
                  <a:pt x="380410" y="353432"/>
                  <a:pt x="274577" y="435276"/>
                  <a:pt x="264699" y="503715"/>
                </a:cubicBezTo>
                <a:cubicBezTo>
                  <a:pt x="254821" y="572154"/>
                  <a:pt x="323966" y="725965"/>
                  <a:pt x="321849" y="745015"/>
                </a:cubicBezTo>
                <a:cubicBezTo>
                  <a:pt x="319732" y="764065"/>
                  <a:pt x="305621" y="611665"/>
                  <a:pt x="251999" y="618015"/>
                </a:cubicBezTo>
                <a:cubicBezTo>
                  <a:pt x="198377" y="624365"/>
                  <a:pt x="5408" y="820510"/>
                  <a:pt x="116" y="783115"/>
                </a:cubicBezTo>
                <a:cubicBezTo>
                  <a:pt x="-5176" y="745721"/>
                  <a:pt x="171566" y="491367"/>
                  <a:pt x="220249" y="393648"/>
                </a:cubicBezTo>
                <a:cubicBezTo>
                  <a:pt x="268932" y="295929"/>
                  <a:pt x="252352" y="260298"/>
                  <a:pt x="292216" y="196798"/>
                </a:cubicBezTo>
                <a:cubicBezTo>
                  <a:pt x="332080" y="133298"/>
                  <a:pt x="459079" y="-27921"/>
                  <a:pt x="455199" y="418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フリーフォーム: 図形 304">
            <a:extLst>
              <a:ext uri="{FF2B5EF4-FFF2-40B4-BE49-F238E27FC236}">
                <a16:creationId xmlns:a16="http://schemas.microsoft.com/office/drawing/2014/main" id="{29A8A8B3-2235-4C9E-84B6-33D2B8E064B6}"/>
              </a:ext>
            </a:extLst>
          </p:cNvPr>
          <p:cNvSpPr/>
          <p:nvPr/>
        </p:nvSpPr>
        <p:spPr>
          <a:xfrm>
            <a:off x="6711250" y="10722384"/>
            <a:ext cx="502518" cy="606772"/>
          </a:xfrm>
          <a:custGeom>
            <a:avLst/>
            <a:gdLst>
              <a:gd name="connsiteX0" fmla="*/ 502350 w 502518"/>
              <a:gd name="connsiteY0" fmla="*/ 649 h 606772"/>
              <a:gd name="connsiteX1" fmla="*/ 318200 w 502518"/>
              <a:gd name="connsiteY1" fmla="*/ 322383 h 606772"/>
              <a:gd name="connsiteX2" fmla="*/ 411333 w 502518"/>
              <a:gd name="connsiteY2" fmla="*/ 595433 h 606772"/>
              <a:gd name="connsiteX3" fmla="*/ 375350 w 502518"/>
              <a:gd name="connsiteY3" fmla="*/ 510766 h 606772"/>
              <a:gd name="connsiteX4" fmla="*/ 2817 w 502518"/>
              <a:gd name="connsiteY4" fmla="*/ 603899 h 606772"/>
              <a:gd name="connsiteX5" fmla="*/ 208133 w 502518"/>
              <a:gd name="connsiteY5" fmla="*/ 377416 h 606772"/>
              <a:gd name="connsiteX6" fmla="*/ 280100 w 502518"/>
              <a:gd name="connsiteY6" fmla="*/ 241949 h 606772"/>
              <a:gd name="connsiteX7" fmla="*/ 502350 w 502518"/>
              <a:gd name="connsiteY7" fmla="*/ 649 h 60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2518" h="606772">
                <a:moveTo>
                  <a:pt x="502350" y="649"/>
                </a:moveTo>
                <a:cubicBezTo>
                  <a:pt x="508700" y="14055"/>
                  <a:pt x="333369" y="223252"/>
                  <a:pt x="318200" y="322383"/>
                </a:cubicBezTo>
                <a:cubicBezTo>
                  <a:pt x="303030" y="421514"/>
                  <a:pt x="401808" y="564036"/>
                  <a:pt x="411333" y="595433"/>
                </a:cubicBezTo>
                <a:cubicBezTo>
                  <a:pt x="420858" y="626830"/>
                  <a:pt x="443436" y="509355"/>
                  <a:pt x="375350" y="510766"/>
                </a:cubicBezTo>
                <a:cubicBezTo>
                  <a:pt x="307264" y="512177"/>
                  <a:pt x="30686" y="626124"/>
                  <a:pt x="2817" y="603899"/>
                </a:cubicBezTo>
                <a:cubicBezTo>
                  <a:pt x="-25052" y="581674"/>
                  <a:pt x="161919" y="437741"/>
                  <a:pt x="208133" y="377416"/>
                </a:cubicBezTo>
                <a:cubicBezTo>
                  <a:pt x="254347" y="317091"/>
                  <a:pt x="235650" y="298746"/>
                  <a:pt x="280100" y="241949"/>
                </a:cubicBezTo>
                <a:cubicBezTo>
                  <a:pt x="324550" y="185152"/>
                  <a:pt x="496000" y="-12757"/>
                  <a:pt x="502350" y="64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フリーフォーム: 図形 305">
            <a:extLst>
              <a:ext uri="{FF2B5EF4-FFF2-40B4-BE49-F238E27FC236}">
                <a16:creationId xmlns:a16="http://schemas.microsoft.com/office/drawing/2014/main" id="{1FB32407-B92D-4FB2-BF9F-8E26CF6FC76A}"/>
              </a:ext>
            </a:extLst>
          </p:cNvPr>
          <p:cNvSpPr/>
          <p:nvPr/>
        </p:nvSpPr>
        <p:spPr>
          <a:xfrm>
            <a:off x="4459150" y="3936318"/>
            <a:ext cx="189298" cy="305410"/>
          </a:xfrm>
          <a:custGeom>
            <a:avLst/>
            <a:gdLst>
              <a:gd name="connsiteX0" fmla="*/ 189050 w 189298"/>
              <a:gd name="connsiteY0" fmla="*/ 682 h 305410"/>
              <a:gd name="connsiteX1" fmla="*/ 47233 w 189298"/>
              <a:gd name="connsiteY1" fmla="*/ 157315 h 305410"/>
              <a:gd name="connsiteX2" fmla="*/ 2783 w 189298"/>
              <a:gd name="connsiteY2" fmla="*/ 216582 h 305410"/>
              <a:gd name="connsiteX3" fmla="*/ 114967 w 189298"/>
              <a:gd name="connsiteY3" fmla="*/ 303365 h 305410"/>
              <a:gd name="connsiteX4" fmla="*/ 66283 w 189298"/>
              <a:gd name="connsiteY4" fmla="*/ 273732 h 305410"/>
              <a:gd name="connsiteX5" fmla="*/ 9133 w 189298"/>
              <a:gd name="connsiteY5" fmla="*/ 225049 h 305410"/>
              <a:gd name="connsiteX6" fmla="*/ 189050 w 189298"/>
              <a:gd name="connsiteY6" fmla="*/ 682 h 305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298" h="305410">
                <a:moveTo>
                  <a:pt x="189050" y="682"/>
                </a:moveTo>
                <a:cubicBezTo>
                  <a:pt x="195400" y="-10607"/>
                  <a:pt x="78277" y="121332"/>
                  <a:pt x="47233" y="157315"/>
                </a:cubicBezTo>
                <a:cubicBezTo>
                  <a:pt x="16189" y="193298"/>
                  <a:pt x="-8506" y="192240"/>
                  <a:pt x="2783" y="216582"/>
                </a:cubicBezTo>
                <a:cubicBezTo>
                  <a:pt x="14072" y="240924"/>
                  <a:pt x="104384" y="293840"/>
                  <a:pt x="114967" y="303365"/>
                </a:cubicBezTo>
                <a:cubicBezTo>
                  <a:pt x="125550" y="312890"/>
                  <a:pt x="83922" y="286785"/>
                  <a:pt x="66283" y="273732"/>
                </a:cubicBezTo>
                <a:cubicBezTo>
                  <a:pt x="48644" y="260679"/>
                  <a:pt x="-11681" y="267382"/>
                  <a:pt x="9133" y="225049"/>
                </a:cubicBezTo>
                <a:cubicBezTo>
                  <a:pt x="29947" y="182716"/>
                  <a:pt x="182700" y="11971"/>
                  <a:pt x="189050" y="68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フリーフォーム: 図形 306">
            <a:extLst>
              <a:ext uri="{FF2B5EF4-FFF2-40B4-BE49-F238E27FC236}">
                <a16:creationId xmlns:a16="http://schemas.microsoft.com/office/drawing/2014/main" id="{314EF1FB-E16C-4B95-A9FF-0CCC0270E9E0}"/>
              </a:ext>
            </a:extLst>
          </p:cNvPr>
          <p:cNvSpPr/>
          <p:nvPr/>
        </p:nvSpPr>
        <p:spPr>
          <a:xfrm>
            <a:off x="4849112" y="4102096"/>
            <a:ext cx="180133" cy="201170"/>
          </a:xfrm>
          <a:custGeom>
            <a:avLst/>
            <a:gdLst>
              <a:gd name="connsiteX0" fmla="*/ 125055 w 180133"/>
              <a:gd name="connsiteY0" fmla="*/ 4 h 201170"/>
              <a:gd name="connsiteX1" fmla="*/ 180088 w 180133"/>
              <a:gd name="connsiteY1" fmla="*/ 105837 h 201170"/>
              <a:gd name="connsiteX2" fmla="*/ 114471 w 180133"/>
              <a:gd name="connsiteY2" fmla="*/ 118537 h 201170"/>
              <a:gd name="connsiteX3" fmla="*/ 171 w 180133"/>
              <a:gd name="connsiteY3" fmla="*/ 201087 h 201170"/>
              <a:gd name="connsiteX4" fmla="*/ 141988 w 180133"/>
              <a:gd name="connsiteY4" fmla="*/ 101604 h 201170"/>
              <a:gd name="connsiteX5" fmla="*/ 125055 w 180133"/>
              <a:gd name="connsiteY5" fmla="*/ 4 h 201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133" h="201170">
                <a:moveTo>
                  <a:pt x="125055" y="4"/>
                </a:moveTo>
                <a:cubicBezTo>
                  <a:pt x="131405" y="709"/>
                  <a:pt x="181852" y="86082"/>
                  <a:pt x="180088" y="105837"/>
                </a:cubicBezTo>
                <a:cubicBezTo>
                  <a:pt x="178324" y="125593"/>
                  <a:pt x="144457" y="102662"/>
                  <a:pt x="114471" y="118537"/>
                </a:cubicBezTo>
                <a:cubicBezTo>
                  <a:pt x="84485" y="134412"/>
                  <a:pt x="-4415" y="203909"/>
                  <a:pt x="171" y="201087"/>
                </a:cubicBezTo>
                <a:cubicBezTo>
                  <a:pt x="4757" y="198265"/>
                  <a:pt x="118705" y="129826"/>
                  <a:pt x="141988" y="101604"/>
                </a:cubicBezTo>
                <a:cubicBezTo>
                  <a:pt x="165271" y="73382"/>
                  <a:pt x="118705" y="-701"/>
                  <a:pt x="125055" y="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フリーフォーム: 図形 307">
            <a:extLst>
              <a:ext uri="{FF2B5EF4-FFF2-40B4-BE49-F238E27FC236}">
                <a16:creationId xmlns:a16="http://schemas.microsoft.com/office/drawing/2014/main" id="{25D9D44B-9DF0-4BC6-87D3-DF162921D3F8}"/>
              </a:ext>
            </a:extLst>
          </p:cNvPr>
          <p:cNvSpPr/>
          <p:nvPr/>
        </p:nvSpPr>
        <p:spPr>
          <a:xfrm>
            <a:off x="5338203" y="4012961"/>
            <a:ext cx="152501" cy="162402"/>
          </a:xfrm>
          <a:custGeom>
            <a:avLst/>
            <a:gdLst>
              <a:gd name="connsiteX0" fmla="*/ 30 w 152501"/>
              <a:gd name="connsiteY0" fmla="*/ 239 h 162402"/>
              <a:gd name="connsiteX1" fmla="*/ 36014 w 152501"/>
              <a:gd name="connsiteY1" fmla="*/ 84906 h 162402"/>
              <a:gd name="connsiteX2" fmla="*/ 150314 w 152501"/>
              <a:gd name="connsiteY2" fmla="*/ 161106 h 162402"/>
              <a:gd name="connsiteX3" fmla="*/ 105864 w 152501"/>
              <a:gd name="connsiteY3" fmla="*/ 131472 h 162402"/>
              <a:gd name="connsiteX4" fmla="*/ 40247 w 152501"/>
              <a:gd name="connsiteY4" fmla="*/ 112422 h 162402"/>
              <a:gd name="connsiteX5" fmla="*/ 30 w 152501"/>
              <a:gd name="connsiteY5" fmla="*/ 239 h 162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501" h="162402">
                <a:moveTo>
                  <a:pt x="30" y="239"/>
                </a:moveTo>
                <a:cubicBezTo>
                  <a:pt x="-676" y="-4347"/>
                  <a:pt x="10967" y="58095"/>
                  <a:pt x="36014" y="84906"/>
                </a:cubicBezTo>
                <a:cubicBezTo>
                  <a:pt x="61061" y="111717"/>
                  <a:pt x="150314" y="161106"/>
                  <a:pt x="150314" y="161106"/>
                </a:cubicBezTo>
                <a:cubicBezTo>
                  <a:pt x="161956" y="168867"/>
                  <a:pt x="124208" y="139586"/>
                  <a:pt x="105864" y="131472"/>
                </a:cubicBezTo>
                <a:cubicBezTo>
                  <a:pt x="87520" y="123358"/>
                  <a:pt x="58592" y="128297"/>
                  <a:pt x="40247" y="112422"/>
                </a:cubicBezTo>
                <a:cubicBezTo>
                  <a:pt x="21902" y="96547"/>
                  <a:pt x="736" y="4825"/>
                  <a:pt x="30" y="23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フリーフォーム: 図形 308">
            <a:extLst>
              <a:ext uri="{FF2B5EF4-FFF2-40B4-BE49-F238E27FC236}">
                <a16:creationId xmlns:a16="http://schemas.microsoft.com/office/drawing/2014/main" id="{4F5688F9-9E7A-4C52-BED9-4EA7E1BBC2D1}"/>
              </a:ext>
            </a:extLst>
          </p:cNvPr>
          <p:cNvSpPr/>
          <p:nvPr/>
        </p:nvSpPr>
        <p:spPr>
          <a:xfrm>
            <a:off x="4015304" y="4192977"/>
            <a:ext cx="226498" cy="108168"/>
          </a:xfrm>
          <a:custGeom>
            <a:avLst/>
            <a:gdLst>
              <a:gd name="connsiteX0" fmla="*/ 226496 w 226498"/>
              <a:gd name="connsiteY0" fmla="*/ 140 h 108168"/>
              <a:gd name="connsiteX1" fmla="*/ 63513 w 226498"/>
              <a:gd name="connsiteY1" fmla="*/ 50940 h 108168"/>
              <a:gd name="connsiteX2" fmla="*/ 13 w 226498"/>
              <a:gd name="connsiteY2" fmla="*/ 108090 h 108168"/>
              <a:gd name="connsiteX3" fmla="*/ 67746 w 226498"/>
              <a:gd name="connsiteY3" fmla="*/ 38240 h 108168"/>
              <a:gd name="connsiteX4" fmla="*/ 226496 w 226498"/>
              <a:gd name="connsiteY4" fmla="*/ 140 h 108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498" h="108168">
                <a:moveTo>
                  <a:pt x="226496" y="140"/>
                </a:moveTo>
                <a:cubicBezTo>
                  <a:pt x="225790" y="2257"/>
                  <a:pt x="101260" y="32948"/>
                  <a:pt x="63513" y="50940"/>
                </a:cubicBezTo>
                <a:cubicBezTo>
                  <a:pt x="25766" y="68932"/>
                  <a:pt x="-693" y="110207"/>
                  <a:pt x="13" y="108090"/>
                </a:cubicBezTo>
                <a:cubicBezTo>
                  <a:pt x="718" y="105973"/>
                  <a:pt x="33174" y="56232"/>
                  <a:pt x="67746" y="38240"/>
                </a:cubicBezTo>
                <a:cubicBezTo>
                  <a:pt x="102318" y="20248"/>
                  <a:pt x="227202" y="-1977"/>
                  <a:pt x="226496" y="14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0" name="フリーフォーム: 図形 309">
            <a:extLst>
              <a:ext uri="{FF2B5EF4-FFF2-40B4-BE49-F238E27FC236}">
                <a16:creationId xmlns:a16="http://schemas.microsoft.com/office/drawing/2014/main" id="{3E1BE9AF-7CAA-4C02-9B86-DFD553D273D3}"/>
              </a:ext>
            </a:extLst>
          </p:cNvPr>
          <p:cNvSpPr/>
          <p:nvPr/>
        </p:nvSpPr>
        <p:spPr>
          <a:xfrm>
            <a:off x="3561634" y="2835848"/>
            <a:ext cx="1542578" cy="486492"/>
          </a:xfrm>
          <a:custGeom>
            <a:avLst/>
            <a:gdLst>
              <a:gd name="connsiteX0" fmla="*/ 3891 w 1542578"/>
              <a:gd name="connsiteY0" fmla="*/ 466152 h 486492"/>
              <a:gd name="connsiteX1" fmla="*/ 486491 w 1542578"/>
              <a:gd name="connsiteY1" fmla="*/ 240727 h 486492"/>
              <a:gd name="connsiteX2" fmla="*/ 391241 w 1542578"/>
              <a:gd name="connsiteY2" fmla="*/ 262952 h 486492"/>
              <a:gd name="connsiteX3" fmla="*/ 842091 w 1542578"/>
              <a:gd name="connsiteY3" fmla="*/ 94677 h 486492"/>
              <a:gd name="connsiteX4" fmla="*/ 1089741 w 1542578"/>
              <a:gd name="connsiteY4" fmla="*/ 24827 h 486492"/>
              <a:gd name="connsiteX5" fmla="*/ 1289766 w 1542578"/>
              <a:gd name="connsiteY5" fmla="*/ 18477 h 486492"/>
              <a:gd name="connsiteX6" fmla="*/ 1238966 w 1542578"/>
              <a:gd name="connsiteY6" fmla="*/ 15302 h 486492"/>
              <a:gd name="connsiteX7" fmla="*/ 1540591 w 1542578"/>
              <a:gd name="connsiteY7" fmla="*/ 231202 h 486492"/>
              <a:gd name="connsiteX8" fmla="*/ 1067516 w 1542578"/>
              <a:gd name="connsiteY8" fmla="*/ 47052 h 486492"/>
              <a:gd name="connsiteX9" fmla="*/ 584916 w 1542578"/>
              <a:gd name="connsiteY9" fmla="*/ 243902 h 486492"/>
              <a:gd name="connsiteX10" fmla="*/ 137241 w 1542578"/>
              <a:gd name="connsiteY10" fmla="*/ 482027 h 486492"/>
              <a:gd name="connsiteX11" fmla="*/ 251541 w 1542578"/>
              <a:gd name="connsiteY11" fmla="*/ 402652 h 486492"/>
              <a:gd name="connsiteX12" fmla="*/ 3891 w 1542578"/>
              <a:gd name="connsiteY12" fmla="*/ 466152 h 48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2578" h="486492">
                <a:moveTo>
                  <a:pt x="3891" y="466152"/>
                </a:moveTo>
                <a:cubicBezTo>
                  <a:pt x="43049" y="439164"/>
                  <a:pt x="421933" y="274594"/>
                  <a:pt x="486491" y="240727"/>
                </a:cubicBezTo>
                <a:cubicBezTo>
                  <a:pt x="551049" y="206860"/>
                  <a:pt x="331974" y="287294"/>
                  <a:pt x="391241" y="262952"/>
                </a:cubicBezTo>
                <a:cubicBezTo>
                  <a:pt x="450508" y="238610"/>
                  <a:pt x="725674" y="134364"/>
                  <a:pt x="842091" y="94677"/>
                </a:cubicBezTo>
                <a:cubicBezTo>
                  <a:pt x="958508" y="54990"/>
                  <a:pt x="1015129" y="37527"/>
                  <a:pt x="1089741" y="24827"/>
                </a:cubicBezTo>
                <a:cubicBezTo>
                  <a:pt x="1164353" y="12127"/>
                  <a:pt x="1264895" y="20064"/>
                  <a:pt x="1289766" y="18477"/>
                </a:cubicBezTo>
                <a:cubicBezTo>
                  <a:pt x="1314637" y="16889"/>
                  <a:pt x="1197162" y="-20152"/>
                  <a:pt x="1238966" y="15302"/>
                </a:cubicBezTo>
                <a:cubicBezTo>
                  <a:pt x="1280770" y="50756"/>
                  <a:pt x="1569166" y="225910"/>
                  <a:pt x="1540591" y="231202"/>
                </a:cubicBezTo>
                <a:cubicBezTo>
                  <a:pt x="1512016" y="236494"/>
                  <a:pt x="1226795" y="44935"/>
                  <a:pt x="1067516" y="47052"/>
                </a:cubicBezTo>
                <a:cubicBezTo>
                  <a:pt x="908237" y="49169"/>
                  <a:pt x="739962" y="171406"/>
                  <a:pt x="584916" y="243902"/>
                </a:cubicBezTo>
                <a:cubicBezTo>
                  <a:pt x="429870" y="316398"/>
                  <a:pt x="192803" y="455569"/>
                  <a:pt x="137241" y="482027"/>
                </a:cubicBezTo>
                <a:cubicBezTo>
                  <a:pt x="81679" y="508485"/>
                  <a:pt x="269533" y="409002"/>
                  <a:pt x="251541" y="402652"/>
                </a:cubicBezTo>
                <a:cubicBezTo>
                  <a:pt x="233549" y="396302"/>
                  <a:pt x="-35267" y="493140"/>
                  <a:pt x="3891" y="46615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フリーフォーム: 図形 310">
            <a:extLst>
              <a:ext uri="{FF2B5EF4-FFF2-40B4-BE49-F238E27FC236}">
                <a16:creationId xmlns:a16="http://schemas.microsoft.com/office/drawing/2014/main" id="{75FB5236-F02D-4FFC-BE6D-6686FD03762C}"/>
              </a:ext>
            </a:extLst>
          </p:cNvPr>
          <p:cNvSpPr/>
          <p:nvPr/>
        </p:nvSpPr>
        <p:spPr>
          <a:xfrm>
            <a:off x="3598333" y="2957641"/>
            <a:ext cx="1556735" cy="480336"/>
          </a:xfrm>
          <a:custGeom>
            <a:avLst/>
            <a:gdLst>
              <a:gd name="connsiteX0" fmla="*/ 0 w 1556735"/>
              <a:gd name="connsiteY0" fmla="*/ 458659 h 480336"/>
              <a:gd name="connsiteX1" fmla="*/ 444500 w 1556735"/>
              <a:gd name="connsiteY1" fmla="*/ 246992 h 480336"/>
              <a:gd name="connsiteX2" fmla="*/ 317500 w 1556735"/>
              <a:gd name="connsiteY2" fmla="*/ 293559 h 480336"/>
              <a:gd name="connsiteX3" fmla="*/ 958850 w 1556735"/>
              <a:gd name="connsiteY3" fmla="*/ 52259 h 480336"/>
              <a:gd name="connsiteX4" fmla="*/ 808567 w 1556735"/>
              <a:gd name="connsiteY4" fmla="*/ 84009 h 480336"/>
              <a:gd name="connsiteX5" fmla="*/ 1119717 w 1556735"/>
              <a:gd name="connsiteY5" fmla="*/ 1459 h 480336"/>
              <a:gd name="connsiteX6" fmla="*/ 1547284 w 1556735"/>
              <a:gd name="connsiteY6" fmla="*/ 166559 h 480336"/>
              <a:gd name="connsiteX7" fmla="*/ 1422400 w 1556735"/>
              <a:gd name="connsiteY7" fmla="*/ 111526 h 480336"/>
              <a:gd name="connsiteX8" fmla="*/ 1500717 w 1556735"/>
              <a:gd name="connsiteY8" fmla="*/ 475592 h 480336"/>
              <a:gd name="connsiteX9" fmla="*/ 1430867 w 1556735"/>
              <a:gd name="connsiteY9" fmla="*/ 304142 h 480336"/>
              <a:gd name="connsiteX10" fmla="*/ 1297517 w 1556735"/>
              <a:gd name="connsiteY10" fmla="*/ 88242 h 480336"/>
              <a:gd name="connsiteX11" fmla="*/ 1272117 w 1556735"/>
              <a:gd name="connsiteY11" fmla="*/ 107292 h 480336"/>
              <a:gd name="connsiteX12" fmla="*/ 920750 w 1556735"/>
              <a:gd name="connsiteY12" fmla="*/ 147509 h 480336"/>
              <a:gd name="connsiteX13" fmla="*/ 520700 w 1556735"/>
              <a:gd name="connsiteY13" fmla="*/ 287209 h 480336"/>
              <a:gd name="connsiteX14" fmla="*/ 209550 w 1556735"/>
              <a:gd name="connsiteY14" fmla="*/ 397276 h 480336"/>
              <a:gd name="connsiteX15" fmla="*/ 440267 w 1556735"/>
              <a:gd name="connsiteY15" fmla="*/ 287209 h 480336"/>
              <a:gd name="connsiteX16" fmla="*/ 0 w 1556735"/>
              <a:gd name="connsiteY16" fmla="*/ 458659 h 480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56735" h="480336">
                <a:moveTo>
                  <a:pt x="0" y="458659"/>
                </a:moveTo>
                <a:cubicBezTo>
                  <a:pt x="705" y="451956"/>
                  <a:pt x="391583" y="274509"/>
                  <a:pt x="444500" y="246992"/>
                </a:cubicBezTo>
                <a:cubicBezTo>
                  <a:pt x="497417" y="219475"/>
                  <a:pt x="317500" y="293559"/>
                  <a:pt x="317500" y="293559"/>
                </a:cubicBezTo>
                <a:lnTo>
                  <a:pt x="958850" y="52259"/>
                </a:lnTo>
                <a:cubicBezTo>
                  <a:pt x="1040694" y="17334"/>
                  <a:pt x="781756" y="92476"/>
                  <a:pt x="808567" y="84009"/>
                </a:cubicBezTo>
                <a:cubicBezTo>
                  <a:pt x="835378" y="75542"/>
                  <a:pt x="996597" y="-12299"/>
                  <a:pt x="1119717" y="1459"/>
                </a:cubicBezTo>
                <a:cubicBezTo>
                  <a:pt x="1242837" y="15217"/>
                  <a:pt x="1496837" y="148215"/>
                  <a:pt x="1547284" y="166559"/>
                </a:cubicBezTo>
                <a:cubicBezTo>
                  <a:pt x="1597731" y="184903"/>
                  <a:pt x="1430161" y="60021"/>
                  <a:pt x="1422400" y="111526"/>
                </a:cubicBezTo>
                <a:cubicBezTo>
                  <a:pt x="1414639" y="163031"/>
                  <a:pt x="1499306" y="443489"/>
                  <a:pt x="1500717" y="475592"/>
                </a:cubicBezTo>
                <a:cubicBezTo>
                  <a:pt x="1502128" y="507695"/>
                  <a:pt x="1464734" y="368700"/>
                  <a:pt x="1430867" y="304142"/>
                </a:cubicBezTo>
                <a:cubicBezTo>
                  <a:pt x="1397000" y="239584"/>
                  <a:pt x="1323975" y="121050"/>
                  <a:pt x="1297517" y="88242"/>
                </a:cubicBezTo>
                <a:cubicBezTo>
                  <a:pt x="1271059" y="55434"/>
                  <a:pt x="1334911" y="97414"/>
                  <a:pt x="1272117" y="107292"/>
                </a:cubicBezTo>
                <a:cubicBezTo>
                  <a:pt x="1209323" y="117170"/>
                  <a:pt x="1045986" y="117523"/>
                  <a:pt x="920750" y="147509"/>
                </a:cubicBezTo>
                <a:cubicBezTo>
                  <a:pt x="795514" y="177495"/>
                  <a:pt x="520700" y="287209"/>
                  <a:pt x="520700" y="287209"/>
                </a:cubicBezTo>
                <a:cubicBezTo>
                  <a:pt x="402167" y="328837"/>
                  <a:pt x="222955" y="397276"/>
                  <a:pt x="209550" y="397276"/>
                </a:cubicBezTo>
                <a:cubicBezTo>
                  <a:pt x="196145" y="397276"/>
                  <a:pt x="474134" y="278037"/>
                  <a:pt x="440267" y="287209"/>
                </a:cubicBezTo>
                <a:cubicBezTo>
                  <a:pt x="406400" y="296381"/>
                  <a:pt x="-705" y="465362"/>
                  <a:pt x="0" y="45865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3" name="フリーフォーム: 図形 312">
            <a:extLst>
              <a:ext uri="{FF2B5EF4-FFF2-40B4-BE49-F238E27FC236}">
                <a16:creationId xmlns:a16="http://schemas.microsoft.com/office/drawing/2014/main" id="{8C81EEB8-8863-4F5B-951A-55D4703DCC86}"/>
              </a:ext>
            </a:extLst>
          </p:cNvPr>
          <p:cNvSpPr/>
          <p:nvPr/>
        </p:nvSpPr>
        <p:spPr>
          <a:xfrm>
            <a:off x="4440182" y="3052006"/>
            <a:ext cx="595369" cy="284109"/>
          </a:xfrm>
          <a:custGeom>
            <a:avLst/>
            <a:gdLst>
              <a:gd name="connsiteX0" fmla="*/ 585 w 595369"/>
              <a:gd name="connsiteY0" fmla="*/ 55261 h 284109"/>
              <a:gd name="connsiteX1" fmla="*/ 455668 w 595369"/>
              <a:gd name="connsiteY1" fmla="*/ 227 h 284109"/>
              <a:gd name="connsiteX2" fmla="*/ 377351 w 595369"/>
              <a:gd name="connsiteY2" fmla="*/ 38327 h 284109"/>
              <a:gd name="connsiteX3" fmla="*/ 481068 w 595369"/>
              <a:gd name="connsiteY3" fmla="*/ 101827 h 284109"/>
              <a:gd name="connsiteX4" fmla="*/ 595368 w 595369"/>
              <a:gd name="connsiteY4" fmla="*/ 283861 h 284109"/>
              <a:gd name="connsiteX5" fmla="*/ 483185 w 595369"/>
              <a:gd name="connsiteY5" fmla="*/ 139927 h 284109"/>
              <a:gd name="connsiteX6" fmla="*/ 362535 w 595369"/>
              <a:gd name="connsiteY6" fmla="*/ 84894 h 284109"/>
              <a:gd name="connsiteX7" fmla="*/ 585 w 595369"/>
              <a:gd name="connsiteY7" fmla="*/ 55261 h 28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5369" h="284109">
                <a:moveTo>
                  <a:pt x="585" y="55261"/>
                </a:moveTo>
                <a:cubicBezTo>
                  <a:pt x="16107" y="41150"/>
                  <a:pt x="392874" y="3049"/>
                  <a:pt x="455668" y="227"/>
                </a:cubicBezTo>
                <a:cubicBezTo>
                  <a:pt x="518462" y="-2595"/>
                  <a:pt x="373118" y="21394"/>
                  <a:pt x="377351" y="38327"/>
                </a:cubicBezTo>
                <a:cubicBezTo>
                  <a:pt x="381584" y="55260"/>
                  <a:pt x="444732" y="60905"/>
                  <a:pt x="481068" y="101827"/>
                </a:cubicBezTo>
                <a:cubicBezTo>
                  <a:pt x="517404" y="142749"/>
                  <a:pt x="595015" y="277511"/>
                  <a:pt x="595368" y="283861"/>
                </a:cubicBezTo>
                <a:cubicBezTo>
                  <a:pt x="595721" y="290211"/>
                  <a:pt x="521990" y="173088"/>
                  <a:pt x="483185" y="139927"/>
                </a:cubicBezTo>
                <a:cubicBezTo>
                  <a:pt x="444380" y="106766"/>
                  <a:pt x="442263" y="98652"/>
                  <a:pt x="362535" y="84894"/>
                </a:cubicBezTo>
                <a:cubicBezTo>
                  <a:pt x="282807" y="71136"/>
                  <a:pt x="-14937" y="69372"/>
                  <a:pt x="585" y="5526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4" name="フリーフォーム: 図形 313">
            <a:extLst>
              <a:ext uri="{FF2B5EF4-FFF2-40B4-BE49-F238E27FC236}">
                <a16:creationId xmlns:a16="http://schemas.microsoft.com/office/drawing/2014/main" id="{A600505F-9543-47BE-AFDA-FEBB967DED31}"/>
              </a:ext>
            </a:extLst>
          </p:cNvPr>
          <p:cNvSpPr/>
          <p:nvPr/>
        </p:nvSpPr>
        <p:spPr>
          <a:xfrm>
            <a:off x="3464983" y="3210609"/>
            <a:ext cx="1659511" cy="491535"/>
          </a:xfrm>
          <a:custGeom>
            <a:avLst/>
            <a:gdLst>
              <a:gd name="connsiteX0" fmla="*/ 1636184 w 1659511"/>
              <a:gd name="connsiteY0" fmla="*/ 307291 h 491535"/>
              <a:gd name="connsiteX1" fmla="*/ 1392767 w 1659511"/>
              <a:gd name="connsiteY1" fmla="*/ 49058 h 491535"/>
              <a:gd name="connsiteX2" fmla="*/ 1464734 w 1659511"/>
              <a:gd name="connsiteY2" fmla="*/ 157008 h 491535"/>
              <a:gd name="connsiteX3" fmla="*/ 1276350 w 1659511"/>
              <a:gd name="connsiteY3" fmla="*/ 30008 h 491535"/>
              <a:gd name="connsiteX4" fmla="*/ 1094317 w 1659511"/>
              <a:gd name="connsiteY4" fmla="*/ 4608 h 491535"/>
              <a:gd name="connsiteX5" fmla="*/ 797984 w 1659511"/>
              <a:gd name="connsiteY5" fmla="*/ 44824 h 491535"/>
              <a:gd name="connsiteX6" fmla="*/ 590550 w 1659511"/>
              <a:gd name="connsiteY6" fmla="*/ 135841 h 491535"/>
              <a:gd name="connsiteX7" fmla="*/ 0 w 1659511"/>
              <a:gd name="connsiteY7" fmla="*/ 398308 h 491535"/>
              <a:gd name="connsiteX8" fmla="*/ 694267 w 1659511"/>
              <a:gd name="connsiteY8" fmla="*/ 116791 h 491535"/>
              <a:gd name="connsiteX9" fmla="*/ 635000 w 1659511"/>
              <a:gd name="connsiteY9" fmla="*/ 137958 h 491535"/>
              <a:gd name="connsiteX10" fmla="*/ 971550 w 1659511"/>
              <a:gd name="connsiteY10" fmla="*/ 374 h 491535"/>
              <a:gd name="connsiteX11" fmla="*/ 1265767 w 1659511"/>
              <a:gd name="connsiteY11" fmla="*/ 99858 h 491535"/>
              <a:gd name="connsiteX12" fmla="*/ 1428750 w 1659511"/>
              <a:gd name="connsiteY12" fmla="*/ 178174 h 491535"/>
              <a:gd name="connsiteX13" fmla="*/ 1350434 w 1659511"/>
              <a:gd name="connsiteY13" fmla="*/ 114674 h 491535"/>
              <a:gd name="connsiteX14" fmla="*/ 1507067 w 1659511"/>
              <a:gd name="connsiteY14" fmla="*/ 203574 h 491535"/>
              <a:gd name="connsiteX15" fmla="*/ 1617134 w 1659511"/>
              <a:gd name="connsiteY15" fmla="*/ 385608 h 491535"/>
              <a:gd name="connsiteX16" fmla="*/ 1659467 w 1659511"/>
              <a:gd name="connsiteY16" fmla="*/ 491441 h 491535"/>
              <a:gd name="connsiteX17" fmla="*/ 1610784 w 1659511"/>
              <a:gd name="connsiteY17" fmla="*/ 368674 h 491535"/>
              <a:gd name="connsiteX18" fmla="*/ 1636184 w 1659511"/>
              <a:gd name="connsiteY18" fmla="*/ 307291 h 491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659511" h="491535">
                <a:moveTo>
                  <a:pt x="1636184" y="307291"/>
                </a:moveTo>
                <a:cubicBezTo>
                  <a:pt x="1599848" y="254022"/>
                  <a:pt x="1421342" y="74105"/>
                  <a:pt x="1392767" y="49058"/>
                </a:cubicBezTo>
                <a:cubicBezTo>
                  <a:pt x="1364192" y="24011"/>
                  <a:pt x="1484137" y="160183"/>
                  <a:pt x="1464734" y="157008"/>
                </a:cubicBezTo>
                <a:cubicBezTo>
                  <a:pt x="1445331" y="153833"/>
                  <a:pt x="1338086" y="55408"/>
                  <a:pt x="1276350" y="30008"/>
                </a:cubicBezTo>
                <a:cubicBezTo>
                  <a:pt x="1214614" y="4608"/>
                  <a:pt x="1174045" y="2139"/>
                  <a:pt x="1094317" y="4608"/>
                </a:cubicBezTo>
                <a:cubicBezTo>
                  <a:pt x="1014589" y="7077"/>
                  <a:pt x="881945" y="22952"/>
                  <a:pt x="797984" y="44824"/>
                </a:cubicBezTo>
                <a:cubicBezTo>
                  <a:pt x="714023" y="66696"/>
                  <a:pt x="590550" y="135841"/>
                  <a:pt x="590550" y="135841"/>
                </a:cubicBezTo>
                <a:lnTo>
                  <a:pt x="0" y="398308"/>
                </a:lnTo>
                <a:cubicBezTo>
                  <a:pt x="17286" y="395133"/>
                  <a:pt x="588434" y="160183"/>
                  <a:pt x="694267" y="116791"/>
                </a:cubicBezTo>
                <a:cubicBezTo>
                  <a:pt x="800100" y="73399"/>
                  <a:pt x="588786" y="157361"/>
                  <a:pt x="635000" y="137958"/>
                </a:cubicBezTo>
                <a:cubicBezTo>
                  <a:pt x="681214" y="118555"/>
                  <a:pt x="866422" y="6724"/>
                  <a:pt x="971550" y="374"/>
                </a:cubicBezTo>
                <a:cubicBezTo>
                  <a:pt x="1076678" y="-5976"/>
                  <a:pt x="1189567" y="70225"/>
                  <a:pt x="1265767" y="99858"/>
                </a:cubicBezTo>
                <a:cubicBezTo>
                  <a:pt x="1341967" y="129491"/>
                  <a:pt x="1414639" y="175705"/>
                  <a:pt x="1428750" y="178174"/>
                </a:cubicBezTo>
                <a:cubicBezTo>
                  <a:pt x="1442861" y="180643"/>
                  <a:pt x="1337381" y="110441"/>
                  <a:pt x="1350434" y="114674"/>
                </a:cubicBezTo>
                <a:cubicBezTo>
                  <a:pt x="1363487" y="118907"/>
                  <a:pt x="1462617" y="158418"/>
                  <a:pt x="1507067" y="203574"/>
                </a:cubicBezTo>
                <a:cubicBezTo>
                  <a:pt x="1551517" y="248730"/>
                  <a:pt x="1591734" y="337630"/>
                  <a:pt x="1617134" y="385608"/>
                </a:cubicBezTo>
                <a:cubicBezTo>
                  <a:pt x="1642534" y="433586"/>
                  <a:pt x="1660525" y="494263"/>
                  <a:pt x="1659467" y="491441"/>
                </a:cubicBezTo>
                <a:cubicBezTo>
                  <a:pt x="1658409" y="488619"/>
                  <a:pt x="1617487" y="399013"/>
                  <a:pt x="1610784" y="368674"/>
                </a:cubicBezTo>
                <a:cubicBezTo>
                  <a:pt x="1604081" y="338335"/>
                  <a:pt x="1672520" y="360560"/>
                  <a:pt x="1636184" y="30729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5" name="フリーフォーム: 図形 314">
            <a:extLst>
              <a:ext uri="{FF2B5EF4-FFF2-40B4-BE49-F238E27FC236}">
                <a16:creationId xmlns:a16="http://schemas.microsoft.com/office/drawing/2014/main" id="{45DDEEB2-57C3-4BB8-A5C4-EEF8A719645F}"/>
              </a:ext>
            </a:extLst>
          </p:cNvPr>
          <p:cNvSpPr/>
          <p:nvPr/>
        </p:nvSpPr>
        <p:spPr>
          <a:xfrm>
            <a:off x="3399367" y="3258235"/>
            <a:ext cx="1680304" cy="402454"/>
          </a:xfrm>
          <a:custGeom>
            <a:avLst/>
            <a:gdLst>
              <a:gd name="connsiteX0" fmla="*/ 171450 w 1680304"/>
              <a:gd name="connsiteY0" fmla="*/ 401482 h 402454"/>
              <a:gd name="connsiteX1" fmla="*/ 785283 w 1680304"/>
              <a:gd name="connsiteY1" fmla="*/ 166532 h 402454"/>
              <a:gd name="connsiteX2" fmla="*/ 687916 w 1680304"/>
              <a:gd name="connsiteY2" fmla="*/ 174998 h 402454"/>
              <a:gd name="connsiteX3" fmla="*/ 1018116 w 1680304"/>
              <a:gd name="connsiteY3" fmla="*/ 47998 h 402454"/>
              <a:gd name="connsiteX4" fmla="*/ 1102783 w 1680304"/>
              <a:gd name="connsiteY4" fmla="*/ 41648 h 402454"/>
              <a:gd name="connsiteX5" fmla="*/ 1094316 w 1680304"/>
              <a:gd name="connsiteY5" fmla="*/ 35298 h 402454"/>
              <a:gd name="connsiteX6" fmla="*/ 1134533 w 1680304"/>
              <a:gd name="connsiteY6" fmla="*/ 35298 h 402454"/>
              <a:gd name="connsiteX7" fmla="*/ 1663700 w 1680304"/>
              <a:gd name="connsiteY7" fmla="*/ 312582 h 402454"/>
              <a:gd name="connsiteX8" fmla="*/ 1532466 w 1680304"/>
              <a:gd name="connsiteY8" fmla="*/ 234265 h 402454"/>
              <a:gd name="connsiteX9" fmla="*/ 1382183 w 1680304"/>
              <a:gd name="connsiteY9" fmla="*/ 198282 h 402454"/>
              <a:gd name="connsiteX10" fmla="*/ 1117600 w 1680304"/>
              <a:gd name="connsiteY10" fmla="*/ 3548 h 402454"/>
              <a:gd name="connsiteX11" fmla="*/ 833966 w 1680304"/>
              <a:gd name="connsiteY11" fmla="*/ 83982 h 402454"/>
              <a:gd name="connsiteX12" fmla="*/ 488950 w 1680304"/>
              <a:gd name="connsiteY12" fmla="*/ 227915 h 402454"/>
              <a:gd name="connsiteX13" fmla="*/ 0 w 1680304"/>
              <a:gd name="connsiteY13" fmla="*/ 382432 h 402454"/>
              <a:gd name="connsiteX14" fmla="*/ 491066 w 1680304"/>
              <a:gd name="connsiteY14" fmla="*/ 255432 h 402454"/>
              <a:gd name="connsiteX15" fmla="*/ 171450 w 1680304"/>
              <a:gd name="connsiteY15" fmla="*/ 401482 h 402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80304" h="402454">
                <a:moveTo>
                  <a:pt x="171450" y="401482"/>
                </a:moveTo>
                <a:cubicBezTo>
                  <a:pt x="220486" y="386665"/>
                  <a:pt x="699205" y="204279"/>
                  <a:pt x="785283" y="166532"/>
                </a:cubicBezTo>
                <a:cubicBezTo>
                  <a:pt x="871361" y="128785"/>
                  <a:pt x="649111" y="194754"/>
                  <a:pt x="687916" y="174998"/>
                </a:cubicBezTo>
                <a:cubicBezTo>
                  <a:pt x="726721" y="155242"/>
                  <a:pt x="948972" y="70223"/>
                  <a:pt x="1018116" y="47998"/>
                </a:cubicBezTo>
                <a:cubicBezTo>
                  <a:pt x="1087260" y="25773"/>
                  <a:pt x="1090083" y="43765"/>
                  <a:pt x="1102783" y="41648"/>
                </a:cubicBezTo>
                <a:cubicBezTo>
                  <a:pt x="1115483" y="39531"/>
                  <a:pt x="1089025" y="36356"/>
                  <a:pt x="1094316" y="35298"/>
                </a:cubicBezTo>
                <a:cubicBezTo>
                  <a:pt x="1099607" y="34240"/>
                  <a:pt x="1039636" y="-10916"/>
                  <a:pt x="1134533" y="35298"/>
                </a:cubicBezTo>
                <a:cubicBezTo>
                  <a:pt x="1229430" y="81512"/>
                  <a:pt x="1597378" y="279421"/>
                  <a:pt x="1663700" y="312582"/>
                </a:cubicBezTo>
                <a:cubicBezTo>
                  <a:pt x="1730022" y="345743"/>
                  <a:pt x="1579386" y="253315"/>
                  <a:pt x="1532466" y="234265"/>
                </a:cubicBezTo>
                <a:cubicBezTo>
                  <a:pt x="1485546" y="215215"/>
                  <a:pt x="1451327" y="236735"/>
                  <a:pt x="1382183" y="198282"/>
                </a:cubicBezTo>
                <a:cubicBezTo>
                  <a:pt x="1313039" y="159829"/>
                  <a:pt x="1208969" y="22598"/>
                  <a:pt x="1117600" y="3548"/>
                </a:cubicBezTo>
                <a:cubicBezTo>
                  <a:pt x="1026231" y="-15502"/>
                  <a:pt x="938741" y="46588"/>
                  <a:pt x="833966" y="83982"/>
                </a:cubicBezTo>
                <a:cubicBezTo>
                  <a:pt x="729191" y="121376"/>
                  <a:pt x="627944" y="178173"/>
                  <a:pt x="488950" y="227915"/>
                </a:cubicBezTo>
                <a:cubicBezTo>
                  <a:pt x="349956" y="277657"/>
                  <a:pt x="-353" y="377846"/>
                  <a:pt x="0" y="382432"/>
                </a:cubicBezTo>
                <a:cubicBezTo>
                  <a:pt x="353" y="387018"/>
                  <a:pt x="461080" y="254021"/>
                  <a:pt x="491066" y="255432"/>
                </a:cubicBezTo>
                <a:cubicBezTo>
                  <a:pt x="521052" y="256843"/>
                  <a:pt x="122414" y="416299"/>
                  <a:pt x="171450" y="40148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6" name="フリーフォーム: 図形 315">
            <a:extLst>
              <a:ext uri="{FF2B5EF4-FFF2-40B4-BE49-F238E27FC236}">
                <a16:creationId xmlns:a16="http://schemas.microsoft.com/office/drawing/2014/main" id="{B8A2A1AC-D7F6-49AC-9E5B-A45F95FBA0D1}"/>
              </a:ext>
            </a:extLst>
          </p:cNvPr>
          <p:cNvSpPr/>
          <p:nvPr/>
        </p:nvSpPr>
        <p:spPr>
          <a:xfrm>
            <a:off x="3531843" y="3343564"/>
            <a:ext cx="1398568" cy="481327"/>
          </a:xfrm>
          <a:custGeom>
            <a:avLst/>
            <a:gdLst>
              <a:gd name="connsiteX0" fmla="*/ 301440 w 1398568"/>
              <a:gd name="connsiteY0" fmla="*/ 252653 h 481327"/>
              <a:gd name="connsiteX1" fmla="*/ 889874 w 1398568"/>
              <a:gd name="connsiteY1" fmla="*/ 9236 h 481327"/>
              <a:gd name="connsiteX2" fmla="*/ 775574 w 1398568"/>
              <a:gd name="connsiteY2" fmla="*/ 49453 h 481327"/>
              <a:gd name="connsiteX3" fmla="*/ 972424 w 1398568"/>
              <a:gd name="connsiteY3" fmla="*/ 34636 h 481327"/>
              <a:gd name="connsiteX4" fmla="*/ 1366124 w 1398568"/>
              <a:gd name="connsiteY4" fmla="*/ 176453 h 481327"/>
              <a:gd name="connsiteX5" fmla="*/ 1169274 w 1398568"/>
              <a:gd name="connsiteY5" fmla="*/ 91786 h 481327"/>
              <a:gd name="connsiteX6" fmla="*/ 1397874 w 1398568"/>
              <a:gd name="connsiteY6" fmla="*/ 237836 h 481327"/>
              <a:gd name="connsiteX7" fmla="*/ 1078257 w 1398568"/>
              <a:gd name="connsiteY7" fmla="*/ 110836 h 481327"/>
              <a:gd name="connsiteX8" fmla="*/ 1211607 w 1398568"/>
              <a:gd name="connsiteY8" fmla="*/ 163753 h 481327"/>
              <a:gd name="connsiteX9" fmla="*/ 966074 w 1398568"/>
              <a:gd name="connsiteY9" fmla="*/ 91786 h 481327"/>
              <a:gd name="connsiteX10" fmla="*/ 1260290 w 1398568"/>
              <a:gd name="connsiteY10" fmla="*/ 220903 h 481327"/>
              <a:gd name="connsiteX11" fmla="*/ 891990 w 1398568"/>
              <a:gd name="connsiteY11" fmla="*/ 140469 h 481327"/>
              <a:gd name="connsiteX12" fmla="*/ 623174 w 1398568"/>
              <a:gd name="connsiteY12" fmla="*/ 223019 h 481327"/>
              <a:gd name="connsiteX13" fmla="*/ 874 w 1398568"/>
              <a:gd name="connsiteY13" fmla="*/ 481253 h 481327"/>
              <a:gd name="connsiteX14" fmla="*/ 481357 w 1398568"/>
              <a:gd name="connsiteY14" fmla="*/ 250536 h 481327"/>
              <a:gd name="connsiteX15" fmla="*/ 248524 w 1398568"/>
              <a:gd name="connsiteY15" fmla="*/ 314036 h 481327"/>
              <a:gd name="connsiteX16" fmla="*/ 519457 w 1398568"/>
              <a:gd name="connsiteY16" fmla="*/ 189153 h 481327"/>
              <a:gd name="connsiteX17" fmla="*/ 301440 w 1398568"/>
              <a:gd name="connsiteY17" fmla="*/ 252653 h 481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398568" h="481327">
                <a:moveTo>
                  <a:pt x="301440" y="252653"/>
                </a:moveTo>
                <a:cubicBezTo>
                  <a:pt x="363176" y="222667"/>
                  <a:pt x="810852" y="43103"/>
                  <a:pt x="889874" y="9236"/>
                </a:cubicBezTo>
                <a:cubicBezTo>
                  <a:pt x="968896" y="-24631"/>
                  <a:pt x="761816" y="45220"/>
                  <a:pt x="775574" y="49453"/>
                </a:cubicBezTo>
                <a:cubicBezTo>
                  <a:pt x="789332" y="53686"/>
                  <a:pt x="873999" y="13469"/>
                  <a:pt x="972424" y="34636"/>
                </a:cubicBezTo>
                <a:cubicBezTo>
                  <a:pt x="1070849" y="55803"/>
                  <a:pt x="1333316" y="166928"/>
                  <a:pt x="1366124" y="176453"/>
                </a:cubicBezTo>
                <a:cubicBezTo>
                  <a:pt x="1398932" y="185978"/>
                  <a:pt x="1163982" y="81556"/>
                  <a:pt x="1169274" y="91786"/>
                </a:cubicBezTo>
                <a:cubicBezTo>
                  <a:pt x="1174566" y="102016"/>
                  <a:pt x="1413044" y="234661"/>
                  <a:pt x="1397874" y="237836"/>
                </a:cubicBezTo>
                <a:cubicBezTo>
                  <a:pt x="1382704" y="241011"/>
                  <a:pt x="1109301" y="123183"/>
                  <a:pt x="1078257" y="110836"/>
                </a:cubicBezTo>
                <a:cubicBezTo>
                  <a:pt x="1047213" y="98489"/>
                  <a:pt x="1230304" y="166928"/>
                  <a:pt x="1211607" y="163753"/>
                </a:cubicBezTo>
                <a:cubicBezTo>
                  <a:pt x="1192910" y="160578"/>
                  <a:pt x="957960" y="82261"/>
                  <a:pt x="966074" y="91786"/>
                </a:cubicBezTo>
                <a:cubicBezTo>
                  <a:pt x="974188" y="101311"/>
                  <a:pt x="1272637" y="212789"/>
                  <a:pt x="1260290" y="220903"/>
                </a:cubicBezTo>
                <a:cubicBezTo>
                  <a:pt x="1247943" y="229017"/>
                  <a:pt x="998176" y="140116"/>
                  <a:pt x="891990" y="140469"/>
                </a:cubicBezTo>
                <a:cubicBezTo>
                  <a:pt x="785804" y="140822"/>
                  <a:pt x="771693" y="166222"/>
                  <a:pt x="623174" y="223019"/>
                </a:cubicBezTo>
                <a:cubicBezTo>
                  <a:pt x="474655" y="279816"/>
                  <a:pt x="24510" y="476667"/>
                  <a:pt x="874" y="481253"/>
                </a:cubicBezTo>
                <a:cubicBezTo>
                  <a:pt x="-22762" y="485839"/>
                  <a:pt x="440082" y="278406"/>
                  <a:pt x="481357" y="250536"/>
                </a:cubicBezTo>
                <a:cubicBezTo>
                  <a:pt x="522632" y="222666"/>
                  <a:pt x="242174" y="324266"/>
                  <a:pt x="248524" y="314036"/>
                </a:cubicBezTo>
                <a:cubicBezTo>
                  <a:pt x="254874" y="303806"/>
                  <a:pt x="506757" y="200795"/>
                  <a:pt x="519457" y="189153"/>
                </a:cubicBezTo>
                <a:cubicBezTo>
                  <a:pt x="532157" y="177511"/>
                  <a:pt x="239704" y="282639"/>
                  <a:pt x="301440" y="25265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7" name="フリーフォーム: 図形 316">
            <a:extLst>
              <a:ext uri="{FF2B5EF4-FFF2-40B4-BE49-F238E27FC236}">
                <a16:creationId xmlns:a16="http://schemas.microsoft.com/office/drawing/2014/main" id="{0428A9A0-7B65-41B9-84AD-5510E02E3F46}"/>
              </a:ext>
            </a:extLst>
          </p:cNvPr>
          <p:cNvSpPr/>
          <p:nvPr/>
        </p:nvSpPr>
        <p:spPr>
          <a:xfrm>
            <a:off x="3526343" y="3477671"/>
            <a:ext cx="1319957" cy="469155"/>
          </a:xfrm>
          <a:custGeom>
            <a:avLst/>
            <a:gdLst>
              <a:gd name="connsiteX0" fmla="*/ 1310770 w 1319957"/>
              <a:gd name="connsiteY0" fmla="*/ 146592 h 469155"/>
              <a:gd name="connsiteX1" fmla="*/ 1064707 w 1319957"/>
              <a:gd name="connsiteY1" fmla="*/ 75154 h 469155"/>
              <a:gd name="connsiteX2" fmla="*/ 610682 w 1319957"/>
              <a:gd name="connsiteY2" fmla="*/ 141829 h 469155"/>
              <a:gd name="connsiteX3" fmla="*/ 901195 w 1319957"/>
              <a:gd name="connsiteY3" fmla="*/ 70392 h 469155"/>
              <a:gd name="connsiteX4" fmla="*/ 629732 w 1319957"/>
              <a:gd name="connsiteY4" fmla="*/ 135479 h 469155"/>
              <a:gd name="connsiteX5" fmla="*/ 77282 w 1319957"/>
              <a:gd name="connsiteY5" fmla="*/ 375192 h 469155"/>
              <a:gd name="connsiteX6" fmla="*/ 436057 w 1319957"/>
              <a:gd name="connsiteY6" fmla="*/ 192629 h 469155"/>
              <a:gd name="connsiteX7" fmla="*/ 1082 w 1319957"/>
              <a:gd name="connsiteY7" fmla="*/ 468854 h 469155"/>
              <a:gd name="connsiteX8" fmla="*/ 591632 w 1319957"/>
              <a:gd name="connsiteY8" fmla="*/ 129129 h 469155"/>
              <a:gd name="connsiteX9" fmla="*/ 837695 w 1319957"/>
              <a:gd name="connsiteY9" fmla="*/ 3717 h 469155"/>
              <a:gd name="connsiteX10" fmla="*/ 291595 w 1319957"/>
              <a:gd name="connsiteY10" fmla="*/ 252954 h 469155"/>
              <a:gd name="connsiteX11" fmla="*/ 751970 w 1319957"/>
              <a:gd name="connsiteY11" fmla="*/ 156117 h 469155"/>
              <a:gd name="connsiteX12" fmla="*/ 1310770 w 1319957"/>
              <a:gd name="connsiteY12" fmla="*/ 146592 h 469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19957" h="469155">
                <a:moveTo>
                  <a:pt x="1310770" y="146592"/>
                </a:moveTo>
                <a:cubicBezTo>
                  <a:pt x="1362893" y="133098"/>
                  <a:pt x="1181388" y="75948"/>
                  <a:pt x="1064707" y="75154"/>
                </a:cubicBezTo>
                <a:cubicBezTo>
                  <a:pt x="948026" y="74360"/>
                  <a:pt x="637934" y="142623"/>
                  <a:pt x="610682" y="141829"/>
                </a:cubicBezTo>
                <a:cubicBezTo>
                  <a:pt x="583430" y="141035"/>
                  <a:pt x="898020" y="71450"/>
                  <a:pt x="901195" y="70392"/>
                </a:cubicBezTo>
                <a:cubicBezTo>
                  <a:pt x="904370" y="69334"/>
                  <a:pt x="767051" y="84679"/>
                  <a:pt x="629732" y="135479"/>
                </a:cubicBezTo>
                <a:cubicBezTo>
                  <a:pt x="492413" y="186279"/>
                  <a:pt x="109561" y="365667"/>
                  <a:pt x="77282" y="375192"/>
                </a:cubicBezTo>
                <a:cubicBezTo>
                  <a:pt x="45003" y="384717"/>
                  <a:pt x="448757" y="177019"/>
                  <a:pt x="436057" y="192629"/>
                </a:cubicBezTo>
                <a:cubicBezTo>
                  <a:pt x="423357" y="208239"/>
                  <a:pt x="-24847" y="479437"/>
                  <a:pt x="1082" y="468854"/>
                </a:cubicBezTo>
                <a:cubicBezTo>
                  <a:pt x="27011" y="458271"/>
                  <a:pt x="452197" y="206652"/>
                  <a:pt x="591632" y="129129"/>
                </a:cubicBezTo>
                <a:cubicBezTo>
                  <a:pt x="731067" y="51606"/>
                  <a:pt x="887701" y="-16920"/>
                  <a:pt x="837695" y="3717"/>
                </a:cubicBezTo>
                <a:cubicBezTo>
                  <a:pt x="787689" y="24354"/>
                  <a:pt x="305882" y="227554"/>
                  <a:pt x="291595" y="252954"/>
                </a:cubicBezTo>
                <a:cubicBezTo>
                  <a:pt x="277308" y="278354"/>
                  <a:pt x="584489" y="181781"/>
                  <a:pt x="751970" y="156117"/>
                </a:cubicBezTo>
                <a:cubicBezTo>
                  <a:pt x="919451" y="130453"/>
                  <a:pt x="1258647" y="160086"/>
                  <a:pt x="1310770" y="14659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8" name="フリーフォーム: 図形 317">
            <a:extLst>
              <a:ext uri="{FF2B5EF4-FFF2-40B4-BE49-F238E27FC236}">
                <a16:creationId xmlns:a16="http://schemas.microsoft.com/office/drawing/2014/main" id="{F78411B7-E2B8-4AE7-9997-95A0691379C7}"/>
              </a:ext>
            </a:extLst>
          </p:cNvPr>
          <p:cNvSpPr/>
          <p:nvPr/>
        </p:nvSpPr>
        <p:spPr>
          <a:xfrm>
            <a:off x="3328006" y="3605828"/>
            <a:ext cx="708327" cy="642587"/>
          </a:xfrm>
          <a:custGeom>
            <a:avLst/>
            <a:gdLst>
              <a:gd name="connsiteX0" fmla="*/ 707419 w 708327"/>
              <a:gd name="connsiteY0" fmla="*/ 972 h 642587"/>
              <a:gd name="connsiteX1" fmla="*/ 340707 w 708327"/>
              <a:gd name="connsiteY1" fmla="*/ 170835 h 642587"/>
              <a:gd name="connsiteX2" fmla="*/ 154969 w 708327"/>
              <a:gd name="connsiteY2" fmla="*/ 348635 h 642587"/>
              <a:gd name="connsiteX3" fmla="*/ 286732 w 708327"/>
              <a:gd name="connsiteY3" fmla="*/ 237510 h 642587"/>
              <a:gd name="connsiteX4" fmla="*/ 982 w 708327"/>
              <a:gd name="connsiteY4" fmla="*/ 640735 h 642587"/>
              <a:gd name="connsiteX5" fmla="*/ 188307 w 708327"/>
              <a:gd name="connsiteY5" fmla="*/ 393085 h 642587"/>
              <a:gd name="connsiteX6" fmla="*/ 58132 w 708327"/>
              <a:gd name="connsiteY6" fmla="*/ 526435 h 642587"/>
              <a:gd name="connsiteX7" fmla="*/ 229582 w 708327"/>
              <a:gd name="connsiteY7" fmla="*/ 229572 h 642587"/>
              <a:gd name="connsiteX8" fmla="*/ 301019 w 708327"/>
              <a:gd name="connsiteY8" fmla="*/ 102572 h 642587"/>
              <a:gd name="connsiteX9" fmla="*/ 15269 w 708327"/>
              <a:gd name="connsiteY9" fmla="*/ 307360 h 642587"/>
              <a:gd name="connsiteX10" fmla="*/ 224819 w 708327"/>
              <a:gd name="connsiteY10" fmla="*/ 110510 h 642587"/>
              <a:gd name="connsiteX11" fmla="*/ 707419 w 708327"/>
              <a:gd name="connsiteY11" fmla="*/ 972 h 642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8327" h="642587">
                <a:moveTo>
                  <a:pt x="707419" y="972"/>
                </a:moveTo>
                <a:cubicBezTo>
                  <a:pt x="726734" y="11026"/>
                  <a:pt x="432782" y="112891"/>
                  <a:pt x="340707" y="170835"/>
                </a:cubicBezTo>
                <a:cubicBezTo>
                  <a:pt x="248632" y="228779"/>
                  <a:pt x="163965" y="337523"/>
                  <a:pt x="154969" y="348635"/>
                </a:cubicBezTo>
                <a:cubicBezTo>
                  <a:pt x="145973" y="359747"/>
                  <a:pt x="312396" y="188827"/>
                  <a:pt x="286732" y="237510"/>
                </a:cubicBezTo>
                <a:cubicBezTo>
                  <a:pt x="261068" y="286193"/>
                  <a:pt x="17386" y="614806"/>
                  <a:pt x="982" y="640735"/>
                </a:cubicBezTo>
                <a:cubicBezTo>
                  <a:pt x="-15422" y="666664"/>
                  <a:pt x="178782" y="412135"/>
                  <a:pt x="188307" y="393085"/>
                </a:cubicBezTo>
                <a:cubicBezTo>
                  <a:pt x="197832" y="374035"/>
                  <a:pt x="51253" y="553687"/>
                  <a:pt x="58132" y="526435"/>
                </a:cubicBezTo>
                <a:cubicBezTo>
                  <a:pt x="65011" y="499183"/>
                  <a:pt x="189101" y="300216"/>
                  <a:pt x="229582" y="229572"/>
                </a:cubicBezTo>
                <a:cubicBezTo>
                  <a:pt x="270063" y="158928"/>
                  <a:pt x="336738" y="89607"/>
                  <a:pt x="301019" y="102572"/>
                </a:cubicBezTo>
                <a:cubicBezTo>
                  <a:pt x="265300" y="115537"/>
                  <a:pt x="27969" y="306037"/>
                  <a:pt x="15269" y="307360"/>
                </a:cubicBezTo>
                <a:cubicBezTo>
                  <a:pt x="2569" y="308683"/>
                  <a:pt x="112371" y="159987"/>
                  <a:pt x="224819" y="110510"/>
                </a:cubicBezTo>
                <a:cubicBezTo>
                  <a:pt x="337267" y="61033"/>
                  <a:pt x="688104" y="-9082"/>
                  <a:pt x="707419" y="97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9" name="フリーフォーム: 図形 318">
            <a:extLst>
              <a:ext uri="{FF2B5EF4-FFF2-40B4-BE49-F238E27FC236}">
                <a16:creationId xmlns:a16="http://schemas.microsoft.com/office/drawing/2014/main" id="{5087719D-40E0-4FC9-A10D-299EB31A6118}"/>
              </a:ext>
            </a:extLst>
          </p:cNvPr>
          <p:cNvSpPr/>
          <p:nvPr/>
        </p:nvSpPr>
        <p:spPr>
          <a:xfrm>
            <a:off x="3203506" y="3848067"/>
            <a:ext cx="349929" cy="547798"/>
          </a:xfrm>
          <a:custGeom>
            <a:avLst/>
            <a:gdLst>
              <a:gd name="connsiteX0" fmla="*/ 349319 w 349929"/>
              <a:gd name="connsiteY0" fmla="*/ 33 h 547798"/>
              <a:gd name="connsiteX1" fmla="*/ 146119 w 349929"/>
              <a:gd name="connsiteY1" fmla="*/ 209583 h 547798"/>
              <a:gd name="connsiteX2" fmla="*/ 238194 w 349929"/>
              <a:gd name="connsiteY2" fmla="*/ 131796 h 547798"/>
              <a:gd name="connsiteX3" fmla="*/ 188982 w 349929"/>
              <a:gd name="connsiteY3" fmla="*/ 201646 h 547798"/>
              <a:gd name="connsiteX4" fmla="*/ 77857 w 349929"/>
              <a:gd name="connsiteY4" fmla="*/ 514383 h 547798"/>
              <a:gd name="connsiteX5" fmla="*/ 123894 w 349929"/>
              <a:gd name="connsiteY5" fmla="*/ 365158 h 547798"/>
              <a:gd name="connsiteX6" fmla="*/ 69 w 349929"/>
              <a:gd name="connsiteY6" fmla="*/ 546133 h 547798"/>
              <a:gd name="connsiteX7" fmla="*/ 106432 w 349929"/>
              <a:gd name="connsiteY7" fmla="*/ 234983 h 547798"/>
              <a:gd name="connsiteX8" fmla="*/ 120719 w 349929"/>
              <a:gd name="connsiteY8" fmla="*/ 80996 h 547798"/>
              <a:gd name="connsiteX9" fmla="*/ 68332 w 349929"/>
              <a:gd name="connsiteY9" fmla="*/ 227046 h 547798"/>
              <a:gd name="connsiteX10" fmla="*/ 349319 w 349929"/>
              <a:gd name="connsiteY10" fmla="*/ 33 h 547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9929" h="547798">
                <a:moveTo>
                  <a:pt x="349319" y="33"/>
                </a:moveTo>
                <a:cubicBezTo>
                  <a:pt x="362284" y="-2878"/>
                  <a:pt x="164640" y="187622"/>
                  <a:pt x="146119" y="209583"/>
                </a:cubicBezTo>
                <a:cubicBezTo>
                  <a:pt x="127598" y="231544"/>
                  <a:pt x="231050" y="133119"/>
                  <a:pt x="238194" y="131796"/>
                </a:cubicBezTo>
                <a:cubicBezTo>
                  <a:pt x="245338" y="130473"/>
                  <a:pt x="215705" y="137882"/>
                  <a:pt x="188982" y="201646"/>
                </a:cubicBezTo>
                <a:cubicBezTo>
                  <a:pt x="162259" y="265410"/>
                  <a:pt x="88705" y="487131"/>
                  <a:pt x="77857" y="514383"/>
                </a:cubicBezTo>
                <a:cubicBezTo>
                  <a:pt x="67009" y="541635"/>
                  <a:pt x="136859" y="359866"/>
                  <a:pt x="123894" y="365158"/>
                </a:cubicBezTo>
                <a:cubicBezTo>
                  <a:pt x="110929" y="370450"/>
                  <a:pt x="2979" y="567829"/>
                  <a:pt x="69" y="546133"/>
                </a:cubicBezTo>
                <a:cubicBezTo>
                  <a:pt x="-2841" y="524437"/>
                  <a:pt x="86324" y="312506"/>
                  <a:pt x="106432" y="234983"/>
                </a:cubicBezTo>
                <a:cubicBezTo>
                  <a:pt x="126540" y="157460"/>
                  <a:pt x="127069" y="82319"/>
                  <a:pt x="120719" y="80996"/>
                </a:cubicBezTo>
                <a:cubicBezTo>
                  <a:pt x="114369" y="79673"/>
                  <a:pt x="31555" y="240011"/>
                  <a:pt x="68332" y="227046"/>
                </a:cubicBezTo>
                <a:cubicBezTo>
                  <a:pt x="105109" y="214081"/>
                  <a:pt x="336354" y="2944"/>
                  <a:pt x="349319" y="3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0" name="フリーフォーム: 図形 319">
            <a:extLst>
              <a:ext uri="{FF2B5EF4-FFF2-40B4-BE49-F238E27FC236}">
                <a16:creationId xmlns:a16="http://schemas.microsoft.com/office/drawing/2014/main" id="{15E774B7-705B-4967-9805-BF900CB841B7}"/>
              </a:ext>
            </a:extLst>
          </p:cNvPr>
          <p:cNvSpPr/>
          <p:nvPr/>
        </p:nvSpPr>
        <p:spPr>
          <a:xfrm>
            <a:off x="3357169" y="3659456"/>
            <a:ext cx="722963" cy="1036548"/>
          </a:xfrm>
          <a:custGeom>
            <a:avLst/>
            <a:gdLst>
              <a:gd name="connsiteX0" fmla="*/ 717414 w 722963"/>
              <a:gd name="connsiteY0" fmla="*/ 4494 h 1036548"/>
              <a:gd name="connsiteX1" fmla="*/ 421081 w 722963"/>
              <a:gd name="connsiteY1" fmla="*/ 214044 h 1036548"/>
              <a:gd name="connsiteX2" fmla="*/ 543848 w 722963"/>
              <a:gd name="connsiteY2" fmla="*/ 171711 h 1036548"/>
              <a:gd name="connsiteX3" fmla="*/ 431664 w 722963"/>
              <a:gd name="connsiteY3" fmla="*/ 252144 h 1036548"/>
              <a:gd name="connsiteX4" fmla="*/ 272914 w 722963"/>
              <a:gd name="connsiteY4" fmla="*/ 423594 h 1036548"/>
              <a:gd name="connsiteX5" fmla="*/ 141681 w 722963"/>
              <a:gd name="connsiteY5" fmla="*/ 707227 h 1036548"/>
              <a:gd name="connsiteX6" fmla="*/ 304664 w 722963"/>
              <a:gd name="connsiteY6" fmla="*/ 451111 h 1036548"/>
              <a:gd name="connsiteX7" fmla="*/ 8331 w 722963"/>
              <a:gd name="connsiteY7" fmla="*/ 1012027 h 1036548"/>
              <a:gd name="connsiteX8" fmla="*/ 88764 w 722963"/>
              <a:gd name="connsiteY8" fmla="*/ 874444 h 1036548"/>
              <a:gd name="connsiteX9" fmla="*/ 162848 w 722963"/>
              <a:gd name="connsiteY9" fmla="*/ 319877 h 1036548"/>
              <a:gd name="connsiteX10" fmla="*/ 52781 w 722963"/>
              <a:gd name="connsiteY10" fmla="*/ 857511 h 1036548"/>
              <a:gd name="connsiteX11" fmla="*/ 169198 w 722963"/>
              <a:gd name="connsiteY11" fmla="*/ 398194 h 1036548"/>
              <a:gd name="connsiteX12" fmla="*/ 457064 w 722963"/>
              <a:gd name="connsiteY12" fmla="*/ 63761 h 1036548"/>
              <a:gd name="connsiteX13" fmla="*/ 114164 w 722963"/>
              <a:gd name="connsiteY13" fmla="*/ 444761 h 1036548"/>
              <a:gd name="connsiteX14" fmla="*/ 717414 w 722963"/>
              <a:gd name="connsiteY14" fmla="*/ 4494 h 103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22963" h="1036548">
                <a:moveTo>
                  <a:pt x="717414" y="4494"/>
                </a:moveTo>
                <a:cubicBezTo>
                  <a:pt x="768567" y="-33959"/>
                  <a:pt x="450009" y="186175"/>
                  <a:pt x="421081" y="214044"/>
                </a:cubicBezTo>
                <a:cubicBezTo>
                  <a:pt x="392153" y="241913"/>
                  <a:pt x="542084" y="165361"/>
                  <a:pt x="543848" y="171711"/>
                </a:cubicBezTo>
                <a:cubicBezTo>
                  <a:pt x="545612" y="178061"/>
                  <a:pt x="476820" y="210164"/>
                  <a:pt x="431664" y="252144"/>
                </a:cubicBezTo>
                <a:cubicBezTo>
                  <a:pt x="386508" y="294125"/>
                  <a:pt x="321244" y="347747"/>
                  <a:pt x="272914" y="423594"/>
                </a:cubicBezTo>
                <a:cubicBezTo>
                  <a:pt x="224584" y="499441"/>
                  <a:pt x="136389" y="702641"/>
                  <a:pt x="141681" y="707227"/>
                </a:cubicBezTo>
                <a:cubicBezTo>
                  <a:pt x="146973" y="711813"/>
                  <a:pt x="326889" y="400311"/>
                  <a:pt x="304664" y="451111"/>
                </a:cubicBezTo>
                <a:cubicBezTo>
                  <a:pt x="282439" y="501911"/>
                  <a:pt x="44314" y="941471"/>
                  <a:pt x="8331" y="1012027"/>
                </a:cubicBezTo>
                <a:cubicBezTo>
                  <a:pt x="-27652" y="1082583"/>
                  <a:pt x="63011" y="989802"/>
                  <a:pt x="88764" y="874444"/>
                </a:cubicBezTo>
                <a:cubicBezTo>
                  <a:pt x="114517" y="759086"/>
                  <a:pt x="168845" y="322699"/>
                  <a:pt x="162848" y="319877"/>
                </a:cubicBezTo>
                <a:cubicBezTo>
                  <a:pt x="156851" y="317055"/>
                  <a:pt x="51723" y="844458"/>
                  <a:pt x="52781" y="857511"/>
                </a:cubicBezTo>
                <a:cubicBezTo>
                  <a:pt x="53839" y="870564"/>
                  <a:pt x="101818" y="530486"/>
                  <a:pt x="169198" y="398194"/>
                </a:cubicBezTo>
                <a:cubicBezTo>
                  <a:pt x="236578" y="265902"/>
                  <a:pt x="466236" y="56000"/>
                  <a:pt x="457064" y="63761"/>
                </a:cubicBezTo>
                <a:cubicBezTo>
                  <a:pt x="447892" y="71522"/>
                  <a:pt x="66539" y="450758"/>
                  <a:pt x="114164" y="444761"/>
                </a:cubicBezTo>
                <a:cubicBezTo>
                  <a:pt x="161789" y="438764"/>
                  <a:pt x="666261" y="42947"/>
                  <a:pt x="717414" y="449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2" name="フリーフォーム: 図形 321">
            <a:extLst>
              <a:ext uri="{FF2B5EF4-FFF2-40B4-BE49-F238E27FC236}">
                <a16:creationId xmlns:a16="http://schemas.microsoft.com/office/drawing/2014/main" id="{B232F932-4B0F-41A4-8A9E-58066E9E999A}"/>
              </a:ext>
            </a:extLst>
          </p:cNvPr>
          <p:cNvSpPr/>
          <p:nvPr/>
        </p:nvSpPr>
        <p:spPr>
          <a:xfrm>
            <a:off x="3464416" y="3666035"/>
            <a:ext cx="637787" cy="429912"/>
          </a:xfrm>
          <a:custGeom>
            <a:avLst/>
            <a:gdLst>
              <a:gd name="connsiteX0" fmla="*/ 635567 w 637787"/>
              <a:gd name="connsiteY0" fmla="*/ 32 h 429912"/>
              <a:gd name="connsiteX1" fmla="*/ 254567 w 637787"/>
              <a:gd name="connsiteY1" fmla="*/ 209582 h 429912"/>
              <a:gd name="connsiteX2" fmla="*/ 108517 w 637787"/>
              <a:gd name="connsiteY2" fmla="*/ 429715 h 429912"/>
              <a:gd name="connsiteX3" fmla="*/ 233401 w 637787"/>
              <a:gd name="connsiteY3" fmla="*/ 251915 h 429912"/>
              <a:gd name="connsiteX4" fmla="*/ 567 w 637787"/>
              <a:gd name="connsiteY4" fmla="*/ 427598 h 429912"/>
              <a:gd name="connsiteX5" fmla="*/ 313834 w 637787"/>
              <a:gd name="connsiteY5" fmla="*/ 131265 h 429912"/>
              <a:gd name="connsiteX6" fmla="*/ 286317 w 637787"/>
              <a:gd name="connsiteY6" fmla="*/ 112215 h 429912"/>
              <a:gd name="connsiteX7" fmla="*/ 61951 w 637787"/>
              <a:gd name="connsiteY7" fmla="*/ 224398 h 429912"/>
              <a:gd name="connsiteX8" fmla="*/ 635567 w 637787"/>
              <a:gd name="connsiteY8" fmla="*/ 32 h 42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7787" h="429912">
                <a:moveTo>
                  <a:pt x="635567" y="32"/>
                </a:moveTo>
                <a:cubicBezTo>
                  <a:pt x="667670" y="-2437"/>
                  <a:pt x="342409" y="137968"/>
                  <a:pt x="254567" y="209582"/>
                </a:cubicBezTo>
                <a:cubicBezTo>
                  <a:pt x="166725" y="281196"/>
                  <a:pt x="112045" y="422660"/>
                  <a:pt x="108517" y="429715"/>
                </a:cubicBezTo>
                <a:cubicBezTo>
                  <a:pt x="104989" y="436770"/>
                  <a:pt x="251393" y="252268"/>
                  <a:pt x="233401" y="251915"/>
                </a:cubicBezTo>
                <a:cubicBezTo>
                  <a:pt x="215409" y="251562"/>
                  <a:pt x="-12839" y="447706"/>
                  <a:pt x="567" y="427598"/>
                </a:cubicBezTo>
                <a:cubicBezTo>
                  <a:pt x="13972" y="407490"/>
                  <a:pt x="266209" y="183829"/>
                  <a:pt x="313834" y="131265"/>
                </a:cubicBezTo>
                <a:cubicBezTo>
                  <a:pt x="361459" y="78701"/>
                  <a:pt x="328298" y="96693"/>
                  <a:pt x="286317" y="112215"/>
                </a:cubicBezTo>
                <a:cubicBezTo>
                  <a:pt x="244336" y="127737"/>
                  <a:pt x="6918" y="243095"/>
                  <a:pt x="61951" y="224398"/>
                </a:cubicBezTo>
                <a:cubicBezTo>
                  <a:pt x="116984" y="205701"/>
                  <a:pt x="603464" y="2501"/>
                  <a:pt x="635567" y="3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3" name="フリーフォーム: 図形 322">
            <a:extLst>
              <a:ext uri="{FF2B5EF4-FFF2-40B4-BE49-F238E27FC236}">
                <a16:creationId xmlns:a16="http://schemas.microsoft.com/office/drawing/2014/main" id="{8516FD6D-8396-4CD8-83B4-602890872D41}"/>
              </a:ext>
            </a:extLst>
          </p:cNvPr>
          <p:cNvSpPr/>
          <p:nvPr/>
        </p:nvSpPr>
        <p:spPr>
          <a:xfrm>
            <a:off x="3034124" y="4106753"/>
            <a:ext cx="458675" cy="979744"/>
          </a:xfrm>
          <a:custGeom>
            <a:avLst/>
            <a:gdLst>
              <a:gd name="connsiteX0" fmla="*/ 458376 w 458675"/>
              <a:gd name="connsiteY0" fmla="*/ 5930 h 979744"/>
              <a:gd name="connsiteX1" fmla="*/ 329259 w 458675"/>
              <a:gd name="connsiteY1" fmla="*/ 221830 h 979744"/>
              <a:gd name="connsiteX2" fmla="*/ 295393 w 458675"/>
              <a:gd name="connsiteY2" fmla="*/ 530864 h 979744"/>
              <a:gd name="connsiteX3" fmla="*/ 337726 w 458675"/>
              <a:gd name="connsiteY3" fmla="*/ 378464 h 979744"/>
              <a:gd name="connsiteX4" fmla="*/ 185326 w 458675"/>
              <a:gd name="connsiteY4" fmla="*/ 763697 h 979744"/>
              <a:gd name="connsiteX5" fmla="*/ 51976 w 458675"/>
              <a:gd name="connsiteY5" fmla="*/ 952080 h 979744"/>
              <a:gd name="connsiteX6" fmla="*/ 257293 w 458675"/>
              <a:gd name="connsiteY6" fmla="*/ 619764 h 979744"/>
              <a:gd name="connsiteX7" fmla="*/ 1176 w 458675"/>
              <a:gd name="connsiteY7" fmla="*/ 979597 h 979744"/>
              <a:gd name="connsiteX8" fmla="*/ 162043 w 458675"/>
              <a:gd name="connsiteY8" fmla="*/ 662097 h 979744"/>
              <a:gd name="connsiteX9" fmla="*/ 164159 w 458675"/>
              <a:gd name="connsiteY9" fmla="*/ 516047 h 979744"/>
              <a:gd name="connsiteX10" fmla="*/ 265759 w 458675"/>
              <a:gd name="connsiteY10" fmla="*/ 46147 h 979744"/>
              <a:gd name="connsiteX11" fmla="*/ 174743 w 458675"/>
              <a:gd name="connsiteY11" fmla="*/ 353064 h 979744"/>
              <a:gd name="connsiteX12" fmla="*/ 358893 w 458675"/>
              <a:gd name="connsiteY12" fmla="*/ 88480 h 979744"/>
              <a:gd name="connsiteX13" fmla="*/ 458376 w 458675"/>
              <a:gd name="connsiteY13" fmla="*/ 5930 h 97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8675" h="979744">
                <a:moveTo>
                  <a:pt x="458376" y="5930"/>
                </a:moveTo>
                <a:cubicBezTo>
                  <a:pt x="453437" y="28155"/>
                  <a:pt x="356423" y="134341"/>
                  <a:pt x="329259" y="221830"/>
                </a:cubicBezTo>
                <a:cubicBezTo>
                  <a:pt x="302095" y="309319"/>
                  <a:pt x="293982" y="504759"/>
                  <a:pt x="295393" y="530864"/>
                </a:cubicBezTo>
                <a:cubicBezTo>
                  <a:pt x="296804" y="556969"/>
                  <a:pt x="356070" y="339659"/>
                  <a:pt x="337726" y="378464"/>
                </a:cubicBezTo>
                <a:cubicBezTo>
                  <a:pt x="319382" y="417269"/>
                  <a:pt x="232951" y="668094"/>
                  <a:pt x="185326" y="763697"/>
                </a:cubicBezTo>
                <a:cubicBezTo>
                  <a:pt x="137701" y="859300"/>
                  <a:pt x="39981" y="976069"/>
                  <a:pt x="51976" y="952080"/>
                </a:cubicBezTo>
                <a:cubicBezTo>
                  <a:pt x="63970" y="928091"/>
                  <a:pt x="265760" y="615178"/>
                  <a:pt x="257293" y="619764"/>
                </a:cubicBezTo>
                <a:cubicBezTo>
                  <a:pt x="248826" y="624350"/>
                  <a:pt x="17051" y="972542"/>
                  <a:pt x="1176" y="979597"/>
                </a:cubicBezTo>
                <a:cubicBezTo>
                  <a:pt x="-14699" y="986652"/>
                  <a:pt x="134879" y="739355"/>
                  <a:pt x="162043" y="662097"/>
                </a:cubicBezTo>
                <a:cubicBezTo>
                  <a:pt x="189207" y="584839"/>
                  <a:pt x="146873" y="618705"/>
                  <a:pt x="164159" y="516047"/>
                </a:cubicBezTo>
                <a:cubicBezTo>
                  <a:pt x="181445" y="413389"/>
                  <a:pt x="263995" y="73311"/>
                  <a:pt x="265759" y="46147"/>
                </a:cubicBezTo>
                <a:cubicBezTo>
                  <a:pt x="267523" y="18983"/>
                  <a:pt x="159221" y="346009"/>
                  <a:pt x="174743" y="353064"/>
                </a:cubicBezTo>
                <a:cubicBezTo>
                  <a:pt x="190265" y="360119"/>
                  <a:pt x="311621" y="150216"/>
                  <a:pt x="358893" y="88480"/>
                </a:cubicBezTo>
                <a:cubicBezTo>
                  <a:pt x="406165" y="26744"/>
                  <a:pt x="463315" y="-16295"/>
                  <a:pt x="458376" y="593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4" name="フリーフォーム: 図形 323">
            <a:extLst>
              <a:ext uri="{FF2B5EF4-FFF2-40B4-BE49-F238E27FC236}">
                <a16:creationId xmlns:a16="http://schemas.microsoft.com/office/drawing/2014/main" id="{462EAFD8-F5D6-4267-97F7-AD8865F66EF4}"/>
              </a:ext>
            </a:extLst>
          </p:cNvPr>
          <p:cNvSpPr/>
          <p:nvPr/>
        </p:nvSpPr>
        <p:spPr>
          <a:xfrm>
            <a:off x="3094565" y="4001653"/>
            <a:ext cx="491068" cy="1098123"/>
          </a:xfrm>
          <a:custGeom>
            <a:avLst/>
            <a:gdLst>
              <a:gd name="connsiteX0" fmla="*/ 440268 w 491068"/>
              <a:gd name="connsiteY0" fmla="*/ 178764 h 1098123"/>
              <a:gd name="connsiteX1" fmla="*/ 347135 w 491068"/>
              <a:gd name="connsiteY1" fmla="*/ 396780 h 1098123"/>
              <a:gd name="connsiteX2" fmla="*/ 241302 w 491068"/>
              <a:gd name="connsiteY2" fmla="*/ 722747 h 1098123"/>
              <a:gd name="connsiteX3" fmla="*/ 309035 w 491068"/>
              <a:gd name="connsiteY3" fmla="*/ 570347 h 1098123"/>
              <a:gd name="connsiteX4" fmla="*/ 2 w 491068"/>
              <a:gd name="connsiteY4" fmla="*/ 1097397 h 1098123"/>
              <a:gd name="connsiteX5" fmla="*/ 302685 w 491068"/>
              <a:gd name="connsiteY5" fmla="*/ 693114 h 1098123"/>
              <a:gd name="connsiteX6" fmla="*/ 129118 w 491068"/>
              <a:gd name="connsiteY6" fmla="*/ 1059297 h 1098123"/>
              <a:gd name="connsiteX7" fmla="*/ 207435 w 491068"/>
              <a:gd name="connsiteY7" fmla="*/ 798947 h 1098123"/>
              <a:gd name="connsiteX8" fmla="*/ 224368 w 491068"/>
              <a:gd name="connsiteY8" fmla="*/ 426414 h 1098123"/>
              <a:gd name="connsiteX9" fmla="*/ 300568 w 491068"/>
              <a:gd name="connsiteY9" fmla="*/ 216864 h 1098123"/>
              <a:gd name="connsiteX10" fmla="*/ 491068 w 491068"/>
              <a:gd name="connsiteY10" fmla="*/ 964 h 1098123"/>
              <a:gd name="connsiteX11" fmla="*/ 298452 w 491068"/>
              <a:gd name="connsiteY11" fmla="*/ 305764 h 1098123"/>
              <a:gd name="connsiteX12" fmla="*/ 440268 w 491068"/>
              <a:gd name="connsiteY12" fmla="*/ 178764 h 1098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1068" h="1098123">
                <a:moveTo>
                  <a:pt x="440268" y="178764"/>
                </a:moveTo>
                <a:cubicBezTo>
                  <a:pt x="448382" y="193933"/>
                  <a:pt x="380296" y="306116"/>
                  <a:pt x="347135" y="396780"/>
                </a:cubicBezTo>
                <a:cubicBezTo>
                  <a:pt x="313974" y="487444"/>
                  <a:pt x="247652" y="693819"/>
                  <a:pt x="241302" y="722747"/>
                </a:cubicBezTo>
                <a:cubicBezTo>
                  <a:pt x="234952" y="751675"/>
                  <a:pt x="349252" y="507905"/>
                  <a:pt x="309035" y="570347"/>
                </a:cubicBezTo>
                <a:cubicBezTo>
                  <a:pt x="268818" y="632789"/>
                  <a:pt x="1060" y="1076936"/>
                  <a:pt x="2" y="1097397"/>
                </a:cubicBezTo>
                <a:cubicBezTo>
                  <a:pt x="-1056" y="1117858"/>
                  <a:pt x="281166" y="699464"/>
                  <a:pt x="302685" y="693114"/>
                </a:cubicBezTo>
                <a:cubicBezTo>
                  <a:pt x="324204" y="686764"/>
                  <a:pt x="144993" y="1041658"/>
                  <a:pt x="129118" y="1059297"/>
                </a:cubicBezTo>
                <a:cubicBezTo>
                  <a:pt x="113243" y="1076936"/>
                  <a:pt x="191560" y="904427"/>
                  <a:pt x="207435" y="798947"/>
                </a:cubicBezTo>
                <a:cubicBezTo>
                  <a:pt x="223310" y="693467"/>
                  <a:pt x="208846" y="523428"/>
                  <a:pt x="224368" y="426414"/>
                </a:cubicBezTo>
                <a:cubicBezTo>
                  <a:pt x="239890" y="329400"/>
                  <a:pt x="256118" y="287772"/>
                  <a:pt x="300568" y="216864"/>
                </a:cubicBezTo>
                <a:cubicBezTo>
                  <a:pt x="345018" y="145956"/>
                  <a:pt x="491421" y="-13853"/>
                  <a:pt x="491068" y="964"/>
                </a:cubicBezTo>
                <a:cubicBezTo>
                  <a:pt x="490715" y="15781"/>
                  <a:pt x="309035" y="274014"/>
                  <a:pt x="298452" y="305764"/>
                </a:cubicBezTo>
                <a:cubicBezTo>
                  <a:pt x="287869" y="337514"/>
                  <a:pt x="432154" y="163595"/>
                  <a:pt x="440268" y="17876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5" name="フリーフォーム: 図形 324">
            <a:extLst>
              <a:ext uri="{FF2B5EF4-FFF2-40B4-BE49-F238E27FC236}">
                <a16:creationId xmlns:a16="http://schemas.microsoft.com/office/drawing/2014/main" id="{4B61FB8D-7988-4A12-B50B-32174EF82F20}"/>
              </a:ext>
            </a:extLst>
          </p:cNvPr>
          <p:cNvSpPr/>
          <p:nvPr/>
        </p:nvSpPr>
        <p:spPr>
          <a:xfrm>
            <a:off x="3110739" y="4059725"/>
            <a:ext cx="731017" cy="1039154"/>
          </a:xfrm>
          <a:custGeom>
            <a:avLst/>
            <a:gdLst>
              <a:gd name="connsiteX0" fmla="*/ 731011 w 731017"/>
              <a:gd name="connsiteY0" fmla="*/ 82592 h 1039154"/>
              <a:gd name="connsiteX1" fmla="*/ 489711 w 731017"/>
              <a:gd name="connsiteY1" fmla="*/ 321775 h 1039154"/>
              <a:gd name="connsiteX2" fmla="*/ 616711 w 731017"/>
              <a:gd name="connsiteY2" fmla="*/ 228642 h 1039154"/>
              <a:gd name="connsiteX3" fmla="*/ 485478 w 731017"/>
              <a:gd name="connsiteY3" fmla="*/ 383158 h 1039154"/>
              <a:gd name="connsiteX4" fmla="*/ 464311 w 731017"/>
              <a:gd name="connsiteY4" fmla="*/ 497458 h 1039154"/>
              <a:gd name="connsiteX5" fmla="*/ 144694 w 731017"/>
              <a:gd name="connsiteY5" fmla="*/ 952542 h 1039154"/>
              <a:gd name="connsiteX6" fmla="*/ 267461 w 731017"/>
              <a:gd name="connsiteY6" fmla="*/ 791675 h 1039154"/>
              <a:gd name="connsiteX7" fmla="*/ 761 w 731017"/>
              <a:gd name="connsiteY7" fmla="*/ 1032975 h 1039154"/>
              <a:gd name="connsiteX8" fmla="*/ 366944 w 731017"/>
              <a:gd name="connsiteY8" fmla="*/ 486875 h 1039154"/>
              <a:gd name="connsiteX9" fmla="*/ 650578 w 731017"/>
              <a:gd name="connsiteY9" fmla="*/ 42 h 1039154"/>
              <a:gd name="connsiteX10" fmla="*/ 246294 w 731017"/>
              <a:gd name="connsiteY10" fmla="*/ 457242 h 1039154"/>
              <a:gd name="connsiteX11" fmla="*/ 481244 w 731017"/>
              <a:gd name="connsiteY11" fmla="*/ 228642 h 1039154"/>
              <a:gd name="connsiteX12" fmla="*/ 731011 w 731017"/>
              <a:gd name="connsiteY12" fmla="*/ 82592 h 103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1017" h="1039154">
                <a:moveTo>
                  <a:pt x="731011" y="82592"/>
                </a:moveTo>
                <a:cubicBezTo>
                  <a:pt x="732422" y="98114"/>
                  <a:pt x="508761" y="297433"/>
                  <a:pt x="489711" y="321775"/>
                </a:cubicBezTo>
                <a:cubicBezTo>
                  <a:pt x="470661" y="346117"/>
                  <a:pt x="617416" y="218412"/>
                  <a:pt x="616711" y="228642"/>
                </a:cubicBezTo>
                <a:cubicBezTo>
                  <a:pt x="616006" y="238872"/>
                  <a:pt x="510878" y="338355"/>
                  <a:pt x="485478" y="383158"/>
                </a:cubicBezTo>
                <a:cubicBezTo>
                  <a:pt x="460078" y="427961"/>
                  <a:pt x="521108" y="402561"/>
                  <a:pt x="464311" y="497458"/>
                </a:cubicBezTo>
                <a:cubicBezTo>
                  <a:pt x="407514" y="592355"/>
                  <a:pt x="177502" y="903506"/>
                  <a:pt x="144694" y="952542"/>
                </a:cubicBezTo>
                <a:cubicBezTo>
                  <a:pt x="111886" y="1001578"/>
                  <a:pt x="291450" y="778270"/>
                  <a:pt x="267461" y="791675"/>
                </a:cubicBezTo>
                <a:cubicBezTo>
                  <a:pt x="243472" y="805081"/>
                  <a:pt x="-15819" y="1083775"/>
                  <a:pt x="761" y="1032975"/>
                </a:cubicBezTo>
                <a:cubicBezTo>
                  <a:pt x="17341" y="982175"/>
                  <a:pt x="258641" y="659030"/>
                  <a:pt x="366944" y="486875"/>
                </a:cubicBezTo>
                <a:cubicBezTo>
                  <a:pt x="475247" y="314720"/>
                  <a:pt x="670686" y="4981"/>
                  <a:pt x="650578" y="42"/>
                </a:cubicBezTo>
                <a:cubicBezTo>
                  <a:pt x="630470" y="-4897"/>
                  <a:pt x="274516" y="419142"/>
                  <a:pt x="246294" y="457242"/>
                </a:cubicBezTo>
                <a:cubicBezTo>
                  <a:pt x="218072" y="495342"/>
                  <a:pt x="401516" y="290025"/>
                  <a:pt x="481244" y="228642"/>
                </a:cubicBezTo>
                <a:cubicBezTo>
                  <a:pt x="560972" y="167259"/>
                  <a:pt x="729600" y="67070"/>
                  <a:pt x="731011" y="8259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6" name="フリーフォーム: 図形 325">
            <a:extLst>
              <a:ext uri="{FF2B5EF4-FFF2-40B4-BE49-F238E27FC236}">
                <a16:creationId xmlns:a16="http://schemas.microsoft.com/office/drawing/2014/main" id="{FE02E6F9-ABEF-4269-9440-31D75F64DD59}"/>
              </a:ext>
            </a:extLst>
          </p:cNvPr>
          <p:cNvSpPr/>
          <p:nvPr/>
        </p:nvSpPr>
        <p:spPr>
          <a:xfrm>
            <a:off x="3001409" y="4437338"/>
            <a:ext cx="246769" cy="957104"/>
          </a:xfrm>
          <a:custGeom>
            <a:avLst/>
            <a:gdLst>
              <a:gd name="connsiteX0" fmla="*/ 245558 w 246769"/>
              <a:gd name="connsiteY0" fmla="*/ 20362 h 957104"/>
              <a:gd name="connsiteX1" fmla="*/ 154541 w 246769"/>
              <a:gd name="connsiteY1" fmla="*/ 579162 h 957104"/>
              <a:gd name="connsiteX2" fmla="*/ 169358 w 246769"/>
              <a:gd name="connsiteY2" fmla="*/ 350562 h 957104"/>
              <a:gd name="connsiteX3" fmla="*/ 2141 w 246769"/>
              <a:gd name="connsiteY3" fmla="*/ 947462 h 957104"/>
              <a:gd name="connsiteX4" fmla="*/ 74108 w 246769"/>
              <a:gd name="connsiteY4" fmla="*/ 697695 h 957104"/>
              <a:gd name="connsiteX5" fmla="*/ 65641 w 246769"/>
              <a:gd name="connsiteY5" fmla="*/ 407712 h 957104"/>
              <a:gd name="connsiteX6" fmla="*/ 52941 w 246769"/>
              <a:gd name="connsiteY6" fmla="*/ 41529 h 957104"/>
              <a:gd name="connsiteX7" fmla="*/ 40241 w 246769"/>
              <a:gd name="connsiteY7" fmla="*/ 312462 h 957104"/>
              <a:gd name="connsiteX8" fmla="*/ 78341 w 246769"/>
              <a:gd name="connsiteY8" fmla="*/ 138895 h 957104"/>
              <a:gd name="connsiteX9" fmla="*/ 245558 w 246769"/>
              <a:gd name="connsiteY9" fmla="*/ 20362 h 95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6769" h="957104">
                <a:moveTo>
                  <a:pt x="245558" y="20362"/>
                </a:moveTo>
                <a:cubicBezTo>
                  <a:pt x="258258" y="93740"/>
                  <a:pt x="167241" y="524129"/>
                  <a:pt x="154541" y="579162"/>
                </a:cubicBezTo>
                <a:cubicBezTo>
                  <a:pt x="141841" y="634195"/>
                  <a:pt x="194758" y="289179"/>
                  <a:pt x="169358" y="350562"/>
                </a:cubicBezTo>
                <a:cubicBezTo>
                  <a:pt x="143958" y="411945"/>
                  <a:pt x="18016" y="889606"/>
                  <a:pt x="2141" y="947462"/>
                </a:cubicBezTo>
                <a:cubicBezTo>
                  <a:pt x="-13734" y="1005318"/>
                  <a:pt x="63525" y="787653"/>
                  <a:pt x="74108" y="697695"/>
                </a:cubicBezTo>
                <a:cubicBezTo>
                  <a:pt x="84691" y="607737"/>
                  <a:pt x="69169" y="517073"/>
                  <a:pt x="65641" y="407712"/>
                </a:cubicBezTo>
                <a:cubicBezTo>
                  <a:pt x="62113" y="298351"/>
                  <a:pt x="57174" y="57404"/>
                  <a:pt x="52941" y="41529"/>
                </a:cubicBezTo>
                <a:cubicBezTo>
                  <a:pt x="48708" y="25654"/>
                  <a:pt x="36008" y="296234"/>
                  <a:pt x="40241" y="312462"/>
                </a:cubicBezTo>
                <a:cubicBezTo>
                  <a:pt x="44474" y="328690"/>
                  <a:pt x="46944" y="185815"/>
                  <a:pt x="78341" y="138895"/>
                </a:cubicBezTo>
                <a:cubicBezTo>
                  <a:pt x="109738" y="91975"/>
                  <a:pt x="232858" y="-53016"/>
                  <a:pt x="245558" y="2036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7" name="フリーフォーム: 図形 326">
            <a:extLst>
              <a:ext uri="{FF2B5EF4-FFF2-40B4-BE49-F238E27FC236}">
                <a16:creationId xmlns:a16="http://schemas.microsoft.com/office/drawing/2014/main" id="{193B5695-3B59-48AB-B072-2C5922EE84E4}"/>
              </a:ext>
            </a:extLst>
          </p:cNvPr>
          <p:cNvSpPr/>
          <p:nvPr/>
        </p:nvSpPr>
        <p:spPr>
          <a:xfrm>
            <a:off x="3035289" y="4508291"/>
            <a:ext cx="664706" cy="1146385"/>
          </a:xfrm>
          <a:custGeom>
            <a:avLst/>
            <a:gdLst>
              <a:gd name="connsiteX0" fmla="*/ 664644 w 664706"/>
              <a:gd name="connsiteY0" fmla="*/ 209 h 1146385"/>
              <a:gd name="connsiteX1" fmla="*/ 402178 w 664706"/>
              <a:gd name="connsiteY1" fmla="*/ 370626 h 1146385"/>
              <a:gd name="connsiteX2" fmla="*/ 560928 w 664706"/>
              <a:gd name="connsiteY2" fmla="*/ 228809 h 1146385"/>
              <a:gd name="connsiteX3" fmla="*/ 472028 w 664706"/>
              <a:gd name="connsiteY3" fmla="*/ 353692 h 1146385"/>
              <a:gd name="connsiteX4" fmla="*/ 364078 w 664706"/>
              <a:gd name="connsiteY4" fmla="*/ 825709 h 1146385"/>
              <a:gd name="connsiteX5" fmla="*/ 402178 w 664706"/>
              <a:gd name="connsiteY5" fmla="*/ 633092 h 1146385"/>
              <a:gd name="connsiteX6" fmla="*/ 101611 w 664706"/>
              <a:gd name="connsiteY6" fmla="*/ 1136859 h 1146385"/>
              <a:gd name="connsiteX7" fmla="*/ 218028 w 664706"/>
              <a:gd name="connsiteY7" fmla="*/ 973876 h 1146385"/>
              <a:gd name="connsiteX8" fmla="*/ 11 w 664706"/>
              <a:gd name="connsiteY8" fmla="*/ 1111459 h 1146385"/>
              <a:gd name="connsiteX9" fmla="*/ 228611 w 664706"/>
              <a:gd name="connsiteY9" fmla="*/ 783376 h 1146385"/>
              <a:gd name="connsiteX10" fmla="*/ 69861 w 664706"/>
              <a:gd name="connsiteY10" fmla="*/ 889209 h 1146385"/>
              <a:gd name="connsiteX11" fmla="*/ 319628 w 664706"/>
              <a:gd name="connsiteY11" fmla="*/ 489159 h 1146385"/>
              <a:gd name="connsiteX12" fmla="*/ 374661 w 664706"/>
              <a:gd name="connsiteY12" fmla="*/ 319826 h 1146385"/>
              <a:gd name="connsiteX13" fmla="*/ 664644 w 664706"/>
              <a:gd name="connsiteY13" fmla="*/ 209 h 114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64706" h="1146385">
                <a:moveTo>
                  <a:pt x="664644" y="209"/>
                </a:moveTo>
                <a:cubicBezTo>
                  <a:pt x="669230" y="8676"/>
                  <a:pt x="419464" y="332526"/>
                  <a:pt x="402178" y="370626"/>
                </a:cubicBezTo>
                <a:cubicBezTo>
                  <a:pt x="384892" y="408726"/>
                  <a:pt x="549286" y="231631"/>
                  <a:pt x="560928" y="228809"/>
                </a:cubicBezTo>
                <a:cubicBezTo>
                  <a:pt x="572570" y="225987"/>
                  <a:pt x="504836" y="254209"/>
                  <a:pt x="472028" y="353692"/>
                </a:cubicBezTo>
                <a:cubicBezTo>
                  <a:pt x="439220" y="453175"/>
                  <a:pt x="375720" y="779142"/>
                  <a:pt x="364078" y="825709"/>
                </a:cubicBezTo>
                <a:cubicBezTo>
                  <a:pt x="352436" y="872276"/>
                  <a:pt x="445922" y="581234"/>
                  <a:pt x="402178" y="633092"/>
                </a:cubicBezTo>
                <a:cubicBezTo>
                  <a:pt x="358434" y="684950"/>
                  <a:pt x="132303" y="1080062"/>
                  <a:pt x="101611" y="1136859"/>
                </a:cubicBezTo>
                <a:cubicBezTo>
                  <a:pt x="70919" y="1193656"/>
                  <a:pt x="234961" y="978109"/>
                  <a:pt x="218028" y="973876"/>
                </a:cubicBezTo>
                <a:cubicBezTo>
                  <a:pt x="201095" y="969643"/>
                  <a:pt x="-1753" y="1143209"/>
                  <a:pt x="11" y="1111459"/>
                </a:cubicBezTo>
                <a:cubicBezTo>
                  <a:pt x="1775" y="1079709"/>
                  <a:pt x="216969" y="820418"/>
                  <a:pt x="228611" y="783376"/>
                </a:cubicBezTo>
                <a:cubicBezTo>
                  <a:pt x="240253" y="746334"/>
                  <a:pt x="54692" y="938245"/>
                  <a:pt x="69861" y="889209"/>
                </a:cubicBezTo>
                <a:cubicBezTo>
                  <a:pt x="85030" y="840173"/>
                  <a:pt x="268828" y="584056"/>
                  <a:pt x="319628" y="489159"/>
                </a:cubicBezTo>
                <a:cubicBezTo>
                  <a:pt x="370428" y="394262"/>
                  <a:pt x="315747" y="397437"/>
                  <a:pt x="374661" y="319826"/>
                </a:cubicBezTo>
                <a:cubicBezTo>
                  <a:pt x="433575" y="242215"/>
                  <a:pt x="660058" y="-8258"/>
                  <a:pt x="664644" y="20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8" name="フリーフォーム: 図形 327">
            <a:extLst>
              <a:ext uri="{FF2B5EF4-FFF2-40B4-BE49-F238E27FC236}">
                <a16:creationId xmlns:a16="http://schemas.microsoft.com/office/drawing/2014/main" id="{79F7D488-C6F5-41A8-9134-D25E261BCE22}"/>
              </a:ext>
            </a:extLst>
          </p:cNvPr>
          <p:cNvSpPr/>
          <p:nvPr/>
        </p:nvSpPr>
        <p:spPr>
          <a:xfrm>
            <a:off x="3042798" y="4823291"/>
            <a:ext cx="465198" cy="943298"/>
          </a:xfrm>
          <a:custGeom>
            <a:avLst/>
            <a:gdLst>
              <a:gd name="connsiteX0" fmla="*/ 464519 w 465198"/>
              <a:gd name="connsiteY0" fmla="*/ 592 h 943298"/>
              <a:gd name="connsiteX1" fmla="*/ 176652 w 465198"/>
              <a:gd name="connsiteY1" fmla="*/ 345609 h 943298"/>
              <a:gd name="connsiteX2" fmla="*/ 104685 w 465198"/>
              <a:gd name="connsiteY2" fmla="*/ 641942 h 943298"/>
              <a:gd name="connsiteX3" fmla="*/ 108919 w 465198"/>
              <a:gd name="connsiteY3" fmla="*/ 561509 h 943298"/>
              <a:gd name="connsiteX4" fmla="*/ 969 w 465198"/>
              <a:gd name="connsiteY4" fmla="*/ 940392 h 943298"/>
              <a:gd name="connsiteX5" fmla="*/ 56002 w 465198"/>
              <a:gd name="connsiteY5" fmla="*/ 722376 h 943298"/>
              <a:gd name="connsiteX6" fmla="*/ 60235 w 465198"/>
              <a:gd name="connsiteY6" fmla="*/ 464142 h 943298"/>
              <a:gd name="connsiteX7" fmla="*/ 85635 w 465198"/>
              <a:gd name="connsiteY7" fmla="*/ 267292 h 943298"/>
              <a:gd name="connsiteX8" fmla="*/ 464519 w 465198"/>
              <a:gd name="connsiteY8" fmla="*/ 592 h 943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5198" h="943298">
                <a:moveTo>
                  <a:pt x="464519" y="592"/>
                </a:moveTo>
                <a:cubicBezTo>
                  <a:pt x="479688" y="13645"/>
                  <a:pt x="236624" y="238717"/>
                  <a:pt x="176652" y="345609"/>
                </a:cubicBezTo>
                <a:cubicBezTo>
                  <a:pt x="116680" y="452501"/>
                  <a:pt x="115974" y="605959"/>
                  <a:pt x="104685" y="641942"/>
                </a:cubicBezTo>
                <a:cubicBezTo>
                  <a:pt x="93396" y="677925"/>
                  <a:pt x="126205" y="511767"/>
                  <a:pt x="108919" y="561509"/>
                </a:cubicBezTo>
                <a:cubicBezTo>
                  <a:pt x="91633" y="611251"/>
                  <a:pt x="9789" y="913581"/>
                  <a:pt x="969" y="940392"/>
                </a:cubicBezTo>
                <a:cubicBezTo>
                  <a:pt x="-7851" y="967203"/>
                  <a:pt x="46124" y="801751"/>
                  <a:pt x="56002" y="722376"/>
                </a:cubicBezTo>
                <a:cubicBezTo>
                  <a:pt x="65880" y="643001"/>
                  <a:pt x="55296" y="539989"/>
                  <a:pt x="60235" y="464142"/>
                </a:cubicBezTo>
                <a:cubicBezTo>
                  <a:pt x="65174" y="388295"/>
                  <a:pt x="20724" y="341022"/>
                  <a:pt x="85635" y="267292"/>
                </a:cubicBezTo>
                <a:cubicBezTo>
                  <a:pt x="150546" y="193562"/>
                  <a:pt x="449350" y="-12461"/>
                  <a:pt x="464519" y="59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9" name="フリーフォーム: 図形 328">
            <a:extLst>
              <a:ext uri="{FF2B5EF4-FFF2-40B4-BE49-F238E27FC236}">
                <a16:creationId xmlns:a16="http://schemas.microsoft.com/office/drawing/2014/main" id="{E27CD824-D258-42C5-9B87-0FE2564D36F7}"/>
              </a:ext>
            </a:extLst>
          </p:cNvPr>
          <p:cNvSpPr/>
          <p:nvPr/>
        </p:nvSpPr>
        <p:spPr>
          <a:xfrm>
            <a:off x="2871522" y="4899536"/>
            <a:ext cx="421397" cy="1041486"/>
          </a:xfrm>
          <a:custGeom>
            <a:avLst/>
            <a:gdLst>
              <a:gd name="connsiteX0" fmla="*/ 419895 w 421397"/>
              <a:gd name="connsiteY0" fmla="*/ 9014 h 1041486"/>
              <a:gd name="connsiteX1" fmla="*/ 187061 w 421397"/>
              <a:gd name="connsiteY1" fmla="*/ 468331 h 1041486"/>
              <a:gd name="connsiteX2" fmla="*/ 106628 w 421397"/>
              <a:gd name="connsiteY2" fmla="*/ 906481 h 1041486"/>
              <a:gd name="connsiteX3" fmla="*/ 148961 w 421397"/>
              <a:gd name="connsiteY3" fmla="*/ 470447 h 1041486"/>
              <a:gd name="connsiteX4" fmla="*/ 2911 w 421397"/>
              <a:gd name="connsiteY4" fmla="*/ 1039831 h 1041486"/>
              <a:gd name="connsiteX5" fmla="*/ 53711 w 421397"/>
              <a:gd name="connsiteY5" fmla="*/ 622847 h 1041486"/>
              <a:gd name="connsiteX6" fmla="*/ 81228 w 421397"/>
              <a:gd name="connsiteY6" fmla="*/ 21714 h 1041486"/>
              <a:gd name="connsiteX7" fmla="*/ 62178 w 421397"/>
              <a:gd name="connsiteY7" fmla="*/ 152947 h 1041486"/>
              <a:gd name="connsiteX8" fmla="*/ 419895 w 421397"/>
              <a:gd name="connsiteY8" fmla="*/ 9014 h 104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397" h="1041486">
                <a:moveTo>
                  <a:pt x="419895" y="9014"/>
                </a:moveTo>
                <a:cubicBezTo>
                  <a:pt x="440709" y="61578"/>
                  <a:pt x="239272" y="318753"/>
                  <a:pt x="187061" y="468331"/>
                </a:cubicBezTo>
                <a:cubicBezTo>
                  <a:pt x="134850" y="617909"/>
                  <a:pt x="112978" y="906128"/>
                  <a:pt x="106628" y="906481"/>
                </a:cubicBezTo>
                <a:cubicBezTo>
                  <a:pt x="100278" y="906834"/>
                  <a:pt x="166247" y="448222"/>
                  <a:pt x="148961" y="470447"/>
                </a:cubicBezTo>
                <a:cubicBezTo>
                  <a:pt x="131675" y="492672"/>
                  <a:pt x="18786" y="1014431"/>
                  <a:pt x="2911" y="1039831"/>
                </a:cubicBezTo>
                <a:cubicBezTo>
                  <a:pt x="-12964" y="1065231"/>
                  <a:pt x="40658" y="792533"/>
                  <a:pt x="53711" y="622847"/>
                </a:cubicBezTo>
                <a:cubicBezTo>
                  <a:pt x="66764" y="453161"/>
                  <a:pt x="79817" y="100031"/>
                  <a:pt x="81228" y="21714"/>
                </a:cubicBezTo>
                <a:cubicBezTo>
                  <a:pt x="82639" y="-56603"/>
                  <a:pt x="9261" y="155064"/>
                  <a:pt x="62178" y="152947"/>
                </a:cubicBezTo>
                <a:cubicBezTo>
                  <a:pt x="115095" y="150830"/>
                  <a:pt x="399081" y="-43550"/>
                  <a:pt x="419895" y="901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1" name="フリーフォーム: 図形 330">
            <a:extLst>
              <a:ext uri="{FF2B5EF4-FFF2-40B4-BE49-F238E27FC236}">
                <a16:creationId xmlns:a16="http://schemas.microsoft.com/office/drawing/2014/main" id="{856F6BDC-CA9C-488D-983D-5D7E752F7D75}"/>
              </a:ext>
            </a:extLst>
          </p:cNvPr>
          <p:cNvSpPr/>
          <p:nvPr/>
        </p:nvSpPr>
        <p:spPr>
          <a:xfrm>
            <a:off x="2095213" y="4883548"/>
            <a:ext cx="1561267" cy="1314767"/>
          </a:xfrm>
          <a:custGeom>
            <a:avLst/>
            <a:gdLst>
              <a:gd name="connsiteX0" fmla="*/ 1551804 w 1561267"/>
              <a:gd name="connsiteY0" fmla="*/ 22885 h 1314767"/>
              <a:gd name="connsiteX1" fmla="*/ 1304154 w 1561267"/>
              <a:gd name="connsiteY1" fmla="*/ 537235 h 1314767"/>
              <a:gd name="connsiteX2" fmla="*/ 1412104 w 1561267"/>
              <a:gd name="connsiteY2" fmla="*/ 367902 h 1314767"/>
              <a:gd name="connsiteX3" fmla="*/ 1255470 w 1561267"/>
              <a:gd name="connsiteY3" fmla="*/ 937285 h 1314767"/>
              <a:gd name="connsiteX4" fmla="*/ 1253354 w 1561267"/>
              <a:gd name="connsiteY4" fmla="*/ 814519 h 1314767"/>
              <a:gd name="connsiteX5" fmla="*/ 1183504 w 1561267"/>
              <a:gd name="connsiteY5" fmla="*/ 1062169 h 1314767"/>
              <a:gd name="connsiteX6" fmla="*/ 1136937 w 1561267"/>
              <a:gd name="connsiteY6" fmla="*/ 1072752 h 1314767"/>
              <a:gd name="connsiteX7" fmla="*/ 425737 w 1561267"/>
              <a:gd name="connsiteY7" fmla="*/ 1305585 h 1314767"/>
              <a:gd name="connsiteX8" fmla="*/ 125170 w 1561267"/>
              <a:gd name="connsiteY8" fmla="*/ 1261135 h 1314767"/>
              <a:gd name="connsiteX9" fmla="*/ 506170 w 1561267"/>
              <a:gd name="connsiteY9" fmla="*/ 1242085 h 1314767"/>
              <a:gd name="connsiteX10" fmla="*/ 1103070 w 1561267"/>
              <a:gd name="connsiteY10" fmla="*/ 952102 h 1314767"/>
              <a:gd name="connsiteX11" fmla="*/ 233120 w 1561267"/>
              <a:gd name="connsiteY11" fmla="*/ 1290769 h 1314767"/>
              <a:gd name="connsiteX12" fmla="*/ 2404 w 1561267"/>
              <a:gd name="connsiteY12" fmla="*/ 1269602 h 1314767"/>
              <a:gd name="connsiteX13" fmla="*/ 156920 w 1561267"/>
              <a:gd name="connsiteY13" fmla="*/ 1301352 h 1314767"/>
              <a:gd name="connsiteX14" fmla="*/ 791920 w 1561267"/>
              <a:gd name="connsiteY14" fmla="*/ 1013485 h 1314767"/>
              <a:gd name="connsiteX15" fmla="*/ 1056504 w 1561267"/>
              <a:gd name="connsiteY15" fmla="*/ 837802 h 1314767"/>
              <a:gd name="connsiteX16" fmla="*/ 612004 w 1561267"/>
              <a:gd name="connsiteY16" fmla="*/ 1017719 h 1314767"/>
              <a:gd name="connsiteX17" fmla="*/ 1115770 w 1561267"/>
              <a:gd name="connsiteY17" fmla="*/ 393302 h 1314767"/>
              <a:gd name="connsiteX18" fmla="*/ 990887 w 1561267"/>
              <a:gd name="connsiteY18" fmla="*/ 619785 h 1314767"/>
              <a:gd name="connsiteX19" fmla="*/ 1369770 w 1561267"/>
              <a:gd name="connsiteY19" fmla="*/ 162585 h 1314767"/>
              <a:gd name="connsiteX20" fmla="*/ 1310504 w 1561267"/>
              <a:gd name="connsiteY20" fmla="*/ 181635 h 1314767"/>
              <a:gd name="connsiteX21" fmla="*/ 1490420 w 1561267"/>
              <a:gd name="connsiteY21" fmla="*/ 96969 h 1314767"/>
              <a:gd name="connsiteX22" fmla="*/ 1551804 w 1561267"/>
              <a:gd name="connsiteY22" fmla="*/ 22885 h 131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561267" h="1314767">
                <a:moveTo>
                  <a:pt x="1551804" y="22885"/>
                </a:moveTo>
                <a:cubicBezTo>
                  <a:pt x="1520760" y="96263"/>
                  <a:pt x="1327437" y="479732"/>
                  <a:pt x="1304154" y="537235"/>
                </a:cubicBezTo>
                <a:cubicBezTo>
                  <a:pt x="1280871" y="594738"/>
                  <a:pt x="1420218" y="301227"/>
                  <a:pt x="1412104" y="367902"/>
                </a:cubicBezTo>
                <a:cubicBezTo>
                  <a:pt x="1403990" y="434577"/>
                  <a:pt x="1281928" y="862849"/>
                  <a:pt x="1255470" y="937285"/>
                </a:cubicBezTo>
                <a:cubicBezTo>
                  <a:pt x="1229012" y="1011721"/>
                  <a:pt x="1265348" y="793705"/>
                  <a:pt x="1253354" y="814519"/>
                </a:cubicBezTo>
                <a:cubicBezTo>
                  <a:pt x="1241360" y="835333"/>
                  <a:pt x="1202907" y="1019130"/>
                  <a:pt x="1183504" y="1062169"/>
                </a:cubicBezTo>
                <a:cubicBezTo>
                  <a:pt x="1164101" y="1105208"/>
                  <a:pt x="1136937" y="1072752"/>
                  <a:pt x="1136937" y="1072752"/>
                </a:cubicBezTo>
                <a:cubicBezTo>
                  <a:pt x="1010642" y="1113321"/>
                  <a:pt x="594365" y="1274188"/>
                  <a:pt x="425737" y="1305585"/>
                </a:cubicBezTo>
                <a:cubicBezTo>
                  <a:pt x="257109" y="1336982"/>
                  <a:pt x="111765" y="1271718"/>
                  <a:pt x="125170" y="1261135"/>
                </a:cubicBezTo>
                <a:cubicBezTo>
                  <a:pt x="138575" y="1250552"/>
                  <a:pt x="343187" y="1293591"/>
                  <a:pt x="506170" y="1242085"/>
                </a:cubicBezTo>
                <a:cubicBezTo>
                  <a:pt x="669153" y="1190580"/>
                  <a:pt x="1148578" y="943988"/>
                  <a:pt x="1103070" y="952102"/>
                </a:cubicBezTo>
                <a:cubicBezTo>
                  <a:pt x="1057562" y="960216"/>
                  <a:pt x="416564" y="1237852"/>
                  <a:pt x="233120" y="1290769"/>
                </a:cubicBezTo>
                <a:cubicBezTo>
                  <a:pt x="49676" y="1343686"/>
                  <a:pt x="15104" y="1267838"/>
                  <a:pt x="2404" y="1269602"/>
                </a:cubicBezTo>
                <a:cubicBezTo>
                  <a:pt x="-10296" y="1271366"/>
                  <a:pt x="25334" y="1344038"/>
                  <a:pt x="156920" y="1301352"/>
                </a:cubicBezTo>
                <a:cubicBezTo>
                  <a:pt x="288506" y="1258666"/>
                  <a:pt x="641989" y="1090743"/>
                  <a:pt x="791920" y="1013485"/>
                </a:cubicBezTo>
                <a:cubicBezTo>
                  <a:pt x="941851" y="936227"/>
                  <a:pt x="1086490" y="837096"/>
                  <a:pt x="1056504" y="837802"/>
                </a:cubicBezTo>
                <a:cubicBezTo>
                  <a:pt x="1026518" y="838508"/>
                  <a:pt x="602126" y="1091802"/>
                  <a:pt x="612004" y="1017719"/>
                </a:cubicBezTo>
                <a:cubicBezTo>
                  <a:pt x="621882" y="943636"/>
                  <a:pt x="1052623" y="459624"/>
                  <a:pt x="1115770" y="393302"/>
                </a:cubicBezTo>
                <a:cubicBezTo>
                  <a:pt x="1178917" y="326980"/>
                  <a:pt x="948554" y="658238"/>
                  <a:pt x="990887" y="619785"/>
                </a:cubicBezTo>
                <a:cubicBezTo>
                  <a:pt x="1033220" y="581332"/>
                  <a:pt x="1316501" y="235610"/>
                  <a:pt x="1369770" y="162585"/>
                </a:cubicBezTo>
                <a:cubicBezTo>
                  <a:pt x="1423039" y="89560"/>
                  <a:pt x="1290396" y="192571"/>
                  <a:pt x="1310504" y="181635"/>
                </a:cubicBezTo>
                <a:cubicBezTo>
                  <a:pt x="1330612" y="170699"/>
                  <a:pt x="1449851" y="119900"/>
                  <a:pt x="1490420" y="96969"/>
                </a:cubicBezTo>
                <a:cubicBezTo>
                  <a:pt x="1530989" y="74039"/>
                  <a:pt x="1582848" y="-50493"/>
                  <a:pt x="1551804" y="2288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2" name="フリーフォーム: 図形 331">
            <a:extLst>
              <a:ext uri="{FF2B5EF4-FFF2-40B4-BE49-F238E27FC236}">
                <a16:creationId xmlns:a16="http://schemas.microsoft.com/office/drawing/2014/main" id="{E427870B-3DA3-4ABD-8145-F083F50D85D4}"/>
              </a:ext>
            </a:extLst>
          </p:cNvPr>
          <p:cNvSpPr/>
          <p:nvPr/>
        </p:nvSpPr>
        <p:spPr>
          <a:xfrm>
            <a:off x="2372669" y="5730657"/>
            <a:ext cx="1061943" cy="1034312"/>
          </a:xfrm>
          <a:custGeom>
            <a:avLst/>
            <a:gdLst>
              <a:gd name="connsiteX0" fmla="*/ 1058448 w 1061943"/>
              <a:gd name="connsiteY0" fmla="*/ 16093 h 1034312"/>
              <a:gd name="connsiteX1" fmla="*/ 704964 w 1061943"/>
              <a:gd name="connsiteY1" fmla="*/ 433076 h 1034312"/>
              <a:gd name="connsiteX2" fmla="*/ 895464 w 1061943"/>
              <a:gd name="connsiteY2" fmla="*/ 255276 h 1034312"/>
              <a:gd name="connsiteX3" fmla="*/ 757881 w 1061943"/>
              <a:gd name="connsiteY3" fmla="*/ 392860 h 1034312"/>
              <a:gd name="connsiteX4" fmla="*/ 546214 w 1061943"/>
              <a:gd name="connsiteY4" fmla="*/ 668026 h 1034312"/>
              <a:gd name="connsiteX5" fmla="*/ 17048 w 1061943"/>
              <a:gd name="connsiteY5" fmla="*/ 1034210 h 1034312"/>
              <a:gd name="connsiteX6" fmla="*/ 459431 w 1061943"/>
              <a:gd name="connsiteY6" fmla="*/ 708243 h 1034312"/>
              <a:gd name="connsiteX7" fmla="*/ 114 w 1061943"/>
              <a:gd name="connsiteY7" fmla="*/ 987643 h 1034312"/>
              <a:gd name="connsiteX8" fmla="*/ 510231 w 1061943"/>
              <a:gd name="connsiteY8" fmla="*/ 403443 h 1034312"/>
              <a:gd name="connsiteX9" fmla="*/ 315498 w 1061943"/>
              <a:gd name="connsiteY9" fmla="*/ 547376 h 1034312"/>
              <a:gd name="connsiteX10" fmla="*/ 630881 w 1061943"/>
              <a:gd name="connsiteY10" fmla="*/ 278560 h 1034312"/>
              <a:gd name="connsiteX11" fmla="*/ 499648 w 1061943"/>
              <a:gd name="connsiteY11" fmla="*/ 312426 h 1034312"/>
              <a:gd name="connsiteX12" fmla="*/ 863714 w 1061943"/>
              <a:gd name="connsiteY12" fmla="*/ 107110 h 1034312"/>
              <a:gd name="connsiteX13" fmla="*/ 1058448 w 1061943"/>
              <a:gd name="connsiteY13" fmla="*/ 16093 h 103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61943" h="1034312">
                <a:moveTo>
                  <a:pt x="1058448" y="16093"/>
                </a:moveTo>
                <a:cubicBezTo>
                  <a:pt x="1031990" y="70421"/>
                  <a:pt x="732128" y="393212"/>
                  <a:pt x="704964" y="433076"/>
                </a:cubicBezTo>
                <a:cubicBezTo>
                  <a:pt x="677800" y="472940"/>
                  <a:pt x="886644" y="261979"/>
                  <a:pt x="895464" y="255276"/>
                </a:cubicBezTo>
                <a:cubicBezTo>
                  <a:pt x="904283" y="248573"/>
                  <a:pt x="816089" y="324068"/>
                  <a:pt x="757881" y="392860"/>
                </a:cubicBezTo>
                <a:cubicBezTo>
                  <a:pt x="699673" y="461652"/>
                  <a:pt x="669686" y="561134"/>
                  <a:pt x="546214" y="668026"/>
                </a:cubicBezTo>
                <a:cubicBezTo>
                  <a:pt x="422742" y="774918"/>
                  <a:pt x="31512" y="1027507"/>
                  <a:pt x="17048" y="1034210"/>
                </a:cubicBezTo>
                <a:cubicBezTo>
                  <a:pt x="2584" y="1040913"/>
                  <a:pt x="462253" y="716004"/>
                  <a:pt x="459431" y="708243"/>
                </a:cubicBezTo>
                <a:cubicBezTo>
                  <a:pt x="456609" y="700482"/>
                  <a:pt x="-8353" y="1038443"/>
                  <a:pt x="114" y="987643"/>
                </a:cubicBezTo>
                <a:cubicBezTo>
                  <a:pt x="8581" y="936843"/>
                  <a:pt x="457667" y="476821"/>
                  <a:pt x="510231" y="403443"/>
                </a:cubicBezTo>
                <a:cubicBezTo>
                  <a:pt x="562795" y="330065"/>
                  <a:pt x="295390" y="568190"/>
                  <a:pt x="315498" y="547376"/>
                </a:cubicBezTo>
                <a:cubicBezTo>
                  <a:pt x="335606" y="526562"/>
                  <a:pt x="600189" y="317718"/>
                  <a:pt x="630881" y="278560"/>
                </a:cubicBezTo>
                <a:cubicBezTo>
                  <a:pt x="661573" y="239402"/>
                  <a:pt x="460843" y="341001"/>
                  <a:pt x="499648" y="312426"/>
                </a:cubicBezTo>
                <a:cubicBezTo>
                  <a:pt x="538453" y="283851"/>
                  <a:pt x="771992" y="155793"/>
                  <a:pt x="863714" y="107110"/>
                </a:cubicBezTo>
                <a:cubicBezTo>
                  <a:pt x="955436" y="58427"/>
                  <a:pt x="1084906" y="-38235"/>
                  <a:pt x="1058448" y="1609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3" name="フリーフォーム: 図形 332">
            <a:extLst>
              <a:ext uri="{FF2B5EF4-FFF2-40B4-BE49-F238E27FC236}">
                <a16:creationId xmlns:a16="http://schemas.microsoft.com/office/drawing/2014/main" id="{E026A31E-04CE-405E-9839-2215F4B125DE}"/>
              </a:ext>
            </a:extLst>
          </p:cNvPr>
          <p:cNvSpPr/>
          <p:nvPr/>
        </p:nvSpPr>
        <p:spPr>
          <a:xfrm>
            <a:off x="3703143" y="2703415"/>
            <a:ext cx="1662960" cy="476847"/>
          </a:xfrm>
          <a:custGeom>
            <a:avLst/>
            <a:gdLst>
              <a:gd name="connsiteX0" fmla="*/ 1478457 w 1662960"/>
              <a:gd name="connsiteY0" fmla="*/ 339505 h 476847"/>
              <a:gd name="connsiteX1" fmla="*/ 1107617 w 1662960"/>
              <a:gd name="connsiteY1" fmla="*/ 4225 h 476847"/>
              <a:gd name="connsiteX2" fmla="*/ 757097 w 1662960"/>
              <a:gd name="connsiteY2" fmla="*/ 171865 h 476847"/>
              <a:gd name="connsiteX3" fmla="*/ 177 w 1662960"/>
              <a:gd name="connsiteY3" fmla="*/ 476665 h 476847"/>
              <a:gd name="connsiteX4" fmla="*/ 828217 w 1662960"/>
              <a:gd name="connsiteY4" fmla="*/ 126145 h 476847"/>
              <a:gd name="connsiteX5" fmla="*/ 244017 w 1662960"/>
              <a:gd name="connsiteY5" fmla="*/ 278545 h 476847"/>
              <a:gd name="connsiteX6" fmla="*/ 975537 w 1662960"/>
              <a:gd name="connsiteY6" fmla="*/ 49945 h 476847"/>
              <a:gd name="connsiteX7" fmla="*/ 1432737 w 1662960"/>
              <a:gd name="connsiteY7" fmla="*/ 410625 h 476847"/>
              <a:gd name="connsiteX8" fmla="*/ 1158417 w 1662960"/>
              <a:gd name="connsiteY8" fmla="*/ 298865 h 476847"/>
              <a:gd name="connsiteX9" fmla="*/ 1651177 w 1662960"/>
              <a:gd name="connsiteY9" fmla="*/ 405545 h 476847"/>
              <a:gd name="connsiteX10" fmla="*/ 1478457 w 1662960"/>
              <a:gd name="connsiteY10" fmla="*/ 339505 h 476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62960" h="476847">
                <a:moveTo>
                  <a:pt x="1478457" y="339505"/>
                </a:moveTo>
                <a:cubicBezTo>
                  <a:pt x="1387864" y="272618"/>
                  <a:pt x="1227844" y="32165"/>
                  <a:pt x="1107617" y="4225"/>
                </a:cubicBezTo>
                <a:cubicBezTo>
                  <a:pt x="987390" y="-23715"/>
                  <a:pt x="941670" y="93125"/>
                  <a:pt x="757097" y="171865"/>
                </a:cubicBezTo>
                <a:cubicBezTo>
                  <a:pt x="572524" y="250605"/>
                  <a:pt x="-11676" y="484285"/>
                  <a:pt x="177" y="476665"/>
                </a:cubicBezTo>
                <a:cubicBezTo>
                  <a:pt x="12030" y="469045"/>
                  <a:pt x="787577" y="159165"/>
                  <a:pt x="828217" y="126145"/>
                </a:cubicBezTo>
                <a:cubicBezTo>
                  <a:pt x="868857" y="93125"/>
                  <a:pt x="219464" y="291245"/>
                  <a:pt x="244017" y="278545"/>
                </a:cubicBezTo>
                <a:cubicBezTo>
                  <a:pt x="268570" y="265845"/>
                  <a:pt x="777417" y="27932"/>
                  <a:pt x="975537" y="49945"/>
                </a:cubicBezTo>
                <a:cubicBezTo>
                  <a:pt x="1173657" y="71958"/>
                  <a:pt x="1402257" y="369138"/>
                  <a:pt x="1432737" y="410625"/>
                </a:cubicBezTo>
                <a:cubicBezTo>
                  <a:pt x="1463217" y="452112"/>
                  <a:pt x="1122010" y="299712"/>
                  <a:pt x="1158417" y="298865"/>
                </a:cubicBezTo>
                <a:cubicBezTo>
                  <a:pt x="1194824" y="298018"/>
                  <a:pt x="1598684" y="397078"/>
                  <a:pt x="1651177" y="405545"/>
                </a:cubicBezTo>
                <a:cubicBezTo>
                  <a:pt x="1703670" y="414012"/>
                  <a:pt x="1569050" y="406392"/>
                  <a:pt x="1478457" y="33950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4" name="フリーフォーム: 図形 333">
            <a:extLst>
              <a:ext uri="{FF2B5EF4-FFF2-40B4-BE49-F238E27FC236}">
                <a16:creationId xmlns:a16="http://schemas.microsoft.com/office/drawing/2014/main" id="{79855176-36FA-4DB5-B526-F43865D81BE7}"/>
              </a:ext>
            </a:extLst>
          </p:cNvPr>
          <p:cNvSpPr/>
          <p:nvPr/>
        </p:nvSpPr>
        <p:spPr>
          <a:xfrm>
            <a:off x="3462232" y="5576384"/>
            <a:ext cx="628539" cy="2185142"/>
          </a:xfrm>
          <a:custGeom>
            <a:avLst/>
            <a:gdLst>
              <a:gd name="connsiteX0" fmla="*/ 203835 w 628539"/>
              <a:gd name="connsiteY0" fmla="*/ 24316 h 2185142"/>
              <a:gd name="connsiteX1" fmla="*/ 508635 w 628539"/>
              <a:gd name="connsiteY1" fmla="*/ 684716 h 2185142"/>
              <a:gd name="connsiteX2" fmla="*/ 445135 w 628539"/>
              <a:gd name="connsiteY2" fmla="*/ 587349 h 2185142"/>
              <a:gd name="connsiteX3" fmla="*/ 606001 w 628539"/>
              <a:gd name="connsiteY3" fmla="*/ 1277383 h 2185142"/>
              <a:gd name="connsiteX4" fmla="*/ 563668 w 628539"/>
              <a:gd name="connsiteY4" fmla="*/ 1235049 h 2185142"/>
              <a:gd name="connsiteX5" fmla="*/ 26035 w 628539"/>
              <a:gd name="connsiteY5" fmla="*/ 2174849 h 2185142"/>
              <a:gd name="connsiteX6" fmla="*/ 347768 w 628539"/>
              <a:gd name="connsiteY6" fmla="*/ 1709183 h 2185142"/>
              <a:gd name="connsiteX7" fmla="*/ 517101 w 628539"/>
              <a:gd name="connsiteY7" fmla="*/ 1290083 h 2185142"/>
              <a:gd name="connsiteX8" fmla="*/ 233468 w 628539"/>
              <a:gd name="connsiteY8" fmla="*/ 1721883 h 2185142"/>
              <a:gd name="connsiteX9" fmla="*/ 457835 w 628539"/>
              <a:gd name="connsiteY9" fmla="*/ 1243516 h 2185142"/>
              <a:gd name="connsiteX10" fmla="*/ 254635 w 628539"/>
              <a:gd name="connsiteY10" fmla="*/ 578883 h 2185142"/>
              <a:gd name="connsiteX11" fmla="*/ 593301 w 628539"/>
              <a:gd name="connsiteY11" fmla="*/ 1150383 h 2185142"/>
              <a:gd name="connsiteX12" fmla="*/ 309668 w 628539"/>
              <a:gd name="connsiteY12" fmla="*/ 523849 h 2185142"/>
              <a:gd name="connsiteX13" fmla="*/ 635 w 628539"/>
              <a:gd name="connsiteY13" fmla="*/ 151316 h 2185142"/>
              <a:gd name="connsiteX14" fmla="*/ 394335 w 628539"/>
              <a:gd name="connsiteY14" fmla="*/ 540783 h 2185142"/>
              <a:gd name="connsiteX15" fmla="*/ 195368 w 628539"/>
              <a:gd name="connsiteY15" fmla="*/ 312183 h 2185142"/>
              <a:gd name="connsiteX16" fmla="*/ 360468 w 628539"/>
              <a:gd name="connsiteY16" fmla="*/ 434949 h 2185142"/>
              <a:gd name="connsiteX17" fmla="*/ 267335 w 628539"/>
              <a:gd name="connsiteY17" fmla="*/ 168249 h 2185142"/>
              <a:gd name="connsiteX18" fmla="*/ 203835 w 628539"/>
              <a:gd name="connsiteY18" fmla="*/ 24316 h 2185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28539" h="2185142">
                <a:moveTo>
                  <a:pt x="203835" y="24316"/>
                </a:moveTo>
                <a:cubicBezTo>
                  <a:pt x="244052" y="110394"/>
                  <a:pt x="468418" y="590877"/>
                  <a:pt x="508635" y="684716"/>
                </a:cubicBezTo>
                <a:cubicBezTo>
                  <a:pt x="548852" y="778555"/>
                  <a:pt x="428907" y="488571"/>
                  <a:pt x="445135" y="587349"/>
                </a:cubicBezTo>
                <a:cubicBezTo>
                  <a:pt x="461363" y="686127"/>
                  <a:pt x="586246" y="1169433"/>
                  <a:pt x="606001" y="1277383"/>
                </a:cubicBezTo>
                <a:cubicBezTo>
                  <a:pt x="625756" y="1385333"/>
                  <a:pt x="660329" y="1085471"/>
                  <a:pt x="563668" y="1235049"/>
                </a:cubicBezTo>
                <a:cubicBezTo>
                  <a:pt x="467007" y="1384627"/>
                  <a:pt x="62018" y="2095827"/>
                  <a:pt x="26035" y="2174849"/>
                </a:cubicBezTo>
                <a:cubicBezTo>
                  <a:pt x="-9948" y="2253871"/>
                  <a:pt x="265924" y="1856644"/>
                  <a:pt x="347768" y="1709183"/>
                </a:cubicBezTo>
                <a:cubicBezTo>
                  <a:pt x="429612" y="1561722"/>
                  <a:pt x="536151" y="1287966"/>
                  <a:pt x="517101" y="1290083"/>
                </a:cubicBezTo>
                <a:cubicBezTo>
                  <a:pt x="498051" y="1292200"/>
                  <a:pt x="243346" y="1729644"/>
                  <a:pt x="233468" y="1721883"/>
                </a:cubicBezTo>
                <a:cubicBezTo>
                  <a:pt x="223590" y="1714122"/>
                  <a:pt x="454307" y="1434016"/>
                  <a:pt x="457835" y="1243516"/>
                </a:cubicBezTo>
                <a:cubicBezTo>
                  <a:pt x="461363" y="1053016"/>
                  <a:pt x="232057" y="594405"/>
                  <a:pt x="254635" y="578883"/>
                </a:cubicBezTo>
                <a:cubicBezTo>
                  <a:pt x="277213" y="563361"/>
                  <a:pt x="584129" y="1159555"/>
                  <a:pt x="593301" y="1150383"/>
                </a:cubicBezTo>
                <a:cubicBezTo>
                  <a:pt x="602473" y="1141211"/>
                  <a:pt x="408446" y="690360"/>
                  <a:pt x="309668" y="523849"/>
                </a:cubicBezTo>
                <a:cubicBezTo>
                  <a:pt x="210890" y="357338"/>
                  <a:pt x="-13476" y="148494"/>
                  <a:pt x="635" y="151316"/>
                </a:cubicBezTo>
                <a:cubicBezTo>
                  <a:pt x="14746" y="154138"/>
                  <a:pt x="361880" y="513972"/>
                  <a:pt x="394335" y="540783"/>
                </a:cubicBezTo>
                <a:cubicBezTo>
                  <a:pt x="426790" y="567594"/>
                  <a:pt x="201013" y="329822"/>
                  <a:pt x="195368" y="312183"/>
                </a:cubicBezTo>
                <a:cubicBezTo>
                  <a:pt x="189723" y="294544"/>
                  <a:pt x="348474" y="458938"/>
                  <a:pt x="360468" y="434949"/>
                </a:cubicBezTo>
                <a:cubicBezTo>
                  <a:pt x="372462" y="410960"/>
                  <a:pt x="295557" y="233160"/>
                  <a:pt x="267335" y="168249"/>
                </a:cubicBezTo>
                <a:cubicBezTo>
                  <a:pt x="239113" y="103338"/>
                  <a:pt x="163618" y="-61762"/>
                  <a:pt x="203835" y="2431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5" name="フリーフォーム: 図形 334">
            <a:extLst>
              <a:ext uri="{FF2B5EF4-FFF2-40B4-BE49-F238E27FC236}">
                <a16:creationId xmlns:a16="http://schemas.microsoft.com/office/drawing/2014/main" id="{42EE4A9B-06FA-4174-B8BD-13A7068857AA}"/>
              </a:ext>
            </a:extLst>
          </p:cNvPr>
          <p:cNvSpPr/>
          <p:nvPr/>
        </p:nvSpPr>
        <p:spPr>
          <a:xfrm>
            <a:off x="3280747" y="5509675"/>
            <a:ext cx="700137" cy="1987728"/>
          </a:xfrm>
          <a:custGeom>
            <a:avLst/>
            <a:gdLst>
              <a:gd name="connsiteX0" fmla="*/ 122853 w 700137"/>
              <a:gd name="connsiteY0" fmla="*/ 10592 h 1987728"/>
              <a:gd name="connsiteX1" fmla="*/ 571586 w 700137"/>
              <a:gd name="connsiteY1" fmla="*/ 687925 h 1987728"/>
              <a:gd name="connsiteX2" fmla="*/ 457286 w 700137"/>
              <a:gd name="connsiteY2" fmla="*/ 552458 h 1987728"/>
              <a:gd name="connsiteX3" fmla="*/ 698586 w 700137"/>
              <a:gd name="connsiteY3" fmla="*/ 1022358 h 1987728"/>
              <a:gd name="connsiteX4" fmla="*/ 563120 w 700137"/>
              <a:gd name="connsiteY4" fmla="*/ 886892 h 1987728"/>
              <a:gd name="connsiteX5" fmla="*/ 609686 w 700137"/>
              <a:gd name="connsiteY5" fmla="*/ 1157825 h 1987728"/>
              <a:gd name="connsiteX6" fmla="*/ 292186 w 700137"/>
              <a:gd name="connsiteY6" fmla="*/ 1983325 h 1987728"/>
              <a:gd name="connsiteX7" fmla="*/ 656253 w 700137"/>
              <a:gd name="connsiteY7" fmla="*/ 1504958 h 1987728"/>
              <a:gd name="connsiteX8" fmla="*/ 254086 w 700137"/>
              <a:gd name="connsiteY8" fmla="*/ 1953692 h 1987728"/>
              <a:gd name="connsiteX9" fmla="*/ 482686 w 700137"/>
              <a:gd name="connsiteY9" fmla="*/ 1365258 h 1987728"/>
              <a:gd name="connsiteX10" fmla="*/ 86 w 700137"/>
              <a:gd name="connsiteY10" fmla="*/ 243425 h 1987728"/>
              <a:gd name="connsiteX11" fmla="*/ 440353 w 700137"/>
              <a:gd name="connsiteY11" fmla="*/ 658292 h 1987728"/>
              <a:gd name="connsiteX12" fmla="*/ 114386 w 700137"/>
              <a:gd name="connsiteY12" fmla="*/ 298458 h 1987728"/>
              <a:gd name="connsiteX13" fmla="*/ 122853 w 700137"/>
              <a:gd name="connsiteY13" fmla="*/ 10592 h 1987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00137" h="1987728">
                <a:moveTo>
                  <a:pt x="122853" y="10592"/>
                </a:moveTo>
                <a:cubicBezTo>
                  <a:pt x="199053" y="75503"/>
                  <a:pt x="515847" y="597614"/>
                  <a:pt x="571586" y="687925"/>
                </a:cubicBezTo>
                <a:cubicBezTo>
                  <a:pt x="627325" y="778236"/>
                  <a:pt x="436119" y="496719"/>
                  <a:pt x="457286" y="552458"/>
                </a:cubicBezTo>
                <a:cubicBezTo>
                  <a:pt x="478453" y="608197"/>
                  <a:pt x="680947" y="966619"/>
                  <a:pt x="698586" y="1022358"/>
                </a:cubicBezTo>
                <a:cubicBezTo>
                  <a:pt x="716225" y="1078097"/>
                  <a:pt x="577937" y="864314"/>
                  <a:pt x="563120" y="886892"/>
                </a:cubicBezTo>
                <a:cubicBezTo>
                  <a:pt x="548303" y="909470"/>
                  <a:pt x="654842" y="975086"/>
                  <a:pt x="609686" y="1157825"/>
                </a:cubicBezTo>
                <a:cubicBezTo>
                  <a:pt x="564530" y="1340564"/>
                  <a:pt x="284425" y="1925470"/>
                  <a:pt x="292186" y="1983325"/>
                </a:cubicBezTo>
                <a:cubicBezTo>
                  <a:pt x="299947" y="2041180"/>
                  <a:pt x="662603" y="1509897"/>
                  <a:pt x="656253" y="1504958"/>
                </a:cubicBezTo>
                <a:cubicBezTo>
                  <a:pt x="649903" y="1500019"/>
                  <a:pt x="283014" y="1976975"/>
                  <a:pt x="254086" y="1953692"/>
                </a:cubicBezTo>
                <a:cubicBezTo>
                  <a:pt x="225158" y="1930409"/>
                  <a:pt x="525019" y="1650302"/>
                  <a:pt x="482686" y="1365258"/>
                </a:cubicBezTo>
                <a:cubicBezTo>
                  <a:pt x="440353" y="1080214"/>
                  <a:pt x="7141" y="361253"/>
                  <a:pt x="86" y="243425"/>
                </a:cubicBezTo>
                <a:cubicBezTo>
                  <a:pt x="-6969" y="125597"/>
                  <a:pt x="421303" y="649120"/>
                  <a:pt x="440353" y="658292"/>
                </a:cubicBezTo>
                <a:cubicBezTo>
                  <a:pt x="459403" y="667464"/>
                  <a:pt x="165891" y="400764"/>
                  <a:pt x="114386" y="298458"/>
                </a:cubicBezTo>
                <a:cubicBezTo>
                  <a:pt x="62881" y="196152"/>
                  <a:pt x="46653" y="-54319"/>
                  <a:pt x="122853" y="1059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6" name="フリーフォーム: 図形 335">
            <a:extLst>
              <a:ext uri="{FF2B5EF4-FFF2-40B4-BE49-F238E27FC236}">
                <a16:creationId xmlns:a16="http://schemas.microsoft.com/office/drawing/2014/main" id="{F230B7B7-4863-4E78-86F1-307E785A4773}"/>
              </a:ext>
            </a:extLst>
          </p:cNvPr>
          <p:cNvSpPr/>
          <p:nvPr/>
        </p:nvSpPr>
        <p:spPr>
          <a:xfrm>
            <a:off x="2652943" y="5923139"/>
            <a:ext cx="949695" cy="1120830"/>
          </a:xfrm>
          <a:custGeom>
            <a:avLst/>
            <a:gdLst>
              <a:gd name="connsiteX0" fmla="*/ 949624 w 949695"/>
              <a:gd name="connsiteY0" fmla="*/ 33161 h 1120830"/>
              <a:gd name="connsiteX1" fmla="*/ 475490 w 949695"/>
              <a:gd name="connsiteY1" fmla="*/ 363361 h 1120830"/>
              <a:gd name="connsiteX2" fmla="*/ 56390 w 949695"/>
              <a:gd name="connsiteY2" fmla="*/ 1116894 h 1120830"/>
              <a:gd name="connsiteX3" fmla="*/ 293457 w 949695"/>
              <a:gd name="connsiteY3" fmla="*/ 651228 h 1120830"/>
              <a:gd name="connsiteX4" fmla="*/ 382357 w 949695"/>
              <a:gd name="connsiteY4" fmla="*/ 460728 h 1120830"/>
              <a:gd name="connsiteX5" fmla="*/ 1357 w 949695"/>
              <a:gd name="connsiteY5" fmla="*/ 947561 h 1120830"/>
              <a:gd name="connsiteX6" fmla="*/ 538990 w 949695"/>
              <a:gd name="connsiteY6" fmla="*/ 28928 h 1120830"/>
              <a:gd name="connsiteX7" fmla="*/ 289224 w 949695"/>
              <a:gd name="connsiteY7" fmla="*/ 215194 h 1120830"/>
              <a:gd name="connsiteX8" fmla="*/ 441624 w 949695"/>
              <a:gd name="connsiteY8" fmla="*/ 58561 h 1120830"/>
              <a:gd name="connsiteX9" fmla="*/ 949624 w 949695"/>
              <a:gd name="connsiteY9" fmla="*/ 33161 h 1120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49695" h="1120830">
                <a:moveTo>
                  <a:pt x="949624" y="33161"/>
                </a:moveTo>
                <a:cubicBezTo>
                  <a:pt x="955268" y="83961"/>
                  <a:pt x="624362" y="182739"/>
                  <a:pt x="475490" y="363361"/>
                </a:cubicBezTo>
                <a:cubicBezTo>
                  <a:pt x="326618" y="543983"/>
                  <a:pt x="86729" y="1068916"/>
                  <a:pt x="56390" y="1116894"/>
                </a:cubicBezTo>
                <a:cubicBezTo>
                  <a:pt x="26051" y="1164872"/>
                  <a:pt x="239129" y="760589"/>
                  <a:pt x="293457" y="651228"/>
                </a:cubicBezTo>
                <a:cubicBezTo>
                  <a:pt x="347785" y="541867"/>
                  <a:pt x="431040" y="411339"/>
                  <a:pt x="382357" y="460728"/>
                </a:cubicBezTo>
                <a:cubicBezTo>
                  <a:pt x="333674" y="510117"/>
                  <a:pt x="-24748" y="1019528"/>
                  <a:pt x="1357" y="947561"/>
                </a:cubicBezTo>
                <a:cubicBezTo>
                  <a:pt x="27462" y="875594"/>
                  <a:pt x="491012" y="150989"/>
                  <a:pt x="538990" y="28928"/>
                </a:cubicBezTo>
                <a:cubicBezTo>
                  <a:pt x="586968" y="-93133"/>
                  <a:pt x="305452" y="210255"/>
                  <a:pt x="289224" y="215194"/>
                </a:cubicBezTo>
                <a:cubicBezTo>
                  <a:pt x="272996" y="220133"/>
                  <a:pt x="338613" y="87489"/>
                  <a:pt x="441624" y="58561"/>
                </a:cubicBezTo>
                <a:cubicBezTo>
                  <a:pt x="544635" y="29633"/>
                  <a:pt x="943980" y="-17639"/>
                  <a:pt x="949624" y="3316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8" name="フリーフォーム: 図形 337">
            <a:extLst>
              <a:ext uri="{FF2B5EF4-FFF2-40B4-BE49-F238E27FC236}">
                <a16:creationId xmlns:a16="http://schemas.microsoft.com/office/drawing/2014/main" id="{55BA8208-A81B-4689-AB6F-8D90D60475E0}"/>
              </a:ext>
            </a:extLst>
          </p:cNvPr>
          <p:cNvSpPr/>
          <p:nvPr/>
        </p:nvSpPr>
        <p:spPr>
          <a:xfrm>
            <a:off x="1183752" y="6292276"/>
            <a:ext cx="2150005" cy="1317254"/>
          </a:xfrm>
          <a:custGeom>
            <a:avLst/>
            <a:gdLst>
              <a:gd name="connsiteX0" fmla="*/ 2149998 w 2150005"/>
              <a:gd name="connsiteY0" fmla="*/ 574 h 1317254"/>
              <a:gd name="connsiteX1" fmla="*/ 1673748 w 2150005"/>
              <a:gd name="connsiteY1" fmla="*/ 276799 h 1317254"/>
              <a:gd name="connsiteX2" fmla="*/ 1889648 w 2150005"/>
              <a:gd name="connsiteY2" fmla="*/ 197424 h 1317254"/>
              <a:gd name="connsiteX3" fmla="*/ 1689623 w 2150005"/>
              <a:gd name="connsiteY3" fmla="*/ 648274 h 1317254"/>
              <a:gd name="connsiteX4" fmla="*/ 1724548 w 2150005"/>
              <a:gd name="connsiteY4" fmla="*/ 413324 h 1317254"/>
              <a:gd name="connsiteX5" fmla="*/ 1283223 w 2150005"/>
              <a:gd name="connsiteY5" fmla="*/ 1191199 h 1317254"/>
              <a:gd name="connsiteX6" fmla="*/ 1568973 w 2150005"/>
              <a:gd name="connsiteY6" fmla="*/ 683199 h 1317254"/>
              <a:gd name="connsiteX7" fmla="*/ 1184798 w 2150005"/>
              <a:gd name="connsiteY7" fmla="*/ 899099 h 1317254"/>
              <a:gd name="connsiteX8" fmla="*/ 51323 w 2150005"/>
              <a:gd name="connsiteY8" fmla="*/ 1308674 h 1317254"/>
              <a:gd name="connsiteX9" fmla="*/ 498998 w 2150005"/>
              <a:gd name="connsiteY9" fmla="*/ 1146749 h 1317254"/>
              <a:gd name="connsiteX10" fmla="*/ 1226073 w 2150005"/>
              <a:gd name="connsiteY10" fmla="*/ 787974 h 1317254"/>
              <a:gd name="connsiteX11" fmla="*/ 521223 w 2150005"/>
              <a:gd name="connsiteY11" fmla="*/ 1089599 h 1317254"/>
              <a:gd name="connsiteX12" fmla="*/ 3698 w 2150005"/>
              <a:gd name="connsiteY12" fmla="*/ 1238824 h 1317254"/>
              <a:gd name="connsiteX13" fmla="*/ 784748 w 2150005"/>
              <a:gd name="connsiteY13" fmla="*/ 937199 h 1317254"/>
              <a:gd name="connsiteX14" fmla="*/ 29098 w 2150005"/>
              <a:gd name="connsiteY14" fmla="*/ 1108649 h 1317254"/>
              <a:gd name="connsiteX15" fmla="*/ 1200673 w 2150005"/>
              <a:gd name="connsiteY15" fmla="*/ 568899 h 1317254"/>
              <a:gd name="connsiteX16" fmla="*/ 673623 w 2150005"/>
              <a:gd name="connsiteY16" fmla="*/ 708599 h 1317254"/>
              <a:gd name="connsiteX17" fmla="*/ 1438798 w 2150005"/>
              <a:gd name="connsiteY17" fmla="*/ 391099 h 1317254"/>
              <a:gd name="connsiteX18" fmla="*/ 1286398 w 2150005"/>
              <a:gd name="connsiteY18" fmla="*/ 416499 h 1317254"/>
              <a:gd name="connsiteX19" fmla="*/ 1661048 w 2150005"/>
              <a:gd name="connsiteY19" fmla="*/ 210124 h 1317254"/>
              <a:gd name="connsiteX20" fmla="*/ 2149998 w 2150005"/>
              <a:gd name="connsiteY20" fmla="*/ 574 h 1317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50005" h="1317254">
                <a:moveTo>
                  <a:pt x="2149998" y="574"/>
                </a:moveTo>
                <a:cubicBezTo>
                  <a:pt x="2152115" y="11686"/>
                  <a:pt x="1717140" y="243991"/>
                  <a:pt x="1673748" y="276799"/>
                </a:cubicBezTo>
                <a:cubicBezTo>
                  <a:pt x="1630356" y="309607"/>
                  <a:pt x="1887002" y="135512"/>
                  <a:pt x="1889648" y="197424"/>
                </a:cubicBezTo>
                <a:cubicBezTo>
                  <a:pt x="1892294" y="259336"/>
                  <a:pt x="1717140" y="612291"/>
                  <a:pt x="1689623" y="648274"/>
                </a:cubicBezTo>
                <a:cubicBezTo>
                  <a:pt x="1662106" y="684257"/>
                  <a:pt x="1792281" y="322837"/>
                  <a:pt x="1724548" y="413324"/>
                </a:cubicBezTo>
                <a:cubicBezTo>
                  <a:pt x="1656815" y="503811"/>
                  <a:pt x="1309152" y="1146220"/>
                  <a:pt x="1283223" y="1191199"/>
                </a:cubicBezTo>
                <a:cubicBezTo>
                  <a:pt x="1257294" y="1236178"/>
                  <a:pt x="1585377" y="731882"/>
                  <a:pt x="1568973" y="683199"/>
                </a:cubicBezTo>
                <a:cubicBezTo>
                  <a:pt x="1552569" y="634516"/>
                  <a:pt x="1437740" y="794853"/>
                  <a:pt x="1184798" y="899099"/>
                </a:cubicBezTo>
                <a:cubicBezTo>
                  <a:pt x="931856" y="1003345"/>
                  <a:pt x="165623" y="1267399"/>
                  <a:pt x="51323" y="1308674"/>
                </a:cubicBezTo>
                <a:cubicBezTo>
                  <a:pt x="-62977" y="1349949"/>
                  <a:pt x="303206" y="1233532"/>
                  <a:pt x="498998" y="1146749"/>
                </a:cubicBezTo>
                <a:cubicBezTo>
                  <a:pt x="694790" y="1059966"/>
                  <a:pt x="1222369" y="797499"/>
                  <a:pt x="1226073" y="787974"/>
                </a:cubicBezTo>
                <a:cubicBezTo>
                  <a:pt x="1229777" y="778449"/>
                  <a:pt x="724952" y="1014457"/>
                  <a:pt x="521223" y="1089599"/>
                </a:cubicBezTo>
                <a:cubicBezTo>
                  <a:pt x="317494" y="1164741"/>
                  <a:pt x="-40223" y="1264224"/>
                  <a:pt x="3698" y="1238824"/>
                </a:cubicBezTo>
                <a:cubicBezTo>
                  <a:pt x="47619" y="1213424"/>
                  <a:pt x="780515" y="958895"/>
                  <a:pt x="784748" y="937199"/>
                </a:cubicBezTo>
                <a:cubicBezTo>
                  <a:pt x="788981" y="915503"/>
                  <a:pt x="-40223" y="1170032"/>
                  <a:pt x="29098" y="1108649"/>
                </a:cubicBezTo>
                <a:cubicBezTo>
                  <a:pt x="98419" y="1047266"/>
                  <a:pt x="1093252" y="635574"/>
                  <a:pt x="1200673" y="568899"/>
                </a:cubicBezTo>
                <a:cubicBezTo>
                  <a:pt x="1308094" y="502224"/>
                  <a:pt x="633935" y="738232"/>
                  <a:pt x="673623" y="708599"/>
                </a:cubicBezTo>
                <a:cubicBezTo>
                  <a:pt x="713310" y="678966"/>
                  <a:pt x="1336669" y="439782"/>
                  <a:pt x="1438798" y="391099"/>
                </a:cubicBezTo>
                <a:cubicBezTo>
                  <a:pt x="1540927" y="342416"/>
                  <a:pt x="1249356" y="446662"/>
                  <a:pt x="1286398" y="416499"/>
                </a:cubicBezTo>
                <a:cubicBezTo>
                  <a:pt x="1323440" y="386336"/>
                  <a:pt x="1514998" y="277857"/>
                  <a:pt x="1661048" y="210124"/>
                </a:cubicBezTo>
                <a:cubicBezTo>
                  <a:pt x="1807098" y="142391"/>
                  <a:pt x="2147881" y="-10538"/>
                  <a:pt x="2149998" y="57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2" name="フリーフォーム: 図形 341">
            <a:extLst>
              <a:ext uri="{FF2B5EF4-FFF2-40B4-BE49-F238E27FC236}">
                <a16:creationId xmlns:a16="http://schemas.microsoft.com/office/drawing/2014/main" id="{3FBF8FD8-4BF8-4C6A-B80B-FAA12D8A3996}"/>
              </a:ext>
            </a:extLst>
          </p:cNvPr>
          <p:cNvSpPr/>
          <p:nvPr/>
        </p:nvSpPr>
        <p:spPr>
          <a:xfrm>
            <a:off x="1276473" y="6202985"/>
            <a:ext cx="2219315" cy="1728723"/>
          </a:xfrm>
          <a:custGeom>
            <a:avLst/>
            <a:gdLst>
              <a:gd name="connsiteX0" fmla="*/ 2219202 w 2219315"/>
              <a:gd name="connsiteY0" fmla="*/ 965 h 1728723"/>
              <a:gd name="connsiteX1" fmla="*/ 1723902 w 2219315"/>
              <a:gd name="connsiteY1" fmla="*/ 194640 h 1728723"/>
              <a:gd name="connsiteX2" fmla="*/ 2012827 w 2219315"/>
              <a:gd name="connsiteY2" fmla="*/ 115265 h 1728723"/>
              <a:gd name="connsiteX3" fmla="*/ 1450852 w 2219315"/>
              <a:gd name="connsiteY3" fmla="*/ 524840 h 1728723"/>
              <a:gd name="connsiteX4" fmla="*/ 1228602 w 2219315"/>
              <a:gd name="connsiteY4" fmla="*/ 1156665 h 1728723"/>
              <a:gd name="connsiteX5" fmla="*/ 1730252 w 2219315"/>
              <a:gd name="connsiteY5" fmla="*/ 413715 h 1728723"/>
              <a:gd name="connsiteX6" fmla="*/ 1488952 w 2219315"/>
              <a:gd name="connsiteY6" fmla="*/ 1058240 h 1728723"/>
              <a:gd name="connsiteX7" fmla="*/ 1247652 w 2219315"/>
              <a:gd name="connsiteY7" fmla="*/ 1540840 h 1728723"/>
              <a:gd name="connsiteX8" fmla="*/ 1396877 w 2219315"/>
              <a:gd name="connsiteY8" fmla="*/ 1299540 h 1728723"/>
              <a:gd name="connsiteX9" fmla="*/ 1136527 w 2219315"/>
              <a:gd name="connsiteY9" fmla="*/ 1575765 h 1728723"/>
              <a:gd name="connsiteX10" fmla="*/ 752352 w 2219315"/>
              <a:gd name="connsiteY10" fmla="*/ 1728165 h 1728723"/>
              <a:gd name="connsiteX11" fmla="*/ 28452 w 2219315"/>
              <a:gd name="connsiteY11" fmla="*/ 1524965 h 1728723"/>
              <a:gd name="connsiteX12" fmla="*/ 196727 w 2219315"/>
              <a:gd name="connsiteY12" fmla="*/ 1575765 h 1728723"/>
              <a:gd name="connsiteX13" fmla="*/ 669802 w 2219315"/>
              <a:gd name="connsiteY13" fmla="*/ 1607515 h 1728723"/>
              <a:gd name="connsiteX14" fmla="*/ 1187327 w 2219315"/>
              <a:gd name="connsiteY14" fmla="*/ 1477340 h 1728723"/>
              <a:gd name="connsiteX15" fmla="*/ 914277 w 2219315"/>
              <a:gd name="connsiteY15" fmla="*/ 1509090 h 1728723"/>
              <a:gd name="connsiteX16" fmla="*/ 1304802 w 2219315"/>
              <a:gd name="connsiteY16" fmla="*/ 1147140 h 1728723"/>
              <a:gd name="connsiteX17" fmla="*/ 1254002 w 2219315"/>
              <a:gd name="connsiteY17" fmla="*/ 712165 h 1728723"/>
              <a:gd name="connsiteX18" fmla="*/ 1581027 w 2219315"/>
              <a:gd name="connsiteY18" fmla="*/ 445465 h 1728723"/>
              <a:gd name="connsiteX19" fmla="*/ 939677 w 2219315"/>
              <a:gd name="connsiteY19" fmla="*/ 756615 h 1728723"/>
              <a:gd name="connsiteX20" fmla="*/ 1673102 w 2219315"/>
              <a:gd name="connsiteY20" fmla="*/ 150190 h 1728723"/>
              <a:gd name="connsiteX21" fmla="*/ 2219202 w 2219315"/>
              <a:gd name="connsiteY21" fmla="*/ 965 h 172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219315" h="1728723">
                <a:moveTo>
                  <a:pt x="2219202" y="965"/>
                </a:moveTo>
                <a:cubicBezTo>
                  <a:pt x="2227669" y="8373"/>
                  <a:pt x="1758298" y="175590"/>
                  <a:pt x="1723902" y="194640"/>
                </a:cubicBezTo>
                <a:cubicBezTo>
                  <a:pt x="1689506" y="213690"/>
                  <a:pt x="2058335" y="60232"/>
                  <a:pt x="2012827" y="115265"/>
                </a:cubicBezTo>
                <a:cubicBezTo>
                  <a:pt x="1967319" y="170298"/>
                  <a:pt x="1581556" y="351273"/>
                  <a:pt x="1450852" y="524840"/>
                </a:cubicBezTo>
                <a:cubicBezTo>
                  <a:pt x="1320148" y="698407"/>
                  <a:pt x="1182035" y="1175186"/>
                  <a:pt x="1228602" y="1156665"/>
                </a:cubicBezTo>
                <a:cubicBezTo>
                  <a:pt x="1275169" y="1138144"/>
                  <a:pt x="1686860" y="430119"/>
                  <a:pt x="1730252" y="413715"/>
                </a:cubicBezTo>
                <a:cubicBezTo>
                  <a:pt x="1773644" y="397311"/>
                  <a:pt x="1569385" y="870386"/>
                  <a:pt x="1488952" y="1058240"/>
                </a:cubicBezTo>
                <a:cubicBezTo>
                  <a:pt x="1408519" y="1246094"/>
                  <a:pt x="1262998" y="1500623"/>
                  <a:pt x="1247652" y="1540840"/>
                </a:cubicBezTo>
                <a:cubicBezTo>
                  <a:pt x="1232306" y="1581057"/>
                  <a:pt x="1415398" y="1293719"/>
                  <a:pt x="1396877" y="1299540"/>
                </a:cubicBezTo>
                <a:cubicBezTo>
                  <a:pt x="1378356" y="1305361"/>
                  <a:pt x="1243948" y="1504328"/>
                  <a:pt x="1136527" y="1575765"/>
                </a:cubicBezTo>
                <a:cubicBezTo>
                  <a:pt x="1029106" y="1647202"/>
                  <a:pt x="937031" y="1736632"/>
                  <a:pt x="752352" y="1728165"/>
                </a:cubicBezTo>
                <a:cubicBezTo>
                  <a:pt x="567673" y="1719698"/>
                  <a:pt x="121056" y="1550365"/>
                  <a:pt x="28452" y="1524965"/>
                </a:cubicBezTo>
                <a:cubicBezTo>
                  <a:pt x="-64152" y="1499565"/>
                  <a:pt x="89835" y="1562007"/>
                  <a:pt x="196727" y="1575765"/>
                </a:cubicBezTo>
                <a:cubicBezTo>
                  <a:pt x="303619" y="1589523"/>
                  <a:pt x="504702" y="1623919"/>
                  <a:pt x="669802" y="1607515"/>
                </a:cubicBezTo>
                <a:cubicBezTo>
                  <a:pt x="834902" y="1591111"/>
                  <a:pt x="1146581" y="1493744"/>
                  <a:pt x="1187327" y="1477340"/>
                </a:cubicBezTo>
                <a:cubicBezTo>
                  <a:pt x="1228073" y="1460936"/>
                  <a:pt x="894698" y="1564123"/>
                  <a:pt x="914277" y="1509090"/>
                </a:cubicBezTo>
                <a:cubicBezTo>
                  <a:pt x="933856" y="1454057"/>
                  <a:pt x="1248181" y="1279961"/>
                  <a:pt x="1304802" y="1147140"/>
                </a:cubicBezTo>
                <a:cubicBezTo>
                  <a:pt x="1361423" y="1014319"/>
                  <a:pt x="1207964" y="829111"/>
                  <a:pt x="1254002" y="712165"/>
                </a:cubicBezTo>
                <a:cubicBezTo>
                  <a:pt x="1300039" y="595219"/>
                  <a:pt x="1633414" y="438057"/>
                  <a:pt x="1581027" y="445465"/>
                </a:cubicBezTo>
                <a:cubicBezTo>
                  <a:pt x="1528639" y="452873"/>
                  <a:pt x="924331" y="805828"/>
                  <a:pt x="939677" y="756615"/>
                </a:cubicBezTo>
                <a:cubicBezTo>
                  <a:pt x="955023" y="707402"/>
                  <a:pt x="1463552" y="272957"/>
                  <a:pt x="1673102" y="150190"/>
                </a:cubicBezTo>
                <a:cubicBezTo>
                  <a:pt x="1882652" y="27423"/>
                  <a:pt x="2210735" y="-6443"/>
                  <a:pt x="2219202" y="96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3" name="フリーフォーム: 図形 342">
            <a:extLst>
              <a:ext uri="{FF2B5EF4-FFF2-40B4-BE49-F238E27FC236}">
                <a16:creationId xmlns:a16="http://schemas.microsoft.com/office/drawing/2014/main" id="{2D7E9D70-4CEB-4908-8E45-506AF3C89C7A}"/>
              </a:ext>
            </a:extLst>
          </p:cNvPr>
          <p:cNvSpPr/>
          <p:nvPr/>
        </p:nvSpPr>
        <p:spPr>
          <a:xfrm>
            <a:off x="3171950" y="6002294"/>
            <a:ext cx="607927" cy="1589234"/>
          </a:xfrm>
          <a:custGeom>
            <a:avLst/>
            <a:gdLst>
              <a:gd name="connsiteX0" fmla="*/ 199900 w 607927"/>
              <a:gd name="connsiteY0" fmla="*/ 1631 h 1589234"/>
              <a:gd name="connsiteX1" fmla="*/ 584075 w 607927"/>
              <a:gd name="connsiteY1" fmla="*/ 677906 h 1589234"/>
              <a:gd name="connsiteX2" fmla="*/ 552325 w 607927"/>
              <a:gd name="connsiteY2" fmla="*/ 614406 h 1589234"/>
              <a:gd name="connsiteX3" fmla="*/ 431675 w 607927"/>
              <a:gd name="connsiteY3" fmla="*/ 1395456 h 1589234"/>
              <a:gd name="connsiteX4" fmla="*/ 533275 w 607927"/>
              <a:gd name="connsiteY4" fmla="*/ 1230356 h 1589234"/>
              <a:gd name="connsiteX5" fmla="*/ 82425 w 607927"/>
              <a:gd name="connsiteY5" fmla="*/ 1557381 h 1589234"/>
              <a:gd name="connsiteX6" fmla="*/ 41150 w 607927"/>
              <a:gd name="connsiteY6" fmla="*/ 1541506 h 1589234"/>
              <a:gd name="connsiteX7" fmla="*/ 526925 w 607927"/>
              <a:gd name="connsiteY7" fmla="*/ 1246231 h 1589234"/>
              <a:gd name="connsiteX8" fmla="*/ 571375 w 607927"/>
              <a:gd name="connsiteY8" fmla="*/ 976356 h 1589234"/>
              <a:gd name="connsiteX9" fmla="*/ 320550 w 607927"/>
              <a:gd name="connsiteY9" fmla="*/ 503281 h 1589234"/>
              <a:gd name="connsiteX10" fmla="*/ 199900 w 607927"/>
              <a:gd name="connsiteY10" fmla="*/ 1631 h 1589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7927" h="1589234">
                <a:moveTo>
                  <a:pt x="199900" y="1631"/>
                </a:moveTo>
                <a:cubicBezTo>
                  <a:pt x="243821" y="30735"/>
                  <a:pt x="525338" y="575777"/>
                  <a:pt x="584075" y="677906"/>
                </a:cubicBezTo>
                <a:cubicBezTo>
                  <a:pt x="642812" y="780035"/>
                  <a:pt x="577725" y="494814"/>
                  <a:pt x="552325" y="614406"/>
                </a:cubicBezTo>
                <a:cubicBezTo>
                  <a:pt x="526925" y="733998"/>
                  <a:pt x="434850" y="1292798"/>
                  <a:pt x="431675" y="1395456"/>
                </a:cubicBezTo>
                <a:cubicBezTo>
                  <a:pt x="428500" y="1498114"/>
                  <a:pt x="591483" y="1203369"/>
                  <a:pt x="533275" y="1230356"/>
                </a:cubicBezTo>
                <a:cubicBezTo>
                  <a:pt x="475067" y="1257343"/>
                  <a:pt x="164446" y="1505523"/>
                  <a:pt x="82425" y="1557381"/>
                </a:cubicBezTo>
                <a:cubicBezTo>
                  <a:pt x="404" y="1609239"/>
                  <a:pt x="-32933" y="1593364"/>
                  <a:pt x="41150" y="1541506"/>
                </a:cubicBezTo>
                <a:cubicBezTo>
                  <a:pt x="115233" y="1489648"/>
                  <a:pt x="438554" y="1340423"/>
                  <a:pt x="526925" y="1246231"/>
                </a:cubicBezTo>
                <a:cubicBezTo>
                  <a:pt x="615296" y="1152039"/>
                  <a:pt x="605771" y="1100181"/>
                  <a:pt x="571375" y="976356"/>
                </a:cubicBezTo>
                <a:cubicBezTo>
                  <a:pt x="536979" y="852531"/>
                  <a:pt x="386696" y="666264"/>
                  <a:pt x="320550" y="503281"/>
                </a:cubicBezTo>
                <a:cubicBezTo>
                  <a:pt x="254404" y="340298"/>
                  <a:pt x="155979" y="-27473"/>
                  <a:pt x="199900" y="163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4" name="フリーフォーム: 図形 343">
            <a:extLst>
              <a:ext uri="{FF2B5EF4-FFF2-40B4-BE49-F238E27FC236}">
                <a16:creationId xmlns:a16="http://schemas.microsoft.com/office/drawing/2014/main" id="{6889E2BE-C9D5-46CC-9F4B-7E3DA80A1F89}"/>
              </a:ext>
            </a:extLst>
          </p:cNvPr>
          <p:cNvSpPr/>
          <p:nvPr/>
        </p:nvSpPr>
        <p:spPr>
          <a:xfrm>
            <a:off x="2739626" y="6313304"/>
            <a:ext cx="918551" cy="1813076"/>
          </a:xfrm>
          <a:custGeom>
            <a:avLst/>
            <a:gdLst>
              <a:gd name="connsiteX0" fmla="*/ 768749 w 918551"/>
              <a:gd name="connsiteY0" fmla="*/ 87496 h 1813076"/>
              <a:gd name="connsiteX1" fmla="*/ 908449 w 918551"/>
              <a:gd name="connsiteY1" fmla="*/ 554221 h 1813076"/>
              <a:gd name="connsiteX2" fmla="*/ 835424 w 918551"/>
              <a:gd name="connsiteY2" fmla="*/ 966971 h 1813076"/>
              <a:gd name="connsiteX3" fmla="*/ 263924 w 918551"/>
              <a:gd name="connsiteY3" fmla="*/ 1611496 h 1813076"/>
              <a:gd name="connsiteX4" fmla="*/ 127399 w 918551"/>
              <a:gd name="connsiteY4" fmla="*/ 1786121 h 1813076"/>
              <a:gd name="connsiteX5" fmla="*/ 406799 w 918551"/>
              <a:gd name="connsiteY5" fmla="*/ 1443221 h 1813076"/>
              <a:gd name="connsiteX6" fmla="*/ 717949 w 918551"/>
              <a:gd name="connsiteY6" fmla="*/ 862196 h 1813076"/>
              <a:gd name="connsiteX7" fmla="*/ 399 w 918551"/>
              <a:gd name="connsiteY7" fmla="*/ 1811521 h 1813076"/>
              <a:gd name="connsiteX8" fmla="*/ 616349 w 918551"/>
              <a:gd name="connsiteY8" fmla="*/ 1071746 h 1813076"/>
              <a:gd name="connsiteX9" fmla="*/ 635399 w 918551"/>
              <a:gd name="connsiteY9" fmla="*/ 538346 h 1813076"/>
              <a:gd name="connsiteX10" fmla="*/ 536974 w 918551"/>
              <a:gd name="connsiteY10" fmla="*/ 4946 h 1813076"/>
              <a:gd name="connsiteX11" fmla="*/ 790974 w 918551"/>
              <a:gd name="connsiteY11" fmla="*/ 865371 h 1813076"/>
              <a:gd name="connsiteX12" fmla="*/ 679849 w 918551"/>
              <a:gd name="connsiteY12" fmla="*/ 439921 h 1813076"/>
              <a:gd name="connsiteX13" fmla="*/ 663974 w 918551"/>
              <a:gd name="connsiteY13" fmla="*/ 58921 h 1813076"/>
              <a:gd name="connsiteX14" fmla="*/ 768749 w 918551"/>
              <a:gd name="connsiteY14" fmla="*/ 201796 h 1813076"/>
              <a:gd name="connsiteX15" fmla="*/ 768749 w 918551"/>
              <a:gd name="connsiteY15" fmla="*/ 87496 h 1813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18551" h="1813076">
                <a:moveTo>
                  <a:pt x="768749" y="87496"/>
                </a:moveTo>
                <a:cubicBezTo>
                  <a:pt x="792032" y="146233"/>
                  <a:pt x="897337" y="407642"/>
                  <a:pt x="908449" y="554221"/>
                </a:cubicBezTo>
                <a:cubicBezTo>
                  <a:pt x="919562" y="700800"/>
                  <a:pt x="942845" y="790759"/>
                  <a:pt x="835424" y="966971"/>
                </a:cubicBezTo>
                <a:cubicBezTo>
                  <a:pt x="728003" y="1143184"/>
                  <a:pt x="381928" y="1474971"/>
                  <a:pt x="263924" y="1611496"/>
                </a:cubicBezTo>
                <a:cubicBezTo>
                  <a:pt x="145920" y="1748021"/>
                  <a:pt x="103586" y="1814167"/>
                  <a:pt x="127399" y="1786121"/>
                </a:cubicBezTo>
                <a:cubicBezTo>
                  <a:pt x="151211" y="1758075"/>
                  <a:pt x="308374" y="1597208"/>
                  <a:pt x="406799" y="1443221"/>
                </a:cubicBezTo>
                <a:cubicBezTo>
                  <a:pt x="505224" y="1289234"/>
                  <a:pt x="785682" y="800813"/>
                  <a:pt x="717949" y="862196"/>
                </a:cubicBezTo>
                <a:cubicBezTo>
                  <a:pt x="650216" y="923579"/>
                  <a:pt x="17332" y="1776596"/>
                  <a:pt x="399" y="1811521"/>
                </a:cubicBezTo>
                <a:cubicBezTo>
                  <a:pt x="-16534" y="1846446"/>
                  <a:pt x="510516" y="1283942"/>
                  <a:pt x="616349" y="1071746"/>
                </a:cubicBezTo>
                <a:cubicBezTo>
                  <a:pt x="722182" y="859550"/>
                  <a:pt x="648628" y="716146"/>
                  <a:pt x="635399" y="538346"/>
                </a:cubicBezTo>
                <a:cubicBezTo>
                  <a:pt x="622170" y="360546"/>
                  <a:pt x="511045" y="-49558"/>
                  <a:pt x="536974" y="4946"/>
                </a:cubicBezTo>
                <a:cubicBezTo>
                  <a:pt x="562903" y="59450"/>
                  <a:pt x="767161" y="792875"/>
                  <a:pt x="790974" y="865371"/>
                </a:cubicBezTo>
                <a:cubicBezTo>
                  <a:pt x="814787" y="937867"/>
                  <a:pt x="701016" y="574329"/>
                  <a:pt x="679849" y="439921"/>
                </a:cubicBezTo>
                <a:cubicBezTo>
                  <a:pt x="658682" y="305513"/>
                  <a:pt x="649157" y="98608"/>
                  <a:pt x="663974" y="58921"/>
                </a:cubicBezTo>
                <a:cubicBezTo>
                  <a:pt x="678791" y="19234"/>
                  <a:pt x="752345" y="193859"/>
                  <a:pt x="768749" y="201796"/>
                </a:cubicBezTo>
                <a:cubicBezTo>
                  <a:pt x="785153" y="209734"/>
                  <a:pt x="745466" y="28759"/>
                  <a:pt x="768749" y="8749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5" name="フリーフォーム: 図形 344">
            <a:extLst>
              <a:ext uri="{FF2B5EF4-FFF2-40B4-BE49-F238E27FC236}">
                <a16:creationId xmlns:a16="http://schemas.microsoft.com/office/drawing/2014/main" id="{1AEC0CB2-25B5-4621-A1B9-AEF60A78913D}"/>
              </a:ext>
            </a:extLst>
          </p:cNvPr>
          <p:cNvSpPr/>
          <p:nvPr/>
        </p:nvSpPr>
        <p:spPr>
          <a:xfrm>
            <a:off x="998548" y="6104002"/>
            <a:ext cx="2485982" cy="2259580"/>
          </a:xfrm>
          <a:custGeom>
            <a:avLst/>
            <a:gdLst>
              <a:gd name="connsiteX0" fmla="*/ 2485485 w 2485982"/>
              <a:gd name="connsiteY0" fmla="*/ 465 h 2259580"/>
              <a:gd name="connsiteX1" fmla="*/ 1943619 w 2485982"/>
              <a:gd name="connsiteY1" fmla="*/ 533865 h 2259580"/>
              <a:gd name="connsiteX2" fmla="*/ 2155285 w 2485982"/>
              <a:gd name="connsiteY2" fmla="*/ 372998 h 2259580"/>
              <a:gd name="connsiteX3" fmla="*/ 1922452 w 2485982"/>
              <a:gd name="connsiteY3" fmla="*/ 779398 h 2259580"/>
              <a:gd name="connsiteX4" fmla="*/ 1765819 w 2485982"/>
              <a:gd name="connsiteY4" fmla="*/ 978365 h 2259580"/>
              <a:gd name="connsiteX5" fmla="*/ 1888585 w 2485982"/>
              <a:gd name="connsiteY5" fmla="*/ 1020698 h 2259580"/>
              <a:gd name="connsiteX6" fmla="*/ 1833552 w 2485982"/>
              <a:gd name="connsiteY6" fmla="*/ 1499065 h 2259580"/>
              <a:gd name="connsiteX7" fmla="*/ 1571085 w 2485982"/>
              <a:gd name="connsiteY7" fmla="*/ 1638765 h 2259580"/>
              <a:gd name="connsiteX8" fmla="*/ 21685 w 2485982"/>
              <a:gd name="connsiteY8" fmla="*/ 2159465 h 2259580"/>
              <a:gd name="connsiteX9" fmla="*/ 741352 w 2485982"/>
              <a:gd name="connsiteY9" fmla="*/ 1935098 h 2259580"/>
              <a:gd name="connsiteX10" fmla="*/ 1829319 w 2485982"/>
              <a:gd name="connsiteY10" fmla="*/ 1714965 h 2259580"/>
              <a:gd name="connsiteX11" fmla="*/ 1359419 w 2485982"/>
              <a:gd name="connsiteY11" fmla="*/ 1858898 h 2259580"/>
              <a:gd name="connsiteX12" fmla="*/ 258752 w 2485982"/>
              <a:gd name="connsiteY12" fmla="*/ 2222965 h 2259580"/>
              <a:gd name="connsiteX13" fmla="*/ 1825085 w 2485982"/>
              <a:gd name="connsiteY13" fmla="*/ 1778465 h 2259580"/>
              <a:gd name="connsiteX14" fmla="*/ 360352 w 2485982"/>
              <a:gd name="connsiteY14" fmla="*/ 2252598 h 2259580"/>
              <a:gd name="connsiteX15" fmla="*/ 1075785 w 2485982"/>
              <a:gd name="connsiteY15" fmla="*/ 2049398 h 2259580"/>
              <a:gd name="connsiteX16" fmla="*/ 1985952 w 2485982"/>
              <a:gd name="connsiteY16" fmla="*/ 1880065 h 2259580"/>
              <a:gd name="connsiteX17" fmla="*/ 1067319 w 2485982"/>
              <a:gd name="connsiteY17" fmla="*/ 2239898 h 2259580"/>
              <a:gd name="connsiteX18" fmla="*/ 2151052 w 2485982"/>
              <a:gd name="connsiteY18" fmla="*/ 1761531 h 2259580"/>
              <a:gd name="connsiteX19" fmla="*/ 1736185 w 2485982"/>
              <a:gd name="connsiteY19" fmla="*/ 1858898 h 2259580"/>
              <a:gd name="connsiteX20" fmla="*/ 2307685 w 2485982"/>
              <a:gd name="connsiteY20" fmla="*/ 1118065 h 2259580"/>
              <a:gd name="connsiteX21" fmla="*/ 1833552 w 2485982"/>
              <a:gd name="connsiteY21" fmla="*/ 1494831 h 2259580"/>
              <a:gd name="connsiteX22" fmla="*/ 2354252 w 2485982"/>
              <a:gd name="connsiteY22" fmla="*/ 910631 h 2259580"/>
              <a:gd name="connsiteX23" fmla="*/ 2019819 w 2485982"/>
              <a:gd name="connsiteY23" fmla="*/ 1134998 h 2259580"/>
              <a:gd name="connsiteX24" fmla="*/ 2341552 w 2485982"/>
              <a:gd name="connsiteY24" fmla="*/ 728598 h 2259580"/>
              <a:gd name="connsiteX25" fmla="*/ 2096019 w 2485982"/>
              <a:gd name="connsiteY25" fmla="*/ 817498 h 2259580"/>
              <a:gd name="connsiteX26" fmla="*/ 2290752 w 2485982"/>
              <a:gd name="connsiteY26" fmla="*/ 419565 h 2259580"/>
              <a:gd name="connsiteX27" fmla="*/ 2045219 w 2485982"/>
              <a:gd name="connsiteY27" fmla="*/ 639698 h 2259580"/>
              <a:gd name="connsiteX28" fmla="*/ 2485485 w 2485982"/>
              <a:gd name="connsiteY28" fmla="*/ 465 h 225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485982" h="2259580">
                <a:moveTo>
                  <a:pt x="2485485" y="465"/>
                </a:moveTo>
                <a:cubicBezTo>
                  <a:pt x="2468552" y="-17174"/>
                  <a:pt x="1998652" y="471776"/>
                  <a:pt x="1943619" y="533865"/>
                </a:cubicBezTo>
                <a:cubicBezTo>
                  <a:pt x="1888586" y="595954"/>
                  <a:pt x="2158813" y="332076"/>
                  <a:pt x="2155285" y="372998"/>
                </a:cubicBezTo>
                <a:cubicBezTo>
                  <a:pt x="2151757" y="413920"/>
                  <a:pt x="1987363" y="678504"/>
                  <a:pt x="1922452" y="779398"/>
                </a:cubicBezTo>
                <a:cubicBezTo>
                  <a:pt x="1857541" y="880293"/>
                  <a:pt x="1771463" y="938148"/>
                  <a:pt x="1765819" y="978365"/>
                </a:cubicBezTo>
                <a:cubicBezTo>
                  <a:pt x="1760175" y="1018582"/>
                  <a:pt x="1877296" y="933915"/>
                  <a:pt x="1888585" y="1020698"/>
                </a:cubicBezTo>
                <a:cubicBezTo>
                  <a:pt x="1899874" y="1107481"/>
                  <a:pt x="1886469" y="1396054"/>
                  <a:pt x="1833552" y="1499065"/>
                </a:cubicBezTo>
                <a:cubicBezTo>
                  <a:pt x="1780635" y="1602076"/>
                  <a:pt x="1873063" y="1528698"/>
                  <a:pt x="1571085" y="1638765"/>
                </a:cubicBezTo>
                <a:cubicBezTo>
                  <a:pt x="1269107" y="1748832"/>
                  <a:pt x="159974" y="2110076"/>
                  <a:pt x="21685" y="2159465"/>
                </a:cubicBezTo>
                <a:cubicBezTo>
                  <a:pt x="-116604" y="2208854"/>
                  <a:pt x="440080" y="2009181"/>
                  <a:pt x="741352" y="1935098"/>
                </a:cubicBezTo>
                <a:cubicBezTo>
                  <a:pt x="1042624" y="1861015"/>
                  <a:pt x="1726308" y="1727665"/>
                  <a:pt x="1829319" y="1714965"/>
                </a:cubicBezTo>
                <a:cubicBezTo>
                  <a:pt x="1932330" y="1702265"/>
                  <a:pt x="1359419" y="1858898"/>
                  <a:pt x="1359419" y="1858898"/>
                </a:cubicBezTo>
                <a:cubicBezTo>
                  <a:pt x="1097658" y="1943565"/>
                  <a:pt x="181141" y="2236371"/>
                  <a:pt x="258752" y="2222965"/>
                </a:cubicBezTo>
                <a:cubicBezTo>
                  <a:pt x="336363" y="2209559"/>
                  <a:pt x="1808152" y="1773526"/>
                  <a:pt x="1825085" y="1778465"/>
                </a:cubicBezTo>
                <a:cubicBezTo>
                  <a:pt x="1842018" y="1783404"/>
                  <a:pt x="485235" y="2207443"/>
                  <a:pt x="360352" y="2252598"/>
                </a:cubicBezTo>
                <a:cubicBezTo>
                  <a:pt x="235469" y="2297753"/>
                  <a:pt x="804852" y="2111487"/>
                  <a:pt x="1075785" y="2049398"/>
                </a:cubicBezTo>
                <a:cubicBezTo>
                  <a:pt x="1346718" y="1987309"/>
                  <a:pt x="1987363" y="1848315"/>
                  <a:pt x="1985952" y="1880065"/>
                </a:cubicBezTo>
                <a:cubicBezTo>
                  <a:pt x="1984541" y="1911815"/>
                  <a:pt x="1039802" y="2259654"/>
                  <a:pt x="1067319" y="2239898"/>
                </a:cubicBezTo>
                <a:cubicBezTo>
                  <a:pt x="1094836" y="2220142"/>
                  <a:pt x="2039574" y="1825031"/>
                  <a:pt x="2151052" y="1761531"/>
                </a:cubicBezTo>
                <a:cubicBezTo>
                  <a:pt x="2262530" y="1698031"/>
                  <a:pt x="1710079" y="1966142"/>
                  <a:pt x="1736185" y="1858898"/>
                </a:cubicBezTo>
                <a:cubicBezTo>
                  <a:pt x="1762290" y="1751654"/>
                  <a:pt x="2291457" y="1178743"/>
                  <a:pt x="2307685" y="1118065"/>
                </a:cubicBezTo>
                <a:cubicBezTo>
                  <a:pt x="2323913" y="1057387"/>
                  <a:pt x="1825791" y="1529403"/>
                  <a:pt x="1833552" y="1494831"/>
                </a:cubicBezTo>
                <a:cubicBezTo>
                  <a:pt x="1841313" y="1460259"/>
                  <a:pt x="2323207" y="970603"/>
                  <a:pt x="2354252" y="910631"/>
                </a:cubicBezTo>
                <a:cubicBezTo>
                  <a:pt x="2385297" y="850659"/>
                  <a:pt x="2021936" y="1165337"/>
                  <a:pt x="2019819" y="1134998"/>
                </a:cubicBezTo>
                <a:cubicBezTo>
                  <a:pt x="2017702" y="1104659"/>
                  <a:pt x="2328852" y="781515"/>
                  <a:pt x="2341552" y="728598"/>
                </a:cubicBezTo>
                <a:cubicBezTo>
                  <a:pt x="2354252" y="675681"/>
                  <a:pt x="2104486" y="869003"/>
                  <a:pt x="2096019" y="817498"/>
                </a:cubicBezTo>
                <a:cubicBezTo>
                  <a:pt x="2087552" y="765993"/>
                  <a:pt x="2299219" y="449198"/>
                  <a:pt x="2290752" y="419565"/>
                </a:cubicBezTo>
                <a:cubicBezTo>
                  <a:pt x="2282285" y="389932"/>
                  <a:pt x="2008530" y="708137"/>
                  <a:pt x="2045219" y="639698"/>
                </a:cubicBezTo>
                <a:cubicBezTo>
                  <a:pt x="2081908" y="571259"/>
                  <a:pt x="2502418" y="18104"/>
                  <a:pt x="2485485" y="46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6" name="フリーフォーム: 図形 345">
            <a:extLst>
              <a:ext uri="{FF2B5EF4-FFF2-40B4-BE49-F238E27FC236}">
                <a16:creationId xmlns:a16="http://schemas.microsoft.com/office/drawing/2014/main" id="{48318921-2D26-42EC-A231-369D642A3BE7}"/>
              </a:ext>
            </a:extLst>
          </p:cNvPr>
          <p:cNvSpPr/>
          <p:nvPr/>
        </p:nvSpPr>
        <p:spPr>
          <a:xfrm>
            <a:off x="2957915" y="6072820"/>
            <a:ext cx="457776" cy="1487949"/>
          </a:xfrm>
          <a:custGeom>
            <a:avLst/>
            <a:gdLst>
              <a:gd name="connsiteX0" fmla="*/ 293285 w 457776"/>
              <a:gd name="connsiteY0" fmla="*/ 18947 h 1487949"/>
              <a:gd name="connsiteX1" fmla="*/ 432985 w 457776"/>
              <a:gd name="connsiteY1" fmla="*/ 920647 h 1487949"/>
              <a:gd name="connsiteX2" fmla="*/ 416052 w 457776"/>
              <a:gd name="connsiteY2" fmla="*/ 747080 h 1487949"/>
              <a:gd name="connsiteX3" fmla="*/ 26585 w 457776"/>
              <a:gd name="connsiteY3" fmla="*/ 1487913 h 1487949"/>
              <a:gd name="connsiteX4" fmla="*/ 403352 w 457776"/>
              <a:gd name="connsiteY4" fmla="*/ 780947 h 1487949"/>
              <a:gd name="connsiteX5" fmla="*/ 1185 w 457776"/>
              <a:gd name="connsiteY5" fmla="*/ 1119613 h 1487949"/>
              <a:gd name="connsiteX6" fmla="*/ 280585 w 457776"/>
              <a:gd name="connsiteY6" fmla="*/ 704747 h 1487949"/>
              <a:gd name="connsiteX7" fmla="*/ 297518 w 457776"/>
              <a:gd name="connsiteY7" fmla="*/ 336447 h 1487949"/>
              <a:gd name="connsiteX8" fmla="*/ 293285 w 457776"/>
              <a:gd name="connsiteY8" fmla="*/ 18947 h 148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776" h="1487949">
                <a:moveTo>
                  <a:pt x="293285" y="18947"/>
                </a:moveTo>
                <a:cubicBezTo>
                  <a:pt x="315863" y="116314"/>
                  <a:pt x="412524" y="799292"/>
                  <a:pt x="432985" y="920647"/>
                </a:cubicBezTo>
                <a:cubicBezTo>
                  <a:pt x="453446" y="1042002"/>
                  <a:pt x="483785" y="652536"/>
                  <a:pt x="416052" y="747080"/>
                </a:cubicBezTo>
                <a:cubicBezTo>
                  <a:pt x="348319" y="841624"/>
                  <a:pt x="28702" y="1482269"/>
                  <a:pt x="26585" y="1487913"/>
                </a:cubicBezTo>
                <a:cubicBezTo>
                  <a:pt x="24468" y="1493557"/>
                  <a:pt x="407585" y="842330"/>
                  <a:pt x="403352" y="780947"/>
                </a:cubicBezTo>
                <a:cubicBezTo>
                  <a:pt x="399119" y="719564"/>
                  <a:pt x="21646" y="1132313"/>
                  <a:pt x="1185" y="1119613"/>
                </a:cubicBezTo>
                <a:cubicBezTo>
                  <a:pt x="-19276" y="1106913"/>
                  <a:pt x="231196" y="835275"/>
                  <a:pt x="280585" y="704747"/>
                </a:cubicBezTo>
                <a:cubicBezTo>
                  <a:pt x="329974" y="574219"/>
                  <a:pt x="297518" y="447219"/>
                  <a:pt x="297518" y="336447"/>
                </a:cubicBezTo>
                <a:cubicBezTo>
                  <a:pt x="297518" y="225675"/>
                  <a:pt x="270707" y="-78420"/>
                  <a:pt x="293285" y="1894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7" name="フリーフォーム: 図形 346">
            <a:extLst>
              <a:ext uri="{FF2B5EF4-FFF2-40B4-BE49-F238E27FC236}">
                <a16:creationId xmlns:a16="http://schemas.microsoft.com/office/drawing/2014/main" id="{EA62DCBF-FBC2-4A85-9240-38EA83BE7AE3}"/>
              </a:ext>
            </a:extLst>
          </p:cNvPr>
          <p:cNvSpPr/>
          <p:nvPr/>
        </p:nvSpPr>
        <p:spPr>
          <a:xfrm>
            <a:off x="2976243" y="3113981"/>
            <a:ext cx="2136225" cy="1450011"/>
          </a:xfrm>
          <a:custGeom>
            <a:avLst/>
            <a:gdLst>
              <a:gd name="connsiteX0" fmla="*/ 2134237 w 2136225"/>
              <a:gd name="connsiteY0" fmla="*/ 381059 h 1450011"/>
              <a:gd name="connsiteX1" fmla="*/ 1854837 w 2136225"/>
              <a:gd name="connsiteY1" fmla="*/ 59 h 1450011"/>
              <a:gd name="connsiteX2" fmla="*/ 513717 w 2136225"/>
              <a:gd name="connsiteY2" fmla="*/ 350579 h 1450011"/>
              <a:gd name="connsiteX3" fmla="*/ 996317 w 2136225"/>
              <a:gd name="connsiteY3" fmla="*/ 188019 h 1450011"/>
              <a:gd name="connsiteX4" fmla="*/ 637 w 2136225"/>
              <a:gd name="connsiteY4" fmla="*/ 889059 h 1450011"/>
              <a:gd name="connsiteX5" fmla="*/ 838837 w 2136225"/>
              <a:gd name="connsiteY5" fmla="*/ 396299 h 1450011"/>
              <a:gd name="connsiteX6" fmla="*/ 432437 w 2136225"/>
              <a:gd name="connsiteY6" fmla="*/ 767139 h 1450011"/>
              <a:gd name="connsiteX7" fmla="*/ 147957 w 2136225"/>
              <a:gd name="connsiteY7" fmla="*/ 1447859 h 1450011"/>
              <a:gd name="connsiteX8" fmla="*/ 793117 w 2136225"/>
              <a:gd name="connsiteY8" fmla="*/ 523299 h 1450011"/>
              <a:gd name="connsiteX9" fmla="*/ 1448437 w 2136225"/>
              <a:gd name="connsiteY9" fmla="*/ 193099 h 1450011"/>
              <a:gd name="connsiteX10" fmla="*/ 1814197 w 2136225"/>
              <a:gd name="connsiteY10" fmla="*/ 436939 h 1450011"/>
              <a:gd name="connsiteX11" fmla="*/ 1610997 w 2136225"/>
              <a:gd name="connsiteY11" fmla="*/ 121979 h 1450011"/>
              <a:gd name="connsiteX12" fmla="*/ 1961517 w 2136225"/>
              <a:gd name="connsiteY12" fmla="*/ 299779 h 1450011"/>
              <a:gd name="connsiteX13" fmla="*/ 2134237 w 2136225"/>
              <a:gd name="connsiteY13" fmla="*/ 381059 h 1450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36225" h="1450011">
                <a:moveTo>
                  <a:pt x="2134237" y="381059"/>
                </a:moveTo>
                <a:cubicBezTo>
                  <a:pt x="2116457" y="331106"/>
                  <a:pt x="2124924" y="5139"/>
                  <a:pt x="1854837" y="59"/>
                </a:cubicBezTo>
                <a:cubicBezTo>
                  <a:pt x="1584750" y="-5021"/>
                  <a:pt x="656804" y="319252"/>
                  <a:pt x="513717" y="350579"/>
                </a:cubicBezTo>
                <a:cubicBezTo>
                  <a:pt x="370630" y="381906"/>
                  <a:pt x="1081830" y="98272"/>
                  <a:pt x="996317" y="188019"/>
                </a:cubicBezTo>
                <a:cubicBezTo>
                  <a:pt x="910804" y="277766"/>
                  <a:pt x="26884" y="854346"/>
                  <a:pt x="637" y="889059"/>
                </a:cubicBezTo>
                <a:cubicBezTo>
                  <a:pt x="-25610" y="923772"/>
                  <a:pt x="766870" y="416619"/>
                  <a:pt x="838837" y="396299"/>
                </a:cubicBezTo>
                <a:cubicBezTo>
                  <a:pt x="910804" y="375979"/>
                  <a:pt x="547584" y="591879"/>
                  <a:pt x="432437" y="767139"/>
                </a:cubicBezTo>
                <a:cubicBezTo>
                  <a:pt x="317290" y="942399"/>
                  <a:pt x="87844" y="1488499"/>
                  <a:pt x="147957" y="1447859"/>
                </a:cubicBezTo>
                <a:cubicBezTo>
                  <a:pt x="208070" y="1407219"/>
                  <a:pt x="576370" y="732426"/>
                  <a:pt x="793117" y="523299"/>
                </a:cubicBezTo>
                <a:cubicBezTo>
                  <a:pt x="1009864" y="314172"/>
                  <a:pt x="1278257" y="207492"/>
                  <a:pt x="1448437" y="193099"/>
                </a:cubicBezTo>
                <a:cubicBezTo>
                  <a:pt x="1618617" y="178706"/>
                  <a:pt x="1787104" y="448792"/>
                  <a:pt x="1814197" y="436939"/>
                </a:cubicBezTo>
                <a:cubicBezTo>
                  <a:pt x="1841290" y="425086"/>
                  <a:pt x="1586444" y="144839"/>
                  <a:pt x="1610997" y="121979"/>
                </a:cubicBezTo>
                <a:cubicBezTo>
                  <a:pt x="1635550" y="99119"/>
                  <a:pt x="1876004" y="258292"/>
                  <a:pt x="1961517" y="299779"/>
                </a:cubicBezTo>
                <a:cubicBezTo>
                  <a:pt x="2047030" y="341266"/>
                  <a:pt x="2152017" y="431012"/>
                  <a:pt x="2134237" y="38105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8" name="フリーフォーム: 図形 347">
            <a:extLst>
              <a:ext uri="{FF2B5EF4-FFF2-40B4-BE49-F238E27FC236}">
                <a16:creationId xmlns:a16="http://schemas.microsoft.com/office/drawing/2014/main" id="{B68DA8A4-8E3E-4FBD-848B-4C515A534BAF}"/>
              </a:ext>
            </a:extLst>
          </p:cNvPr>
          <p:cNvSpPr/>
          <p:nvPr/>
        </p:nvSpPr>
        <p:spPr>
          <a:xfrm>
            <a:off x="3275569" y="2680686"/>
            <a:ext cx="1908749" cy="877421"/>
          </a:xfrm>
          <a:custGeom>
            <a:avLst/>
            <a:gdLst>
              <a:gd name="connsiteX0" fmla="*/ 1900951 w 1908749"/>
              <a:gd name="connsiteY0" fmla="*/ 392714 h 877421"/>
              <a:gd name="connsiteX1" fmla="*/ 1611391 w 1908749"/>
              <a:gd name="connsiteY1" fmla="*/ 6634 h 877421"/>
              <a:gd name="connsiteX2" fmla="*/ 1585991 w 1908749"/>
              <a:gd name="connsiteY2" fmla="*/ 153954 h 877421"/>
              <a:gd name="connsiteX3" fmla="*/ 1154191 w 1908749"/>
              <a:gd name="connsiteY3" fmla="*/ 225074 h 877421"/>
              <a:gd name="connsiteX4" fmla="*/ 437911 w 1908749"/>
              <a:gd name="connsiteY4" fmla="*/ 443514 h 877421"/>
              <a:gd name="connsiteX5" fmla="*/ 1184671 w 1908749"/>
              <a:gd name="connsiteY5" fmla="*/ 169194 h 877421"/>
              <a:gd name="connsiteX6" fmla="*/ 473471 w 1908749"/>
              <a:gd name="connsiteY6" fmla="*/ 580674 h 877421"/>
              <a:gd name="connsiteX7" fmla="*/ 26431 w 1908749"/>
              <a:gd name="connsiteY7" fmla="*/ 870234 h 877421"/>
              <a:gd name="connsiteX8" fmla="*/ 1255791 w 1908749"/>
              <a:gd name="connsiteY8" fmla="*/ 280954 h 877421"/>
              <a:gd name="connsiteX9" fmla="*/ 1900951 w 1908749"/>
              <a:gd name="connsiteY9" fmla="*/ 392714 h 877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08749" h="877421">
                <a:moveTo>
                  <a:pt x="1900951" y="392714"/>
                </a:moveTo>
                <a:cubicBezTo>
                  <a:pt x="1960218" y="346994"/>
                  <a:pt x="1663884" y="46427"/>
                  <a:pt x="1611391" y="6634"/>
                </a:cubicBezTo>
                <a:cubicBezTo>
                  <a:pt x="1558898" y="-33159"/>
                  <a:pt x="1662191" y="117547"/>
                  <a:pt x="1585991" y="153954"/>
                </a:cubicBezTo>
                <a:cubicBezTo>
                  <a:pt x="1509791" y="190361"/>
                  <a:pt x="1345538" y="176814"/>
                  <a:pt x="1154191" y="225074"/>
                </a:cubicBezTo>
                <a:cubicBezTo>
                  <a:pt x="962844" y="273334"/>
                  <a:pt x="432831" y="452827"/>
                  <a:pt x="437911" y="443514"/>
                </a:cubicBezTo>
                <a:cubicBezTo>
                  <a:pt x="442991" y="434201"/>
                  <a:pt x="1178744" y="146334"/>
                  <a:pt x="1184671" y="169194"/>
                </a:cubicBezTo>
                <a:cubicBezTo>
                  <a:pt x="1190598" y="192054"/>
                  <a:pt x="666511" y="463834"/>
                  <a:pt x="473471" y="580674"/>
                </a:cubicBezTo>
                <a:cubicBezTo>
                  <a:pt x="280431" y="697514"/>
                  <a:pt x="-103956" y="920187"/>
                  <a:pt x="26431" y="870234"/>
                </a:cubicBezTo>
                <a:cubicBezTo>
                  <a:pt x="156818" y="820281"/>
                  <a:pt x="935751" y="363081"/>
                  <a:pt x="1255791" y="280954"/>
                </a:cubicBezTo>
                <a:cubicBezTo>
                  <a:pt x="1575831" y="198827"/>
                  <a:pt x="1841684" y="438434"/>
                  <a:pt x="1900951" y="39271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9" name="フリーフォーム: 図形 348">
            <a:extLst>
              <a:ext uri="{FF2B5EF4-FFF2-40B4-BE49-F238E27FC236}">
                <a16:creationId xmlns:a16="http://schemas.microsoft.com/office/drawing/2014/main" id="{30346867-AAB2-44F5-B7EF-29BBEB2563E6}"/>
              </a:ext>
            </a:extLst>
          </p:cNvPr>
          <p:cNvSpPr/>
          <p:nvPr/>
        </p:nvSpPr>
        <p:spPr>
          <a:xfrm>
            <a:off x="2380528" y="7206074"/>
            <a:ext cx="1582447" cy="2161190"/>
          </a:xfrm>
          <a:custGeom>
            <a:avLst/>
            <a:gdLst>
              <a:gd name="connsiteX0" fmla="*/ 1575522 w 1582447"/>
              <a:gd name="connsiteY0" fmla="*/ 1176 h 2161190"/>
              <a:gd name="connsiteX1" fmla="*/ 1264372 w 1582447"/>
              <a:gd name="connsiteY1" fmla="*/ 718726 h 2161190"/>
              <a:gd name="connsiteX2" fmla="*/ 1391372 w 1582447"/>
              <a:gd name="connsiteY2" fmla="*/ 521876 h 2161190"/>
              <a:gd name="connsiteX3" fmla="*/ 1264372 w 1582447"/>
              <a:gd name="connsiteY3" fmla="*/ 1042576 h 2161190"/>
              <a:gd name="connsiteX4" fmla="*/ 1042122 w 1582447"/>
              <a:gd name="connsiteY4" fmla="*/ 1366426 h 2161190"/>
              <a:gd name="connsiteX5" fmla="*/ 273772 w 1582447"/>
              <a:gd name="connsiteY5" fmla="*/ 2153826 h 2161190"/>
              <a:gd name="connsiteX6" fmla="*/ 711922 w 1582447"/>
              <a:gd name="connsiteY6" fmla="*/ 1747426 h 2161190"/>
              <a:gd name="connsiteX7" fmla="*/ 1111972 w 1582447"/>
              <a:gd name="connsiteY7" fmla="*/ 1525176 h 2161190"/>
              <a:gd name="connsiteX8" fmla="*/ 203922 w 1582447"/>
              <a:gd name="connsiteY8" fmla="*/ 1912526 h 2161190"/>
              <a:gd name="connsiteX9" fmla="*/ 38822 w 1582447"/>
              <a:gd name="connsiteY9" fmla="*/ 1956976 h 2161190"/>
              <a:gd name="connsiteX10" fmla="*/ 756372 w 1582447"/>
              <a:gd name="connsiteY10" fmla="*/ 1607726 h 2161190"/>
              <a:gd name="connsiteX11" fmla="*/ 1105622 w 1582447"/>
              <a:gd name="connsiteY11" fmla="*/ 1125126 h 2161190"/>
              <a:gd name="connsiteX12" fmla="*/ 1245322 w 1582447"/>
              <a:gd name="connsiteY12" fmla="*/ 356776 h 2161190"/>
              <a:gd name="connsiteX13" fmla="*/ 908772 w 1582447"/>
              <a:gd name="connsiteY13" fmla="*/ 915576 h 2161190"/>
              <a:gd name="connsiteX14" fmla="*/ 1575522 w 1582447"/>
              <a:gd name="connsiteY14" fmla="*/ 1176 h 2161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82447" h="2161190">
                <a:moveTo>
                  <a:pt x="1575522" y="1176"/>
                </a:moveTo>
                <a:cubicBezTo>
                  <a:pt x="1634789" y="-31632"/>
                  <a:pt x="1295064" y="631943"/>
                  <a:pt x="1264372" y="718726"/>
                </a:cubicBezTo>
                <a:cubicBezTo>
                  <a:pt x="1233680" y="805509"/>
                  <a:pt x="1391372" y="467901"/>
                  <a:pt x="1391372" y="521876"/>
                </a:cubicBezTo>
                <a:cubicBezTo>
                  <a:pt x="1391372" y="575851"/>
                  <a:pt x="1322580" y="901818"/>
                  <a:pt x="1264372" y="1042576"/>
                </a:cubicBezTo>
                <a:cubicBezTo>
                  <a:pt x="1206164" y="1183334"/>
                  <a:pt x="1207222" y="1181218"/>
                  <a:pt x="1042122" y="1366426"/>
                </a:cubicBezTo>
                <a:cubicBezTo>
                  <a:pt x="877022" y="1551634"/>
                  <a:pt x="328805" y="2090326"/>
                  <a:pt x="273772" y="2153826"/>
                </a:cubicBezTo>
                <a:cubicBezTo>
                  <a:pt x="218739" y="2217326"/>
                  <a:pt x="572222" y="1852201"/>
                  <a:pt x="711922" y="1747426"/>
                </a:cubicBezTo>
                <a:cubicBezTo>
                  <a:pt x="851622" y="1642651"/>
                  <a:pt x="1196639" y="1497659"/>
                  <a:pt x="1111972" y="1525176"/>
                </a:cubicBezTo>
                <a:cubicBezTo>
                  <a:pt x="1027305" y="1552693"/>
                  <a:pt x="382780" y="1840559"/>
                  <a:pt x="203922" y="1912526"/>
                </a:cubicBezTo>
                <a:cubicBezTo>
                  <a:pt x="25064" y="1984493"/>
                  <a:pt x="-53253" y="2007776"/>
                  <a:pt x="38822" y="1956976"/>
                </a:cubicBezTo>
                <a:cubicBezTo>
                  <a:pt x="130897" y="1906176"/>
                  <a:pt x="578572" y="1746368"/>
                  <a:pt x="756372" y="1607726"/>
                </a:cubicBezTo>
                <a:cubicBezTo>
                  <a:pt x="934172" y="1469084"/>
                  <a:pt x="1024130" y="1333618"/>
                  <a:pt x="1105622" y="1125126"/>
                </a:cubicBezTo>
                <a:cubicBezTo>
                  <a:pt x="1187114" y="916634"/>
                  <a:pt x="1278130" y="391701"/>
                  <a:pt x="1245322" y="356776"/>
                </a:cubicBezTo>
                <a:cubicBezTo>
                  <a:pt x="1212514" y="321851"/>
                  <a:pt x="854797" y="969551"/>
                  <a:pt x="908772" y="915576"/>
                </a:cubicBezTo>
                <a:cubicBezTo>
                  <a:pt x="962747" y="861601"/>
                  <a:pt x="1516255" y="33984"/>
                  <a:pt x="1575522" y="117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0" name="フリーフォーム: 図形 349">
            <a:extLst>
              <a:ext uri="{FF2B5EF4-FFF2-40B4-BE49-F238E27FC236}">
                <a16:creationId xmlns:a16="http://schemas.microsoft.com/office/drawing/2014/main" id="{C25B8D80-6F08-4175-AA57-3A86C116E3AD}"/>
              </a:ext>
            </a:extLst>
          </p:cNvPr>
          <p:cNvSpPr/>
          <p:nvPr/>
        </p:nvSpPr>
        <p:spPr>
          <a:xfrm>
            <a:off x="2120773" y="7314603"/>
            <a:ext cx="1450323" cy="1575585"/>
          </a:xfrm>
          <a:custGeom>
            <a:avLst/>
            <a:gdLst>
              <a:gd name="connsiteX0" fmla="*/ 1441577 w 1450323"/>
              <a:gd name="connsiteY0" fmla="*/ 597 h 1575585"/>
              <a:gd name="connsiteX1" fmla="*/ 857377 w 1450323"/>
              <a:gd name="connsiteY1" fmla="*/ 521297 h 1575585"/>
              <a:gd name="connsiteX2" fmla="*/ 127 w 1450323"/>
              <a:gd name="connsiteY2" fmla="*/ 1156297 h 1575585"/>
              <a:gd name="connsiteX3" fmla="*/ 793877 w 1450323"/>
              <a:gd name="connsiteY3" fmla="*/ 648297 h 1575585"/>
              <a:gd name="connsiteX4" fmla="*/ 920877 w 1450323"/>
              <a:gd name="connsiteY4" fmla="*/ 597497 h 1575585"/>
              <a:gd name="connsiteX5" fmla="*/ 590677 w 1450323"/>
              <a:gd name="connsiteY5" fmla="*/ 813397 h 1575585"/>
              <a:gd name="connsiteX6" fmla="*/ 228727 w 1450323"/>
              <a:gd name="connsiteY6" fmla="*/ 1162647 h 1575585"/>
              <a:gd name="connsiteX7" fmla="*/ 692277 w 1450323"/>
              <a:gd name="connsiteY7" fmla="*/ 826097 h 1575585"/>
              <a:gd name="connsiteX8" fmla="*/ 228727 w 1450323"/>
              <a:gd name="connsiteY8" fmla="*/ 1315047 h 1575585"/>
              <a:gd name="connsiteX9" fmla="*/ 946277 w 1450323"/>
              <a:gd name="connsiteY9" fmla="*/ 800697 h 1575585"/>
              <a:gd name="connsiteX10" fmla="*/ 158877 w 1450323"/>
              <a:gd name="connsiteY10" fmla="*/ 1575397 h 1575585"/>
              <a:gd name="connsiteX11" fmla="*/ 1143127 w 1450323"/>
              <a:gd name="connsiteY11" fmla="*/ 718147 h 1575585"/>
              <a:gd name="connsiteX12" fmla="*/ 914527 w 1450323"/>
              <a:gd name="connsiteY12" fmla="*/ 876897 h 1575585"/>
              <a:gd name="connsiteX13" fmla="*/ 1295527 w 1450323"/>
              <a:gd name="connsiteY13" fmla="*/ 514947 h 1575585"/>
              <a:gd name="connsiteX14" fmla="*/ 1212977 w 1450323"/>
              <a:gd name="connsiteY14" fmla="*/ 419697 h 1575585"/>
              <a:gd name="connsiteX15" fmla="*/ 1441577 w 1450323"/>
              <a:gd name="connsiteY15" fmla="*/ 597 h 1575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50323" h="1575585">
                <a:moveTo>
                  <a:pt x="1441577" y="597"/>
                </a:moveTo>
                <a:cubicBezTo>
                  <a:pt x="1382310" y="17530"/>
                  <a:pt x="1097619" y="328680"/>
                  <a:pt x="857377" y="521297"/>
                </a:cubicBezTo>
                <a:cubicBezTo>
                  <a:pt x="617135" y="713914"/>
                  <a:pt x="10710" y="1135130"/>
                  <a:pt x="127" y="1156297"/>
                </a:cubicBezTo>
                <a:cubicBezTo>
                  <a:pt x="-10456" y="1177464"/>
                  <a:pt x="640419" y="741430"/>
                  <a:pt x="793877" y="648297"/>
                </a:cubicBezTo>
                <a:cubicBezTo>
                  <a:pt x="947335" y="555164"/>
                  <a:pt x="954744" y="569980"/>
                  <a:pt x="920877" y="597497"/>
                </a:cubicBezTo>
                <a:cubicBezTo>
                  <a:pt x="887010" y="625014"/>
                  <a:pt x="706035" y="719205"/>
                  <a:pt x="590677" y="813397"/>
                </a:cubicBezTo>
                <a:cubicBezTo>
                  <a:pt x="475319" y="907589"/>
                  <a:pt x="211794" y="1160530"/>
                  <a:pt x="228727" y="1162647"/>
                </a:cubicBezTo>
                <a:cubicBezTo>
                  <a:pt x="245660" y="1164764"/>
                  <a:pt x="692277" y="800697"/>
                  <a:pt x="692277" y="826097"/>
                </a:cubicBezTo>
                <a:cubicBezTo>
                  <a:pt x="692277" y="851497"/>
                  <a:pt x="186394" y="1319280"/>
                  <a:pt x="228727" y="1315047"/>
                </a:cubicBezTo>
                <a:cubicBezTo>
                  <a:pt x="271060" y="1310814"/>
                  <a:pt x="957919" y="757305"/>
                  <a:pt x="946277" y="800697"/>
                </a:cubicBezTo>
                <a:cubicBezTo>
                  <a:pt x="934635" y="844089"/>
                  <a:pt x="126069" y="1589155"/>
                  <a:pt x="158877" y="1575397"/>
                </a:cubicBezTo>
                <a:cubicBezTo>
                  <a:pt x="191685" y="1561639"/>
                  <a:pt x="1017185" y="834564"/>
                  <a:pt x="1143127" y="718147"/>
                </a:cubicBezTo>
                <a:cubicBezTo>
                  <a:pt x="1269069" y="601730"/>
                  <a:pt x="889127" y="910764"/>
                  <a:pt x="914527" y="876897"/>
                </a:cubicBezTo>
                <a:cubicBezTo>
                  <a:pt x="939927" y="843030"/>
                  <a:pt x="1245785" y="591147"/>
                  <a:pt x="1295527" y="514947"/>
                </a:cubicBezTo>
                <a:cubicBezTo>
                  <a:pt x="1345269" y="438747"/>
                  <a:pt x="1185460" y="507539"/>
                  <a:pt x="1212977" y="419697"/>
                </a:cubicBezTo>
                <a:cubicBezTo>
                  <a:pt x="1240494" y="331855"/>
                  <a:pt x="1500844" y="-16336"/>
                  <a:pt x="1441577" y="59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1" name="フリーフォーム: 図形 350">
            <a:extLst>
              <a:ext uri="{FF2B5EF4-FFF2-40B4-BE49-F238E27FC236}">
                <a16:creationId xmlns:a16="http://schemas.microsoft.com/office/drawing/2014/main" id="{7D6D18D4-6C43-455B-B0CC-0CED52916110}"/>
              </a:ext>
            </a:extLst>
          </p:cNvPr>
          <p:cNvSpPr/>
          <p:nvPr/>
        </p:nvSpPr>
        <p:spPr>
          <a:xfrm>
            <a:off x="2031665" y="6940026"/>
            <a:ext cx="2015069" cy="2548526"/>
          </a:xfrm>
          <a:custGeom>
            <a:avLst/>
            <a:gdLst>
              <a:gd name="connsiteX0" fmla="*/ 1594185 w 2015069"/>
              <a:gd name="connsiteY0" fmla="*/ 311674 h 2548526"/>
              <a:gd name="connsiteX1" fmla="*/ 1124285 w 2015069"/>
              <a:gd name="connsiteY1" fmla="*/ 1308624 h 2548526"/>
              <a:gd name="connsiteX2" fmla="*/ 286085 w 2015069"/>
              <a:gd name="connsiteY2" fmla="*/ 1867424 h 2548526"/>
              <a:gd name="connsiteX3" fmla="*/ 1225885 w 2015069"/>
              <a:gd name="connsiteY3" fmla="*/ 1257824 h 2548526"/>
              <a:gd name="connsiteX4" fmla="*/ 559135 w 2015069"/>
              <a:gd name="connsiteY4" fmla="*/ 1715024 h 2548526"/>
              <a:gd name="connsiteX5" fmla="*/ 965535 w 2015069"/>
              <a:gd name="connsiteY5" fmla="*/ 1619774 h 2548526"/>
              <a:gd name="connsiteX6" fmla="*/ 298785 w 2015069"/>
              <a:gd name="connsiteY6" fmla="*/ 2146824 h 2548526"/>
              <a:gd name="connsiteX7" fmla="*/ 800435 w 2015069"/>
              <a:gd name="connsiteY7" fmla="*/ 1708674 h 2548526"/>
              <a:gd name="connsiteX8" fmla="*/ 482935 w 2015069"/>
              <a:gd name="connsiteY8" fmla="*/ 2083324 h 2548526"/>
              <a:gd name="connsiteX9" fmla="*/ 362285 w 2015069"/>
              <a:gd name="connsiteY9" fmla="*/ 1899174 h 2548526"/>
              <a:gd name="connsiteX10" fmla="*/ 235285 w 2015069"/>
              <a:gd name="connsiteY10" fmla="*/ 1962674 h 2548526"/>
              <a:gd name="connsiteX11" fmla="*/ 1029035 w 2015069"/>
              <a:gd name="connsiteY11" fmla="*/ 1454674 h 2548526"/>
              <a:gd name="connsiteX12" fmla="*/ 335 w 2015069"/>
              <a:gd name="connsiteY12" fmla="*/ 2540524 h 2548526"/>
              <a:gd name="connsiteX13" fmla="*/ 921085 w 2015069"/>
              <a:gd name="connsiteY13" fmla="*/ 1918224 h 2548526"/>
              <a:gd name="connsiteX14" fmla="*/ 1365585 w 2015069"/>
              <a:gd name="connsiteY14" fmla="*/ 1359424 h 2548526"/>
              <a:gd name="connsiteX15" fmla="*/ 876635 w 2015069"/>
              <a:gd name="connsiteY15" fmla="*/ 1949974 h 2548526"/>
              <a:gd name="connsiteX16" fmla="*/ 2013285 w 2015069"/>
              <a:gd name="connsiteY16" fmla="*/ 524 h 2548526"/>
              <a:gd name="connsiteX17" fmla="*/ 1149685 w 2015069"/>
              <a:gd name="connsiteY17" fmla="*/ 1740424 h 2548526"/>
              <a:gd name="connsiteX18" fmla="*/ 1594185 w 2015069"/>
              <a:gd name="connsiteY18" fmla="*/ 311674 h 254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15069" h="2548526">
                <a:moveTo>
                  <a:pt x="1594185" y="311674"/>
                </a:moveTo>
                <a:cubicBezTo>
                  <a:pt x="1589952" y="239707"/>
                  <a:pt x="1342302" y="1049332"/>
                  <a:pt x="1124285" y="1308624"/>
                </a:cubicBezTo>
                <a:cubicBezTo>
                  <a:pt x="906268" y="1567916"/>
                  <a:pt x="269152" y="1875891"/>
                  <a:pt x="286085" y="1867424"/>
                </a:cubicBezTo>
                <a:cubicBezTo>
                  <a:pt x="303018" y="1858957"/>
                  <a:pt x="1180377" y="1283224"/>
                  <a:pt x="1225885" y="1257824"/>
                </a:cubicBezTo>
                <a:cubicBezTo>
                  <a:pt x="1271393" y="1232424"/>
                  <a:pt x="602527" y="1654699"/>
                  <a:pt x="559135" y="1715024"/>
                </a:cubicBezTo>
                <a:cubicBezTo>
                  <a:pt x="515743" y="1775349"/>
                  <a:pt x="1008927" y="1547807"/>
                  <a:pt x="965535" y="1619774"/>
                </a:cubicBezTo>
                <a:cubicBezTo>
                  <a:pt x="922143" y="1691741"/>
                  <a:pt x="326302" y="2132007"/>
                  <a:pt x="298785" y="2146824"/>
                </a:cubicBezTo>
                <a:cubicBezTo>
                  <a:pt x="271268" y="2161641"/>
                  <a:pt x="769743" y="1719257"/>
                  <a:pt x="800435" y="1708674"/>
                </a:cubicBezTo>
                <a:cubicBezTo>
                  <a:pt x="831127" y="1698091"/>
                  <a:pt x="555960" y="2051574"/>
                  <a:pt x="482935" y="2083324"/>
                </a:cubicBezTo>
                <a:cubicBezTo>
                  <a:pt x="409910" y="2115074"/>
                  <a:pt x="403560" y="1919282"/>
                  <a:pt x="362285" y="1899174"/>
                </a:cubicBezTo>
                <a:cubicBezTo>
                  <a:pt x="321010" y="1879066"/>
                  <a:pt x="124160" y="2036757"/>
                  <a:pt x="235285" y="1962674"/>
                </a:cubicBezTo>
                <a:cubicBezTo>
                  <a:pt x="346410" y="1888591"/>
                  <a:pt x="1068193" y="1358366"/>
                  <a:pt x="1029035" y="1454674"/>
                </a:cubicBezTo>
                <a:cubicBezTo>
                  <a:pt x="989877" y="1550982"/>
                  <a:pt x="18327" y="2463266"/>
                  <a:pt x="335" y="2540524"/>
                </a:cubicBezTo>
                <a:cubicBezTo>
                  <a:pt x="-17657" y="2617782"/>
                  <a:pt x="693543" y="2115074"/>
                  <a:pt x="921085" y="1918224"/>
                </a:cubicBezTo>
                <a:cubicBezTo>
                  <a:pt x="1148627" y="1721374"/>
                  <a:pt x="1372993" y="1354132"/>
                  <a:pt x="1365585" y="1359424"/>
                </a:cubicBezTo>
                <a:cubicBezTo>
                  <a:pt x="1358177" y="1364716"/>
                  <a:pt x="768685" y="2176457"/>
                  <a:pt x="876635" y="1949974"/>
                </a:cubicBezTo>
                <a:cubicBezTo>
                  <a:pt x="984585" y="1723491"/>
                  <a:pt x="1967777" y="35449"/>
                  <a:pt x="2013285" y="524"/>
                </a:cubicBezTo>
                <a:cubicBezTo>
                  <a:pt x="2058793" y="-34401"/>
                  <a:pt x="1219535" y="1687507"/>
                  <a:pt x="1149685" y="1740424"/>
                </a:cubicBezTo>
                <a:cubicBezTo>
                  <a:pt x="1079835" y="1793341"/>
                  <a:pt x="1598418" y="383641"/>
                  <a:pt x="1594185" y="31167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3" name="フリーフォーム: 図形 352">
            <a:extLst>
              <a:ext uri="{FF2B5EF4-FFF2-40B4-BE49-F238E27FC236}">
                <a16:creationId xmlns:a16="http://schemas.microsoft.com/office/drawing/2014/main" id="{C5A7E813-5111-404F-9FC4-C79FC635F7CC}"/>
              </a:ext>
            </a:extLst>
          </p:cNvPr>
          <p:cNvSpPr/>
          <p:nvPr/>
        </p:nvSpPr>
        <p:spPr>
          <a:xfrm>
            <a:off x="4461351" y="2907399"/>
            <a:ext cx="1745315" cy="953516"/>
          </a:xfrm>
          <a:custGeom>
            <a:avLst/>
            <a:gdLst>
              <a:gd name="connsiteX0" fmla="*/ 161449 w 1745315"/>
              <a:gd name="connsiteY0" fmla="*/ 39001 h 953516"/>
              <a:gd name="connsiteX1" fmla="*/ 876882 w 1745315"/>
              <a:gd name="connsiteY1" fmla="*/ 13601 h 953516"/>
              <a:gd name="connsiteX2" fmla="*/ 1232482 w 1745315"/>
              <a:gd name="connsiteY2" fmla="*/ 242201 h 953516"/>
              <a:gd name="connsiteX3" fmla="*/ 1207082 w 1745315"/>
              <a:gd name="connsiteY3" fmla="*/ 170234 h 953516"/>
              <a:gd name="connsiteX4" fmla="*/ 1596549 w 1745315"/>
              <a:gd name="connsiteY4" fmla="*/ 695168 h 953516"/>
              <a:gd name="connsiteX5" fmla="*/ 1486482 w 1745315"/>
              <a:gd name="connsiteY5" fmla="*/ 597801 h 953516"/>
              <a:gd name="connsiteX6" fmla="*/ 1744716 w 1745315"/>
              <a:gd name="connsiteY6" fmla="*/ 953401 h 953516"/>
              <a:gd name="connsiteX7" fmla="*/ 1541516 w 1745315"/>
              <a:gd name="connsiteY7" fmla="*/ 631668 h 953516"/>
              <a:gd name="connsiteX8" fmla="*/ 1054682 w 1745315"/>
              <a:gd name="connsiteY8" fmla="*/ 204101 h 953516"/>
              <a:gd name="connsiteX9" fmla="*/ 1003882 w 1745315"/>
              <a:gd name="connsiteY9" fmla="*/ 161768 h 953516"/>
              <a:gd name="connsiteX10" fmla="*/ 1647349 w 1745315"/>
              <a:gd name="connsiteY10" fmla="*/ 801001 h 953516"/>
              <a:gd name="connsiteX11" fmla="*/ 1334082 w 1745315"/>
              <a:gd name="connsiteY11" fmla="*/ 470801 h 953516"/>
              <a:gd name="connsiteX12" fmla="*/ 881116 w 1745315"/>
              <a:gd name="connsiteY12" fmla="*/ 360734 h 953516"/>
              <a:gd name="connsiteX13" fmla="*/ 582 w 1745315"/>
              <a:gd name="connsiteY13" fmla="*/ 453868 h 953516"/>
              <a:gd name="connsiteX14" fmla="*/ 1020816 w 1745315"/>
              <a:gd name="connsiteY14" fmla="*/ 356501 h 953516"/>
              <a:gd name="connsiteX15" fmla="*/ 724482 w 1745315"/>
              <a:gd name="connsiteY15" fmla="*/ 144834 h 953516"/>
              <a:gd name="connsiteX16" fmla="*/ 161449 w 1745315"/>
              <a:gd name="connsiteY16" fmla="*/ 39001 h 953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45315" h="953516">
                <a:moveTo>
                  <a:pt x="161449" y="39001"/>
                </a:moveTo>
                <a:cubicBezTo>
                  <a:pt x="186849" y="17129"/>
                  <a:pt x="698377" y="-20266"/>
                  <a:pt x="876882" y="13601"/>
                </a:cubicBezTo>
                <a:cubicBezTo>
                  <a:pt x="1055387" y="47468"/>
                  <a:pt x="1177449" y="216096"/>
                  <a:pt x="1232482" y="242201"/>
                </a:cubicBezTo>
                <a:cubicBezTo>
                  <a:pt x="1287515" y="268306"/>
                  <a:pt x="1146404" y="94740"/>
                  <a:pt x="1207082" y="170234"/>
                </a:cubicBezTo>
                <a:cubicBezTo>
                  <a:pt x="1267760" y="245729"/>
                  <a:pt x="1549982" y="623907"/>
                  <a:pt x="1596549" y="695168"/>
                </a:cubicBezTo>
                <a:cubicBezTo>
                  <a:pt x="1643116" y="766429"/>
                  <a:pt x="1461788" y="554762"/>
                  <a:pt x="1486482" y="597801"/>
                </a:cubicBezTo>
                <a:cubicBezTo>
                  <a:pt x="1511176" y="640840"/>
                  <a:pt x="1735544" y="947757"/>
                  <a:pt x="1744716" y="953401"/>
                </a:cubicBezTo>
                <a:cubicBezTo>
                  <a:pt x="1753888" y="959045"/>
                  <a:pt x="1656522" y="756551"/>
                  <a:pt x="1541516" y="631668"/>
                </a:cubicBezTo>
                <a:cubicBezTo>
                  <a:pt x="1426510" y="506785"/>
                  <a:pt x="1144288" y="282418"/>
                  <a:pt x="1054682" y="204101"/>
                </a:cubicBezTo>
                <a:cubicBezTo>
                  <a:pt x="965076" y="125784"/>
                  <a:pt x="905104" y="62285"/>
                  <a:pt x="1003882" y="161768"/>
                </a:cubicBezTo>
                <a:cubicBezTo>
                  <a:pt x="1102660" y="261251"/>
                  <a:pt x="1592316" y="749496"/>
                  <a:pt x="1647349" y="801001"/>
                </a:cubicBezTo>
                <a:cubicBezTo>
                  <a:pt x="1702382" y="852507"/>
                  <a:pt x="1461787" y="544179"/>
                  <a:pt x="1334082" y="470801"/>
                </a:cubicBezTo>
                <a:cubicBezTo>
                  <a:pt x="1206377" y="397423"/>
                  <a:pt x="1103366" y="363556"/>
                  <a:pt x="881116" y="360734"/>
                </a:cubicBezTo>
                <a:cubicBezTo>
                  <a:pt x="658866" y="357912"/>
                  <a:pt x="-22701" y="454574"/>
                  <a:pt x="582" y="453868"/>
                </a:cubicBezTo>
                <a:cubicBezTo>
                  <a:pt x="23865" y="453163"/>
                  <a:pt x="900166" y="408007"/>
                  <a:pt x="1020816" y="356501"/>
                </a:cubicBezTo>
                <a:cubicBezTo>
                  <a:pt x="1141466" y="304995"/>
                  <a:pt x="863477" y="200573"/>
                  <a:pt x="724482" y="144834"/>
                </a:cubicBezTo>
                <a:cubicBezTo>
                  <a:pt x="585487" y="89095"/>
                  <a:pt x="136049" y="60873"/>
                  <a:pt x="161449" y="3900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4" name="フリーフォーム: 図形 353">
            <a:extLst>
              <a:ext uri="{FF2B5EF4-FFF2-40B4-BE49-F238E27FC236}">
                <a16:creationId xmlns:a16="http://schemas.microsoft.com/office/drawing/2014/main" id="{F438C6BE-D9DE-4703-8C43-FBC4E630DAB4}"/>
              </a:ext>
            </a:extLst>
          </p:cNvPr>
          <p:cNvSpPr/>
          <p:nvPr/>
        </p:nvSpPr>
        <p:spPr>
          <a:xfrm>
            <a:off x="4893911" y="3013895"/>
            <a:ext cx="1681943" cy="1675385"/>
          </a:xfrm>
          <a:custGeom>
            <a:avLst/>
            <a:gdLst>
              <a:gd name="connsiteX0" fmla="*/ 253822 w 1681943"/>
              <a:gd name="connsiteY0" fmla="*/ 12938 h 1675385"/>
              <a:gd name="connsiteX1" fmla="*/ 909989 w 1681943"/>
              <a:gd name="connsiteY1" fmla="*/ 347372 h 1675385"/>
              <a:gd name="connsiteX2" fmla="*/ 795689 w 1681943"/>
              <a:gd name="connsiteY2" fmla="*/ 317738 h 1675385"/>
              <a:gd name="connsiteX3" fmla="*/ 1401056 w 1681943"/>
              <a:gd name="connsiteY3" fmla="*/ 1050105 h 1675385"/>
              <a:gd name="connsiteX4" fmla="*/ 1231722 w 1681943"/>
              <a:gd name="connsiteY4" fmla="*/ 838438 h 1675385"/>
              <a:gd name="connsiteX5" fmla="*/ 1663522 w 1681943"/>
              <a:gd name="connsiteY5" fmla="*/ 1651238 h 1675385"/>
              <a:gd name="connsiteX6" fmla="*/ 1528056 w 1681943"/>
              <a:gd name="connsiteY6" fmla="*/ 1418405 h 1675385"/>
              <a:gd name="connsiteX7" fmla="*/ 863422 w 1681943"/>
              <a:gd name="connsiteY7" fmla="*/ 978138 h 1675385"/>
              <a:gd name="connsiteX8" fmla="*/ 1502656 w 1681943"/>
              <a:gd name="connsiteY8" fmla="*/ 1617372 h 1675385"/>
              <a:gd name="connsiteX9" fmla="*/ 859189 w 1681943"/>
              <a:gd name="connsiteY9" fmla="*/ 897705 h 1675385"/>
              <a:gd name="connsiteX10" fmla="*/ 4056 w 1681943"/>
              <a:gd name="connsiteY10" fmla="*/ 283872 h 1675385"/>
              <a:gd name="connsiteX11" fmla="*/ 1231722 w 1681943"/>
              <a:gd name="connsiteY11" fmla="*/ 1151705 h 1675385"/>
              <a:gd name="connsiteX12" fmla="*/ 160689 w 1681943"/>
              <a:gd name="connsiteY12" fmla="*/ 266938 h 1675385"/>
              <a:gd name="connsiteX13" fmla="*/ 1147056 w 1681943"/>
              <a:gd name="connsiteY13" fmla="*/ 863838 h 1675385"/>
              <a:gd name="connsiteX14" fmla="*/ 253822 w 1681943"/>
              <a:gd name="connsiteY14" fmla="*/ 12938 h 1675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81943" h="1675385">
                <a:moveTo>
                  <a:pt x="253822" y="12938"/>
                </a:moveTo>
                <a:cubicBezTo>
                  <a:pt x="214311" y="-73140"/>
                  <a:pt x="819678" y="296572"/>
                  <a:pt x="909989" y="347372"/>
                </a:cubicBezTo>
                <a:cubicBezTo>
                  <a:pt x="1000300" y="398172"/>
                  <a:pt x="713844" y="200616"/>
                  <a:pt x="795689" y="317738"/>
                </a:cubicBezTo>
                <a:cubicBezTo>
                  <a:pt x="877534" y="434860"/>
                  <a:pt x="1328384" y="963322"/>
                  <a:pt x="1401056" y="1050105"/>
                </a:cubicBezTo>
                <a:cubicBezTo>
                  <a:pt x="1473728" y="1136888"/>
                  <a:pt x="1187978" y="738249"/>
                  <a:pt x="1231722" y="838438"/>
                </a:cubicBezTo>
                <a:cubicBezTo>
                  <a:pt x="1275466" y="938627"/>
                  <a:pt x="1614133" y="1554577"/>
                  <a:pt x="1663522" y="1651238"/>
                </a:cubicBezTo>
                <a:cubicBezTo>
                  <a:pt x="1712911" y="1747899"/>
                  <a:pt x="1661406" y="1530588"/>
                  <a:pt x="1528056" y="1418405"/>
                </a:cubicBezTo>
                <a:cubicBezTo>
                  <a:pt x="1394706" y="1306222"/>
                  <a:pt x="867655" y="944977"/>
                  <a:pt x="863422" y="978138"/>
                </a:cubicBezTo>
                <a:cubicBezTo>
                  <a:pt x="859189" y="1011299"/>
                  <a:pt x="1503361" y="1630777"/>
                  <a:pt x="1502656" y="1617372"/>
                </a:cubicBezTo>
                <a:cubicBezTo>
                  <a:pt x="1501951" y="1603967"/>
                  <a:pt x="1108956" y="1119955"/>
                  <a:pt x="859189" y="897705"/>
                </a:cubicBezTo>
                <a:cubicBezTo>
                  <a:pt x="609422" y="675455"/>
                  <a:pt x="-58033" y="241539"/>
                  <a:pt x="4056" y="283872"/>
                </a:cubicBezTo>
                <a:cubicBezTo>
                  <a:pt x="66145" y="326205"/>
                  <a:pt x="1205617" y="1154527"/>
                  <a:pt x="1231722" y="1151705"/>
                </a:cubicBezTo>
                <a:cubicBezTo>
                  <a:pt x="1257827" y="1148883"/>
                  <a:pt x="174800" y="314916"/>
                  <a:pt x="160689" y="266938"/>
                </a:cubicBezTo>
                <a:cubicBezTo>
                  <a:pt x="146578" y="218960"/>
                  <a:pt x="1136473" y="907582"/>
                  <a:pt x="1147056" y="863838"/>
                </a:cubicBezTo>
                <a:cubicBezTo>
                  <a:pt x="1157639" y="820094"/>
                  <a:pt x="293333" y="99016"/>
                  <a:pt x="253822" y="1293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5" name="フリーフォーム: 図形 354">
            <a:extLst>
              <a:ext uri="{FF2B5EF4-FFF2-40B4-BE49-F238E27FC236}">
                <a16:creationId xmlns:a16="http://schemas.microsoft.com/office/drawing/2014/main" id="{97AC06FA-2EA3-494A-AA56-F242A30569BF}"/>
              </a:ext>
            </a:extLst>
          </p:cNvPr>
          <p:cNvSpPr/>
          <p:nvPr/>
        </p:nvSpPr>
        <p:spPr>
          <a:xfrm>
            <a:off x="4301565" y="3039871"/>
            <a:ext cx="2115605" cy="1635362"/>
          </a:xfrm>
          <a:custGeom>
            <a:avLst/>
            <a:gdLst>
              <a:gd name="connsiteX0" fmla="*/ 329702 w 2115605"/>
              <a:gd name="connsiteY0" fmla="*/ 3896 h 1635362"/>
              <a:gd name="connsiteX1" fmla="*/ 1036668 w 2115605"/>
              <a:gd name="connsiteY1" fmla="*/ 80096 h 1635362"/>
              <a:gd name="connsiteX2" fmla="*/ 952002 w 2115605"/>
              <a:gd name="connsiteY2" fmla="*/ 71629 h 1635362"/>
              <a:gd name="connsiteX3" fmla="*/ 1938368 w 2115605"/>
              <a:gd name="connsiteY3" fmla="*/ 1032596 h 1635362"/>
              <a:gd name="connsiteX4" fmla="*/ 1709768 w 2115605"/>
              <a:gd name="connsiteY4" fmla="*/ 803996 h 1635362"/>
              <a:gd name="connsiteX5" fmla="*/ 1294902 w 2115605"/>
              <a:gd name="connsiteY5" fmla="*/ 566929 h 1635362"/>
              <a:gd name="connsiteX6" fmla="*/ 2103468 w 2115605"/>
              <a:gd name="connsiteY6" fmla="*/ 1616796 h 1635362"/>
              <a:gd name="connsiteX7" fmla="*/ 1722468 w 2115605"/>
              <a:gd name="connsiteY7" fmla="*/ 1180762 h 1635362"/>
              <a:gd name="connsiteX8" fmla="*/ 935068 w 2115605"/>
              <a:gd name="connsiteY8" fmla="*/ 456862 h 1635362"/>
              <a:gd name="connsiteX9" fmla="*/ 630268 w 2115605"/>
              <a:gd name="connsiteY9" fmla="*/ 257896 h 1635362"/>
              <a:gd name="connsiteX10" fmla="*/ 3735 w 2115605"/>
              <a:gd name="connsiteY10" fmla="*/ 224029 h 1635362"/>
              <a:gd name="connsiteX11" fmla="*/ 947768 w 2115605"/>
              <a:gd name="connsiteY11" fmla="*/ 219796 h 1635362"/>
              <a:gd name="connsiteX12" fmla="*/ 329702 w 2115605"/>
              <a:gd name="connsiteY12" fmla="*/ 3896 h 163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15605" h="1635362">
                <a:moveTo>
                  <a:pt x="329702" y="3896"/>
                </a:moveTo>
                <a:cubicBezTo>
                  <a:pt x="344519" y="-19387"/>
                  <a:pt x="932951" y="68807"/>
                  <a:pt x="1036668" y="80096"/>
                </a:cubicBezTo>
                <a:cubicBezTo>
                  <a:pt x="1140385" y="91385"/>
                  <a:pt x="801719" y="-87121"/>
                  <a:pt x="952002" y="71629"/>
                </a:cubicBezTo>
                <a:cubicBezTo>
                  <a:pt x="1102285" y="230379"/>
                  <a:pt x="1812074" y="910535"/>
                  <a:pt x="1938368" y="1032596"/>
                </a:cubicBezTo>
                <a:cubicBezTo>
                  <a:pt x="2064662" y="1154657"/>
                  <a:pt x="1817012" y="881607"/>
                  <a:pt x="1709768" y="803996"/>
                </a:cubicBezTo>
                <a:cubicBezTo>
                  <a:pt x="1602524" y="726385"/>
                  <a:pt x="1229285" y="431462"/>
                  <a:pt x="1294902" y="566929"/>
                </a:cubicBezTo>
                <a:cubicBezTo>
                  <a:pt x="1360519" y="702396"/>
                  <a:pt x="2032207" y="1514491"/>
                  <a:pt x="2103468" y="1616796"/>
                </a:cubicBezTo>
                <a:cubicBezTo>
                  <a:pt x="2174729" y="1719101"/>
                  <a:pt x="1917201" y="1374084"/>
                  <a:pt x="1722468" y="1180762"/>
                </a:cubicBezTo>
                <a:cubicBezTo>
                  <a:pt x="1527735" y="987440"/>
                  <a:pt x="1117101" y="610673"/>
                  <a:pt x="935068" y="456862"/>
                </a:cubicBezTo>
                <a:cubicBezTo>
                  <a:pt x="753035" y="303051"/>
                  <a:pt x="785490" y="296702"/>
                  <a:pt x="630268" y="257896"/>
                </a:cubicBezTo>
                <a:cubicBezTo>
                  <a:pt x="475046" y="219091"/>
                  <a:pt x="-49182" y="230379"/>
                  <a:pt x="3735" y="224029"/>
                </a:cubicBezTo>
                <a:cubicBezTo>
                  <a:pt x="56652" y="217679"/>
                  <a:pt x="892735" y="258602"/>
                  <a:pt x="947768" y="219796"/>
                </a:cubicBezTo>
                <a:cubicBezTo>
                  <a:pt x="1002801" y="180990"/>
                  <a:pt x="314885" y="27179"/>
                  <a:pt x="329702" y="389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6" name="フリーフォーム: 図形 355">
            <a:extLst>
              <a:ext uri="{FF2B5EF4-FFF2-40B4-BE49-F238E27FC236}">
                <a16:creationId xmlns:a16="http://schemas.microsoft.com/office/drawing/2014/main" id="{9C19E637-B479-4204-9908-D11B31D92F4A}"/>
              </a:ext>
            </a:extLst>
          </p:cNvPr>
          <p:cNvSpPr/>
          <p:nvPr/>
        </p:nvSpPr>
        <p:spPr>
          <a:xfrm>
            <a:off x="5688200" y="3928526"/>
            <a:ext cx="978359" cy="1753379"/>
          </a:xfrm>
          <a:custGeom>
            <a:avLst/>
            <a:gdLst>
              <a:gd name="connsiteX0" fmla="*/ 153800 w 978359"/>
              <a:gd name="connsiteY0" fmla="*/ 7 h 1753379"/>
              <a:gd name="connsiteX1" fmla="*/ 754933 w 978359"/>
              <a:gd name="connsiteY1" fmla="*/ 541874 h 1753379"/>
              <a:gd name="connsiteX2" fmla="*/ 657567 w 978359"/>
              <a:gd name="connsiteY2" fmla="*/ 491074 h 1753379"/>
              <a:gd name="connsiteX3" fmla="*/ 953900 w 978359"/>
              <a:gd name="connsiteY3" fmla="*/ 1697574 h 1753379"/>
              <a:gd name="connsiteX4" fmla="*/ 928500 w 978359"/>
              <a:gd name="connsiteY4" fmla="*/ 1494374 h 1753379"/>
              <a:gd name="connsiteX5" fmla="*/ 666033 w 978359"/>
              <a:gd name="connsiteY5" fmla="*/ 977907 h 1753379"/>
              <a:gd name="connsiteX6" fmla="*/ 881933 w 978359"/>
              <a:gd name="connsiteY6" fmla="*/ 1722974 h 1753379"/>
              <a:gd name="connsiteX7" fmla="*/ 632167 w 978359"/>
              <a:gd name="connsiteY7" fmla="*/ 944041 h 1753379"/>
              <a:gd name="connsiteX8" fmla="*/ 280800 w 978359"/>
              <a:gd name="connsiteY8" fmla="*/ 499541 h 1753379"/>
              <a:gd name="connsiteX9" fmla="*/ 1400 w 978359"/>
              <a:gd name="connsiteY9" fmla="*/ 266707 h 1753379"/>
              <a:gd name="connsiteX10" fmla="*/ 399333 w 978359"/>
              <a:gd name="connsiteY10" fmla="*/ 554574 h 1753379"/>
              <a:gd name="connsiteX11" fmla="*/ 153800 w 978359"/>
              <a:gd name="connsiteY11" fmla="*/ 7 h 1753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78359" h="1753379">
                <a:moveTo>
                  <a:pt x="153800" y="7"/>
                </a:moveTo>
                <a:cubicBezTo>
                  <a:pt x="213067" y="-2110"/>
                  <a:pt x="670972" y="460030"/>
                  <a:pt x="754933" y="541874"/>
                </a:cubicBezTo>
                <a:cubicBezTo>
                  <a:pt x="838894" y="623718"/>
                  <a:pt x="624406" y="298457"/>
                  <a:pt x="657567" y="491074"/>
                </a:cubicBezTo>
                <a:cubicBezTo>
                  <a:pt x="690728" y="683691"/>
                  <a:pt x="908744" y="1530357"/>
                  <a:pt x="953900" y="1697574"/>
                </a:cubicBezTo>
                <a:cubicBezTo>
                  <a:pt x="999056" y="1864791"/>
                  <a:pt x="976478" y="1614318"/>
                  <a:pt x="928500" y="1494374"/>
                </a:cubicBezTo>
                <a:cubicBezTo>
                  <a:pt x="880522" y="1374430"/>
                  <a:pt x="673794" y="939807"/>
                  <a:pt x="666033" y="977907"/>
                </a:cubicBezTo>
                <a:cubicBezTo>
                  <a:pt x="658272" y="1016007"/>
                  <a:pt x="887577" y="1728618"/>
                  <a:pt x="881933" y="1722974"/>
                </a:cubicBezTo>
                <a:cubicBezTo>
                  <a:pt x="876289" y="1717330"/>
                  <a:pt x="732356" y="1147946"/>
                  <a:pt x="632167" y="944041"/>
                </a:cubicBezTo>
                <a:cubicBezTo>
                  <a:pt x="531978" y="740136"/>
                  <a:pt x="385928" y="612430"/>
                  <a:pt x="280800" y="499541"/>
                </a:cubicBezTo>
                <a:cubicBezTo>
                  <a:pt x="175672" y="386652"/>
                  <a:pt x="-18355" y="257535"/>
                  <a:pt x="1400" y="266707"/>
                </a:cubicBezTo>
                <a:cubicBezTo>
                  <a:pt x="21155" y="275879"/>
                  <a:pt x="376755" y="597613"/>
                  <a:pt x="399333" y="554574"/>
                </a:cubicBezTo>
                <a:cubicBezTo>
                  <a:pt x="421911" y="511535"/>
                  <a:pt x="94533" y="2124"/>
                  <a:pt x="153800" y="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7" name="フリーフォーム: 図形 356">
            <a:extLst>
              <a:ext uri="{FF2B5EF4-FFF2-40B4-BE49-F238E27FC236}">
                <a16:creationId xmlns:a16="http://schemas.microsoft.com/office/drawing/2014/main" id="{3B0488CB-7CC8-470E-A2C2-FC3B3A50694E}"/>
              </a:ext>
            </a:extLst>
          </p:cNvPr>
          <p:cNvSpPr/>
          <p:nvPr/>
        </p:nvSpPr>
        <p:spPr>
          <a:xfrm>
            <a:off x="5734960" y="4081643"/>
            <a:ext cx="531480" cy="2372273"/>
          </a:xfrm>
          <a:custGeom>
            <a:avLst/>
            <a:gdLst>
              <a:gd name="connsiteX0" fmla="*/ 272140 w 531480"/>
              <a:gd name="connsiteY0" fmla="*/ 3524 h 2372273"/>
              <a:gd name="connsiteX1" fmla="*/ 513440 w 531480"/>
              <a:gd name="connsiteY1" fmla="*/ 858657 h 2372273"/>
              <a:gd name="connsiteX2" fmla="*/ 504973 w 531480"/>
              <a:gd name="connsiteY2" fmla="*/ 714724 h 2372273"/>
              <a:gd name="connsiteX3" fmla="*/ 433007 w 531480"/>
              <a:gd name="connsiteY3" fmla="*/ 2306457 h 2372273"/>
              <a:gd name="connsiteX4" fmla="*/ 424540 w 531480"/>
              <a:gd name="connsiteY4" fmla="*/ 1980490 h 2372273"/>
              <a:gd name="connsiteX5" fmla="*/ 284840 w 531480"/>
              <a:gd name="connsiteY5" fmla="*/ 1167690 h 2372273"/>
              <a:gd name="connsiteX6" fmla="*/ 297540 w 531480"/>
              <a:gd name="connsiteY6" fmla="*/ 2124424 h 2372273"/>
              <a:gd name="connsiteX7" fmla="*/ 272140 w 531480"/>
              <a:gd name="connsiteY7" fmla="*/ 1231190 h 2372273"/>
              <a:gd name="connsiteX8" fmla="*/ 255207 w 531480"/>
              <a:gd name="connsiteY8" fmla="*/ 710490 h 2372273"/>
              <a:gd name="connsiteX9" fmla="*/ 1207 w 531480"/>
              <a:gd name="connsiteY9" fmla="*/ 109357 h 2372273"/>
              <a:gd name="connsiteX10" fmla="*/ 373740 w 531480"/>
              <a:gd name="connsiteY10" fmla="*/ 536924 h 2372273"/>
              <a:gd name="connsiteX11" fmla="*/ 272140 w 531480"/>
              <a:gd name="connsiteY11" fmla="*/ 3524 h 2372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1480" h="2372273">
                <a:moveTo>
                  <a:pt x="272140" y="3524"/>
                </a:moveTo>
                <a:cubicBezTo>
                  <a:pt x="295423" y="57146"/>
                  <a:pt x="474635" y="740124"/>
                  <a:pt x="513440" y="858657"/>
                </a:cubicBezTo>
                <a:cubicBezTo>
                  <a:pt x="552246" y="977190"/>
                  <a:pt x="518379" y="473424"/>
                  <a:pt x="504973" y="714724"/>
                </a:cubicBezTo>
                <a:cubicBezTo>
                  <a:pt x="491568" y="956024"/>
                  <a:pt x="446412" y="2095496"/>
                  <a:pt x="433007" y="2306457"/>
                </a:cubicBezTo>
                <a:cubicBezTo>
                  <a:pt x="419602" y="2517418"/>
                  <a:pt x="449234" y="2170284"/>
                  <a:pt x="424540" y="1980490"/>
                </a:cubicBezTo>
                <a:cubicBezTo>
                  <a:pt x="399846" y="1790696"/>
                  <a:pt x="306007" y="1143701"/>
                  <a:pt x="284840" y="1167690"/>
                </a:cubicBezTo>
                <a:cubicBezTo>
                  <a:pt x="263673" y="1191679"/>
                  <a:pt x="299657" y="2113841"/>
                  <a:pt x="297540" y="2124424"/>
                </a:cubicBezTo>
                <a:cubicBezTo>
                  <a:pt x="295423" y="2135007"/>
                  <a:pt x="279195" y="1466845"/>
                  <a:pt x="272140" y="1231190"/>
                </a:cubicBezTo>
                <a:cubicBezTo>
                  <a:pt x="265085" y="995535"/>
                  <a:pt x="300363" y="897462"/>
                  <a:pt x="255207" y="710490"/>
                </a:cubicBezTo>
                <a:cubicBezTo>
                  <a:pt x="210051" y="523518"/>
                  <a:pt x="-18548" y="138285"/>
                  <a:pt x="1207" y="109357"/>
                </a:cubicBezTo>
                <a:cubicBezTo>
                  <a:pt x="20962" y="80429"/>
                  <a:pt x="327879" y="548213"/>
                  <a:pt x="373740" y="536924"/>
                </a:cubicBezTo>
                <a:cubicBezTo>
                  <a:pt x="419601" y="525635"/>
                  <a:pt x="248857" y="-50098"/>
                  <a:pt x="272140" y="352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8" name="フリーフォーム: 図形 357">
            <a:extLst>
              <a:ext uri="{FF2B5EF4-FFF2-40B4-BE49-F238E27FC236}">
                <a16:creationId xmlns:a16="http://schemas.microsoft.com/office/drawing/2014/main" id="{EC525CF0-8A4B-4977-AEC6-AA95D43799A6}"/>
              </a:ext>
            </a:extLst>
          </p:cNvPr>
          <p:cNvSpPr/>
          <p:nvPr/>
        </p:nvSpPr>
        <p:spPr>
          <a:xfrm>
            <a:off x="6070555" y="4533146"/>
            <a:ext cx="516854" cy="2317550"/>
          </a:xfrm>
          <a:custGeom>
            <a:avLst/>
            <a:gdLst>
              <a:gd name="connsiteX0" fmla="*/ 237112 w 516854"/>
              <a:gd name="connsiteY0" fmla="*/ 170087 h 2317550"/>
              <a:gd name="connsiteX1" fmla="*/ 478412 w 516854"/>
              <a:gd name="connsiteY1" fmla="*/ 788154 h 2317550"/>
              <a:gd name="connsiteX2" fmla="*/ 469945 w 516854"/>
              <a:gd name="connsiteY2" fmla="*/ 695021 h 2317550"/>
              <a:gd name="connsiteX3" fmla="*/ 482645 w 516854"/>
              <a:gd name="connsiteY3" fmla="*/ 1262287 h 2317550"/>
              <a:gd name="connsiteX4" fmla="*/ 516512 w 516854"/>
              <a:gd name="connsiteY4" fmla="*/ 1986187 h 2317550"/>
              <a:gd name="connsiteX5" fmla="*/ 495345 w 516854"/>
              <a:gd name="connsiteY5" fmla="*/ 1859187 h 2317550"/>
              <a:gd name="connsiteX6" fmla="*/ 423378 w 516854"/>
              <a:gd name="connsiteY6" fmla="*/ 2316387 h 2317550"/>
              <a:gd name="connsiteX7" fmla="*/ 436078 w 516854"/>
              <a:gd name="connsiteY7" fmla="*/ 1956554 h 2317550"/>
              <a:gd name="connsiteX8" fmla="*/ 359878 w 516854"/>
              <a:gd name="connsiteY8" fmla="*/ 991354 h 2317550"/>
              <a:gd name="connsiteX9" fmla="*/ 453012 w 516854"/>
              <a:gd name="connsiteY9" fmla="*/ 1609421 h 2317550"/>
              <a:gd name="connsiteX10" fmla="*/ 347178 w 516854"/>
              <a:gd name="connsiteY10" fmla="*/ 779687 h 2317550"/>
              <a:gd name="connsiteX11" fmla="*/ 45 w 516854"/>
              <a:gd name="connsiteY11" fmla="*/ 754 h 2317550"/>
              <a:gd name="connsiteX12" fmla="*/ 321778 w 516854"/>
              <a:gd name="connsiteY12" fmla="*/ 627287 h 2317550"/>
              <a:gd name="connsiteX13" fmla="*/ 237112 w 516854"/>
              <a:gd name="connsiteY13" fmla="*/ 170087 h 231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6854" h="2317550">
                <a:moveTo>
                  <a:pt x="237112" y="170087"/>
                </a:moveTo>
                <a:cubicBezTo>
                  <a:pt x="263218" y="196898"/>
                  <a:pt x="439606" y="700665"/>
                  <a:pt x="478412" y="788154"/>
                </a:cubicBezTo>
                <a:cubicBezTo>
                  <a:pt x="517218" y="875643"/>
                  <a:pt x="469240" y="615999"/>
                  <a:pt x="469945" y="695021"/>
                </a:cubicBezTo>
                <a:cubicBezTo>
                  <a:pt x="470650" y="774043"/>
                  <a:pt x="474884" y="1047093"/>
                  <a:pt x="482645" y="1262287"/>
                </a:cubicBezTo>
                <a:cubicBezTo>
                  <a:pt x="490406" y="1477481"/>
                  <a:pt x="514395" y="1886704"/>
                  <a:pt x="516512" y="1986187"/>
                </a:cubicBezTo>
                <a:cubicBezTo>
                  <a:pt x="518629" y="2085670"/>
                  <a:pt x="510867" y="1804154"/>
                  <a:pt x="495345" y="1859187"/>
                </a:cubicBezTo>
                <a:cubicBezTo>
                  <a:pt x="479823" y="1914220"/>
                  <a:pt x="433256" y="2300159"/>
                  <a:pt x="423378" y="2316387"/>
                </a:cubicBezTo>
                <a:cubicBezTo>
                  <a:pt x="413500" y="2332615"/>
                  <a:pt x="446661" y="2177393"/>
                  <a:pt x="436078" y="1956554"/>
                </a:cubicBezTo>
                <a:cubicBezTo>
                  <a:pt x="425495" y="1735715"/>
                  <a:pt x="357056" y="1049209"/>
                  <a:pt x="359878" y="991354"/>
                </a:cubicBezTo>
                <a:cubicBezTo>
                  <a:pt x="362700" y="933499"/>
                  <a:pt x="455129" y="1644699"/>
                  <a:pt x="453012" y="1609421"/>
                </a:cubicBezTo>
                <a:cubicBezTo>
                  <a:pt x="450895" y="1574143"/>
                  <a:pt x="422672" y="1047798"/>
                  <a:pt x="347178" y="779687"/>
                </a:cubicBezTo>
                <a:cubicBezTo>
                  <a:pt x="271684" y="511576"/>
                  <a:pt x="4278" y="26154"/>
                  <a:pt x="45" y="754"/>
                </a:cubicBezTo>
                <a:cubicBezTo>
                  <a:pt x="-4188" y="-24646"/>
                  <a:pt x="285795" y="599770"/>
                  <a:pt x="321778" y="627287"/>
                </a:cubicBezTo>
                <a:cubicBezTo>
                  <a:pt x="357761" y="654804"/>
                  <a:pt x="211006" y="143276"/>
                  <a:pt x="237112" y="17008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9" name="フリーフォーム: 図形 358">
            <a:extLst>
              <a:ext uri="{FF2B5EF4-FFF2-40B4-BE49-F238E27FC236}">
                <a16:creationId xmlns:a16="http://schemas.microsoft.com/office/drawing/2014/main" id="{ED0C2C67-FC0B-426E-9992-201DC181907E}"/>
              </a:ext>
            </a:extLst>
          </p:cNvPr>
          <p:cNvSpPr/>
          <p:nvPr/>
        </p:nvSpPr>
        <p:spPr>
          <a:xfrm>
            <a:off x="5856583" y="4539809"/>
            <a:ext cx="654818" cy="2061986"/>
          </a:xfrm>
          <a:custGeom>
            <a:avLst/>
            <a:gdLst>
              <a:gd name="connsiteX0" fmla="*/ 438384 w 654818"/>
              <a:gd name="connsiteY0" fmla="*/ 2558 h 2061986"/>
              <a:gd name="connsiteX1" fmla="*/ 353717 w 654818"/>
              <a:gd name="connsiteY1" fmla="*/ 290424 h 2061986"/>
              <a:gd name="connsiteX2" fmla="*/ 387584 w 654818"/>
              <a:gd name="connsiteY2" fmla="*/ 624858 h 2061986"/>
              <a:gd name="connsiteX3" fmla="*/ 222484 w 654818"/>
              <a:gd name="connsiteY3" fmla="*/ 1725524 h 2061986"/>
              <a:gd name="connsiteX4" fmla="*/ 311384 w 654818"/>
              <a:gd name="connsiteY4" fmla="*/ 1336058 h 2061986"/>
              <a:gd name="connsiteX5" fmla="*/ 23517 w 654818"/>
              <a:gd name="connsiteY5" fmla="*/ 2034558 h 2061986"/>
              <a:gd name="connsiteX6" fmla="*/ 87017 w 654818"/>
              <a:gd name="connsiteY6" fmla="*/ 1822891 h 2061986"/>
              <a:gd name="connsiteX7" fmla="*/ 641584 w 654818"/>
              <a:gd name="connsiteY7" fmla="*/ 921191 h 2061986"/>
              <a:gd name="connsiteX8" fmla="*/ 489184 w 654818"/>
              <a:gd name="connsiteY8" fmla="*/ 1281024 h 2061986"/>
              <a:gd name="connsiteX9" fmla="*/ 578084 w 654818"/>
              <a:gd name="connsiteY9" fmla="*/ 692591 h 2061986"/>
              <a:gd name="connsiteX10" fmla="*/ 434150 w 654818"/>
              <a:gd name="connsiteY10" fmla="*/ 459758 h 2061986"/>
              <a:gd name="connsiteX11" fmla="*/ 438384 w 654818"/>
              <a:gd name="connsiteY11" fmla="*/ 2558 h 206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4818" h="2061986">
                <a:moveTo>
                  <a:pt x="438384" y="2558"/>
                </a:moveTo>
                <a:cubicBezTo>
                  <a:pt x="424978" y="-25664"/>
                  <a:pt x="362184" y="186707"/>
                  <a:pt x="353717" y="290424"/>
                </a:cubicBezTo>
                <a:cubicBezTo>
                  <a:pt x="345250" y="394141"/>
                  <a:pt x="409456" y="385675"/>
                  <a:pt x="387584" y="624858"/>
                </a:cubicBezTo>
                <a:cubicBezTo>
                  <a:pt x="365712" y="864041"/>
                  <a:pt x="235184" y="1606991"/>
                  <a:pt x="222484" y="1725524"/>
                </a:cubicBezTo>
                <a:cubicBezTo>
                  <a:pt x="209784" y="1844057"/>
                  <a:pt x="344545" y="1284552"/>
                  <a:pt x="311384" y="1336058"/>
                </a:cubicBezTo>
                <a:cubicBezTo>
                  <a:pt x="278223" y="1387564"/>
                  <a:pt x="60911" y="1953419"/>
                  <a:pt x="23517" y="2034558"/>
                </a:cubicBezTo>
                <a:cubicBezTo>
                  <a:pt x="-13877" y="2115697"/>
                  <a:pt x="-15994" y="2008452"/>
                  <a:pt x="87017" y="1822891"/>
                </a:cubicBezTo>
                <a:cubicBezTo>
                  <a:pt x="190028" y="1637330"/>
                  <a:pt x="574556" y="1011502"/>
                  <a:pt x="641584" y="921191"/>
                </a:cubicBezTo>
                <a:cubicBezTo>
                  <a:pt x="708612" y="830880"/>
                  <a:pt x="499767" y="1319124"/>
                  <a:pt x="489184" y="1281024"/>
                </a:cubicBezTo>
                <a:cubicBezTo>
                  <a:pt x="478601" y="1242924"/>
                  <a:pt x="587256" y="829469"/>
                  <a:pt x="578084" y="692591"/>
                </a:cubicBezTo>
                <a:cubicBezTo>
                  <a:pt x="568912" y="555713"/>
                  <a:pt x="459550" y="573352"/>
                  <a:pt x="434150" y="459758"/>
                </a:cubicBezTo>
                <a:cubicBezTo>
                  <a:pt x="408750" y="346164"/>
                  <a:pt x="451790" y="30780"/>
                  <a:pt x="438384" y="255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0" name="フリーフォーム: 図形 359">
            <a:extLst>
              <a:ext uri="{FF2B5EF4-FFF2-40B4-BE49-F238E27FC236}">
                <a16:creationId xmlns:a16="http://schemas.microsoft.com/office/drawing/2014/main" id="{0826E545-E0CD-493B-80F9-46D2F2D531E4}"/>
              </a:ext>
            </a:extLst>
          </p:cNvPr>
          <p:cNvSpPr/>
          <p:nvPr/>
        </p:nvSpPr>
        <p:spPr>
          <a:xfrm>
            <a:off x="5667029" y="5259834"/>
            <a:ext cx="513860" cy="2126003"/>
          </a:xfrm>
          <a:custGeom>
            <a:avLst/>
            <a:gdLst>
              <a:gd name="connsiteX0" fmla="*/ 348538 w 513860"/>
              <a:gd name="connsiteY0" fmla="*/ 2199 h 2126003"/>
              <a:gd name="connsiteX1" fmla="*/ 505171 w 513860"/>
              <a:gd name="connsiteY1" fmla="*/ 1035133 h 2126003"/>
              <a:gd name="connsiteX2" fmla="*/ 475538 w 513860"/>
              <a:gd name="connsiteY2" fmla="*/ 776899 h 2126003"/>
              <a:gd name="connsiteX3" fmla="*/ 323138 w 513860"/>
              <a:gd name="connsiteY3" fmla="*/ 1238333 h 2126003"/>
              <a:gd name="connsiteX4" fmla="*/ 479771 w 513860"/>
              <a:gd name="connsiteY4" fmla="*/ 2110399 h 2126003"/>
              <a:gd name="connsiteX5" fmla="*/ 407804 w 513860"/>
              <a:gd name="connsiteY5" fmla="*/ 1729399 h 2126003"/>
              <a:gd name="connsiteX6" fmla="*/ 230004 w 513860"/>
              <a:gd name="connsiteY6" fmla="*/ 874266 h 2126003"/>
              <a:gd name="connsiteX7" fmla="*/ 1404 w 513860"/>
              <a:gd name="connsiteY7" fmla="*/ 1471166 h 2126003"/>
              <a:gd name="connsiteX8" fmla="*/ 344304 w 513860"/>
              <a:gd name="connsiteY8" fmla="*/ 781133 h 2126003"/>
              <a:gd name="connsiteX9" fmla="*/ 348538 w 513860"/>
              <a:gd name="connsiteY9" fmla="*/ 2199 h 2126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3860" h="2126003">
                <a:moveTo>
                  <a:pt x="348538" y="2199"/>
                </a:moveTo>
                <a:cubicBezTo>
                  <a:pt x="375349" y="44532"/>
                  <a:pt x="484004" y="906016"/>
                  <a:pt x="505171" y="1035133"/>
                </a:cubicBezTo>
                <a:cubicBezTo>
                  <a:pt x="526338" y="1164250"/>
                  <a:pt x="505877" y="743032"/>
                  <a:pt x="475538" y="776899"/>
                </a:cubicBezTo>
                <a:cubicBezTo>
                  <a:pt x="445199" y="810766"/>
                  <a:pt x="322432" y="1016083"/>
                  <a:pt x="323138" y="1238333"/>
                </a:cubicBezTo>
                <a:cubicBezTo>
                  <a:pt x="323843" y="1460583"/>
                  <a:pt x="465660" y="2028555"/>
                  <a:pt x="479771" y="2110399"/>
                </a:cubicBezTo>
                <a:cubicBezTo>
                  <a:pt x="493882" y="2192243"/>
                  <a:pt x="449432" y="1935421"/>
                  <a:pt x="407804" y="1729399"/>
                </a:cubicBezTo>
                <a:cubicBezTo>
                  <a:pt x="366176" y="1523377"/>
                  <a:pt x="297737" y="917305"/>
                  <a:pt x="230004" y="874266"/>
                </a:cubicBezTo>
                <a:cubicBezTo>
                  <a:pt x="162271" y="831227"/>
                  <a:pt x="-17646" y="1486688"/>
                  <a:pt x="1404" y="1471166"/>
                </a:cubicBezTo>
                <a:cubicBezTo>
                  <a:pt x="20454" y="1455644"/>
                  <a:pt x="287154" y="1022433"/>
                  <a:pt x="344304" y="781133"/>
                </a:cubicBezTo>
                <a:cubicBezTo>
                  <a:pt x="401454" y="539833"/>
                  <a:pt x="321727" y="-40134"/>
                  <a:pt x="348538" y="219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1" name="フリーフォーム: 図形 360">
            <a:extLst>
              <a:ext uri="{FF2B5EF4-FFF2-40B4-BE49-F238E27FC236}">
                <a16:creationId xmlns:a16="http://schemas.microsoft.com/office/drawing/2014/main" id="{26FCA74C-E369-4D4B-A520-73E49435ADB1}"/>
              </a:ext>
            </a:extLst>
          </p:cNvPr>
          <p:cNvSpPr/>
          <p:nvPr/>
        </p:nvSpPr>
        <p:spPr>
          <a:xfrm>
            <a:off x="6095894" y="5422669"/>
            <a:ext cx="703977" cy="2077944"/>
          </a:xfrm>
          <a:custGeom>
            <a:avLst/>
            <a:gdLst>
              <a:gd name="connsiteX0" fmla="*/ 389573 w 703977"/>
              <a:gd name="connsiteY0" fmla="*/ 231 h 2077944"/>
              <a:gd name="connsiteX1" fmla="*/ 313373 w 703977"/>
              <a:gd name="connsiteY1" fmla="*/ 448964 h 2077944"/>
              <a:gd name="connsiteX2" fmla="*/ 533506 w 703977"/>
              <a:gd name="connsiteY2" fmla="*/ 1600431 h 2077944"/>
              <a:gd name="connsiteX3" fmla="*/ 516573 w 703977"/>
              <a:gd name="connsiteY3" fmla="*/ 1426864 h 2077944"/>
              <a:gd name="connsiteX4" fmla="*/ 702839 w 703977"/>
              <a:gd name="connsiteY4" fmla="*/ 2074564 h 2077944"/>
              <a:gd name="connsiteX5" fmla="*/ 563139 w 703977"/>
              <a:gd name="connsiteY5" fmla="*/ 1630064 h 2077944"/>
              <a:gd name="connsiteX6" fmla="*/ 106 w 703977"/>
              <a:gd name="connsiteY6" fmla="*/ 559031 h 2077944"/>
              <a:gd name="connsiteX7" fmla="*/ 512339 w 703977"/>
              <a:gd name="connsiteY7" fmla="*/ 1418398 h 2077944"/>
              <a:gd name="connsiteX8" fmla="*/ 139806 w 703977"/>
              <a:gd name="connsiteY8" fmla="*/ 728364 h 2077944"/>
              <a:gd name="connsiteX9" fmla="*/ 38206 w 703977"/>
              <a:gd name="connsiteY9" fmla="*/ 525164 h 2077944"/>
              <a:gd name="connsiteX10" fmla="*/ 220239 w 703977"/>
              <a:gd name="connsiteY10" fmla="*/ 139931 h 2077944"/>
              <a:gd name="connsiteX11" fmla="*/ 139806 w 703977"/>
              <a:gd name="connsiteY11" fmla="*/ 376998 h 2077944"/>
              <a:gd name="connsiteX12" fmla="*/ 313373 w 703977"/>
              <a:gd name="connsiteY12" fmla="*/ 834198 h 2077944"/>
              <a:gd name="connsiteX13" fmla="*/ 186373 w 703977"/>
              <a:gd name="connsiteY13" fmla="*/ 393931 h 2077944"/>
              <a:gd name="connsiteX14" fmla="*/ 389573 w 703977"/>
              <a:gd name="connsiteY14" fmla="*/ 231 h 207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03977" h="2077944">
                <a:moveTo>
                  <a:pt x="389573" y="231"/>
                </a:moveTo>
                <a:cubicBezTo>
                  <a:pt x="410740" y="9403"/>
                  <a:pt x="289384" y="182264"/>
                  <a:pt x="313373" y="448964"/>
                </a:cubicBezTo>
                <a:cubicBezTo>
                  <a:pt x="337362" y="715664"/>
                  <a:pt x="499639" y="1437448"/>
                  <a:pt x="533506" y="1600431"/>
                </a:cubicBezTo>
                <a:cubicBezTo>
                  <a:pt x="567373" y="1763414"/>
                  <a:pt x="488351" y="1347842"/>
                  <a:pt x="516573" y="1426864"/>
                </a:cubicBezTo>
                <a:cubicBezTo>
                  <a:pt x="544795" y="1505886"/>
                  <a:pt x="695078" y="2040697"/>
                  <a:pt x="702839" y="2074564"/>
                </a:cubicBezTo>
                <a:cubicBezTo>
                  <a:pt x="710600" y="2108431"/>
                  <a:pt x="680261" y="1882653"/>
                  <a:pt x="563139" y="1630064"/>
                </a:cubicBezTo>
                <a:cubicBezTo>
                  <a:pt x="446017" y="1377475"/>
                  <a:pt x="8573" y="594309"/>
                  <a:pt x="106" y="559031"/>
                </a:cubicBezTo>
                <a:cubicBezTo>
                  <a:pt x="-8361" y="523753"/>
                  <a:pt x="489056" y="1390176"/>
                  <a:pt x="512339" y="1418398"/>
                </a:cubicBezTo>
                <a:cubicBezTo>
                  <a:pt x="535622" y="1446620"/>
                  <a:pt x="218828" y="877236"/>
                  <a:pt x="139806" y="728364"/>
                </a:cubicBezTo>
                <a:cubicBezTo>
                  <a:pt x="60784" y="579492"/>
                  <a:pt x="24801" y="623236"/>
                  <a:pt x="38206" y="525164"/>
                </a:cubicBezTo>
                <a:cubicBezTo>
                  <a:pt x="51611" y="427092"/>
                  <a:pt x="203306" y="164625"/>
                  <a:pt x="220239" y="139931"/>
                </a:cubicBezTo>
                <a:cubicBezTo>
                  <a:pt x="237172" y="115237"/>
                  <a:pt x="124284" y="261287"/>
                  <a:pt x="139806" y="376998"/>
                </a:cubicBezTo>
                <a:cubicBezTo>
                  <a:pt x="155328" y="492709"/>
                  <a:pt x="305612" y="831376"/>
                  <a:pt x="313373" y="834198"/>
                </a:cubicBezTo>
                <a:cubicBezTo>
                  <a:pt x="321134" y="837020"/>
                  <a:pt x="170851" y="531514"/>
                  <a:pt x="186373" y="393931"/>
                </a:cubicBezTo>
                <a:cubicBezTo>
                  <a:pt x="201895" y="256348"/>
                  <a:pt x="368406" y="-8941"/>
                  <a:pt x="389573" y="23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2" name="フリーフォーム: 図形 361">
            <a:extLst>
              <a:ext uri="{FF2B5EF4-FFF2-40B4-BE49-F238E27FC236}">
                <a16:creationId xmlns:a16="http://schemas.microsoft.com/office/drawing/2014/main" id="{5EC9D43B-9A95-4005-A7F3-0385172DF575}"/>
              </a:ext>
            </a:extLst>
          </p:cNvPr>
          <p:cNvSpPr/>
          <p:nvPr/>
        </p:nvSpPr>
        <p:spPr>
          <a:xfrm>
            <a:off x="5697194" y="5906876"/>
            <a:ext cx="536667" cy="2354462"/>
          </a:xfrm>
          <a:custGeom>
            <a:avLst/>
            <a:gdLst>
              <a:gd name="connsiteX0" fmla="*/ 475006 w 536667"/>
              <a:gd name="connsiteY0" fmla="*/ 2857 h 2354462"/>
              <a:gd name="connsiteX1" fmla="*/ 136339 w 536667"/>
              <a:gd name="connsiteY1" fmla="*/ 777557 h 2354462"/>
              <a:gd name="connsiteX2" fmla="*/ 174439 w 536667"/>
              <a:gd name="connsiteY2" fmla="*/ 667491 h 2354462"/>
              <a:gd name="connsiteX3" fmla="*/ 873 w 536667"/>
              <a:gd name="connsiteY3" fmla="*/ 1289791 h 2354462"/>
              <a:gd name="connsiteX4" fmla="*/ 106706 w 536667"/>
              <a:gd name="connsiteY4" fmla="*/ 976524 h 2354462"/>
              <a:gd name="connsiteX5" fmla="*/ 94006 w 536667"/>
              <a:gd name="connsiteY5" fmla="*/ 1505691 h 2354462"/>
              <a:gd name="connsiteX6" fmla="*/ 119406 w 536667"/>
              <a:gd name="connsiteY6" fmla="*/ 2123757 h 2354462"/>
              <a:gd name="connsiteX7" fmla="*/ 212539 w 536667"/>
              <a:gd name="connsiteY7" fmla="*/ 1518391 h 2354462"/>
              <a:gd name="connsiteX8" fmla="*/ 390339 w 536667"/>
              <a:gd name="connsiteY8" fmla="*/ 625157 h 2354462"/>
              <a:gd name="connsiteX9" fmla="*/ 534273 w 536667"/>
              <a:gd name="connsiteY9" fmla="*/ 2305791 h 2354462"/>
              <a:gd name="connsiteX10" fmla="*/ 470773 w 536667"/>
              <a:gd name="connsiteY10" fmla="*/ 1831657 h 2354462"/>
              <a:gd name="connsiteX11" fmla="*/ 348006 w 536667"/>
              <a:gd name="connsiteY11" fmla="*/ 1099291 h 2354462"/>
              <a:gd name="connsiteX12" fmla="*/ 475006 w 536667"/>
              <a:gd name="connsiteY12" fmla="*/ 2857 h 235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6667" h="2354462">
                <a:moveTo>
                  <a:pt x="475006" y="2857"/>
                </a:moveTo>
                <a:cubicBezTo>
                  <a:pt x="439728" y="-50765"/>
                  <a:pt x="186434" y="666785"/>
                  <a:pt x="136339" y="777557"/>
                </a:cubicBezTo>
                <a:cubicBezTo>
                  <a:pt x="86244" y="888329"/>
                  <a:pt x="197017" y="582119"/>
                  <a:pt x="174439" y="667491"/>
                </a:cubicBezTo>
                <a:cubicBezTo>
                  <a:pt x="151861" y="752863"/>
                  <a:pt x="12162" y="1238286"/>
                  <a:pt x="873" y="1289791"/>
                </a:cubicBezTo>
                <a:cubicBezTo>
                  <a:pt x="-10416" y="1341296"/>
                  <a:pt x="91184" y="940541"/>
                  <a:pt x="106706" y="976524"/>
                </a:cubicBezTo>
                <a:cubicBezTo>
                  <a:pt x="122228" y="1012507"/>
                  <a:pt x="91889" y="1314486"/>
                  <a:pt x="94006" y="1505691"/>
                </a:cubicBezTo>
                <a:cubicBezTo>
                  <a:pt x="96123" y="1696896"/>
                  <a:pt x="99651" y="2121640"/>
                  <a:pt x="119406" y="2123757"/>
                </a:cubicBezTo>
                <a:cubicBezTo>
                  <a:pt x="139161" y="2125874"/>
                  <a:pt x="167384" y="1768158"/>
                  <a:pt x="212539" y="1518391"/>
                </a:cubicBezTo>
                <a:cubicBezTo>
                  <a:pt x="257694" y="1268624"/>
                  <a:pt x="336717" y="493924"/>
                  <a:pt x="390339" y="625157"/>
                </a:cubicBezTo>
                <a:cubicBezTo>
                  <a:pt x="443961" y="756390"/>
                  <a:pt x="520867" y="2104708"/>
                  <a:pt x="534273" y="2305791"/>
                </a:cubicBezTo>
                <a:cubicBezTo>
                  <a:pt x="547679" y="2506874"/>
                  <a:pt x="501817" y="2032740"/>
                  <a:pt x="470773" y="1831657"/>
                </a:cubicBezTo>
                <a:cubicBezTo>
                  <a:pt x="439729" y="1630574"/>
                  <a:pt x="344478" y="1404796"/>
                  <a:pt x="348006" y="1099291"/>
                </a:cubicBezTo>
                <a:cubicBezTo>
                  <a:pt x="351534" y="793786"/>
                  <a:pt x="510284" y="56479"/>
                  <a:pt x="475006" y="285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4" name="フリーフォーム: 図形 363">
            <a:extLst>
              <a:ext uri="{FF2B5EF4-FFF2-40B4-BE49-F238E27FC236}">
                <a16:creationId xmlns:a16="http://schemas.microsoft.com/office/drawing/2014/main" id="{BB25CA79-B185-4F2B-920F-B96B2FCA5B28}"/>
              </a:ext>
            </a:extLst>
          </p:cNvPr>
          <p:cNvSpPr/>
          <p:nvPr/>
        </p:nvSpPr>
        <p:spPr>
          <a:xfrm>
            <a:off x="6061508" y="6037947"/>
            <a:ext cx="1287559" cy="2094217"/>
          </a:xfrm>
          <a:custGeom>
            <a:avLst/>
            <a:gdLst>
              <a:gd name="connsiteX0" fmla="*/ 625 w 1287559"/>
              <a:gd name="connsiteY0" fmla="*/ 3020 h 2094217"/>
              <a:gd name="connsiteX1" fmla="*/ 546725 w 1287559"/>
              <a:gd name="connsiteY1" fmla="*/ 570286 h 2094217"/>
              <a:gd name="connsiteX2" fmla="*/ 398559 w 1287559"/>
              <a:gd name="connsiteY2" fmla="*/ 464453 h 2094217"/>
              <a:gd name="connsiteX3" fmla="*/ 804959 w 1287559"/>
              <a:gd name="connsiteY3" fmla="*/ 1171420 h 2094217"/>
              <a:gd name="connsiteX4" fmla="*/ 597525 w 1287559"/>
              <a:gd name="connsiteY4" fmla="*/ 1014786 h 2094217"/>
              <a:gd name="connsiteX5" fmla="*/ 504392 w 1287559"/>
              <a:gd name="connsiteY5" fmla="*/ 1328053 h 2094217"/>
              <a:gd name="connsiteX6" fmla="*/ 618692 w 1287559"/>
              <a:gd name="connsiteY6" fmla="*/ 1594753 h 2094217"/>
              <a:gd name="connsiteX7" fmla="*/ 855759 w 1287559"/>
              <a:gd name="connsiteY7" fmla="*/ 1941886 h 2094217"/>
              <a:gd name="connsiteX8" fmla="*/ 1287559 w 1287559"/>
              <a:gd name="connsiteY8" fmla="*/ 1797953 h 2094217"/>
              <a:gd name="connsiteX9" fmla="*/ 855759 w 1287559"/>
              <a:gd name="connsiteY9" fmla="*/ 1984220 h 2094217"/>
              <a:gd name="connsiteX10" fmla="*/ 694892 w 1287559"/>
              <a:gd name="connsiteY10" fmla="*/ 2073120 h 2094217"/>
              <a:gd name="connsiteX11" fmla="*/ 360459 w 1287559"/>
              <a:gd name="connsiteY11" fmla="*/ 1582053 h 2094217"/>
              <a:gd name="connsiteX12" fmla="*/ 639859 w 1287559"/>
              <a:gd name="connsiteY12" fmla="*/ 1946120 h 2094217"/>
              <a:gd name="connsiteX13" fmla="*/ 390092 w 1287559"/>
              <a:gd name="connsiteY13" fmla="*/ 870853 h 2094217"/>
              <a:gd name="connsiteX14" fmla="*/ 343525 w 1287559"/>
              <a:gd name="connsiteY14" fmla="*/ 1908020 h 2094217"/>
              <a:gd name="connsiteX15" fmla="*/ 356225 w 1287559"/>
              <a:gd name="connsiteY15" fmla="*/ 1205286 h 2094217"/>
              <a:gd name="connsiteX16" fmla="*/ 436659 w 1287559"/>
              <a:gd name="connsiteY16" fmla="*/ 858153 h 2094217"/>
              <a:gd name="connsiteX17" fmla="*/ 625 w 1287559"/>
              <a:gd name="connsiteY17" fmla="*/ 3020 h 2094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87559" h="2094217">
                <a:moveTo>
                  <a:pt x="625" y="3020"/>
                </a:moveTo>
                <a:cubicBezTo>
                  <a:pt x="18969" y="-44958"/>
                  <a:pt x="480403" y="493381"/>
                  <a:pt x="546725" y="570286"/>
                </a:cubicBezTo>
                <a:cubicBezTo>
                  <a:pt x="613047" y="647192"/>
                  <a:pt x="355520" y="364264"/>
                  <a:pt x="398559" y="464453"/>
                </a:cubicBezTo>
                <a:cubicBezTo>
                  <a:pt x="441598" y="564642"/>
                  <a:pt x="771798" y="1079698"/>
                  <a:pt x="804959" y="1171420"/>
                </a:cubicBezTo>
                <a:cubicBezTo>
                  <a:pt x="838120" y="1263142"/>
                  <a:pt x="647619" y="988681"/>
                  <a:pt x="597525" y="1014786"/>
                </a:cubicBezTo>
                <a:cubicBezTo>
                  <a:pt x="547431" y="1040891"/>
                  <a:pt x="500864" y="1231392"/>
                  <a:pt x="504392" y="1328053"/>
                </a:cubicBezTo>
                <a:cubicBezTo>
                  <a:pt x="507920" y="1424714"/>
                  <a:pt x="560131" y="1492447"/>
                  <a:pt x="618692" y="1594753"/>
                </a:cubicBezTo>
                <a:cubicBezTo>
                  <a:pt x="677253" y="1697059"/>
                  <a:pt x="744281" y="1908019"/>
                  <a:pt x="855759" y="1941886"/>
                </a:cubicBezTo>
                <a:cubicBezTo>
                  <a:pt x="967237" y="1975753"/>
                  <a:pt x="1287559" y="1790897"/>
                  <a:pt x="1287559" y="1797953"/>
                </a:cubicBezTo>
                <a:cubicBezTo>
                  <a:pt x="1287559" y="1805009"/>
                  <a:pt x="954537" y="1938359"/>
                  <a:pt x="855759" y="1984220"/>
                </a:cubicBezTo>
                <a:cubicBezTo>
                  <a:pt x="756981" y="2030081"/>
                  <a:pt x="777442" y="2140148"/>
                  <a:pt x="694892" y="2073120"/>
                </a:cubicBezTo>
                <a:cubicBezTo>
                  <a:pt x="612342" y="2006092"/>
                  <a:pt x="369631" y="1603220"/>
                  <a:pt x="360459" y="1582053"/>
                </a:cubicBezTo>
                <a:cubicBezTo>
                  <a:pt x="351287" y="1560886"/>
                  <a:pt x="634920" y="2064653"/>
                  <a:pt x="639859" y="1946120"/>
                </a:cubicBezTo>
                <a:cubicBezTo>
                  <a:pt x="644798" y="1827587"/>
                  <a:pt x="439481" y="877203"/>
                  <a:pt x="390092" y="870853"/>
                </a:cubicBezTo>
                <a:cubicBezTo>
                  <a:pt x="340703" y="864503"/>
                  <a:pt x="349170" y="1852281"/>
                  <a:pt x="343525" y="1908020"/>
                </a:cubicBezTo>
                <a:cubicBezTo>
                  <a:pt x="337881" y="1963759"/>
                  <a:pt x="340703" y="1380264"/>
                  <a:pt x="356225" y="1205286"/>
                </a:cubicBezTo>
                <a:cubicBezTo>
                  <a:pt x="371747" y="1030308"/>
                  <a:pt x="500159" y="1058531"/>
                  <a:pt x="436659" y="858153"/>
                </a:cubicBezTo>
                <a:cubicBezTo>
                  <a:pt x="373159" y="657775"/>
                  <a:pt x="-17719" y="50998"/>
                  <a:pt x="625" y="302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5" name="フリーフォーム: 図形 364">
            <a:extLst>
              <a:ext uri="{FF2B5EF4-FFF2-40B4-BE49-F238E27FC236}">
                <a16:creationId xmlns:a16="http://schemas.microsoft.com/office/drawing/2014/main" id="{9F27962B-A632-44CD-80B5-77F99DDF6AC4}"/>
              </a:ext>
            </a:extLst>
          </p:cNvPr>
          <p:cNvSpPr/>
          <p:nvPr/>
        </p:nvSpPr>
        <p:spPr>
          <a:xfrm>
            <a:off x="6097678" y="6106670"/>
            <a:ext cx="535760" cy="2141251"/>
          </a:xfrm>
          <a:custGeom>
            <a:avLst/>
            <a:gdLst>
              <a:gd name="connsiteX0" fmla="*/ 19489 w 535760"/>
              <a:gd name="connsiteY0" fmla="*/ 18963 h 2141251"/>
              <a:gd name="connsiteX1" fmla="*/ 510555 w 535760"/>
              <a:gd name="connsiteY1" fmla="*/ 874097 h 2141251"/>
              <a:gd name="connsiteX2" fmla="*/ 447055 w 535760"/>
              <a:gd name="connsiteY2" fmla="*/ 717463 h 2141251"/>
              <a:gd name="connsiteX3" fmla="*/ 294655 w 535760"/>
              <a:gd name="connsiteY3" fmla="*/ 1263563 h 2141251"/>
              <a:gd name="connsiteX4" fmla="*/ 277722 w 535760"/>
              <a:gd name="connsiteY4" fmla="*/ 2089063 h 2141251"/>
              <a:gd name="connsiteX5" fmla="*/ 281955 w 535760"/>
              <a:gd name="connsiteY5" fmla="*/ 1860463 h 2141251"/>
              <a:gd name="connsiteX6" fmla="*/ 129555 w 535760"/>
              <a:gd name="connsiteY6" fmla="*/ 869863 h 2141251"/>
              <a:gd name="connsiteX7" fmla="*/ 163422 w 535760"/>
              <a:gd name="connsiteY7" fmla="*/ 1305897 h 2141251"/>
              <a:gd name="connsiteX8" fmla="*/ 171889 w 535760"/>
              <a:gd name="connsiteY8" fmla="*/ 2122930 h 2141251"/>
              <a:gd name="connsiteX9" fmla="*/ 108389 w 535760"/>
              <a:gd name="connsiteY9" fmla="*/ 438063 h 2141251"/>
              <a:gd name="connsiteX10" fmla="*/ 19489 w 535760"/>
              <a:gd name="connsiteY10" fmla="*/ 18963 h 2141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5760" h="2141251">
                <a:moveTo>
                  <a:pt x="19489" y="18963"/>
                </a:moveTo>
                <a:cubicBezTo>
                  <a:pt x="86517" y="91635"/>
                  <a:pt x="439294" y="757680"/>
                  <a:pt x="510555" y="874097"/>
                </a:cubicBezTo>
                <a:cubicBezTo>
                  <a:pt x="581816" y="990514"/>
                  <a:pt x="483038" y="652552"/>
                  <a:pt x="447055" y="717463"/>
                </a:cubicBezTo>
                <a:cubicBezTo>
                  <a:pt x="411072" y="782374"/>
                  <a:pt x="322877" y="1034963"/>
                  <a:pt x="294655" y="1263563"/>
                </a:cubicBezTo>
                <a:cubicBezTo>
                  <a:pt x="266433" y="1492163"/>
                  <a:pt x="279839" y="1989580"/>
                  <a:pt x="277722" y="2089063"/>
                </a:cubicBezTo>
                <a:cubicBezTo>
                  <a:pt x="275605" y="2188546"/>
                  <a:pt x="306649" y="2063663"/>
                  <a:pt x="281955" y="1860463"/>
                </a:cubicBezTo>
                <a:cubicBezTo>
                  <a:pt x="257261" y="1657263"/>
                  <a:pt x="149310" y="962291"/>
                  <a:pt x="129555" y="869863"/>
                </a:cubicBezTo>
                <a:cubicBezTo>
                  <a:pt x="109800" y="777435"/>
                  <a:pt x="156366" y="1097053"/>
                  <a:pt x="163422" y="1305897"/>
                </a:cubicBezTo>
                <a:cubicBezTo>
                  <a:pt x="170478" y="1514741"/>
                  <a:pt x="181061" y="2267569"/>
                  <a:pt x="171889" y="2122930"/>
                </a:cubicBezTo>
                <a:cubicBezTo>
                  <a:pt x="162717" y="1978291"/>
                  <a:pt x="139434" y="794369"/>
                  <a:pt x="108389" y="438063"/>
                </a:cubicBezTo>
                <a:cubicBezTo>
                  <a:pt x="77345" y="81758"/>
                  <a:pt x="-47539" y="-53709"/>
                  <a:pt x="19489" y="1896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6" name="フリーフォーム: 図形 365">
            <a:extLst>
              <a:ext uri="{FF2B5EF4-FFF2-40B4-BE49-F238E27FC236}">
                <a16:creationId xmlns:a16="http://schemas.microsoft.com/office/drawing/2014/main" id="{AC796758-85B8-422D-BA80-6771713DCF50}"/>
              </a:ext>
            </a:extLst>
          </p:cNvPr>
          <p:cNvSpPr/>
          <p:nvPr/>
        </p:nvSpPr>
        <p:spPr>
          <a:xfrm>
            <a:off x="6036705" y="6684269"/>
            <a:ext cx="2019383" cy="1568669"/>
          </a:xfrm>
          <a:custGeom>
            <a:avLst/>
            <a:gdLst>
              <a:gd name="connsiteX0" fmla="*/ 558828 w 2019383"/>
              <a:gd name="connsiteY0" fmla="*/ 164 h 1568669"/>
              <a:gd name="connsiteX1" fmla="*/ 427595 w 2019383"/>
              <a:gd name="connsiteY1" fmla="*/ 639398 h 1568669"/>
              <a:gd name="connsiteX2" fmla="*/ 503795 w 2019383"/>
              <a:gd name="connsiteY2" fmla="*/ 474298 h 1568669"/>
              <a:gd name="connsiteX3" fmla="*/ 440295 w 2019383"/>
              <a:gd name="connsiteY3" fmla="*/ 757931 h 1568669"/>
              <a:gd name="connsiteX4" fmla="*/ 702762 w 2019383"/>
              <a:gd name="connsiteY4" fmla="*/ 1181264 h 1568669"/>
              <a:gd name="connsiteX5" fmla="*/ 647728 w 2019383"/>
              <a:gd name="connsiteY5" fmla="*/ 1045798 h 1568669"/>
              <a:gd name="connsiteX6" fmla="*/ 893262 w 2019383"/>
              <a:gd name="connsiteY6" fmla="*/ 1248998 h 1568669"/>
              <a:gd name="connsiteX7" fmla="*/ 1524028 w 2019383"/>
              <a:gd name="connsiteY7" fmla="*/ 1071198 h 1568669"/>
              <a:gd name="connsiteX8" fmla="*/ 977928 w 2019383"/>
              <a:gd name="connsiteY8" fmla="*/ 1278631 h 1568669"/>
              <a:gd name="connsiteX9" fmla="*/ 965228 w 2019383"/>
              <a:gd name="connsiteY9" fmla="*/ 1299798 h 1568669"/>
              <a:gd name="connsiteX10" fmla="*/ 1710295 w 2019383"/>
              <a:gd name="connsiteY10" fmla="*/ 1164331 h 1568669"/>
              <a:gd name="connsiteX11" fmla="*/ 1159962 w 2019383"/>
              <a:gd name="connsiteY11" fmla="*/ 1299798 h 1568669"/>
              <a:gd name="connsiteX12" fmla="*/ 2019328 w 2019383"/>
              <a:gd name="connsiteY12" fmla="*/ 1236298 h 1568669"/>
              <a:gd name="connsiteX13" fmla="*/ 1113395 w 2019383"/>
              <a:gd name="connsiteY13" fmla="*/ 1490298 h 1568669"/>
              <a:gd name="connsiteX14" fmla="*/ 550362 w 2019383"/>
              <a:gd name="connsiteY14" fmla="*/ 1562264 h 1568669"/>
              <a:gd name="connsiteX15" fmla="*/ 1553662 w 2019383"/>
              <a:gd name="connsiteY15" fmla="*/ 1354831 h 1568669"/>
              <a:gd name="connsiteX16" fmla="*/ 931362 w 2019383"/>
              <a:gd name="connsiteY16" fmla="*/ 1452198 h 1568669"/>
              <a:gd name="connsiteX17" fmla="*/ 626562 w 2019383"/>
              <a:gd name="connsiteY17" fmla="*/ 1291331 h 1568669"/>
              <a:gd name="connsiteX18" fmla="*/ 28 w 2019383"/>
              <a:gd name="connsiteY18" fmla="*/ 749464 h 1568669"/>
              <a:gd name="connsiteX19" fmla="*/ 651962 w 2019383"/>
              <a:gd name="connsiteY19" fmla="*/ 1181264 h 1568669"/>
              <a:gd name="connsiteX20" fmla="*/ 224395 w 2019383"/>
              <a:gd name="connsiteY20" fmla="*/ 707131 h 1568669"/>
              <a:gd name="connsiteX21" fmla="*/ 558828 w 2019383"/>
              <a:gd name="connsiteY21" fmla="*/ 164 h 156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019383" h="1568669">
                <a:moveTo>
                  <a:pt x="558828" y="164"/>
                </a:moveTo>
                <a:cubicBezTo>
                  <a:pt x="592695" y="-11125"/>
                  <a:pt x="436767" y="560376"/>
                  <a:pt x="427595" y="639398"/>
                </a:cubicBezTo>
                <a:cubicBezTo>
                  <a:pt x="418423" y="718420"/>
                  <a:pt x="501678" y="454543"/>
                  <a:pt x="503795" y="474298"/>
                </a:cubicBezTo>
                <a:cubicBezTo>
                  <a:pt x="505912" y="494053"/>
                  <a:pt x="407134" y="640103"/>
                  <a:pt x="440295" y="757931"/>
                </a:cubicBezTo>
                <a:cubicBezTo>
                  <a:pt x="473456" y="875759"/>
                  <a:pt x="668190" y="1133286"/>
                  <a:pt x="702762" y="1181264"/>
                </a:cubicBezTo>
                <a:cubicBezTo>
                  <a:pt x="737334" y="1229242"/>
                  <a:pt x="615978" y="1034509"/>
                  <a:pt x="647728" y="1045798"/>
                </a:cubicBezTo>
                <a:cubicBezTo>
                  <a:pt x="679478" y="1057087"/>
                  <a:pt x="747212" y="1244765"/>
                  <a:pt x="893262" y="1248998"/>
                </a:cubicBezTo>
                <a:cubicBezTo>
                  <a:pt x="1039312" y="1253231"/>
                  <a:pt x="1509917" y="1066259"/>
                  <a:pt x="1524028" y="1071198"/>
                </a:cubicBezTo>
                <a:cubicBezTo>
                  <a:pt x="1538139" y="1076137"/>
                  <a:pt x="1071061" y="1240531"/>
                  <a:pt x="977928" y="1278631"/>
                </a:cubicBezTo>
                <a:cubicBezTo>
                  <a:pt x="884795" y="1316731"/>
                  <a:pt x="843167" y="1318848"/>
                  <a:pt x="965228" y="1299798"/>
                </a:cubicBezTo>
                <a:cubicBezTo>
                  <a:pt x="1087289" y="1280748"/>
                  <a:pt x="1677839" y="1164331"/>
                  <a:pt x="1710295" y="1164331"/>
                </a:cubicBezTo>
                <a:cubicBezTo>
                  <a:pt x="1742751" y="1164331"/>
                  <a:pt x="1108457" y="1287804"/>
                  <a:pt x="1159962" y="1299798"/>
                </a:cubicBezTo>
                <a:cubicBezTo>
                  <a:pt x="1211467" y="1311792"/>
                  <a:pt x="2027089" y="1204548"/>
                  <a:pt x="2019328" y="1236298"/>
                </a:cubicBezTo>
                <a:cubicBezTo>
                  <a:pt x="2011567" y="1268048"/>
                  <a:pt x="1358223" y="1435970"/>
                  <a:pt x="1113395" y="1490298"/>
                </a:cubicBezTo>
                <a:cubicBezTo>
                  <a:pt x="868567" y="1544626"/>
                  <a:pt x="476984" y="1584842"/>
                  <a:pt x="550362" y="1562264"/>
                </a:cubicBezTo>
                <a:cubicBezTo>
                  <a:pt x="623740" y="1539686"/>
                  <a:pt x="1490162" y="1373175"/>
                  <a:pt x="1553662" y="1354831"/>
                </a:cubicBezTo>
                <a:cubicBezTo>
                  <a:pt x="1617162" y="1336487"/>
                  <a:pt x="1085879" y="1462781"/>
                  <a:pt x="931362" y="1452198"/>
                </a:cubicBezTo>
                <a:cubicBezTo>
                  <a:pt x="776845" y="1441615"/>
                  <a:pt x="781784" y="1408453"/>
                  <a:pt x="626562" y="1291331"/>
                </a:cubicBezTo>
                <a:cubicBezTo>
                  <a:pt x="471340" y="1174209"/>
                  <a:pt x="-4205" y="767809"/>
                  <a:pt x="28" y="749464"/>
                </a:cubicBezTo>
                <a:cubicBezTo>
                  <a:pt x="4261" y="731120"/>
                  <a:pt x="614568" y="1188320"/>
                  <a:pt x="651962" y="1181264"/>
                </a:cubicBezTo>
                <a:cubicBezTo>
                  <a:pt x="689357" y="1174209"/>
                  <a:pt x="237801" y="902570"/>
                  <a:pt x="224395" y="707131"/>
                </a:cubicBezTo>
                <a:cubicBezTo>
                  <a:pt x="210989" y="511692"/>
                  <a:pt x="524961" y="11453"/>
                  <a:pt x="558828" y="16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7" name="フリーフォーム: 図形 366">
            <a:extLst>
              <a:ext uri="{FF2B5EF4-FFF2-40B4-BE49-F238E27FC236}">
                <a16:creationId xmlns:a16="http://schemas.microsoft.com/office/drawing/2014/main" id="{B062FFA8-52C4-4FAA-AE06-95E0BEF98D0B}"/>
              </a:ext>
            </a:extLst>
          </p:cNvPr>
          <p:cNvSpPr/>
          <p:nvPr/>
        </p:nvSpPr>
        <p:spPr>
          <a:xfrm>
            <a:off x="6094069" y="6432938"/>
            <a:ext cx="358087" cy="1935166"/>
          </a:xfrm>
          <a:custGeom>
            <a:avLst/>
            <a:gdLst>
              <a:gd name="connsiteX0" fmla="*/ 167031 w 358087"/>
              <a:gd name="connsiteY0" fmla="*/ 1729 h 1935166"/>
              <a:gd name="connsiteX1" fmla="*/ 95064 w 358087"/>
              <a:gd name="connsiteY1" fmla="*/ 331929 h 1935166"/>
              <a:gd name="connsiteX2" fmla="*/ 353298 w 358087"/>
              <a:gd name="connsiteY2" fmla="*/ 1267495 h 1935166"/>
              <a:gd name="connsiteX3" fmla="*/ 268631 w 358087"/>
              <a:gd name="connsiteY3" fmla="*/ 1026195 h 1935166"/>
              <a:gd name="connsiteX4" fmla="*/ 340598 w 358087"/>
              <a:gd name="connsiteY4" fmla="*/ 1927895 h 1935166"/>
              <a:gd name="connsiteX5" fmla="*/ 167031 w 358087"/>
              <a:gd name="connsiteY5" fmla="*/ 1123562 h 1935166"/>
              <a:gd name="connsiteX6" fmla="*/ 238998 w 358087"/>
              <a:gd name="connsiteY6" fmla="*/ 1932129 h 1935166"/>
              <a:gd name="connsiteX7" fmla="*/ 1931 w 358087"/>
              <a:gd name="connsiteY7" fmla="*/ 759495 h 1935166"/>
              <a:gd name="connsiteX8" fmla="*/ 120464 w 358087"/>
              <a:gd name="connsiteY8" fmla="*/ 1203995 h 1935166"/>
              <a:gd name="connsiteX9" fmla="*/ 1931 w 358087"/>
              <a:gd name="connsiteY9" fmla="*/ 251495 h 1935166"/>
              <a:gd name="connsiteX10" fmla="*/ 167031 w 358087"/>
              <a:gd name="connsiteY10" fmla="*/ 1729 h 193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8087" h="1935166">
                <a:moveTo>
                  <a:pt x="167031" y="1729"/>
                </a:moveTo>
                <a:cubicBezTo>
                  <a:pt x="182553" y="15135"/>
                  <a:pt x="64020" y="120968"/>
                  <a:pt x="95064" y="331929"/>
                </a:cubicBezTo>
                <a:cubicBezTo>
                  <a:pt x="126108" y="542890"/>
                  <a:pt x="324370" y="1151784"/>
                  <a:pt x="353298" y="1267495"/>
                </a:cubicBezTo>
                <a:cubicBezTo>
                  <a:pt x="382226" y="1383206"/>
                  <a:pt x="270748" y="916128"/>
                  <a:pt x="268631" y="1026195"/>
                </a:cubicBezTo>
                <a:cubicBezTo>
                  <a:pt x="266514" y="1136262"/>
                  <a:pt x="357531" y="1911667"/>
                  <a:pt x="340598" y="1927895"/>
                </a:cubicBezTo>
                <a:cubicBezTo>
                  <a:pt x="323665" y="1944123"/>
                  <a:pt x="183964" y="1122856"/>
                  <a:pt x="167031" y="1123562"/>
                </a:cubicBezTo>
                <a:cubicBezTo>
                  <a:pt x="150098" y="1124268"/>
                  <a:pt x="266515" y="1992807"/>
                  <a:pt x="238998" y="1932129"/>
                </a:cubicBezTo>
                <a:cubicBezTo>
                  <a:pt x="211481" y="1871451"/>
                  <a:pt x="21687" y="880851"/>
                  <a:pt x="1931" y="759495"/>
                </a:cubicBezTo>
                <a:cubicBezTo>
                  <a:pt x="-17825" y="638139"/>
                  <a:pt x="120464" y="1288662"/>
                  <a:pt x="120464" y="1203995"/>
                </a:cubicBezTo>
                <a:cubicBezTo>
                  <a:pt x="120464" y="1119328"/>
                  <a:pt x="-12180" y="451873"/>
                  <a:pt x="1931" y="251495"/>
                </a:cubicBezTo>
                <a:cubicBezTo>
                  <a:pt x="16042" y="51117"/>
                  <a:pt x="151509" y="-11677"/>
                  <a:pt x="167031" y="172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8" name="フリーフォーム: 図形 367">
            <a:extLst>
              <a:ext uri="{FF2B5EF4-FFF2-40B4-BE49-F238E27FC236}">
                <a16:creationId xmlns:a16="http://schemas.microsoft.com/office/drawing/2014/main" id="{C98823B7-D629-4D2C-B621-5C332AC8DD35}"/>
              </a:ext>
            </a:extLst>
          </p:cNvPr>
          <p:cNvSpPr/>
          <p:nvPr/>
        </p:nvSpPr>
        <p:spPr>
          <a:xfrm>
            <a:off x="6015614" y="7271590"/>
            <a:ext cx="1715012" cy="1015643"/>
          </a:xfrm>
          <a:custGeom>
            <a:avLst/>
            <a:gdLst>
              <a:gd name="connsiteX0" fmla="*/ 177753 w 1715012"/>
              <a:gd name="connsiteY0" fmla="*/ 1277 h 1015643"/>
              <a:gd name="connsiteX1" fmla="*/ 29586 w 1715012"/>
              <a:gd name="connsiteY1" fmla="*/ 568543 h 1015643"/>
              <a:gd name="connsiteX2" fmla="*/ 364019 w 1715012"/>
              <a:gd name="connsiteY2" fmla="*/ 890277 h 1015643"/>
              <a:gd name="connsiteX3" fmla="*/ 101553 w 1715012"/>
              <a:gd name="connsiteY3" fmla="*/ 733643 h 1015643"/>
              <a:gd name="connsiteX4" fmla="*/ 927053 w 1715012"/>
              <a:gd name="connsiteY4" fmla="*/ 962243 h 1015643"/>
              <a:gd name="connsiteX5" fmla="*/ 524886 w 1715012"/>
              <a:gd name="connsiteY5" fmla="*/ 881810 h 1015643"/>
              <a:gd name="connsiteX6" fmla="*/ 1714453 w 1715012"/>
              <a:gd name="connsiteY6" fmla="*/ 996110 h 1015643"/>
              <a:gd name="connsiteX7" fmla="*/ 673053 w 1715012"/>
              <a:gd name="connsiteY7" fmla="*/ 1008810 h 1015643"/>
              <a:gd name="connsiteX8" fmla="*/ 118486 w 1715012"/>
              <a:gd name="connsiteY8" fmla="*/ 924143 h 1015643"/>
              <a:gd name="connsiteX9" fmla="*/ 956686 w 1715012"/>
              <a:gd name="connsiteY9" fmla="*/ 894510 h 1015643"/>
              <a:gd name="connsiteX10" fmla="*/ 33819 w 1715012"/>
              <a:gd name="connsiteY10" fmla="*/ 737877 h 1015643"/>
              <a:gd name="connsiteX11" fmla="*/ 177753 w 1715012"/>
              <a:gd name="connsiteY11" fmla="*/ 1277 h 1015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15012" h="1015643">
                <a:moveTo>
                  <a:pt x="177753" y="1277"/>
                </a:moveTo>
                <a:cubicBezTo>
                  <a:pt x="177048" y="-26945"/>
                  <a:pt x="-1458" y="420376"/>
                  <a:pt x="29586" y="568543"/>
                </a:cubicBezTo>
                <a:cubicBezTo>
                  <a:pt x="60630" y="716710"/>
                  <a:pt x="352025" y="862760"/>
                  <a:pt x="364019" y="890277"/>
                </a:cubicBezTo>
                <a:cubicBezTo>
                  <a:pt x="376013" y="917794"/>
                  <a:pt x="7714" y="721649"/>
                  <a:pt x="101553" y="733643"/>
                </a:cubicBezTo>
                <a:cubicBezTo>
                  <a:pt x="195392" y="745637"/>
                  <a:pt x="856498" y="937549"/>
                  <a:pt x="927053" y="962243"/>
                </a:cubicBezTo>
                <a:cubicBezTo>
                  <a:pt x="997608" y="986937"/>
                  <a:pt x="393653" y="876166"/>
                  <a:pt x="524886" y="881810"/>
                </a:cubicBezTo>
                <a:cubicBezTo>
                  <a:pt x="656119" y="887454"/>
                  <a:pt x="1689759" y="974943"/>
                  <a:pt x="1714453" y="996110"/>
                </a:cubicBezTo>
                <a:cubicBezTo>
                  <a:pt x="1739148" y="1017277"/>
                  <a:pt x="939047" y="1020804"/>
                  <a:pt x="673053" y="1008810"/>
                </a:cubicBezTo>
                <a:cubicBezTo>
                  <a:pt x="407059" y="996816"/>
                  <a:pt x="71214" y="943193"/>
                  <a:pt x="118486" y="924143"/>
                </a:cubicBezTo>
                <a:cubicBezTo>
                  <a:pt x="165758" y="905093"/>
                  <a:pt x="970797" y="925554"/>
                  <a:pt x="956686" y="894510"/>
                </a:cubicBezTo>
                <a:cubicBezTo>
                  <a:pt x="942575" y="863466"/>
                  <a:pt x="160819" y="881105"/>
                  <a:pt x="33819" y="737877"/>
                </a:cubicBezTo>
                <a:cubicBezTo>
                  <a:pt x="-93181" y="594649"/>
                  <a:pt x="178458" y="29499"/>
                  <a:pt x="177753" y="127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9" name="フリーフォーム: 図形 368">
            <a:extLst>
              <a:ext uri="{FF2B5EF4-FFF2-40B4-BE49-F238E27FC236}">
                <a16:creationId xmlns:a16="http://schemas.microsoft.com/office/drawing/2014/main" id="{6B3945C9-05AE-458C-B6F5-E603922AABEA}"/>
              </a:ext>
            </a:extLst>
          </p:cNvPr>
          <p:cNvSpPr/>
          <p:nvPr/>
        </p:nvSpPr>
        <p:spPr>
          <a:xfrm>
            <a:off x="3742519" y="4403133"/>
            <a:ext cx="887369" cy="229400"/>
          </a:xfrm>
          <a:custGeom>
            <a:avLst/>
            <a:gdLst>
              <a:gd name="connsiteX0" fmla="*/ 16681 w 887369"/>
              <a:gd name="connsiteY0" fmla="*/ 156167 h 229400"/>
              <a:gd name="connsiteX1" fmla="*/ 378631 w 887369"/>
              <a:gd name="connsiteY1" fmla="*/ 13292 h 229400"/>
              <a:gd name="connsiteX2" fmla="*/ 207181 w 887369"/>
              <a:gd name="connsiteY2" fmla="*/ 35517 h 229400"/>
              <a:gd name="connsiteX3" fmla="*/ 626281 w 887369"/>
              <a:gd name="connsiteY3" fmla="*/ 592 h 229400"/>
              <a:gd name="connsiteX4" fmla="*/ 511981 w 887369"/>
              <a:gd name="connsiteY4" fmla="*/ 13292 h 229400"/>
              <a:gd name="connsiteX5" fmla="*/ 880281 w 887369"/>
              <a:gd name="connsiteY5" fmla="*/ 10117 h 229400"/>
              <a:gd name="connsiteX6" fmla="*/ 762806 w 887369"/>
              <a:gd name="connsiteY6" fmla="*/ 45042 h 229400"/>
              <a:gd name="connsiteX7" fmla="*/ 864406 w 887369"/>
              <a:gd name="connsiteY7" fmla="*/ 102192 h 229400"/>
              <a:gd name="connsiteX8" fmla="*/ 743756 w 887369"/>
              <a:gd name="connsiteY8" fmla="*/ 73617 h 229400"/>
              <a:gd name="connsiteX9" fmla="*/ 394506 w 887369"/>
              <a:gd name="connsiteY9" fmla="*/ 111717 h 229400"/>
              <a:gd name="connsiteX10" fmla="*/ 806 w 887369"/>
              <a:gd name="connsiteY10" fmla="*/ 229192 h 229400"/>
              <a:gd name="connsiteX11" fmla="*/ 502456 w 887369"/>
              <a:gd name="connsiteY11" fmla="*/ 79967 h 229400"/>
              <a:gd name="connsiteX12" fmla="*/ 16681 w 887369"/>
              <a:gd name="connsiteY12" fmla="*/ 156167 h 22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7369" h="229400">
                <a:moveTo>
                  <a:pt x="16681" y="156167"/>
                </a:moveTo>
                <a:cubicBezTo>
                  <a:pt x="-3956" y="145055"/>
                  <a:pt x="346881" y="33400"/>
                  <a:pt x="378631" y="13292"/>
                </a:cubicBezTo>
                <a:cubicBezTo>
                  <a:pt x="410381" y="-6816"/>
                  <a:pt x="165906" y="37634"/>
                  <a:pt x="207181" y="35517"/>
                </a:cubicBezTo>
                <a:cubicBezTo>
                  <a:pt x="248456" y="33400"/>
                  <a:pt x="575481" y="4296"/>
                  <a:pt x="626281" y="592"/>
                </a:cubicBezTo>
                <a:cubicBezTo>
                  <a:pt x="677081" y="-3112"/>
                  <a:pt x="469648" y="11704"/>
                  <a:pt x="511981" y="13292"/>
                </a:cubicBezTo>
                <a:cubicBezTo>
                  <a:pt x="554314" y="14879"/>
                  <a:pt x="838477" y="4825"/>
                  <a:pt x="880281" y="10117"/>
                </a:cubicBezTo>
                <a:cubicBezTo>
                  <a:pt x="922085" y="15409"/>
                  <a:pt x="765452" y="29696"/>
                  <a:pt x="762806" y="45042"/>
                </a:cubicBezTo>
                <a:cubicBezTo>
                  <a:pt x="760160" y="60388"/>
                  <a:pt x="867581" y="97430"/>
                  <a:pt x="864406" y="102192"/>
                </a:cubicBezTo>
                <a:cubicBezTo>
                  <a:pt x="861231" y="106954"/>
                  <a:pt x="822073" y="72029"/>
                  <a:pt x="743756" y="73617"/>
                </a:cubicBezTo>
                <a:cubicBezTo>
                  <a:pt x="665439" y="75204"/>
                  <a:pt x="518331" y="85788"/>
                  <a:pt x="394506" y="111717"/>
                </a:cubicBezTo>
                <a:cubicBezTo>
                  <a:pt x="270681" y="137646"/>
                  <a:pt x="-17186" y="234484"/>
                  <a:pt x="806" y="229192"/>
                </a:cubicBezTo>
                <a:cubicBezTo>
                  <a:pt x="18798" y="223900"/>
                  <a:pt x="499810" y="94784"/>
                  <a:pt x="502456" y="79967"/>
                </a:cubicBezTo>
                <a:cubicBezTo>
                  <a:pt x="505102" y="65150"/>
                  <a:pt x="37318" y="167279"/>
                  <a:pt x="16681" y="15616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0" name="フリーフォーム: 図形 369">
            <a:extLst>
              <a:ext uri="{FF2B5EF4-FFF2-40B4-BE49-F238E27FC236}">
                <a16:creationId xmlns:a16="http://schemas.microsoft.com/office/drawing/2014/main" id="{7ABAE4B3-23D6-449C-9EDC-58BD981E773C}"/>
              </a:ext>
            </a:extLst>
          </p:cNvPr>
          <p:cNvSpPr/>
          <p:nvPr/>
        </p:nvSpPr>
        <p:spPr>
          <a:xfrm>
            <a:off x="4986814" y="4398082"/>
            <a:ext cx="889595" cy="266176"/>
          </a:xfrm>
          <a:custGeom>
            <a:avLst/>
            <a:gdLst>
              <a:gd name="connsiteX0" fmla="*/ 38153 w 889595"/>
              <a:gd name="connsiteY0" fmla="*/ 351 h 266176"/>
              <a:gd name="connsiteX1" fmla="*/ 287919 w 889595"/>
              <a:gd name="connsiteY1" fmla="*/ 29985 h 266176"/>
              <a:gd name="connsiteX2" fmla="*/ 190553 w 889595"/>
              <a:gd name="connsiteY2" fmla="*/ 55385 h 266176"/>
              <a:gd name="connsiteX3" fmla="*/ 440319 w 889595"/>
              <a:gd name="connsiteY3" fmla="*/ 51151 h 266176"/>
              <a:gd name="connsiteX4" fmla="*/ 668919 w 889595"/>
              <a:gd name="connsiteY4" fmla="*/ 93485 h 266176"/>
              <a:gd name="connsiteX5" fmla="*/ 592719 w 889595"/>
              <a:gd name="connsiteY5" fmla="*/ 89251 h 266176"/>
              <a:gd name="connsiteX6" fmla="*/ 889053 w 889595"/>
              <a:gd name="connsiteY6" fmla="*/ 262818 h 266176"/>
              <a:gd name="connsiteX7" fmla="*/ 656219 w 889595"/>
              <a:gd name="connsiteY7" fmla="*/ 203551 h 266176"/>
              <a:gd name="connsiteX8" fmla="*/ 309086 w 889595"/>
              <a:gd name="connsiteY8" fmla="*/ 199318 h 266176"/>
              <a:gd name="connsiteX9" fmla="*/ 245586 w 889595"/>
              <a:gd name="connsiteY9" fmla="*/ 131585 h 266176"/>
              <a:gd name="connsiteX10" fmla="*/ 351419 w 889595"/>
              <a:gd name="connsiteY10" fmla="*/ 118885 h 266176"/>
              <a:gd name="connsiteX11" fmla="*/ 122819 w 889595"/>
              <a:gd name="connsiteY11" fmla="*/ 127351 h 266176"/>
              <a:gd name="connsiteX12" fmla="*/ 190553 w 889595"/>
              <a:gd name="connsiteY12" fmla="*/ 118885 h 266176"/>
              <a:gd name="connsiteX13" fmla="*/ 53 w 889595"/>
              <a:gd name="connsiteY13" fmla="*/ 72318 h 266176"/>
              <a:gd name="connsiteX14" fmla="*/ 211719 w 889595"/>
              <a:gd name="connsiteY14" fmla="*/ 51151 h 266176"/>
              <a:gd name="connsiteX15" fmla="*/ 38153 w 889595"/>
              <a:gd name="connsiteY15" fmla="*/ 351 h 266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89595" h="266176">
                <a:moveTo>
                  <a:pt x="38153" y="351"/>
                </a:moveTo>
                <a:cubicBezTo>
                  <a:pt x="50853" y="-3177"/>
                  <a:pt x="262519" y="20813"/>
                  <a:pt x="287919" y="29985"/>
                </a:cubicBezTo>
                <a:cubicBezTo>
                  <a:pt x="313319" y="39157"/>
                  <a:pt x="165153" y="51857"/>
                  <a:pt x="190553" y="55385"/>
                </a:cubicBezTo>
                <a:cubicBezTo>
                  <a:pt x="215953" y="58913"/>
                  <a:pt x="360591" y="44801"/>
                  <a:pt x="440319" y="51151"/>
                </a:cubicBezTo>
                <a:cubicBezTo>
                  <a:pt x="520047" y="57501"/>
                  <a:pt x="643519" y="87135"/>
                  <a:pt x="668919" y="93485"/>
                </a:cubicBezTo>
                <a:cubicBezTo>
                  <a:pt x="694319" y="99835"/>
                  <a:pt x="556030" y="61029"/>
                  <a:pt x="592719" y="89251"/>
                </a:cubicBezTo>
                <a:cubicBezTo>
                  <a:pt x="629408" y="117473"/>
                  <a:pt x="878470" y="243768"/>
                  <a:pt x="889053" y="262818"/>
                </a:cubicBezTo>
                <a:cubicBezTo>
                  <a:pt x="899636" y="281868"/>
                  <a:pt x="752880" y="214134"/>
                  <a:pt x="656219" y="203551"/>
                </a:cubicBezTo>
                <a:cubicBezTo>
                  <a:pt x="559558" y="192968"/>
                  <a:pt x="377525" y="211312"/>
                  <a:pt x="309086" y="199318"/>
                </a:cubicBezTo>
                <a:cubicBezTo>
                  <a:pt x="240647" y="187324"/>
                  <a:pt x="238531" y="144990"/>
                  <a:pt x="245586" y="131585"/>
                </a:cubicBezTo>
                <a:cubicBezTo>
                  <a:pt x="252641" y="118180"/>
                  <a:pt x="351419" y="118885"/>
                  <a:pt x="351419" y="118885"/>
                </a:cubicBezTo>
                <a:lnTo>
                  <a:pt x="122819" y="127351"/>
                </a:lnTo>
                <a:cubicBezTo>
                  <a:pt x="96008" y="127351"/>
                  <a:pt x="211014" y="128057"/>
                  <a:pt x="190553" y="118885"/>
                </a:cubicBezTo>
                <a:cubicBezTo>
                  <a:pt x="170092" y="109713"/>
                  <a:pt x="-3475" y="83607"/>
                  <a:pt x="53" y="72318"/>
                </a:cubicBezTo>
                <a:cubicBezTo>
                  <a:pt x="3581" y="61029"/>
                  <a:pt x="200430" y="61734"/>
                  <a:pt x="211719" y="51151"/>
                </a:cubicBezTo>
                <a:cubicBezTo>
                  <a:pt x="223008" y="40568"/>
                  <a:pt x="25453" y="3879"/>
                  <a:pt x="38153" y="35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1" name="フリーフォーム: 図形 370">
            <a:extLst>
              <a:ext uri="{FF2B5EF4-FFF2-40B4-BE49-F238E27FC236}">
                <a16:creationId xmlns:a16="http://schemas.microsoft.com/office/drawing/2014/main" id="{ADC4E21F-7867-4493-B8E7-5BF45E30B766}"/>
              </a:ext>
            </a:extLst>
          </p:cNvPr>
          <p:cNvSpPr/>
          <p:nvPr/>
        </p:nvSpPr>
        <p:spPr>
          <a:xfrm>
            <a:off x="5111638" y="4327208"/>
            <a:ext cx="582832" cy="127589"/>
          </a:xfrm>
          <a:custGeom>
            <a:avLst/>
            <a:gdLst>
              <a:gd name="connsiteX0" fmla="*/ 112 w 582832"/>
              <a:gd name="connsiteY0" fmla="*/ 317 h 127589"/>
              <a:gd name="connsiteX1" fmla="*/ 296975 w 582832"/>
              <a:gd name="connsiteY1" fmla="*/ 43180 h 127589"/>
              <a:gd name="connsiteX2" fmla="*/ 211250 w 582832"/>
              <a:gd name="connsiteY2" fmla="*/ 46355 h 127589"/>
              <a:gd name="connsiteX3" fmla="*/ 504937 w 582832"/>
              <a:gd name="connsiteY3" fmla="*/ 82867 h 127589"/>
              <a:gd name="connsiteX4" fmla="*/ 419212 w 582832"/>
              <a:gd name="connsiteY4" fmla="*/ 82867 h 127589"/>
              <a:gd name="connsiteX5" fmla="*/ 582725 w 582832"/>
              <a:gd name="connsiteY5" fmla="*/ 127317 h 127589"/>
              <a:gd name="connsiteX6" fmla="*/ 439850 w 582832"/>
              <a:gd name="connsiteY6" fmla="*/ 100330 h 127589"/>
              <a:gd name="connsiteX7" fmla="*/ 182675 w 582832"/>
              <a:gd name="connsiteY7" fmla="*/ 74930 h 127589"/>
              <a:gd name="connsiteX8" fmla="*/ 131875 w 582832"/>
              <a:gd name="connsiteY8" fmla="*/ 74930 h 127589"/>
              <a:gd name="connsiteX9" fmla="*/ 260462 w 582832"/>
              <a:gd name="connsiteY9" fmla="*/ 68580 h 127589"/>
              <a:gd name="connsiteX10" fmla="*/ 112 w 582832"/>
              <a:gd name="connsiteY10" fmla="*/ 317 h 127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2832" h="127589">
                <a:moveTo>
                  <a:pt x="112" y="317"/>
                </a:moveTo>
                <a:cubicBezTo>
                  <a:pt x="6197" y="-3916"/>
                  <a:pt x="261785" y="35507"/>
                  <a:pt x="296975" y="43180"/>
                </a:cubicBezTo>
                <a:cubicBezTo>
                  <a:pt x="332165" y="50853"/>
                  <a:pt x="176590" y="39741"/>
                  <a:pt x="211250" y="46355"/>
                </a:cubicBezTo>
                <a:cubicBezTo>
                  <a:pt x="245910" y="52969"/>
                  <a:pt x="470277" y="76782"/>
                  <a:pt x="504937" y="82867"/>
                </a:cubicBezTo>
                <a:cubicBezTo>
                  <a:pt x="539597" y="88952"/>
                  <a:pt x="406247" y="75459"/>
                  <a:pt x="419212" y="82867"/>
                </a:cubicBezTo>
                <a:cubicBezTo>
                  <a:pt x="432177" y="90275"/>
                  <a:pt x="579285" y="124407"/>
                  <a:pt x="582725" y="127317"/>
                </a:cubicBezTo>
                <a:cubicBezTo>
                  <a:pt x="586165" y="130228"/>
                  <a:pt x="506525" y="109061"/>
                  <a:pt x="439850" y="100330"/>
                </a:cubicBezTo>
                <a:cubicBezTo>
                  <a:pt x="373175" y="91599"/>
                  <a:pt x="234004" y="79163"/>
                  <a:pt x="182675" y="74930"/>
                </a:cubicBezTo>
                <a:cubicBezTo>
                  <a:pt x="131346" y="70697"/>
                  <a:pt x="118911" y="75988"/>
                  <a:pt x="131875" y="74930"/>
                </a:cubicBezTo>
                <a:cubicBezTo>
                  <a:pt x="144839" y="73872"/>
                  <a:pt x="283745" y="81280"/>
                  <a:pt x="260462" y="68580"/>
                </a:cubicBezTo>
                <a:cubicBezTo>
                  <a:pt x="237179" y="55880"/>
                  <a:pt x="-5973" y="4550"/>
                  <a:pt x="112" y="31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2" name="フリーフォーム: 図形 371">
            <a:extLst>
              <a:ext uri="{FF2B5EF4-FFF2-40B4-BE49-F238E27FC236}">
                <a16:creationId xmlns:a16="http://schemas.microsoft.com/office/drawing/2014/main" id="{AB8CEFEB-9005-41B2-9834-7C9AF118BA51}"/>
              </a:ext>
            </a:extLst>
          </p:cNvPr>
          <p:cNvSpPr/>
          <p:nvPr/>
        </p:nvSpPr>
        <p:spPr>
          <a:xfrm>
            <a:off x="3821113" y="4302879"/>
            <a:ext cx="756001" cy="167521"/>
          </a:xfrm>
          <a:custGeom>
            <a:avLst/>
            <a:gdLst>
              <a:gd name="connsiteX0" fmla="*/ 300037 w 756001"/>
              <a:gd name="connsiteY0" fmla="*/ 35759 h 167521"/>
              <a:gd name="connsiteX1" fmla="*/ 687387 w 756001"/>
              <a:gd name="connsiteY1" fmla="*/ 42109 h 167521"/>
              <a:gd name="connsiteX2" fmla="*/ 627062 w 756001"/>
              <a:gd name="connsiteY2" fmla="*/ 46871 h 167521"/>
              <a:gd name="connsiteX3" fmla="*/ 755650 w 756001"/>
              <a:gd name="connsiteY3" fmla="*/ 53221 h 167521"/>
              <a:gd name="connsiteX4" fmla="*/ 665162 w 756001"/>
              <a:gd name="connsiteY4" fmla="*/ 73859 h 167521"/>
              <a:gd name="connsiteX5" fmla="*/ 663575 w 756001"/>
              <a:gd name="connsiteY5" fmla="*/ 77034 h 167521"/>
              <a:gd name="connsiteX6" fmla="*/ 471487 w 756001"/>
              <a:gd name="connsiteY6" fmla="*/ 73859 h 167521"/>
              <a:gd name="connsiteX7" fmla="*/ 223837 w 756001"/>
              <a:gd name="connsiteY7" fmla="*/ 86559 h 167521"/>
              <a:gd name="connsiteX8" fmla="*/ 138112 w 756001"/>
              <a:gd name="connsiteY8" fmla="*/ 89734 h 167521"/>
              <a:gd name="connsiteX9" fmla="*/ 0 w 756001"/>
              <a:gd name="connsiteY9" fmla="*/ 167521 h 167521"/>
              <a:gd name="connsiteX10" fmla="*/ 217487 w 756001"/>
              <a:gd name="connsiteY10" fmla="*/ 45284 h 167521"/>
              <a:gd name="connsiteX11" fmla="*/ 46037 w 756001"/>
              <a:gd name="connsiteY11" fmla="*/ 83384 h 167521"/>
              <a:gd name="connsiteX12" fmla="*/ 688975 w 756001"/>
              <a:gd name="connsiteY12" fmla="*/ 834 h 167521"/>
              <a:gd name="connsiteX13" fmla="*/ 300037 w 756001"/>
              <a:gd name="connsiteY13" fmla="*/ 35759 h 167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56001" h="167521">
                <a:moveTo>
                  <a:pt x="300037" y="35759"/>
                </a:moveTo>
                <a:cubicBezTo>
                  <a:pt x="299772" y="42638"/>
                  <a:pt x="632883" y="40257"/>
                  <a:pt x="687387" y="42109"/>
                </a:cubicBezTo>
                <a:cubicBezTo>
                  <a:pt x="741891" y="43961"/>
                  <a:pt x="615685" y="45019"/>
                  <a:pt x="627062" y="46871"/>
                </a:cubicBezTo>
                <a:cubicBezTo>
                  <a:pt x="638439" y="48723"/>
                  <a:pt x="749300" y="48723"/>
                  <a:pt x="755650" y="53221"/>
                </a:cubicBezTo>
                <a:cubicBezTo>
                  <a:pt x="762000" y="57719"/>
                  <a:pt x="680508" y="69890"/>
                  <a:pt x="665162" y="73859"/>
                </a:cubicBezTo>
                <a:cubicBezTo>
                  <a:pt x="649816" y="77828"/>
                  <a:pt x="695854" y="77034"/>
                  <a:pt x="663575" y="77034"/>
                </a:cubicBezTo>
                <a:cubicBezTo>
                  <a:pt x="631296" y="77034"/>
                  <a:pt x="544777" y="72272"/>
                  <a:pt x="471487" y="73859"/>
                </a:cubicBezTo>
                <a:cubicBezTo>
                  <a:pt x="398197" y="75446"/>
                  <a:pt x="279399" y="83913"/>
                  <a:pt x="223837" y="86559"/>
                </a:cubicBezTo>
                <a:cubicBezTo>
                  <a:pt x="168275" y="89205"/>
                  <a:pt x="175418" y="76240"/>
                  <a:pt x="138112" y="89734"/>
                </a:cubicBezTo>
                <a:cubicBezTo>
                  <a:pt x="100806" y="103228"/>
                  <a:pt x="0" y="167521"/>
                  <a:pt x="0" y="167521"/>
                </a:cubicBezTo>
                <a:cubicBezTo>
                  <a:pt x="13229" y="160113"/>
                  <a:pt x="209814" y="59307"/>
                  <a:pt x="217487" y="45284"/>
                </a:cubicBezTo>
                <a:cubicBezTo>
                  <a:pt x="225160" y="31261"/>
                  <a:pt x="-32544" y="90792"/>
                  <a:pt x="46037" y="83384"/>
                </a:cubicBezTo>
                <a:cubicBezTo>
                  <a:pt x="124618" y="75976"/>
                  <a:pt x="642938" y="7449"/>
                  <a:pt x="688975" y="834"/>
                </a:cubicBezTo>
                <a:cubicBezTo>
                  <a:pt x="735012" y="-5781"/>
                  <a:pt x="300302" y="28880"/>
                  <a:pt x="300037" y="3575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3" name="テキスト ボックス 372">
            <a:extLst>
              <a:ext uri="{FF2B5EF4-FFF2-40B4-BE49-F238E27FC236}">
                <a16:creationId xmlns:a16="http://schemas.microsoft.com/office/drawing/2014/main" id="{E3E86380-280F-48C5-A32C-2A0B2553943D}"/>
              </a:ext>
            </a:extLst>
          </p:cNvPr>
          <p:cNvSpPr txBox="1"/>
          <p:nvPr/>
        </p:nvSpPr>
        <p:spPr>
          <a:xfrm>
            <a:off x="4206875" y="9671050"/>
            <a:ext cx="34579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spc="120" dirty="0">
                <a:solidFill>
                  <a:srgbClr val="4472C4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[</a:t>
            </a:r>
            <a:r>
              <a:rPr kumimoji="1" lang="ja-JP" altLang="en-US" sz="1600" spc="120" dirty="0">
                <a:solidFill>
                  <a:srgbClr val="4472C4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巻頭特集</a:t>
            </a:r>
            <a:r>
              <a:rPr kumimoji="1" lang="en-US" altLang="ja-JP" sz="1600" spc="120" dirty="0">
                <a:solidFill>
                  <a:srgbClr val="4472C4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]</a:t>
            </a:r>
            <a:r>
              <a:rPr kumimoji="1" lang="ja-JP" altLang="en-US" sz="1600" spc="120" dirty="0">
                <a:solidFill>
                  <a:srgbClr val="4472C4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大学入試コロナで激変</a:t>
            </a:r>
          </a:p>
        </p:txBody>
      </p:sp>
      <p:sp>
        <p:nvSpPr>
          <p:cNvPr id="374" name="テキスト ボックス 373">
            <a:extLst>
              <a:ext uri="{FF2B5EF4-FFF2-40B4-BE49-F238E27FC236}">
                <a16:creationId xmlns:a16="http://schemas.microsoft.com/office/drawing/2014/main" id="{4EC548BF-9582-44F8-926D-FC99267E436D}"/>
              </a:ext>
            </a:extLst>
          </p:cNvPr>
          <p:cNvSpPr txBox="1"/>
          <p:nvPr/>
        </p:nvSpPr>
        <p:spPr>
          <a:xfrm>
            <a:off x="4235450" y="9925050"/>
            <a:ext cx="36519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spc="300" dirty="0">
                <a:solidFill>
                  <a:srgbClr val="4472C4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人気上昇の学部</a:t>
            </a:r>
          </a:p>
        </p:txBody>
      </p:sp>
      <p:sp>
        <p:nvSpPr>
          <p:cNvPr id="439" name="テキスト ボックス 438">
            <a:extLst>
              <a:ext uri="{FF2B5EF4-FFF2-40B4-BE49-F238E27FC236}">
                <a16:creationId xmlns:a16="http://schemas.microsoft.com/office/drawing/2014/main" id="{A8B83856-1645-40C8-815D-0FD2446F9CA2}"/>
              </a:ext>
            </a:extLst>
          </p:cNvPr>
          <p:cNvSpPr txBox="1"/>
          <p:nvPr/>
        </p:nvSpPr>
        <p:spPr>
          <a:xfrm>
            <a:off x="4235450" y="10480104"/>
            <a:ext cx="40863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spc="300" dirty="0">
                <a:solidFill>
                  <a:srgbClr val="4472C4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志望者が減る学部</a:t>
            </a:r>
          </a:p>
        </p:txBody>
      </p:sp>
      <p:sp>
        <p:nvSpPr>
          <p:cNvPr id="375" name="フリーフォーム: 図形 374">
            <a:extLst>
              <a:ext uri="{FF2B5EF4-FFF2-40B4-BE49-F238E27FC236}">
                <a16:creationId xmlns:a16="http://schemas.microsoft.com/office/drawing/2014/main" id="{5EA06BDB-C8BC-4E9A-8826-C58CA64571BD}"/>
              </a:ext>
            </a:extLst>
          </p:cNvPr>
          <p:cNvSpPr/>
          <p:nvPr/>
        </p:nvSpPr>
        <p:spPr>
          <a:xfrm>
            <a:off x="4728633" y="3790215"/>
            <a:ext cx="792469" cy="542622"/>
          </a:xfrm>
          <a:custGeom>
            <a:avLst/>
            <a:gdLst>
              <a:gd name="connsiteX0" fmla="*/ 313267 w 792469"/>
              <a:gd name="connsiteY0" fmla="*/ 735 h 542622"/>
              <a:gd name="connsiteX1" fmla="*/ 620184 w 792469"/>
              <a:gd name="connsiteY1" fmla="*/ 176418 h 542622"/>
              <a:gd name="connsiteX2" fmla="*/ 565150 w 792469"/>
              <a:gd name="connsiteY2" fmla="*/ 187002 h 542622"/>
              <a:gd name="connsiteX3" fmla="*/ 668867 w 792469"/>
              <a:gd name="connsiteY3" fmla="*/ 381735 h 542622"/>
              <a:gd name="connsiteX4" fmla="*/ 552450 w 792469"/>
              <a:gd name="connsiteY4" fmla="*/ 358452 h 542622"/>
              <a:gd name="connsiteX5" fmla="*/ 791634 w 792469"/>
              <a:gd name="connsiteY5" fmla="*/ 441002 h 542622"/>
              <a:gd name="connsiteX6" fmla="*/ 452967 w 792469"/>
              <a:gd name="connsiteY6" fmla="*/ 453702 h 542622"/>
              <a:gd name="connsiteX7" fmla="*/ 55034 w 792469"/>
              <a:gd name="connsiteY7" fmla="*/ 542602 h 542622"/>
              <a:gd name="connsiteX8" fmla="*/ 558800 w 792469"/>
              <a:gd name="connsiteY8" fmla="*/ 445235 h 542622"/>
              <a:gd name="connsiteX9" fmla="*/ 336550 w 792469"/>
              <a:gd name="connsiteY9" fmla="*/ 428302 h 542622"/>
              <a:gd name="connsiteX10" fmla="*/ 448734 w 792469"/>
              <a:gd name="connsiteY10" fmla="*/ 316118 h 542622"/>
              <a:gd name="connsiteX11" fmla="*/ 450850 w 792469"/>
              <a:gd name="connsiteY11" fmla="*/ 252618 h 542622"/>
              <a:gd name="connsiteX12" fmla="*/ 230717 w 792469"/>
              <a:gd name="connsiteY12" fmla="*/ 275902 h 542622"/>
              <a:gd name="connsiteX13" fmla="*/ 531284 w 792469"/>
              <a:gd name="connsiteY13" fmla="*/ 189118 h 542622"/>
              <a:gd name="connsiteX14" fmla="*/ 321734 w 792469"/>
              <a:gd name="connsiteY14" fmla="*/ 178535 h 542622"/>
              <a:gd name="connsiteX15" fmla="*/ 0 w 792469"/>
              <a:gd name="connsiteY15" fmla="*/ 210285 h 542622"/>
              <a:gd name="connsiteX16" fmla="*/ 452967 w 792469"/>
              <a:gd name="connsiteY16" fmla="*/ 165835 h 542622"/>
              <a:gd name="connsiteX17" fmla="*/ 391584 w 792469"/>
              <a:gd name="connsiteY17" fmla="*/ 115035 h 542622"/>
              <a:gd name="connsiteX18" fmla="*/ 313267 w 792469"/>
              <a:gd name="connsiteY18" fmla="*/ 735 h 54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92469" h="542622">
                <a:moveTo>
                  <a:pt x="313267" y="735"/>
                </a:moveTo>
                <a:cubicBezTo>
                  <a:pt x="351367" y="10965"/>
                  <a:pt x="578204" y="145374"/>
                  <a:pt x="620184" y="176418"/>
                </a:cubicBezTo>
                <a:cubicBezTo>
                  <a:pt x="662165" y="207463"/>
                  <a:pt x="557036" y="152783"/>
                  <a:pt x="565150" y="187002"/>
                </a:cubicBezTo>
                <a:cubicBezTo>
                  <a:pt x="573264" y="221222"/>
                  <a:pt x="670984" y="353160"/>
                  <a:pt x="668867" y="381735"/>
                </a:cubicBezTo>
                <a:cubicBezTo>
                  <a:pt x="666750" y="410310"/>
                  <a:pt x="531989" y="348574"/>
                  <a:pt x="552450" y="358452"/>
                </a:cubicBezTo>
                <a:cubicBezTo>
                  <a:pt x="572911" y="368330"/>
                  <a:pt x="808214" y="425127"/>
                  <a:pt x="791634" y="441002"/>
                </a:cubicBezTo>
                <a:cubicBezTo>
                  <a:pt x="775054" y="456877"/>
                  <a:pt x="575734" y="436769"/>
                  <a:pt x="452967" y="453702"/>
                </a:cubicBezTo>
                <a:cubicBezTo>
                  <a:pt x="330200" y="470635"/>
                  <a:pt x="37395" y="544013"/>
                  <a:pt x="55034" y="542602"/>
                </a:cubicBezTo>
                <a:cubicBezTo>
                  <a:pt x="72673" y="541191"/>
                  <a:pt x="511881" y="464285"/>
                  <a:pt x="558800" y="445235"/>
                </a:cubicBezTo>
                <a:cubicBezTo>
                  <a:pt x="605719" y="426185"/>
                  <a:pt x="354894" y="449821"/>
                  <a:pt x="336550" y="428302"/>
                </a:cubicBezTo>
                <a:cubicBezTo>
                  <a:pt x="318206" y="406783"/>
                  <a:pt x="429684" y="345399"/>
                  <a:pt x="448734" y="316118"/>
                </a:cubicBezTo>
                <a:cubicBezTo>
                  <a:pt x="467784" y="286837"/>
                  <a:pt x="487186" y="259321"/>
                  <a:pt x="450850" y="252618"/>
                </a:cubicBezTo>
                <a:cubicBezTo>
                  <a:pt x="414514" y="245915"/>
                  <a:pt x="217311" y="286485"/>
                  <a:pt x="230717" y="275902"/>
                </a:cubicBezTo>
                <a:cubicBezTo>
                  <a:pt x="244123" y="265319"/>
                  <a:pt x="516114" y="205346"/>
                  <a:pt x="531284" y="189118"/>
                </a:cubicBezTo>
                <a:cubicBezTo>
                  <a:pt x="546454" y="172890"/>
                  <a:pt x="410281" y="175007"/>
                  <a:pt x="321734" y="178535"/>
                </a:cubicBezTo>
                <a:cubicBezTo>
                  <a:pt x="233187" y="182063"/>
                  <a:pt x="0" y="210285"/>
                  <a:pt x="0" y="210285"/>
                </a:cubicBezTo>
                <a:cubicBezTo>
                  <a:pt x="21872" y="208168"/>
                  <a:pt x="387703" y="181710"/>
                  <a:pt x="452967" y="165835"/>
                </a:cubicBezTo>
                <a:cubicBezTo>
                  <a:pt x="518231" y="149960"/>
                  <a:pt x="413103" y="140082"/>
                  <a:pt x="391584" y="115035"/>
                </a:cubicBezTo>
                <a:cubicBezTo>
                  <a:pt x="370065" y="89988"/>
                  <a:pt x="275167" y="-9495"/>
                  <a:pt x="313267" y="735"/>
                </a:cubicBezTo>
                <a:close/>
              </a:path>
            </a:pathLst>
          </a:custGeom>
          <a:solidFill>
            <a:schemeClr val="accent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6" name="フリーフォーム: 図形 375">
            <a:extLst>
              <a:ext uri="{FF2B5EF4-FFF2-40B4-BE49-F238E27FC236}">
                <a16:creationId xmlns:a16="http://schemas.microsoft.com/office/drawing/2014/main" id="{76441925-A99A-4E4B-9268-2E7D3079FB54}"/>
              </a:ext>
            </a:extLst>
          </p:cNvPr>
          <p:cNvSpPr/>
          <p:nvPr/>
        </p:nvSpPr>
        <p:spPr>
          <a:xfrm>
            <a:off x="3857733" y="4109592"/>
            <a:ext cx="1085836" cy="269864"/>
          </a:xfrm>
          <a:custGeom>
            <a:avLst/>
            <a:gdLst>
              <a:gd name="connsiteX0" fmla="*/ 375600 w 1085836"/>
              <a:gd name="connsiteY0" fmla="*/ 170308 h 269864"/>
              <a:gd name="connsiteX1" fmla="*/ 1027534 w 1085836"/>
              <a:gd name="connsiteY1" fmla="*/ 108925 h 269864"/>
              <a:gd name="connsiteX2" fmla="*/ 1029650 w 1085836"/>
              <a:gd name="connsiteY2" fmla="*/ 119508 h 269864"/>
              <a:gd name="connsiteX3" fmla="*/ 809517 w 1085836"/>
              <a:gd name="connsiteY3" fmla="*/ 163958 h 269864"/>
              <a:gd name="connsiteX4" fmla="*/ 978850 w 1085836"/>
              <a:gd name="connsiteY4" fmla="*/ 140675 h 269864"/>
              <a:gd name="connsiteX5" fmla="*/ 686750 w 1085836"/>
              <a:gd name="connsiteY5" fmla="*/ 269791 h 269864"/>
              <a:gd name="connsiteX6" fmla="*/ 925934 w 1085836"/>
              <a:gd name="connsiteY6" fmla="*/ 159725 h 269864"/>
              <a:gd name="connsiteX7" fmla="*/ 669817 w 1085836"/>
              <a:gd name="connsiteY7" fmla="*/ 193591 h 269864"/>
              <a:gd name="connsiteX8" fmla="*/ 439100 w 1085836"/>
              <a:gd name="connsiteY8" fmla="*/ 191475 h 269864"/>
              <a:gd name="connsiteX9" fmla="*/ 7300 w 1085836"/>
              <a:gd name="connsiteY9" fmla="*/ 238041 h 269864"/>
              <a:gd name="connsiteX10" fmla="*/ 828567 w 1085836"/>
              <a:gd name="connsiteY10" fmla="*/ 975 h 269864"/>
              <a:gd name="connsiteX11" fmla="*/ 375600 w 1085836"/>
              <a:gd name="connsiteY11" fmla="*/ 170308 h 269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85836" h="269864">
                <a:moveTo>
                  <a:pt x="375600" y="170308"/>
                </a:moveTo>
                <a:cubicBezTo>
                  <a:pt x="408761" y="188300"/>
                  <a:pt x="918526" y="117392"/>
                  <a:pt x="1027534" y="108925"/>
                </a:cubicBezTo>
                <a:cubicBezTo>
                  <a:pt x="1136542" y="100458"/>
                  <a:pt x="1065986" y="110336"/>
                  <a:pt x="1029650" y="119508"/>
                </a:cubicBezTo>
                <a:cubicBezTo>
                  <a:pt x="993314" y="128680"/>
                  <a:pt x="817984" y="160430"/>
                  <a:pt x="809517" y="163958"/>
                </a:cubicBezTo>
                <a:cubicBezTo>
                  <a:pt x="801050" y="167486"/>
                  <a:pt x="999311" y="123036"/>
                  <a:pt x="978850" y="140675"/>
                </a:cubicBezTo>
                <a:cubicBezTo>
                  <a:pt x="958389" y="158314"/>
                  <a:pt x="695569" y="266616"/>
                  <a:pt x="686750" y="269791"/>
                </a:cubicBezTo>
                <a:cubicBezTo>
                  <a:pt x="677931" y="272966"/>
                  <a:pt x="928756" y="172425"/>
                  <a:pt x="925934" y="159725"/>
                </a:cubicBezTo>
                <a:cubicBezTo>
                  <a:pt x="923112" y="147025"/>
                  <a:pt x="750956" y="188299"/>
                  <a:pt x="669817" y="193591"/>
                </a:cubicBezTo>
                <a:cubicBezTo>
                  <a:pt x="588678" y="198883"/>
                  <a:pt x="549520" y="184067"/>
                  <a:pt x="439100" y="191475"/>
                </a:cubicBezTo>
                <a:cubicBezTo>
                  <a:pt x="328680" y="198883"/>
                  <a:pt x="-57611" y="269791"/>
                  <a:pt x="7300" y="238041"/>
                </a:cubicBezTo>
                <a:cubicBezTo>
                  <a:pt x="72211" y="206291"/>
                  <a:pt x="761892" y="16144"/>
                  <a:pt x="828567" y="975"/>
                </a:cubicBezTo>
                <a:cubicBezTo>
                  <a:pt x="895242" y="-14194"/>
                  <a:pt x="342439" y="152316"/>
                  <a:pt x="375600" y="170308"/>
                </a:cubicBezTo>
                <a:close/>
              </a:path>
            </a:pathLst>
          </a:custGeom>
          <a:solidFill>
            <a:schemeClr val="accent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1522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黒島結菜 コツコツ努力すれば「なんくるないさー」 挑戦したい意外なジャンルとは〈AERA〉 | AERA dot. (アエラドット)">
            <a:extLst>
              <a:ext uri="{FF2B5EF4-FFF2-40B4-BE49-F238E27FC236}">
                <a16:creationId xmlns:a16="http://schemas.microsoft.com/office/drawing/2014/main" id="{F3520FBE-FC91-4AB4-A06A-C02012512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1524000"/>
            <a:ext cx="6867525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D29F7CEC-F8EA-4DD1-8E45-9A494358D01A}"/>
              </a:ext>
            </a:extLst>
          </p:cNvPr>
          <p:cNvSpPr/>
          <p:nvPr/>
        </p:nvSpPr>
        <p:spPr>
          <a:xfrm>
            <a:off x="5131867" y="4668503"/>
            <a:ext cx="362832" cy="92545"/>
          </a:xfrm>
          <a:custGeom>
            <a:avLst/>
            <a:gdLst>
              <a:gd name="connsiteX0" fmla="*/ 2108 w 362832"/>
              <a:gd name="connsiteY0" fmla="*/ 92410 h 92545"/>
              <a:gd name="connsiteX1" fmla="*/ 138633 w 362832"/>
              <a:gd name="connsiteY1" fmla="*/ 11447 h 92545"/>
              <a:gd name="connsiteX2" fmla="*/ 357708 w 362832"/>
              <a:gd name="connsiteY2" fmla="*/ 32085 h 92545"/>
              <a:gd name="connsiteX3" fmla="*/ 286271 w 362832"/>
              <a:gd name="connsiteY3" fmla="*/ 5097 h 92545"/>
              <a:gd name="connsiteX4" fmla="*/ 205308 w 362832"/>
              <a:gd name="connsiteY4" fmla="*/ 335 h 92545"/>
              <a:gd name="connsiteX5" fmla="*/ 130696 w 362832"/>
              <a:gd name="connsiteY5" fmla="*/ 9860 h 92545"/>
              <a:gd name="connsiteX6" fmla="*/ 59258 w 362832"/>
              <a:gd name="connsiteY6" fmla="*/ 30497 h 92545"/>
              <a:gd name="connsiteX7" fmla="*/ 2108 w 362832"/>
              <a:gd name="connsiteY7" fmla="*/ 92410 h 92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2832" h="92545">
                <a:moveTo>
                  <a:pt x="2108" y="92410"/>
                </a:moveTo>
                <a:cubicBezTo>
                  <a:pt x="15337" y="89235"/>
                  <a:pt x="79366" y="21501"/>
                  <a:pt x="138633" y="11447"/>
                </a:cubicBezTo>
                <a:cubicBezTo>
                  <a:pt x="197900" y="1393"/>
                  <a:pt x="333102" y="33143"/>
                  <a:pt x="357708" y="32085"/>
                </a:cubicBezTo>
                <a:cubicBezTo>
                  <a:pt x="382314" y="31027"/>
                  <a:pt x="311671" y="10389"/>
                  <a:pt x="286271" y="5097"/>
                </a:cubicBezTo>
                <a:cubicBezTo>
                  <a:pt x="260871" y="-195"/>
                  <a:pt x="231237" y="-459"/>
                  <a:pt x="205308" y="335"/>
                </a:cubicBezTo>
                <a:cubicBezTo>
                  <a:pt x="179379" y="1129"/>
                  <a:pt x="155038" y="4833"/>
                  <a:pt x="130696" y="9860"/>
                </a:cubicBezTo>
                <a:cubicBezTo>
                  <a:pt x="106354" y="14887"/>
                  <a:pt x="76985" y="18855"/>
                  <a:pt x="59258" y="30497"/>
                </a:cubicBezTo>
                <a:cubicBezTo>
                  <a:pt x="41531" y="42139"/>
                  <a:pt x="-11121" y="95585"/>
                  <a:pt x="2108" y="92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EBF7133B-0A27-4B61-959B-58AAD48C0B0D}"/>
              </a:ext>
            </a:extLst>
          </p:cNvPr>
          <p:cNvSpPr/>
          <p:nvPr/>
        </p:nvSpPr>
        <p:spPr>
          <a:xfrm>
            <a:off x="5071515" y="4739896"/>
            <a:ext cx="159779" cy="184695"/>
          </a:xfrm>
          <a:custGeom>
            <a:avLst/>
            <a:gdLst>
              <a:gd name="connsiteX0" fmla="*/ 159298 w 159779"/>
              <a:gd name="connsiteY0" fmla="*/ 379 h 184695"/>
              <a:gd name="connsiteX1" fmla="*/ 78335 w 159779"/>
              <a:gd name="connsiteY1" fmla="*/ 57529 h 184695"/>
              <a:gd name="connsiteX2" fmla="*/ 44998 w 159779"/>
              <a:gd name="connsiteY2" fmla="*/ 124204 h 184695"/>
              <a:gd name="connsiteX3" fmla="*/ 44998 w 159779"/>
              <a:gd name="connsiteY3" fmla="*/ 143254 h 184695"/>
              <a:gd name="connsiteX4" fmla="*/ 102148 w 159779"/>
              <a:gd name="connsiteY4" fmla="*/ 155954 h 184695"/>
              <a:gd name="connsiteX5" fmla="*/ 33885 w 159779"/>
              <a:gd name="connsiteY5" fmla="*/ 152779 h 184695"/>
              <a:gd name="connsiteX6" fmla="*/ 548 w 159779"/>
              <a:gd name="connsiteY6" fmla="*/ 184529 h 184695"/>
              <a:gd name="connsiteX7" fmla="*/ 14835 w 159779"/>
              <a:gd name="connsiteY7" fmla="*/ 136904 h 184695"/>
              <a:gd name="connsiteX8" fmla="*/ 37060 w 159779"/>
              <a:gd name="connsiteY8" fmla="*/ 86104 h 184695"/>
              <a:gd name="connsiteX9" fmla="*/ 159298 w 159779"/>
              <a:gd name="connsiteY9" fmla="*/ 379 h 18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9779" h="184695">
                <a:moveTo>
                  <a:pt x="159298" y="379"/>
                </a:moveTo>
                <a:cubicBezTo>
                  <a:pt x="166177" y="-4383"/>
                  <a:pt x="97385" y="36892"/>
                  <a:pt x="78335" y="57529"/>
                </a:cubicBezTo>
                <a:cubicBezTo>
                  <a:pt x="59285" y="78166"/>
                  <a:pt x="50554" y="109917"/>
                  <a:pt x="44998" y="124204"/>
                </a:cubicBezTo>
                <a:cubicBezTo>
                  <a:pt x="39442" y="138492"/>
                  <a:pt x="35473" y="137962"/>
                  <a:pt x="44998" y="143254"/>
                </a:cubicBezTo>
                <a:cubicBezTo>
                  <a:pt x="54523" y="148546"/>
                  <a:pt x="104000" y="154367"/>
                  <a:pt x="102148" y="155954"/>
                </a:cubicBezTo>
                <a:cubicBezTo>
                  <a:pt x="100296" y="157541"/>
                  <a:pt x="50818" y="148017"/>
                  <a:pt x="33885" y="152779"/>
                </a:cubicBezTo>
                <a:cubicBezTo>
                  <a:pt x="16952" y="157541"/>
                  <a:pt x="3723" y="187175"/>
                  <a:pt x="548" y="184529"/>
                </a:cubicBezTo>
                <a:cubicBezTo>
                  <a:pt x="-2627" y="181883"/>
                  <a:pt x="8750" y="153308"/>
                  <a:pt x="14835" y="136904"/>
                </a:cubicBezTo>
                <a:cubicBezTo>
                  <a:pt x="20920" y="120500"/>
                  <a:pt x="18010" y="106741"/>
                  <a:pt x="37060" y="86104"/>
                </a:cubicBezTo>
                <a:cubicBezTo>
                  <a:pt x="56110" y="65467"/>
                  <a:pt x="152419" y="5141"/>
                  <a:pt x="159298" y="3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F653E105-17BE-4427-9CB4-30F891AC71CC}"/>
              </a:ext>
            </a:extLst>
          </p:cNvPr>
          <p:cNvSpPr/>
          <p:nvPr/>
        </p:nvSpPr>
        <p:spPr>
          <a:xfrm>
            <a:off x="5146434" y="4663896"/>
            <a:ext cx="480754" cy="183872"/>
          </a:xfrm>
          <a:custGeom>
            <a:avLst/>
            <a:gdLst>
              <a:gd name="connsiteX0" fmla="*/ 241 w 480754"/>
              <a:gd name="connsiteY0" fmla="*/ 139879 h 183872"/>
              <a:gd name="connsiteX1" fmla="*/ 70091 w 480754"/>
              <a:gd name="connsiteY1" fmla="*/ 92254 h 183872"/>
              <a:gd name="connsiteX2" fmla="*/ 89141 w 480754"/>
              <a:gd name="connsiteY2" fmla="*/ 14467 h 183872"/>
              <a:gd name="connsiteX3" fmla="*/ 97079 w 480754"/>
              <a:gd name="connsiteY3" fmla="*/ 63679 h 183872"/>
              <a:gd name="connsiteX4" fmla="*/ 120891 w 480754"/>
              <a:gd name="connsiteY4" fmla="*/ 60504 h 183872"/>
              <a:gd name="connsiteX5" fmla="*/ 143116 w 480754"/>
              <a:gd name="connsiteY5" fmla="*/ 1767 h 183872"/>
              <a:gd name="connsiteX6" fmla="*/ 144704 w 480754"/>
              <a:gd name="connsiteY6" fmla="*/ 55742 h 183872"/>
              <a:gd name="connsiteX7" fmla="*/ 168516 w 480754"/>
              <a:gd name="connsiteY7" fmla="*/ 46217 h 183872"/>
              <a:gd name="connsiteX8" fmla="*/ 185979 w 480754"/>
              <a:gd name="connsiteY8" fmla="*/ 179 h 183872"/>
              <a:gd name="connsiteX9" fmla="*/ 182804 w 480754"/>
              <a:gd name="connsiteY9" fmla="*/ 65267 h 183872"/>
              <a:gd name="connsiteX10" fmla="*/ 197091 w 480754"/>
              <a:gd name="connsiteY10" fmla="*/ 65267 h 183872"/>
              <a:gd name="connsiteX11" fmla="*/ 192329 w 480754"/>
              <a:gd name="connsiteY11" fmla="*/ 3354 h 183872"/>
              <a:gd name="connsiteX12" fmla="*/ 227254 w 480754"/>
              <a:gd name="connsiteY12" fmla="*/ 58917 h 183872"/>
              <a:gd name="connsiteX13" fmla="*/ 268529 w 480754"/>
              <a:gd name="connsiteY13" fmla="*/ 3354 h 183872"/>
              <a:gd name="connsiteX14" fmla="*/ 257416 w 480754"/>
              <a:gd name="connsiteY14" fmla="*/ 81142 h 183872"/>
              <a:gd name="connsiteX15" fmla="*/ 330441 w 480754"/>
              <a:gd name="connsiteY15" fmla="*/ 3354 h 183872"/>
              <a:gd name="connsiteX16" fmla="*/ 301866 w 480754"/>
              <a:gd name="connsiteY16" fmla="*/ 60504 h 183872"/>
              <a:gd name="connsiteX17" fmla="*/ 290754 w 480754"/>
              <a:gd name="connsiteY17" fmla="*/ 84317 h 183872"/>
              <a:gd name="connsiteX18" fmla="*/ 328854 w 480754"/>
              <a:gd name="connsiteY18" fmla="*/ 92254 h 183872"/>
              <a:gd name="connsiteX19" fmla="*/ 341554 w 480754"/>
              <a:gd name="connsiteY19" fmla="*/ 55742 h 183872"/>
              <a:gd name="connsiteX20" fmla="*/ 366954 w 480754"/>
              <a:gd name="connsiteY20" fmla="*/ 31929 h 183872"/>
              <a:gd name="connsiteX21" fmla="*/ 349491 w 480754"/>
              <a:gd name="connsiteY21" fmla="*/ 85904 h 183872"/>
              <a:gd name="connsiteX22" fmla="*/ 352666 w 480754"/>
              <a:gd name="connsiteY22" fmla="*/ 120829 h 183872"/>
              <a:gd name="connsiteX23" fmla="*/ 417754 w 480754"/>
              <a:gd name="connsiteY23" fmla="*/ 70029 h 183872"/>
              <a:gd name="connsiteX24" fmla="*/ 382829 w 480754"/>
              <a:gd name="connsiteY24" fmla="*/ 108129 h 183872"/>
              <a:gd name="connsiteX25" fmla="*/ 422516 w 480754"/>
              <a:gd name="connsiteY25" fmla="*/ 154167 h 183872"/>
              <a:gd name="connsiteX26" fmla="*/ 479666 w 480754"/>
              <a:gd name="connsiteY26" fmla="*/ 182742 h 183872"/>
              <a:gd name="connsiteX27" fmla="*/ 452679 w 480754"/>
              <a:gd name="connsiteY27" fmla="*/ 177979 h 183872"/>
              <a:gd name="connsiteX28" fmla="*/ 365366 w 480754"/>
              <a:gd name="connsiteY28" fmla="*/ 176392 h 183872"/>
              <a:gd name="connsiteX29" fmla="*/ 322504 w 480754"/>
              <a:gd name="connsiteY29" fmla="*/ 146229 h 183872"/>
              <a:gd name="connsiteX30" fmla="*/ 282816 w 480754"/>
              <a:gd name="connsiteY30" fmla="*/ 101779 h 183872"/>
              <a:gd name="connsiteX31" fmla="*/ 238366 w 480754"/>
              <a:gd name="connsiteY31" fmla="*/ 89079 h 183872"/>
              <a:gd name="connsiteX32" fmla="*/ 293929 w 480754"/>
              <a:gd name="connsiteY32" fmla="*/ 122417 h 183872"/>
              <a:gd name="connsiteX33" fmla="*/ 224079 w 480754"/>
              <a:gd name="connsiteY33" fmla="*/ 87492 h 183872"/>
              <a:gd name="connsiteX34" fmla="*/ 171691 w 480754"/>
              <a:gd name="connsiteY34" fmla="*/ 84317 h 183872"/>
              <a:gd name="connsiteX35" fmla="*/ 97079 w 480754"/>
              <a:gd name="connsiteY35" fmla="*/ 100192 h 183872"/>
              <a:gd name="connsiteX36" fmla="*/ 241 w 480754"/>
              <a:gd name="connsiteY36" fmla="*/ 139879 h 183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80754" h="183872">
                <a:moveTo>
                  <a:pt x="241" y="139879"/>
                </a:moveTo>
                <a:cubicBezTo>
                  <a:pt x="-4257" y="138556"/>
                  <a:pt x="55274" y="113156"/>
                  <a:pt x="70091" y="92254"/>
                </a:cubicBezTo>
                <a:cubicBezTo>
                  <a:pt x="84908" y="71352"/>
                  <a:pt x="84643" y="19230"/>
                  <a:pt x="89141" y="14467"/>
                </a:cubicBezTo>
                <a:cubicBezTo>
                  <a:pt x="93639" y="9704"/>
                  <a:pt x="91787" y="56006"/>
                  <a:pt x="97079" y="63679"/>
                </a:cubicBezTo>
                <a:cubicBezTo>
                  <a:pt x="102371" y="71352"/>
                  <a:pt x="113218" y="70823"/>
                  <a:pt x="120891" y="60504"/>
                </a:cubicBezTo>
                <a:cubicBezTo>
                  <a:pt x="128564" y="50185"/>
                  <a:pt x="139147" y="2561"/>
                  <a:pt x="143116" y="1767"/>
                </a:cubicBezTo>
                <a:cubicBezTo>
                  <a:pt x="147085" y="973"/>
                  <a:pt x="140471" y="48334"/>
                  <a:pt x="144704" y="55742"/>
                </a:cubicBezTo>
                <a:cubicBezTo>
                  <a:pt x="148937" y="63150"/>
                  <a:pt x="161637" y="55477"/>
                  <a:pt x="168516" y="46217"/>
                </a:cubicBezTo>
                <a:cubicBezTo>
                  <a:pt x="175395" y="36957"/>
                  <a:pt x="183598" y="-2996"/>
                  <a:pt x="185979" y="179"/>
                </a:cubicBezTo>
                <a:cubicBezTo>
                  <a:pt x="188360" y="3354"/>
                  <a:pt x="180952" y="54419"/>
                  <a:pt x="182804" y="65267"/>
                </a:cubicBezTo>
                <a:cubicBezTo>
                  <a:pt x="184656" y="76115"/>
                  <a:pt x="195504" y="75586"/>
                  <a:pt x="197091" y="65267"/>
                </a:cubicBezTo>
                <a:cubicBezTo>
                  <a:pt x="198679" y="54948"/>
                  <a:pt x="187302" y="4412"/>
                  <a:pt x="192329" y="3354"/>
                </a:cubicBezTo>
                <a:cubicBezTo>
                  <a:pt x="197356" y="2296"/>
                  <a:pt x="214554" y="58917"/>
                  <a:pt x="227254" y="58917"/>
                </a:cubicBezTo>
                <a:cubicBezTo>
                  <a:pt x="239954" y="58917"/>
                  <a:pt x="263502" y="-350"/>
                  <a:pt x="268529" y="3354"/>
                </a:cubicBezTo>
                <a:cubicBezTo>
                  <a:pt x="273556" y="7058"/>
                  <a:pt x="247097" y="81142"/>
                  <a:pt x="257416" y="81142"/>
                </a:cubicBezTo>
                <a:cubicBezTo>
                  <a:pt x="267735" y="81142"/>
                  <a:pt x="323033" y="6794"/>
                  <a:pt x="330441" y="3354"/>
                </a:cubicBezTo>
                <a:cubicBezTo>
                  <a:pt x="337849" y="-86"/>
                  <a:pt x="308481" y="47010"/>
                  <a:pt x="301866" y="60504"/>
                </a:cubicBezTo>
                <a:cubicBezTo>
                  <a:pt x="295252" y="73998"/>
                  <a:pt x="286256" y="79025"/>
                  <a:pt x="290754" y="84317"/>
                </a:cubicBezTo>
                <a:cubicBezTo>
                  <a:pt x="295252" y="89609"/>
                  <a:pt x="320387" y="97017"/>
                  <a:pt x="328854" y="92254"/>
                </a:cubicBezTo>
                <a:cubicBezTo>
                  <a:pt x="337321" y="87491"/>
                  <a:pt x="335204" y="65796"/>
                  <a:pt x="341554" y="55742"/>
                </a:cubicBezTo>
                <a:cubicBezTo>
                  <a:pt x="347904" y="45688"/>
                  <a:pt x="365631" y="26902"/>
                  <a:pt x="366954" y="31929"/>
                </a:cubicBezTo>
                <a:cubicBezTo>
                  <a:pt x="368277" y="36956"/>
                  <a:pt x="351872" y="71087"/>
                  <a:pt x="349491" y="85904"/>
                </a:cubicBezTo>
                <a:cubicBezTo>
                  <a:pt x="347110" y="100721"/>
                  <a:pt x="341289" y="123475"/>
                  <a:pt x="352666" y="120829"/>
                </a:cubicBezTo>
                <a:cubicBezTo>
                  <a:pt x="364043" y="118183"/>
                  <a:pt x="412727" y="72146"/>
                  <a:pt x="417754" y="70029"/>
                </a:cubicBezTo>
                <a:cubicBezTo>
                  <a:pt x="422781" y="67912"/>
                  <a:pt x="382035" y="94106"/>
                  <a:pt x="382829" y="108129"/>
                </a:cubicBezTo>
                <a:cubicBezTo>
                  <a:pt x="383623" y="122152"/>
                  <a:pt x="406377" y="141732"/>
                  <a:pt x="422516" y="154167"/>
                </a:cubicBezTo>
                <a:cubicBezTo>
                  <a:pt x="438655" y="166602"/>
                  <a:pt x="474639" y="178773"/>
                  <a:pt x="479666" y="182742"/>
                </a:cubicBezTo>
                <a:cubicBezTo>
                  <a:pt x="484693" y="186711"/>
                  <a:pt x="471729" y="179037"/>
                  <a:pt x="452679" y="177979"/>
                </a:cubicBezTo>
                <a:cubicBezTo>
                  <a:pt x="433629" y="176921"/>
                  <a:pt x="387062" y="181684"/>
                  <a:pt x="365366" y="176392"/>
                </a:cubicBezTo>
                <a:cubicBezTo>
                  <a:pt x="343670" y="171100"/>
                  <a:pt x="336262" y="158664"/>
                  <a:pt x="322504" y="146229"/>
                </a:cubicBezTo>
                <a:cubicBezTo>
                  <a:pt x="308746" y="133794"/>
                  <a:pt x="296839" y="111304"/>
                  <a:pt x="282816" y="101779"/>
                </a:cubicBezTo>
                <a:cubicBezTo>
                  <a:pt x="268793" y="92254"/>
                  <a:pt x="236514" y="85639"/>
                  <a:pt x="238366" y="89079"/>
                </a:cubicBezTo>
                <a:cubicBezTo>
                  <a:pt x="240218" y="92519"/>
                  <a:pt x="296310" y="122681"/>
                  <a:pt x="293929" y="122417"/>
                </a:cubicBezTo>
                <a:cubicBezTo>
                  <a:pt x="291548" y="122153"/>
                  <a:pt x="244452" y="93842"/>
                  <a:pt x="224079" y="87492"/>
                </a:cubicBezTo>
                <a:cubicBezTo>
                  <a:pt x="203706" y="81142"/>
                  <a:pt x="192858" y="82200"/>
                  <a:pt x="171691" y="84317"/>
                </a:cubicBezTo>
                <a:cubicBezTo>
                  <a:pt x="150524" y="86434"/>
                  <a:pt x="124067" y="89873"/>
                  <a:pt x="97079" y="100192"/>
                </a:cubicBezTo>
                <a:cubicBezTo>
                  <a:pt x="70091" y="110511"/>
                  <a:pt x="4739" y="141202"/>
                  <a:pt x="241" y="1398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E7BF6C34-F87C-40B3-8C73-F938D0915F8C}"/>
              </a:ext>
            </a:extLst>
          </p:cNvPr>
          <p:cNvSpPr/>
          <p:nvPr/>
        </p:nvSpPr>
        <p:spPr>
          <a:xfrm>
            <a:off x="5123303" y="4719932"/>
            <a:ext cx="356986" cy="91784"/>
          </a:xfrm>
          <a:custGeom>
            <a:avLst/>
            <a:gdLst>
              <a:gd name="connsiteX0" fmla="*/ 1147 w 356986"/>
              <a:gd name="connsiteY0" fmla="*/ 91781 h 91784"/>
              <a:gd name="connsiteX1" fmla="*/ 80522 w 356986"/>
              <a:gd name="connsiteY1" fmla="*/ 26693 h 91784"/>
              <a:gd name="connsiteX2" fmla="*/ 186885 w 356986"/>
              <a:gd name="connsiteY2" fmla="*/ 6056 h 91784"/>
              <a:gd name="connsiteX3" fmla="*/ 266260 w 356986"/>
              <a:gd name="connsiteY3" fmla="*/ 2881 h 91784"/>
              <a:gd name="connsiteX4" fmla="*/ 356747 w 356986"/>
              <a:gd name="connsiteY4" fmla="*/ 44156 h 91784"/>
              <a:gd name="connsiteX5" fmla="*/ 290072 w 356986"/>
              <a:gd name="connsiteY5" fmla="*/ 26693 h 91784"/>
              <a:gd name="connsiteX6" fmla="*/ 210697 w 356986"/>
              <a:gd name="connsiteY6" fmla="*/ 18756 h 91784"/>
              <a:gd name="connsiteX7" fmla="*/ 140847 w 356986"/>
              <a:gd name="connsiteY7" fmla="*/ 29868 h 91784"/>
              <a:gd name="connsiteX8" fmla="*/ 1147 w 356986"/>
              <a:gd name="connsiteY8" fmla="*/ 91781 h 91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6986" h="91784">
                <a:moveTo>
                  <a:pt x="1147" y="91781"/>
                </a:moveTo>
                <a:cubicBezTo>
                  <a:pt x="-8907" y="91252"/>
                  <a:pt x="49566" y="40980"/>
                  <a:pt x="80522" y="26693"/>
                </a:cubicBezTo>
                <a:cubicBezTo>
                  <a:pt x="111478" y="12405"/>
                  <a:pt x="155929" y="10025"/>
                  <a:pt x="186885" y="6056"/>
                </a:cubicBezTo>
                <a:cubicBezTo>
                  <a:pt x="217841" y="2087"/>
                  <a:pt x="237950" y="-3469"/>
                  <a:pt x="266260" y="2881"/>
                </a:cubicBezTo>
                <a:cubicBezTo>
                  <a:pt x="294570" y="9231"/>
                  <a:pt x="352778" y="40187"/>
                  <a:pt x="356747" y="44156"/>
                </a:cubicBezTo>
                <a:cubicBezTo>
                  <a:pt x="360716" y="48125"/>
                  <a:pt x="314414" y="30926"/>
                  <a:pt x="290072" y="26693"/>
                </a:cubicBezTo>
                <a:cubicBezTo>
                  <a:pt x="265730" y="22460"/>
                  <a:pt x="235568" y="18227"/>
                  <a:pt x="210697" y="18756"/>
                </a:cubicBezTo>
                <a:cubicBezTo>
                  <a:pt x="185826" y="19285"/>
                  <a:pt x="171274" y="20872"/>
                  <a:pt x="140847" y="29868"/>
                </a:cubicBezTo>
                <a:cubicBezTo>
                  <a:pt x="110420" y="38864"/>
                  <a:pt x="11201" y="92310"/>
                  <a:pt x="1147" y="917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158E1240-BB05-4928-B690-98CF36058F25}"/>
              </a:ext>
            </a:extLst>
          </p:cNvPr>
          <p:cNvSpPr/>
          <p:nvPr/>
        </p:nvSpPr>
        <p:spPr>
          <a:xfrm>
            <a:off x="5092262" y="4835151"/>
            <a:ext cx="428987" cy="99553"/>
          </a:xfrm>
          <a:custGeom>
            <a:avLst/>
            <a:gdLst>
              <a:gd name="connsiteX0" fmla="*/ 438 w 428987"/>
              <a:gd name="connsiteY0" fmla="*/ 73399 h 99553"/>
              <a:gd name="connsiteX1" fmla="*/ 151251 w 428987"/>
              <a:gd name="connsiteY1" fmla="*/ 89274 h 99553"/>
              <a:gd name="connsiteX2" fmla="*/ 297301 w 428987"/>
              <a:gd name="connsiteY2" fmla="*/ 97212 h 99553"/>
              <a:gd name="connsiteX3" fmla="*/ 414776 w 428987"/>
              <a:gd name="connsiteY3" fmla="*/ 46412 h 99553"/>
              <a:gd name="connsiteX4" fmla="*/ 425888 w 428987"/>
              <a:gd name="connsiteY4" fmla="*/ 374 h 99553"/>
              <a:gd name="connsiteX5" fmla="*/ 405251 w 428987"/>
              <a:gd name="connsiteY5" fmla="*/ 25774 h 99553"/>
              <a:gd name="connsiteX6" fmla="*/ 392551 w 428987"/>
              <a:gd name="connsiteY6" fmla="*/ 46412 h 99553"/>
              <a:gd name="connsiteX7" fmla="*/ 321113 w 428987"/>
              <a:gd name="connsiteY7" fmla="*/ 82924 h 99553"/>
              <a:gd name="connsiteX8" fmla="*/ 283013 w 428987"/>
              <a:gd name="connsiteY8" fmla="*/ 89274 h 99553"/>
              <a:gd name="connsiteX9" fmla="*/ 168713 w 428987"/>
              <a:gd name="connsiteY9" fmla="*/ 92449 h 99553"/>
              <a:gd name="connsiteX10" fmla="*/ 117913 w 428987"/>
              <a:gd name="connsiteY10" fmla="*/ 73399 h 99553"/>
              <a:gd name="connsiteX11" fmla="*/ 105213 w 428987"/>
              <a:gd name="connsiteY11" fmla="*/ 65462 h 99553"/>
              <a:gd name="connsiteX12" fmla="*/ 438 w 428987"/>
              <a:gd name="connsiteY12" fmla="*/ 73399 h 99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8987" h="99553">
                <a:moveTo>
                  <a:pt x="438" y="73399"/>
                </a:moveTo>
                <a:cubicBezTo>
                  <a:pt x="8111" y="77368"/>
                  <a:pt x="101774" y="85305"/>
                  <a:pt x="151251" y="89274"/>
                </a:cubicBezTo>
                <a:cubicBezTo>
                  <a:pt x="200728" y="93243"/>
                  <a:pt x="253380" y="104356"/>
                  <a:pt x="297301" y="97212"/>
                </a:cubicBezTo>
                <a:cubicBezTo>
                  <a:pt x="341222" y="90068"/>
                  <a:pt x="393345" y="62552"/>
                  <a:pt x="414776" y="46412"/>
                </a:cubicBezTo>
                <a:cubicBezTo>
                  <a:pt x="436207" y="30272"/>
                  <a:pt x="427476" y="3814"/>
                  <a:pt x="425888" y="374"/>
                </a:cubicBezTo>
                <a:cubicBezTo>
                  <a:pt x="424301" y="-3066"/>
                  <a:pt x="410807" y="18101"/>
                  <a:pt x="405251" y="25774"/>
                </a:cubicBezTo>
                <a:cubicBezTo>
                  <a:pt x="399695" y="33447"/>
                  <a:pt x="406574" y="36887"/>
                  <a:pt x="392551" y="46412"/>
                </a:cubicBezTo>
                <a:cubicBezTo>
                  <a:pt x="378528" y="55937"/>
                  <a:pt x="339369" y="75780"/>
                  <a:pt x="321113" y="82924"/>
                </a:cubicBezTo>
                <a:cubicBezTo>
                  <a:pt x="302857" y="90068"/>
                  <a:pt x="308413" y="87687"/>
                  <a:pt x="283013" y="89274"/>
                </a:cubicBezTo>
                <a:cubicBezTo>
                  <a:pt x="257613" y="90862"/>
                  <a:pt x="196230" y="95095"/>
                  <a:pt x="168713" y="92449"/>
                </a:cubicBezTo>
                <a:cubicBezTo>
                  <a:pt x="141196" y="89803"/>
                  <a:pt x="128496" y="77897"/>
                  <a:pt x="117913" y="73399"/>
                </a:cubicBezTo>
                <a:cubicBezTo>
                  <a:pt x="107330" y="68901"/>
                  <a:pt x="122411" y="67049"/>
                  <a:pt x="105213" y="65462"/>
                </a:cubicBezTo>
                <a:cubicBezTo>
                  <a:pt x="88015" y="63874"/>
                  <a:pt x="-7235" y="69430"/>
                  <a:pt x="438" y="733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8A72A735-08EB-47F9-A737-3222239C3F7B}"/>
              </a:ext>
            </a:extLst>
          </p:cNvPr>
          <p:cNvSpPr/>
          <p:nvPr/>
        </p:nvSpPr>
        <p:spPr>
          <a:xfrm>
            <a:off x="5206596" y="4908459"/>
            <a:ext cx="421883" cy="37385"/>
          </a:xfrm>
          <a:custGeom>
            <a:avLst/>
            <a:gdLst>
              <a:gd name="connsiteX0" fmla="*/ 404 w 421883"/>
              <a:gd name="connsiteY0" fmla="*/ 25491 h 37385"/>
              <a:gd name="connsiteX1" fmla="*/ 206779 w 421883"/>
              <a:gd name="connsiteY1" fmla="*/ 36604 h 37385"/>
              <a:gd name="connsiteX2" fmla="*/ 333779 w 421883"/>
              <a:gd name="connsiteY2" fmla="*/ 91 h 37385"/>
              <a:gd name="connsiteX3" fmla="*/ 421092 w 421883"/>
              <a:gd name="connsiteY3" fmla="*/ 25491 h 37385"/>
              <a:gd name="connsiteX4" fmla="*/ 370292 w 421883"/>
              <a:gd name="connsiteY4" fmla="*/ 3266 h 37385"/>
              <a:gd name="connsiteX5" fmla="*/ 260754 w 421883"/>
              <a:gd name="connsiteY5" fmla="*/ 33429 h 37385"/>
              <a:gd name="connsiteX6" fmla="*/ 181379 w 421883"/>
              <a:gd name="connsiteY6" fmla="*/ 33429 h 37385"/>
              <a:gd name="connsiteX7" fmla="*/ 154392 w 421883"/>
              <a:gd name="connsiteY7" fmla="*/ 30254 h 37385"/>
              <a:gd name="connsiteX8" fmla="*/ 404 w 421883"/>
              <a:gd name="connsiteY8" fmla="*/ 25491 h 37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883" h="37385">
                <a:moveTo>
                  <a:pt x="404" y="25491"/>
                </a:moveTo>
                <a:cubicBezTo>
                  <a:pt x="9135" y="26549"/>
                  <a:pt x="151216" y="40837"/>
                  <a:pt x="206779" y="36604"/>
                </a:cubicBezTo>
                <a:cubicBezTo>
                  <a:pt x="262342" y="32371"/>
                  <a:pt x="298060" y="1943"/>
                  <a:pt x="333779" y="91"/>
                </a:cubicBezTo>
                <a:cubicBezTo>
                  <a:pt x="369498" y="-1761"/>
                  <a:pt x="415007" y="24962"/>
                  <a:pt x="421092" y="25491"/>
                </a:cubicBezTo>
                <a:cubicBezTo>
                  <a:pt x="427177" y="26020"/>
                  <a:pt x="397015" y="1943"/>
                  <a:pt x="370292" y="3266"/>
                </a:cubicBezTo>
                <a:cubicBezTo>
                  <a:pt x="343569" y="4589"/>
                  <a:pt x="292239" y="28402"/>
                  <a:pt x="260754" y="33429"/>
                </a:cubicBezTo>
                <a:cubicBezTo>
                  <a:pt x="229269" y="38456"/>
                  <a:pt x="199106" y="33958"/>
                  <a:pt x="181379" y="33429"/>
                </a:cubicBezTo>
                <a:cubicBezTo>
                  <a:pt x="163652" y="32900"/>
                  <a:pt x="181909" y="30783"/>
                  <a:pt x="154392" y="30254"/>
                </a:cubicBezTo>
                <a:cubicBezTo>
                  <a:pt x="126875" y="29725"/>
                  <a:pt x="-8327" y="24433"/>
                  <a:pt x="404" y="254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9CF63627-954E-41FE-9322-5E1975692A1E}"/>
              </a:ext>
            </a:extLst>
          </p:cNvPr>
          <p:cNvSpPr/>
          <p:nvPr/>
        </p:nvSpPr>
        <p:spPr>
          <a:xfrm>
            <a:off x="5440101" y="4841353"/>
            <a:ext cx="248218" cy="103711"/>
          </a:xfrm>
          <a:custGeom>
            <a:avLst/>
            <a:gdLst>
              <a:gd name="connsiteX0" fmla="*/ 78049 w 248218"/>
              <a:gd name="connsiteY0" fmla="*/ 6872 h 103711"/>
              <a:gd name="connsiteX1" fmla="*/ 154249 w 248218"/>
              <a:gd name="connsiteY1" fmla="*/ 5285 h 103711"/>
              <a:gd name="connsiteX2" fmla="*/ 247912 w 248218"/>
              <a:gd name="connsiteY2" fmla="*/ 30685 h 103711"/>
              <a:gd name="connsiteX3" fmla="*/ 182824 w 248218"/>
              <a:gd name="connsiteY3" fmla="*/ 14810 h 103711"/>
              <a:gd name="connsiteX4" fmla="*/ 141549 w 248218"/>
              <a:gd name="connsiteY4" fmla="*/ 33860 h 103711"/>
              <a:gd name="connsiteX5" fmla="*/ 155837 w 248218"/>
              <a:gd name="connsiteY5" fmla="*/ 38622 h 103711"/>
              <a:gd name="connsiteX6" fmla="*/ 117737 w 248218"/>
              <a:gd name="connsiteY6" fmla="*/ 54497 h 103711"/>
              <a:gd name="connsiteX7" fmla="*/ 149487 w 248218"/>
              <a:gd name="connsiteY7" fmla="*/ 48147 h 103711"/>
              <a:gd name="connsiteX8" fmla="*/ 195524 w 248218"/>
              <a:gd name="connsiteY8" fmla="*/ 75135 h 103711"/>
              <a:gd name="connsiteX9" fmla="*/ 147899 w 248218"/>
              <a:gd name="connsiteY9" fmla="*/ 62435 h 103711"/>
              <a:gd name="connsiteX10" fmla="*/ 262 w 248218"/>
              <a:gd name="connsiteY10" fmla="*/ 103710 h 103711"/>
              <a:gd name="connsiteX11" fmla="*/ 109799 w 248218"/>
              <a:gd name="connsiteY11" fmla="*/ 60847 h 103711"/>
              <a:gd name="connsiteX12" fmla="*/ 28837 w 248218"/>
              <a:gd name="connsiteY12" fmla="*/ 76722 h 103711"/>
              <a:gd name="connsiteX13" fmla="*/ 78049 w 248218"/>
              <a:gd name="connsiteY13" fmla="*/ 6872 h 103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8218" h="103711">
                <a:moveTo>
                  <a:pt x="78049" y="6872"/>
                </a:moveTo>
                <a:cubicBezTo>
                  <a:pt x="98951" y="-5034"/>
                  <a:pt x="125939" y="1316"/>
                  <a:pt x="154249" y="5285"/>
                </a:cubicBezTo>
                <a:cubicBezTo>
                  <a:pt x="182559" y="9254"/>
                  <a:pt x="243150" y="29098"/>
                  <a:pt x="247912" y="30685"/>
                </a:cubicBezTo>
                <a:cubicBezTo>
                  <a:pt x="252674" y="32272"/>
                  <a:pt x="200551" y="14281"/>
                  <a:pt x="182824" y="14810"/>
                </a:cubicBezTo>
                <a:cubicBezTo>
                  <a:pt x="165097" y="15339"/>
                  <a:pt x="146047" y="29891"/>
                  <a:pt x="141549" y="33860"/>
                </a:cubicBezTo>
                <a:cubicBezTo>
                  <a:pt x="137051" y="37829"/>
                  <a:pt x="159806" y="35183"/>
                  <a:pt x="155837" y="38622"/>
                </a:cubicBezTo>
                <a:cubicBezTo>
                  <a:pt x="151868" y="42061"/>
                  <a:pt x="118795" y="52909"/>
                  <a:pt x="117737" y="54497"/>
                </a:cubicBezTo>
                <a:cubicBezTo>
                  <a:pt x="116679" y="56085"/>
                  <a:pt x="136523" y="44707"/>
                  <a:pt x="149487" y="48147"/>
                </a:cubicBezTo>
                <a:cubicBezTo>
                  <a:pt x="162451" y="51587"/>
                  <a:pt x="195789" y="72754"/>
                  <a:pt x="195524" y="75135"/>
                </a:cubicBezTo>
                <a:cubicBezTo>
                  <a:pt x="195259" y="77516"/>
                  <a:pt x="180443" y="57673"/>
                  <a:pt x="147899" y="62435"/>
                </a:cubicBezTo>
                <a:cubicBezTo>
                  <a:pt x="115355" y="67197"/>
                  <a:pt x="6612" y="103975"/>
                  <a:pt x="262" y="103710"/>
                </a:cubicBezTo>
                <a:cubicBezTo>
                  <a:pt x="-6088" y="103445"/>
                  <a:pt x="105036" y="65345"/>
                  <a:pt x="109799" y="60847"/>
                </a:cubicBezTo>
                <a:cubicBezTo>
                  <a:pt x="114562" y="56349"/>
                  <a:pt x="33070" y="78574"/>
                  <a:pt x="28837" y="76722"/>
                </a:cubicBezTo>
                <a:cubicBezTo>
                  <a:pt x="24604" y="74870"/>
                  <a:pt x="57147" y="18778"/>
                  <a:pt x="78049" y="68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C42FE2D7-91B5-4306-B73A-0777E43583F7}"/>
              </a:ext>
            </a:extLst>
          </p:cNvPr>
          <p:cNvSpPr/>
          <p:nvPr/>
        </p:nvSpPr>
        <p:spPr>
          <a:xfrm>
            <a:off x="5211281" y="4932354"/>
            <a:ext cx="274761" cy="26996"/>
          </a:xfrm>
          <a:custGeom>
            <a:avLst/>
            <a:gdLst>
              <a:gd name="connsiteX0" fmla="*/ 2069 w 274761"/>
              <a:gd name="connsiteY0" fmla="*/ 9 h 26996"/>
              <a:gd name="connsiteX1" fmla="*/ 105257 w 274761"/>
              <a:gd name="connsiteY1" fmla="*/ 23821 h 26996"/>
              <a:gd name="connsiteX2" fmla="*/ 271944 w 274761"/>
              <a:gd name="connsiteY2" fmla="*/ 9534 h 26996"/>
              <a:gd name="connsiteX3" fmla="*/ 197332 w 274761"/>
              <a:gd name="connsiteY3" fmla="*/ 26996 h 26996"/>
              <a:gd name="connsiteX4" fmla="*/ 2069 w 274761"/>
              <a:gd name="connsiteY4" fmla="*/ 9 h 26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761" h="26996">
                <a:moveTo>
                  <a:pt x="2069" y="9"/>
                </a:moveTo>
                <a:cubicBezTo>
                  <a:pt x="-13277" y="-520"/>
                  <a:pt x="60278" y="22234"/>
                  <a:pt x="105257" y="23821"/>
                </a:cubicBezTo>
                <a:cubicBezTo>
                  <a:pt x="150236" y="25408"/>
                  <a:pt x="256598" y="9005"/>
                  <a:pt x="271944" y="9534"/>
                </a:cubicBezTo>
                <a:cubicBezTo>
                  <a:pt x="287290" y="10063"/>
                  <a:pt x="236755" y="26996"/>
                  <a:pt x="197332" y="26996"/>
                </a:cubicBezTo>
                <a:cubicBezTo>
                  <a:pt x="157909" y="26996"/>
                  <a:pt x="17415" y="538"/>
                  <a:pt x="2069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4059EB46-CBE1-4266-8DDF-A00CAF770C40}"/>
              </a:ext>
            </a:extLst>
          </p:cNvPr>
          <p:cNvSpPr/>
          <p:nvPr/>
        </p:nvSpPr>
        <p:spPr>
          <a:xfrm>
            <a:off x="5191062" y="4927502"/>
            <a:ext cx="385836" cy="65937"/>
          </a:xfrm>
          <a:custGeom>
            <a:avLst/>
            <a:gdLst>
              <a:gd name="connsiteX0" fmla="*/ 63 w 385836"/>
              <a:gd name="connsiteY0" fmla="*/ 17561 h 65937"/>
              <a:gd name="connsiteX1" fmla="*/ 160401 w 385836"/>
              <a:gd name="connsiteY1" fmla="*/ 57248 h 65937"/>
              <a:gd name="connsiteX2" fmla="*/ 285813 w 385836"/>
              <a:gd name="connsiteY2" fmla="*/ 65186 h 65937"/>
              <a:gd name="connsiteX3" fmla="*/ 263588 w 385836"/>
              <a:gd name="connsiteY3" fmla="*/ 62011 h 65937"/>
              <a:gd name="connsiteX4" fmla="*/ 285813 w 385836"/>
              <a:gd name="connsiteY4" fmla="*/ 33436 h 65937"/>
              <a:gd name="connsiteX5" fmla="*/ 385826 w 385836"/>
              <a:gd name="connsiteY5" fmla="*/ 98 h 65937"/>
              <a:gd name="connsiteX6" fmla="*/ 279463 w 385836"/>
              <a:gd name="connsiteY6" fmla="*/ 44548 h 65937"/>
              <a:gd name="connsiteX7" fmla="*/ 242951 w 385836"/>
              <a:gd name="connsiteY7" fmla="*/ 52486 h 65937"/>
              <a:gd name="connsiteX8" fmla="*/ 179451 w 385836"/>
              <a:gd name="connsiteY8" fmla="*/ 50898 h 65937"/>
              <a:gd name="connsiteX9" fmla="*/ 63 w 385836"/>
              <a:gd name="connsiteY9" fmla="*/ 17561 h 65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836" h="65937">
                <a:moveTo>
                  <a:pt x="63" y="17561"/>
                </a:moveTo>
                <a:cubicBezTo>
                  <a:pt x="-3112" y="18619"/>
                  <a:pt x="112776" y="49311"/>
                  <a:pt x="160401" y="57248"/>
                </a:cubicBezTo>
                <a:cubicBezTo>
                  <a:pt x="208026" y="65185"/>
                  <a:pt x="268615" y="64392"/>
                  <a:pt x="285813" y="65186"/>
                </a:cubicBezTo>
                <a:cubicBezTo>
                  <a:pt x="303011" y="65980"/>
                  <a:pt x="263588" y="67303"/>
                  <a:pt x="263588" y="62011"/>
                </a:cubicBezTo>
                <a:cubicBezTo>
                  <a:pt x="263588" y="56719"/>
                  <a:pt x="265440" y="43755"/>
                  <a:pt x="285813" y="33436"/>
                </a:cubicBezTo>
                <a:cubicBezTo>
                  <a:pt x="306186" y="23117"/>
                  <a:pt x="386884" y="-1754"/>
                  <a:pt x="385826" y="98"/>
                </a:cubicBezTo>
                <a:cubicBezTo>
                  <a:pt x="384768" y="1950"/>
                  <a:pt x="303275" y="35817"/>
                  <a:pt x="279463" y="44548"/>
                </a:cubicBezTo>
                <a:cubicBezTo>
                  <a:pt x="255651" y="53279"/>
                  <a:pt x="259620" y="51428"/>
                  <a:pt x="242951" y="52486"/>
                </a:cubicBezTo>
                <a:cubicBezTo>
                  <a:pt x="226282" y="53544"/>
                  <a:pt x="217551" y="54602"/>
                  <a:pt x="179451" y="50898"/>
                </a:cubicBezTo>
                <a:cubicBezTo>
                  <a:pt x="141351" y="47194"/>
                  <a:pt x="3238" y="16503"/>
                  <a:pt x="63" y="175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09CC370E-F9B8-4C1A-A7C4-82039B899C13}"/>
              </a:ext>
            </a:extLst>
          </p:cNvPr>
          <p:cNvSpPr/>
          <p:nvPr/>
        </p:nvSpPr>
        <p:spPr>
          <a:xfrm>
            <a:off x="5422689" y="4673542"/>
            <a:ext cx="168363" cy="100129"/>
          </a:xfrm>
          <a:custGeom>
            <a:avLst/>
            <a:gdLst>
              <a:gd name="connsiteX0" fmla="*/ 211 w 168363"/>
              <a:gd name="connsiteY0" fmla="*/ 58 h 100129"/>
              <a:gd name="connsiteX1" fmla="*/ 136736 w 168363"/>
              <a:gd name="connsiteY1" fmla="*/ 54033 h 100129"/>
              <a:gd name="connsiteX2" fmla="*/ 166899 w 168363"/>
              <a:gd name="connsiteY2" fmla="*/ 100071 h 100129"/>
              <a:gd name="connsiteX3" fmla="*/ 106574 w 168363"/>
              <a:gd name="connsiteY3" fmla="*/ 44508 h 100129"/>
              <a:gd name="connsiteX4" fmla="*/ 211 w 168363"/>
              <a:gd name="connsiteY4" fmla="*/ 58 h 100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63" h="100129">
                <a:moveTo>
                  <a:pt x="211" y="58"/>
                </a:moveTo>
                <a:cubicBezTo>
                  <a:pt x="5238" y="1645"/>
                  <a:pt x="108955" y="37364"/>
                  <a:pt x="136736" y="54033"/>
                </a:cubicBezTo>
                <a:cubicBezTo>
                  <a:pt x="164517" y="70702"/>
                  <a:pt x="171926" y="101658"/>
                  <a:pt x="166899" y="100071"/>
                </a:cubicBezTo>
                <a:cubicBezTo>
                  <a:pt x="161872" y="98484"/>
                  <a:pt x="131974" y="59325"/>
                  <a:pt x="106574" y="44508"/>
                </a:cubicBezTo>
                <a:cubicBezTo>
                  <a:pt x="81174" y="29691"/>
                  <a:pt x="-4816" y="-1529"/>
                  <a:pt x="211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8B67AD1C-95F0-42F5-89C3-5DCD8D705886}"/>
              </a:ext>
            </a:extLst>
          </p:cNvPr>
          <p:cNvSpPr/>
          <p:nvPr/>
        </p:nvSpPr>
        <p:spPr>
          <a:xfrm>
            <a:off x="5459413" y="4725954"/>
            <a:ext cx="171452" cy="85837"/>
          </a:xfrm>
          <a:custGeom>
            <a:avLst/>
            <a:gdLst>
              <a:gd name="connsiteX0" fmla="*/ 0 w 171452"/>
              <a:gd name="connsiteY0" fmla="*/ 34 h 85837"/>
              <a:gd name="connsiteX1" fmla="*/ 120650 w 171452"/>
              <a:gd name="connsiteY1" fmla="*/ 57184 h 85837"/>
              <a:gd name="connsiteX2" fmla="*/ 171450 w 171452"/>
              <a:gd name="connsiteY2" fmla="*/ 85759 h 85837"/>
              <a:gd name="connsiteX3" fmla="*/ 119062 w 171452"/>
              <a:gd name="connsiteY3" fmla="*/ 49246 h 85837"/>
              <a:gd name="connsiteX4" fmla="*/ 0 w 171452"/>
              <a:gd name="connsiteY4" fmla="*/ 34 h 85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452" h="85837">
                <a:moveTo>
                  <a:pt x="0" y="34"/>
                </a:moveTo>
                <a:cubicBezTo>
                  <a:pt x="265" y="1357"/>
                  <a:pt x="92075" y="42897"/>
                  <a:pt x="120650" y="57184"/>
                </a:cubicBezTo>
                <a:cubicBezTo>
                  <a:pt x="149225" y="71471"/>
                  <a:pt x="171715" y="87082"/>
                  <a:pt x="171450" y="85759"/>
                </a:cubicBezTo>
                <a:cubicBezTo>
                  <a:pt x="171185" y="84436"/>
                  <a:pt x="146050" y="63004"/>
                  <a:pt x="119062" y="49246"/>
                </a:cubicBezTo>
                <a:cubicBezTo>
                  <a:pt x="92075" y="35488"/>
                  <a:pt x="-265" y="-1289"/>
                  <a:pt x="0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24B9DA6D-D0BE-4A6F-A347-271C21BA919A}"/>
              </a:ext>
            </a:extLst>
          </p:cNvPr>
          <p:cNvSpPr/>
          <p:nvPr/>
        </p:nvSpPr>
        <p:spPr>
          <a:xfrm>
            <a:off x="5100428" y="4909931"/>
            <a:ext cx="159036" cy="24155"/>
          </a:xfrm>
          <a:custGeom>
            <a:avLst/>
            <a:gdLst>
              <a:gd name="connsiteX0" fmla="*/ 210 w 159036"/>
              <a:gd name="connsiteY0" fmla="*/ 20844 h 24155"/>
              <a:gd name="connsiteX1" fmla="*/ 92285 w 159036"/>
              <a:gd name="connsiteY1" fmla="*/ 16082 h 24155"/>
              <a:gd name="connsiteX2" fmla="*/ 158960 w 159036"/>
              <a:gd name="connsiteY2" fmla="*/ 24019 h 24155"/>
              <a:gd name="connsiteX3" fmla="*/ 79585 w 159036"/>
              <a:gd name="connsiteY3" fmla="*/ 8144 h 24155"/>
              <a:gd name="connsiteX4" fmla="*/ 66885 w 159036"/>
              <a:gd name="connsiteY4" fmla="*/ 207 h 24155"/>
              <a:gd name="connsiteX5" fmla="*/ 210 w 159036"/>
              <a:gd name="connsiteY5" fmla="*/ 20844 h 24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36" h="24155">
                <a:moveTo>
                  <a:pt x="210" y="20844"/>
                </a:moveTo>
                <a:cubicBezTo>
                  <a:pt x="4443" y="23490"/>
                  <a:pt x="65827" y="15553"/>
                  <a:pt x="92285" y="16082"/>
                </a:cubicBezTo>
                <a:cubicBezTo>
                  <a:pt x="118743" y="16611"/>
                  <a:pt x="161077" y="25342"/>
                  <a:pt x="158960" y="24019"/>
                </a:cubicBezTo>
                <a:cubicBezTo>
                  <a:pt x="156843" y="22696"/>
                  <a:pt x="94931" y="12113"/>
                  <a:pt x="79585" y="8144"/>
                </a:cubicBezTo>
                <a:cubicBezTo>
                  <a:pt x="64239" y="4175"/>
                  <a:pt x="76939" y="-1116"/>
                  <a:pt x="66885" y="207"/>
                </a:cubicBezTo>
                <a:cubicBezTo>
                  <a:pt x="56831" y="1530"/>
                  <a:pt x="-4023" y="18198"/>
                  <a:pt x="210" y="208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E3BA1FE1-D15E-4954-A63A-64B8B91962A5}"/>
              </a:ext>
            </a:extLst>
          </p:cNvPr>
          <p:cNvSpPr/>
          <p:nvPr/>
        </p:nvSpPr>
        <p:spPr>
          <a:xfrm>
            <a:off x="5039142" y="4786281"/>
            <a:ext cx="53634" cy="131803"/>
          </a:xfrm>
          <a:custGeom>
            <a:avLst/>
            <a:gdLst>
              <a:gd name="connsiteX0" fmla="*/ 53558 w 53634"/>
              <a:gd name="connsiteY0" fmla="*/ 32 h 131803"/>
              <a:gd name="connsiteX1" fmla="*/ 15458 w 53634"/>
              <a:gd name="connsiteY1" fmla="*/ 60357 h 131803"/>
              <a:gd name="connsiteX2" fmla="*/ 7521 w 53634"/>
              <a:gd name="connsiteY2" fmla="*/ 131794 h 131803"/>
              <a:gd name="connsiteX3" fmla="*/ 13871 w 53634"/>
              <a:gd name="connsiteY3" fmla="*/ 55594 h 131803"/>
              <a:gd name="connsiteX4" fmla="*/ 2758 w 53634"/>
              <a:gd name="connsiteY4" fmla="*/ 122269 h 131803"/>
              <a:gd name="connsiteX5" fmla="*/ 4346 w 53634"/>
              <a:gd name="connsiteY5" fmla="*/ 68294 h 131803"/>
              <a:gd name="connsiteX6" fmla="*/ 53558 w 53634"/>
              <a:gd name="connsiteY6" fmla="*/ 32 h 131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634" h="131803">
                <a:moveTo>
                  <a:pt x="53558" y="32"/>
                </a:moveTo>
                <a:cubicBezTo>
                  <a:pt x="55410" y="-1291"/>
                  <a:pt x="23131" y="38397"/>
                  <a:pt x="15458" y="60357"/>
                </a:cubicBezTo>
                <a:cubicBezTo>
                  <a:pt x="7785" y="82317"/>
                  <a:pt x="7785" y="132588"/>
                  <a:pt x="7521" y="131794"/>
                </a:cubicBezTo>
                <a:cubicBezTo>
                  <a:pt x="7256" y="131000"/>
                  <a:pt x="14665" y="57181"/>
                  <a:pt x="13871" y="55594"/>
                </a:cubicBezTo>
                <a:cubicBezTo>
                  <a:pt x="13077" y="54007"/>
                  <a:pt x="4346" y="120152"/>
                  <a:pt x="2758" y="122269"/>
                </a:cubicBezTo>
                <a:cubicBezTo>
                  <a:pt x="1170" y="124386"/>
                  <a:pt x="-3327" y="86550"/>
                  <a:pt x="4346" y="68294"/>
                </a:cubicBezTo>
                <a:cubicBezTo>
                  <a:pt x="12019" y="50038"/>
                  <a:pt x="51706" y="1355"/>
                  <a:pt x="53558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4FBE9957-CFB8-45E0-B392-78E90A7C7D64}"/>
              </a:ext>
            </a:extLst>
          </p:cNvPr>
          <p:cNvSpPr/>
          <p:nvPr/>
        </p:nvSpPr>
        <p:spPr>
          <a:xfrm>
            <a:off x="5180519" y="4733334"/>
            <a:ext cx="229935" cy="210224"/>
          </a:xfrm>
          <a:custGeom>
            <a:avLst/>
            <a:gdLst>
              <a:gd name="connsiteX0" fmla="*/ 183644 w 229935"/>
              <a:gd name="connsiteY0" fmla="*/ 2179 h 210224"/>
              <a:gd name="connsiteX1" fmla="*/ 223331 w 229935"/>
              <a:gd name="connsiteY1" fmla="*/ 56154 h 210224"/>
              <a:gd name="connsiteX2" fmla="*/ 228094 w 229935"/>
              <a:gd name="connsiteY2" fmla="*/ 110129 h 210224"/>
              <a:gd name="connsiteX3" fmla="*/ 204281 w 229935"/>
              <a:gd name="connsiteY3" fmla="*/ 178391 h 210224"/>
              <a:gd name="connsiteX4" fmla="*/ 185231 w 229935"/>
              <a:gd name="connsiteY4" fmla="*/ 200616 h 210224"/>
              <a:gd name="connsiteX5" fmla="*/ 126494 w 229935"/>
              <a:gd name="connsiteY5" fmla="*/ 210141 h 210224"/>
              <a:gd name="connsiteX6" fmla="*/ 47119 w 229935"/>
              <a:gd name="connsiteY6" fmla="*/ 195854 h 210224"/>
              <a:gd name="connsiteX7" fmla="*/ 7431 w 229935"/>
              <a:gd name="connsiteY7" fmla="*/ 152991 h 210224"/>
              <a:gd name="connsiteX8" fmla="*/ 4256 w 229935"/>
              <a:gd name="connsiteY8" fmla="*/ 87904 h 210224"/>
              <a:gd name="connsiteX9" fmla="*/ 53469 w 229935"/>
              <a:gd name="connsiteY9" fmla="*/ 18054 h 210224"/>
              <a:gd name="connsiteX10" fmla="*/ 183644 w 229935"/>
              <a:gd name="connsiteY10" fmla="*/ 2179 h 210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9935" h="210224">
                <a:moveTo>
                  <a:pt x="183644" y="2179"/>
                </a:moveTo>
                <a:cubicBezTo>
                  <a:pt x="211954" y="8529"/>
                  <a:pt x="215923" y="38162"/>
                  <a:pt x="223331" y="56154"/>
                </a:cubicBezTo>
                <a:cubicBezTo>
                  <a:pt x="230739" y="74146"/>
                  <a:pt x="231269" y="89756"/>
                  <a:pt x="228094" y="110129"/>
                </a:cubicBezTo>
                <a:cubicBezTo>
                  <a:pt x="224919" y="130502"/>
                  <a:pt x="211425" y="163310"/>
                  <a:pt x="204281" y="178391"/>
                </a:cubicBezTo>
                <a:cubicBezTo>
                  <a:pt x="197137" y="193472"/>
                  <a:pt x="198195" y="195324"/>
                  <a:pt x="185231" y="200616"/>
                </a:cubicBezTo>
                <a:cubicBezTo>
                  <a:pt x="172267" y="205908"/>
                  <a:pt x="149513" y="210935"/>
                  <a:pt x="126494" y="210141"/>
                </a:cubicBezTo>
                <a:cubicBezTo>
                  <a:pt x="103475" y="209347"/>
                  <a:pt x="66963" y="205379"/>
                  <a:pt x="47119" y="195854"/>
                </a:cubicBezTo>
                <a:cubicBezTo>
                  <a:pt x="27275" y="186329"/>
                  <a:pt x="14575" y="170983"/>
                  <a:pt x="7431" y="152991"/>
                </a:cubicBezTo>
                <a:cubicBezTo>
                  <a:pt x="287" y="134999"/>
                  <a:pt x="-3417" y="110394"/>
                  <a:pt x="4256" y="87904"/>
                </a:cubicBezTo>
                <a:cubicBezTo>
                  <a:pt x="11929" y="65415"/>
                  <a:pt x="28334" y="32077"/>
                  <a:pt x="53469" y="18054"/>
                </a:cubicBezTo>
                <a:cubicBezTo>
                  <a:pt x="78604" y="4031"/>
                  <a:pt x="155334" y="-4171"/>
                  <a:pt x="183644" y="21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847A3962-00D4-4287-BC6A-8CB741607AC2}"/>
              </a:ext>
            </a:extLst>
          </p:cNvPr>
          <p:cNvSpPr/>
          <p:nvPr/>
        </p:nvSpPr>
        <p:spPr>
          <a:xfrm rot="21018100">
            <a:off x="5273675" y="4792663"/>
            <a:ext cx="65087" cy="952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DEAE6906-ADD4-46FF-B2B5-C091AFE28FFC}"/>
              </a:ext>
            </a:extLst>
          </p:cNvPr>
          <p:cNvSpPr/>
          <p:nvPr/>
        </p:nvSpPr>
        <p:spPr>
          <a:xfrm>
            <a:off x="4954458" y="4406796"/>
            <a:ext cx="40206" cy="162175"/>
          </a:xfrm>
          <a:custGeom>
            <a:avLst/>
            <a:gdLst>
              <a:gd name="connsiteX0" fmla="*/ 130 w 40206"/>
              <a:gd name="connsiteY0" fmla="*/ 104 h 162175"/>
              <a:gd name="connsiteX1" fmla="*/ 27117 w 40206"/>
              <a:gd name="connsiteY1" fmla="*/ 82654 h 162175"/>
              <a:gd name="connsiteX2" fmla="*/ 28705 w 40206"/>
              <a:gd name="connsiteY2" fmla="*/ 162029 h 162175"/>
              <a:gd name="connsiteX3" fmla="*/ 39817 w 40206"/>
              <a:gd name="connsiteY3" fmla="*/ 100117 h 162175"/>
              <a:gd name="connsiteX4" fmla="*/ 130 w 40206"/>
              <a:gd name="connsiteY4" fmla="*/ 104 h 16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06" h="162175">
                <a:moveTo>
                  <a:pt x="130" y="104"/>
                </a:moveTo>
                <a:cubicBezTo>
                  <a:pt x="-1987" y="-2806"/>
                  <a:pt x="22355" y="55667"/>
                  <a:pt x="27117" y="82654"/>
                </a:cubicBezTo>
                <a:cubicBezTo>
                  <a:pt x="31879" y="109641"/>
                  <a:pt x="26588" y="159119"/>
                  <a:pt x="28705" y="162029"/>
                </a:cubicBezTo>
                <a:cubicBezTo>
                  <a:pt x="30822" y="164939"/>
                  <a:pt x="42463" y="123665"/>
                  <a:pt x="39817" y="100117"/>
                </a:cubicBezTo>
                <a:cubicBezTo>
                  <a:pt x="37171" y="76569"/>
                  <a:pt x="2247" y="3014"/>
                  <a:pt x="130" y="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F6750D1F-0A9C-4D2F-80B5-463B959E1780}"/>
              </a:ext>
            </a:extLst>
          </p:cNvPr>
          <p:cNvSpPr/>
          <p:nvPr/>
        </p:nvSpPr>
        <p:spPr>
          <a:xfrm>
            <a:off x="5133966" y="4392562"/>
            <a:ext cx="225369" cy="98532"/>
          </a:xfrm>
          <a:custGeom>
            <a:avLst/>
            <a:gdLst>
              <a:gd name="connsiteX0" fmla="*/ 9 w 225369"/>
              <a:gd name="connsiteY0" fmla="*/ 98476 h 98532"/>
              <a:gd name="connsiteX1" fmla="*/ 41284 w 225369"/>
              <a:gd name="connsiteY1" fmla="*/ 39738 h 98532"/>
              <a:gd name="connsiteX2" fmla="*/ 122247 w 225369"/>
              <a:gd name="connsiteY2" fmla="*/ 28626 h 98532"/>
              <a:gd name="connsiteX3" fmla="*/ 223847 w 225369"/>
              <a:gd name="connsiteY3" fmla="*/ 51 h 98532"/>
              <a:gd name="connsiteX4" fmla="*/ 176222 w 225369"/>
              <a:gd name="connsiteY4" fmla="*/ 22276 h 98532"/>
              <a:gd name="connsiteX5" fmla="*/ 80972 w 225369"/>
              <a:gd name="connsiteY5" fmla="*/ 46088 h 98532"/>
              <a:gd name="connsiteX6" fmla="*/ 44459 w 225369"/>
              <a:gd name="connsiteY6" fmla="*/ 50851 h 98532"/>
              <a:gd name="connsiteX7" fmla="*/ 9 w 225369"/>
              <a:gd name="connsiteY7" fmla="*/ 98476 h 98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5369" h="98532">
                <a:moveTo>
                  <a:pt x="9" y="98476"/>
                </a:moveTo>
                <a:cubicBezTo>
                  <a:pt x="-520" y="96624"/>
                  <a:pt x="20911" y="51380"/>
                  <a:pt x="41284" y="39738"/>
                </a:cubicBezTo>
                <a:cubicBezTo>
                  <a:pt x="61657" y="28096"/>
                  <a:pt x="91820" y="35240"/>
                  <a:pt x="122247" y="28626"/>
                </a:cubicBezTo>
                <a:cubicBezTo>
                  <a:pt x="152674" y="22012"/>
                  <a:pt x="214851" y="1109"/>
                  <a:pt x="223847" y="51"/>
                </a:cubicBezTo>
                <a:cubicBezTo>
                  <a:pt x="232843" y="-1007"/>
                  <a:pt x="200034" y="14603"/>
                  <a:pt x="176222" y="22276"/>
                </a:cubicBezTo>
                <a:cubicBezTo>
                  <a:pt x="152410" y="29949"/>
                  <a:pt x="102933" y="41325"/>
                  <a:pt x="80972" y="46088"/>
                </a:cubicBezTo>
                <a:cubicBezTo>
                  <a:pt x="59012" y="50850"/>
                  <a:pt x="55042" y="45559"/>
                  <a:pt x="44459" y="50851"/>
                </a:cubicBezTo>
                <a:cubicBezTo>
                  <a:pt x="33876" y="56143"/>
                  <a:pt x="538" y="100328"/>
                  <a:pt x="9" y="984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E477BD36-97B5-470B-93A0-1E9862008741}"/>
              </a:ext>
            </a:extLst>
          </p:cNvPr>
          <p:cNvSpPr/>
          <p:nvPr/>
        </p:nvSpPr>
        <p:spPr>
          <a:xfrm>
            <a:off x="4990929" y="4347989"/>
            <a:ext cx="116651" cy="114493"/>
          </a:xfrm>
          <a:custGeom>
            <a:avLst/>
            <a:gdLst>
              <a:gd name="connsiteX0" fmla="*/ 171 w 116651"/>
              <a:gd name="connsiteY0" fmla="*/ 174 h 114493"/>
              <a:gd name="connsiteX1" fmla="*/ 71609 w 116651"/>
              <a:gd name="connsiteY1" fmla="*/ 57324 h 114493"/>
              <a:gd name="connsiteX2" fmla="*/ 82721 w 116651"/>
              <a:gd name="connsiteY2" fmla="*/ 108124 h 114493"/>
              <a:gd name="connsiteX3" fmla="*/ 116059 w 116651"/>
              <a:gd name="connsiteY3" fmla="*/ 49386 h 114493"/>
              <a:gd name="connsiteX4" fmla="*/ 100184 w 116651"/>
              <a:gd name="connsiteY4" fmla="*/ 114474 h 114493"/>
              <a:gd name="connsiteX5" fmla="*/ 52559 w 116651"/>
              <a:gd name="connsiteY5" fmla="*/ 41449 h 114493"/>
              <a:gd name="connsiteX6" fmla="*/ 171 w 116651"/>
              <a:gd name="connsiteY6" fmla="*/ 174 h 114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651" h="114493">
                <a:moveTo>
                  <a:pt x="171" y="174"/>
                </a:moveTo>
                <a:cubicBezTo>
                  <a:pt x="3346" y="2820"/>
                  <a:pt x="57851" y="39332"/>
                  <a:pt x="71609" y="57324"/>
                </a:cubicBezTo>
                <a:cubicBezTo>
                  <a:pt x="85367" y="75316"/>
                  <a:pt x="75313" y="109447"/>
                  <a:pt x="82721" y="108124"/>
                </a:cubicBezTo>
                <a:cubicBezTo>
                  <a:pt x="90129" y="106801"/>
                  <a:pt x="113149" y="48328"/>
                  <a:pt x="116059" y="49386"/>
                </a:cubicBezTo>
                <a:cubicBezTo>
                  <a:pt x="118969" y="50444"/>
                  <a:pt x="110767" y="115797"/>
                  <a:pt x="100184" y="114474"/>
                </a:cubicBezTo>
                <a:cubicBezTo>
                  <a:pt x="89601" y="113151"/>
                  <a:pt x="66317" y="57324"/>
                  <a:pt x="52559" y="41449"/>
                </a:cubicBezTo>
                <a:cubicBezTo>
                  <a:pt x="38801" y="25574"/>
                  <a:pt x="-3004" y="-2472"/>
                  <a:pt x="171" y="1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FD5FAF36-8797-44AB-9113-99845ED5CF29}"/>
              </a:ext>
            </a:extLst>
          </p:cNvPr>
          <p:cNvSpPr/>
          <p:nvPr/>
        </p:nvSpPr>
        <p:spPr>
          <a:xfrm>
            <a:off x="5065618" y="4524039"/>
            <a:ext cx="98437" cy="29247"/>
          </a:xfrm>
          <a:custGeom>
            <a:avLst/>
            <a:gdLst>
              <a:gd name="connsiteX0" fmla="*/ 95 w 98437"/>
              <a:gd name="connsiteY0" fmla="*/ 336 h 29247"/>
              <a:gd name="connsiteX1" fmla="*/ 93757 w 98437"/>
              <a:gd name="connsiteY1" fmla="*/ 28911 h 29247"/>
              <a:gd name="connsiteX2" fmla="*/ 76295 w 98437"/>
              <a:gd name="connsiteY2" fmla="*/ 14624 h 29247"/>
              <a:gd name="connsiteX3" fmla="*/ 95 w 98437"/>
              <a:gd name="connsiteY3" fmla="*/ 336 h 2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437" h="29247">
                <a:moveTo>
                  <a:pt x="95" y="336"/>
                </a:moveTo>
                <a:cubicBezTo>
                  <a:pt x="3005" y="2717"/>
                  <a:pt x="81057" y="26530"/>
                  <a:pt x="93757" y="28911"/>
                </a:cubicBezTo>
                <a:cubicBezTo>
                  <a:pt x="106457" y="31292"/>
                  <a:pt x="90847" y="20445"/>
                  <a:pt x="76295" y="14624"/>
                </a:cubicBezTo>
                <a:cubicBezTo>
                  <a:pt x="61743" y="8803"/>
                  <a:pt x="-2815" y="-2045"/>
                  <a:pt x="95" y="3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20CBE9C3-1F91-49BF-B2EC-360321B9AAD5}"/>
              </a:ext>
            </a:extLst>
          </p:cNvPr>
          <p:cNvSpPr/>
          <p:nvPr/>
        </p:nvSpPr>
        <p:spPr>
          <a:xfrm>
            <a:off x="5245950" y="4427015"/>
            <a:ext cx="274348" cy="27800"/>
          </a:xfrm>
          <a:custGeom>
            <a:avLst/>
            <a:gdLst>
              <a:gd name="connsiteX0" fmla="*/ 738 w 274348"/>
              <a:gd name="connsiteY0" fmla="*/ 27510 h 27800"/>
              <a:gd name="connsiteX1" fmla="*/ 103925 w 274348"/>
              <a:gd name="connsiteY1" fmla="*/ 523 h 27800"/>
              <a:gd name="connsiteX2" fmla="*/ 273788 w 274348"/>
              <a:gd name="connsiteY2" fmla="*/ 10048 h 27800"/>
              <a:gd name="connsiteX3" fmla="*/ 154725 w 274348"/>
              <a:gd name="connsiteY3" fmla="*/ 14810 h 27800"/>
              <a:gd name="connsiteX4" fmla="*/ 738 w 274348"/>
              <a:gd name="connsiteY4" fmla="*/ 27510 h 2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48" h="27800">
                <a:moveTo>
                  <a:pt x="738" y="27510"/>
                </a:moveTo>
                <a:cubicBezTo>
                  <a:pt x="-7728" y="25129"/>
                  <a:pt x="58417" y="3433"/>
                  <a:pt x="103925" y="523"/>
                </a:cubicBezTo>
                <a:cubicBezTo>
                  <a:pt x="149433" y="-2387"/>
                  <a:pt x="265322" y="7667"/>
                  <a:pt x="273788" y="10048"/>
                </a:cubicBezTo>
                <a:cubicBezTo>
                  <a:pt x="282254" y="12429"/>
                  <a:pt x="192560" y="12693"/>
                  <a:pt x="154725" y="14810"/>
                </a:cubicBezTo>
                <a:cubicBezTo>
                  <a:pt x="116890" y="16927"/>
                  <a:pt x="9204" y="29891"/>
                  <a:pt x="738" y="275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87C351D5-5E15-4F00-BDB6-AA79948E33C1}"/>
              </a:ext>
            </a:extLst>
          </p:cNvPr>
          <p:cNvSpPr/>
          <p:nvPr/>
        </p:nvSpPr>
        <p:spPr>
          <a:xfrm>
            <a:off x="5202066" y="4526849"/>
            <a:ext cx="227104" cy="34278"/>
          </a:xfrm>
          <a:custGeom>
            <a:avLst/>
            <a:gdLst>
              <a:gd name="connsiteX0" fmla="*/ 172 w 227104"/>
              <a:gd name="connsiteY0" fmla="*/ 21339 h 34278"/>
              <a:gd name="connsiteX1" fmla="*/ 117647 w 227104"/>
              <a:gd name="connsiteY1" fmla="*/ 18164 h 34278"/>
              <a:gd name="connsiteX2" fmla="*/ 224009 w 227104"/>
              <a:gd name="connsiteY2" fmla="*/ 34039 h 34278"/>
              <a:gd name="connsiteX3" fmla="*/ 193847 w 227104"/>
              <a:gd name="connsiteY3" fmla="*/ 3876 h 34278"/>
              <a:gd name="connsiteX4" fmla="*/ 144634 w 227104"/>
              <a:gd name="connsiteY4" fmla="*/ 2289 h 34278"/>
              <a:gd name="connsiteX5" fmla="*/ 172 w 227104"/>
              <a:gd name="connsiteY5" fmla="*/ 21339 h 34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104" h="34278">
                <a:moveTo>
                  <a:pt x="172" y="21339"/>
                </a:moveTo>
                <a:cubicBezTo>
                  <a:pt x="-4326" y="23985"/>
                  <a:pt x="80341" y="16047"/>
                  <a:pt x="117647" y="18164"/>
                </a:cubicBezTo>
                <a:cubicBezTo>
                  <a:pt x="154953" y="20281"/>
                  <a:pt x="211309" y="36420"/>
                  <a:pt x="224009" y="34039"/>
                </a:cubicBezTo>
                <a:cubicBezTo>
                  <a:pt x="236709" y="31658"/>
                  <a:pt x="207076" y="9168"/>
                  <a:pt x="193847" y="3876"/>
                </a:cubicBezTo>
                <a:cubicBezTo>
                  <a:pt x="180618" y="-1416"/>
                  <a:pt x="170828" y="-622"/>
                  <a:pt x="144634" y="2289"/>
                </a:cubicBezTo>
                <a:cubicBezTo>
                  <a:pt x="118440" y="5199"/>
                  <a:pt x="4670" y="18693"/>
                  <a:pt x="172" y="213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96028FAB-313A-4385-868C-C8BC046D4A1D}"/>
              </a:ext>
            </a:extLst>
          </p:cNvPr>
          <p:cNvSpPr/>
          <p:nvPr/>
        </p:nvSpPr>
        <p:spPr>
          <a:xfrm>
            <a:off x="5561007" y="4452730"/>
            <a:ext cx="232146" cy="184492"/>
          </a:xfrm>
          <a:custGeom>
            <a:avLst/>
            <a:gdLst>
              <a:gd name="connsiteX0" fmla="*/ 6 w 232146"/>
              <a:gd name="connsiteY0" fmla="*/ 208 h 184492"/>
              <a:gd name="connsiteX1" fmla="*/ 103193 w 232146"/>
              <a:gd name="connsiteY1" fmla="*/ 55770 h 184492"/>
              <a:gd name="connsiteX2" fmla="*/ 230193 w 232146"/>
              <a:gd name="connsiteY2" fmla="*/ 182770 h 184492"/>
              <a:gd name="connsiteX3" fmla="*/ 174631 w 232146"/>
              <a:gd name="connsiteY3" fmla="*/ 125620 h 184492"/>
              <a:gd name="connsiteX4" fmla="*/ 98431 w 232146"/>
              <a:gd name="connsiteY4" fmla="*/ 73233 h 184492"/>
              <a:gd name="connsiteX5" fmla="*/ 6 w 232146"/>
              <a:gd name="connsiteY5" fmla="*/ 208 h 184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146" h="184492">
                <a:moveTo>
                  <a:pt x="6" y="208"/>
                </a:moveTo>
                <a:cubicBezTo>
                  <a:pt x="800" y="-2702"/>
                  <a:pt x="64829" y="25343"/>
                  <a:pt x="103193" y="55770"/>
                </a:cubicBezTo>
                <a:cubicBezTo>
                  <a:pt x="141557" y="86197"/>
                  <a:pt x="218287" y="171128"/>
                  <a:pt x="230193" y="182770"/>
                </a:cubicBezTo>
                <a:cubicBezTo>
                  <a:pt x="242099" y="194412"/>
                  <a:pt x="196591" y="143876"/>
                  <a:pt x="174631" y="125620"/>
                </a:cubicBezTo>
                <a:cubicBezTo>
                  <a:pt x="152671" y="107364"/>
                  <a:pt x="126477" y="90960"/>
                  <a:pt x="98431" y="73233"/>
                </a:cubicBezTo>
                <a:cubicBezTo>
                  <a:pt x="70385" y="55506"/>
                  <a:pt x="-788" y="3118"/>
                  <a:pt x="6" y="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373DC90C-6BCF-42AC-BB87-0E9CEFAB4591}"/>
              </a:ext>
            </a:extLst>
          </p:cNvPr>
          <p:cNvSpPr/>
          <p:nvPr/>
        </p:nvSpPr>
        <p:spPr>
          <a:xfrm>
            <a:off x="5430714" y="4561960"/>
            <a:ext cx="246603" cy="56167"/>
          </a:xfrm>
          <a:custGeom>
            <a:avLst/>
            <a:gdLst>
              <a:gd name="connsiteX0" fmla="*/ 124 w 246603"/>
              <a:gd name="connsiteY0" fmla="*/ 13215 h 56167"/>
              <a:gd name="connsiteX1" fmla="*/ 155699 w 246603"/>
              <a:gd name="connsiteY1" fmla="*/ 14803 h 56167"/>
              <a:gd name="connsiteX2" fmla="*/ 246186 w 246603"/>
              <a:gd name="connsiteY2" fmla="*/ 56078 h 56167"/>
              <a:gd name="connsiteX3" fmla="*/ 182686 w 246603"/>
              <a:gd name="connsiteY3" fmla="*/ 2103 h 56167"/>
              <a:gd name="connsiteX4" fmla="*/ 124 w 246603"/>
              <a:gd name="connsiteY4" fmla="*/ 13215 h 56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603" h="56167">
                <a:moveTo>
                  <a:pt x="124" y="13215"/>
                </a:moveTo>
                <a:cubicBezTo>
                  <a:pt x="-4374" y="15332"/>
                  <a:pt x="114689" y="7659"/>
                  <a:pt x="155699" y="14803"/>
                </a:cubicBezTo>
                <a:cubicBezTo>
                  <a:pt x="196709" y="21947"/>
                  <a:pt x="241688" y="58195"/>
                  <a:pt x="246186" y="56078"/>
                </a:cubicBezTo>
                <a:cubicBezTo>
                  <a:pt x="250684" y="53961"/>
                  <a:pt x="218140" y="10040"/>
                  <a:pt x="182686" y="2103"/>
                </a:cubicBezTo>
                <a:cubicBezTo>
                  <a:pt x="147232" y="-5834"/>
                  <a:pt x="4622" y="11098"/>
                  <a:pt x="124" y="132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B372C438-CE71-4E83-8AED-9B56DF4F03E7}"/>
              </a:ext>
            </a:extLst>
          </p:cNvPr>
          <p:cNvSpPr/>
          <p:nvPr/>
        </p:nvSpPr>
        <p:spPr>
          <a:xfrm>
            <a:off x="5684798" y="4634954"/>
            <a:ext cx="117522" cy="67301"/>
          </a:xfrm>
          <a:custGeom>
            <a:avLst/>
            <a:gdLst>
              <a:gd name="connsiteX0" fmla="*/ 40 w 117522"/>
              <a:gd name="connsiteY0" fmla="*/ 546 h 67301"/>
              <a:gd name="connsiteX1" fmla="*/ 81002 w 117522"/>
              <a:gd name="connsiteY1" fmla="*/ 35471 h 67301"/>
              <a:gd name="connsiteX2" fmla="*/ 117515 w 117522"/>
              <a:gd name="connsiteY2" fmla="*/ 67221 h 67301"/>
              <a:gd name="connsiteX3" fmla="*/ 84177 w 117522"/>
              <a:gd name="connsiteY3" fmla="*/ 25946 h 67301"/>
              <a:gd name="connsiteX4" fmla="*/ 69890 w 117522"/>
              <a:gd name="connsiteY4" fmla="*/ 14834 h 67301"/>
              <a:gd name="connsiteX5" fmla="*/ 40 w 117522"/>
              <a:gd name="connsiteY5" fmla="*/ 546 h 67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522" h="67301">
                <a:moveTo>
                  <a:pt x="40" y="546"/>
                </a:moveTo>
                <a:cubicBezTo>
                  <a:pt x="1892" y="3985"/>
                  <a:pt x="61423" y="24359"/>
                  <a:pt x="81002" y="35471"/>
                </a:cubicBezTo>
                <a:cubicBezTo>
                  <a:pt x="100581" y="46583"/>
                  <a:pt x="116986" y="68808"/>
                  <a:pt x="117515" y="67221"/>
                </a:cubicBezTo>
                <a:cubicBezTo>
                  <a:pt x="118044" y="65634"/>
                  <a:pt x="92114" y="34677"/>
                  <a:pt x="84177" y="25946"/>
                </a:cubicBezTo>
                <a:cubicBezTo>
                  <a:pt x="76240" y="17215"/>
                  <a:pt x="79150" y="18803"/>
                  <a:pt x="69890" y="14834"/>
                </a:cubicBezTo>
                <a:cubicBezTo>
                  <a:pt x="60630" y="10865"/>
                  <a:pt x="-1812" y="-2893"/>
                  <a:pt x="40" y="5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7D92CFE9-8E91-4CE4-9AD4-E8172C576508}"/>
              </a:ext>
            </a:extLst>
          </p:cNvPr>
          <p:cNvSpPr/>
          <p:nvPr/>
        </p:nvSpPr>
        <p:spPr>
          <a:xfrm>
            <a:off x="3974818" y="4659057"/>
            <a:ext cx="297222" cy="111381"/>
          </a:xfrm>
          <a:custGeom>
            <a:avLst/>
            <a:gdLst>
              <a:gd name="connsiteX0" fmla="*/ 282 w 297222"/>
              <a:gd name="connsiteY0" fmla="*/ 111381 h 111381"/>
              <a:gd name="connsiteX1" fmla="*/ 130457 w 297222"/>
              <a:gd name="connsiteY1" fmla="*/ 33593 h 111381"/>
              <a:gd name="connsiteX2" fmla="*/ 289207 w 297222"/>
              <a:gd name="connsiteY2" fmla="*/ 16131 h 111381"/>
              <a:gd name="connsiteX3" fmla="*/ 263807 w 297222"/>
              <a:gd name="connsiteY3" fmla="*/ 256 h 111381"/>
              <a:gd name="connsiteX4" fmla="*/ 178082 w 297222"/>
              <a:gd name="connsiteY4" fmla="*/ 8193 h 111381"/>
              <a:gd name="connsiteX5" fmla="*/ 97120 w 297222"/>
              <a:gd name="connsiteY5" fmla="*/ 32006 h 111381"/>
              <a:gd name="connsiteX6" fmla="*/ 282 w 297222"/>
              <a:gd name="connsiteY6" fmla="*/ 111381 h 11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222" h="111381">
                <a:moveTo>
                  <a:pt x="282" y="111381"/>
                </a:moveTo>
                <a:cubicBezTo>
                  <a:pt x="5838" y="111646"/>
                  <a:pt x="82303" y="49468"/>
                  <a:pt x="130457" y="33593"/>
                </a:cubicBezTo>
                <a:cubicBezTo>
                  <a:pt x="178611" y="17718"/>
                  <a:pt x="266982" y="21687"/>
                  <a:pt x="289207" y="16131"/>
                </a:cubicBezTo>
                <a:cubicBezTo>
                  <a:pt x="311432" y="10575"/>
                  <a:pt x="282328" y="1579"/>
                  <a:pt x="263807" y="256"/>
                </a:cubicBezTo>
                <a:cubicBezTo>
                  <a:pt x="245286" y="-1067"/>
                  <a:pt x="205863" y="2901"/>
                  <a:pt x="178082" y="8193"/>
                </a:cubicBezTo>
                <a:cubicBezTo>
                  <a:pt x="150301" y="13485"/>
                  <a:pt x="121462" y="20364"/>
                  <a:pt x="97120" y="32006"/>
                </a:cubicBezTo>
                <a:cubicBezTo>
                  <a:pt x="72778" y="43648"/>
                  <a:pt x="-5274" y="111116"/>
                  <a:pt x="282" y="111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E3355BAE-B130-4F69-B61F-3E5CC15265D3}"/>
              </a:ext>
            </a:extLst>
          </p:cNvPr>
          <p:cNvSpPr/>
          <p:nvPr/>
        </p:nvSpPr>
        <p:spPr>
          <a:xfrm>
            <a:off x="4281475" y="4668721"/>
            <a:ext cx="142918" cy="93959"/>
          </a:xfrm>
          <a:custGeom>
            <a:avLst/>
            <a:gdLst>
              <a:gd name="connsiteX0" fmla="*/ 13 w 142918"/>
              <a:gd name="connsiteY0" fmla="*/ 117 h 93959"/>
              <a:gd name="connsiteX1" fmla="*/ 93675 w 142918"/>
              <a:gd name="connsiteY1" fmla="*/ 47742 h 93959"/>
              <a:gd name="connsiteX2" fmla="*/ 142888 w 142918"/>
              <a:gd name="connsiteY2" fmla="*/ 93779 h 93959"/>
              <a:gd name="connsiteX3" fmla="*/ 87325 w 142918"/>
              <a:gd name="connsiteY3" fmla="*/ 62029 h 93959"/>
              <a:gd name="connsiteX4" fmla="*/ 13 w 142918"/>
              <a:gd name="connsiteY4" fmla="*/ 117 h 93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18" h="93959">
                <a:moveTo>
                  <a:pt x="13" y="117"/>
                </a:moveTo>
                <a:cubicBezTo>
                  <a:pt x="1071" y="-2264"/>
                  <a:pt x="69863" y="32132"/>
                  <a:pt x="93675" y="47742"/>
                </a:cubicBezTo>
                <a:cubicBezTo>
                  <a:pt x="117488" y="63352"/>
                  <a:pt x="143946" y="91398"/>
                  <a:pt x="142888" y="93779"/>
                </a:cubicBezTo>
                <a:cubicBezTo>
                  <a:pt x="141830" y="96160"/>
                  <a:pt x="111931" y="74464"/>
                  <a:pt x="87325" y="62029"/>
                </a:cubicBezTo>
                <a:cubicBezTo>
                  <a:pt x="62719" y="49594"/>
                  <a:pt x="-1045" y="2498"/>
                  <a:pt x="13" y="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62F149B4-3E4D-47DC-AB6B-94EF034D433F}"/>
              </a:ext>
            </a:extLst>
          </p:cNvPr>
          <p:cNvSpPr/>
          <p:nvPr/>
        </p:nvSpPr>
        <p:spPr>
          <a:xfrm>
            <a:off x="3949846" y="4656069"/>
            <a:ext cx="387761" cy="168522"/>
          </a:xfrm>
          <a:custGeom>
            <a:avLst/>
            <a:gdLst>
              <a:gd name="connsiteX0" fmla="*/ 1442 w 387761"/>
              <a:gd name="connsiteY0" fmla="*/ 168344 h 168522"/>
              <a:gd name="connsiteX1" fmla="*/ 99867 w 387761"/>
              <a:gd name="connsiteY1" fmla="*/ 112781 h 168522"/>
              <a:gd name="connsiteX2" fmla="*/ 179242 w 387761"/>
              <a:gd name="connsiteY2" fmla="*/ 69919 h 168522"/>
              <a:gd name="connsiteX3" fmla="*/ 376092 w 387761"/>
              <a:gd name="connsiteY3" fmla="*/ 85794 h 168522"/>
              <a:gd name="connsiteX4" fmla="*/ 364979 w 387761"/>
              <a:gd name="connsiteY4" fmla="*/ 66744 h 168522"/>
              <a:gd name="connsiteX5" fmla="*/ 364979 w 387761"/>
              <a:gd name="connsiteY5" fmla="*/ 33406 h 168522"/>
              <a:gd name="connsiteX6" fmla="*/ 361804 w 387761"/>
              <a:gd name="connsiteY6" fmla="*/ 66744 h 168522"/>
              <a:gd name="connsiteX7" fmla="*/ 334817 w 387761"/>
              <a:gd name="connsiteY7" fmla="*/ 66744 h 168522"/>
              <a:gd name="connsiteX8" fmla="*/ 328467 w 387761"/>
              <a:gd name="connsiteY8" fmla="*/ 69 h 168522"/>
              <a:gd name="connsiteX9" fmla="*/ 323704 w 387761"/>
              <a:gd name="connsiteY9" fmla="*/ 54044 h 168522"/>
              <a:gd name="connsiteX10" fmla="*/ 311004 w 387761"/>
              <a:gd name="connsiteY10" fmla="*/ 55631 h 168522"/>
              <a:gd name="connsiteX11" fmla="*/ 287192 w 387761"/>
              <a:gd name="connsiteY11" fmla="*/ 11181 h 168522"/>
              <a:gd name="connsiteX12" fmla="*/ 288779 w 387761"/>
              <a:gd name="connsiteY12" fmla="*/ 49281 h 168522"/>
              <a:gd name="connsiteX13" fmla="*/ 258617 w 387761"/>
              <a:gd name="connsiteY13" fmla="*/ 54044 h 168522"/>
              <a:gd name="connsiteX14" fmla="*/ 258617 w 387761"/>
              <a:gd name="connsiteY14" fmla="*/ 6419 h 168522"/>
              <a:gd name="connsiteX15" fmla="*/ 257029 w 387761"/>
              <a:gd name="connsiteY15" fmla="*/ 49281 h 168522"/>
              <a:gd name="connsiteX16" fmla="*/ 220517 w 387761"/>
              <a:gd name="connsiteY16" fmla="*/ 61981 h 168522"/>
              <a:gd name="connsiteX17" fmla="*/ 230042 w 387761"/>
              <a:gd name="connsiteY17" fmla="*/ 12769 h 168522"/>
              <a:gd name="connsiteX18" fmla="*/ 220517 w 387761"/>
              <a:gd name="connsiteY18" fmla="*/ 34994 h 168522"/>
              <a:gd name="connsiteX19" fmla="*/ 217342 w 387761"/>
              <a:gd name="connsiteY19" fmla="*/ 57219 h 168522"/>
              <a:gd name="connsiteX20" fmla="*/ 198292 w 387761"/>
              <a:gd name="connsiteY20" fmla="*/ 61981 h 168522"/>
              <a:gd name="connsiteX21" fmla="*/ 161779 w 387761"/>
              <a:gd name="connsiteY21" fmla="*/ 28644 h 168522"/>
              <a:gd name="connsiteX22" fmla="*/ 177654 w 387761"/>
              <a:gd name="connsiteY22" fmla="*/ 63569 h 168522"/>
              <a:gd name="connsiteX23" fmla="*/ 153842 w 387761"/>
              <a:gd name="connsiteY23" fmla="*/ 66744 h 168522"/>
              <a:gd name="connsiteX24" fmla="*/ 131617 w 387761"/>
              <a:gd name="connsiteY24" fmla="*/ 41344 h 168522"/>
              <a:gd name="connsiteX25" fmla="*/ 133204 w 387761"/>
              <a:gd name="connsiteY25" fmla="*/ 87381 h 168522"/>
              <a:gd name="connsiteX26" fmla="*/ 83992 w 387761"/>
              <a:gd name="connsiteY26" fmla="*/ 46106 h 168522"/>
              <a:gd name="connsiteX27" fmla="*/ 101454 w 387761"/>
              <a:gd name="connsiteY27" fmla="*/ 106431 h 168522"/>
              <a:gd name="connsiteX28" fmla="*/ 68117 w 387761"/>
              <a:gd name="connsiteY28" fmla="*/ 63569 h 168522"/>
              <a:gd name="connsiteX29" fmla="*/ 82404 w 387761"/>
              <a:gd name="connsiteY29" fmla="*/ 117544 h 168522"/>
              <a:gd name="connsiteX30" fmla="*/ 47479 w 387761"/>
              <a:gd name="connsiteY30" fmla="*/ 87381 h 168522"/>
              <a:gd name="connsiteX31" fmla="*/ 53829 w 387761"/>
              <a:gd name="connsiteY31" fmla="*/ 125481 h 168522"/>
              <a:gd name="connsiteX32" fmla="*/ 1442 w 387761"/>
              <a:gd name="connsiteY32" fmla="*/ 96906 h 168522"/>
              <a:gd name="connsiteX33" fmla="*/ 36367 w 387761"/>
              <a:gd name="connsiteY33" fmla="*/ 130244 h 168522"/>
              <a:gd name="connsiteX34" fmla="*/ 1442 w 387761"/>
              <a:gd name="connsiteY34" fmla="*/ 168344 h 16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87761" h="168522">
                <a:moveTo>
                  <a:pt x="1442" y="168344"/>
                </a:moveTo>
                <a:cubicBezTo>
                  <a:pt x="12025" y="165434"/>
                  <a:pt x="99867" y="112781"/>
                  <a:pt x="99867" y="112781"/>
                </a:cubicBezTo>
                <a:cubicBezTo>
                  <a:pt x="129500" y="96377"/>
                  <a:pt x="133205" y="74417"/>
                  <a:pt x="179242" y="69919"/>
                </a:cubicBezTo>
                <a:cubicBezTo>
                  <a:pt x="225280" y="65421"/>
                  <a:pt x="345136" y="86323"/>
                  <a:pt x="376092" y="85794"/>
                </a:cubicBezTo>
                <a:cubicBezTo>
                  <a:pt x="407048" y="85265"/>
                  <a:pt x="366831" y="75475"/>
                  <a:pt x="364979" y="66744"/>
                </a:cubicBezTo>
                <a:cubicBezTo>
                  <a:pt x="363127" y="58013"/>
                  <a:pt x="365508" y="33406"/>
                  <a:pt x="364979" y="33406"/>
                </a:cubicBezTo>
                <a:cubicBezTo>
                  <a:pt x="364450" y="33406"/>
                  <a:pt x="366831" y="61188"/>
                  <a:pt x="361804" y="66744"/>
                </a:cubicBezTo>
                <a:cubicBezTo>
                  <a:pt x="356777" y="72300"/>
                  <a:pt x="340373" y="77856"/>
                  <a:pt x="334817" y="66744"/>
                </a:cubicBezTo>
                <a:cubicBezTo>
                  <a:pt x="329261" y="55631"/>
                  <a:pt x="330319" y="2186"/>
                  <a:pt x="328467" y="69"/>
                </a:cubicBezTo>
                <a:cubicBezTo>
                  <a:pt x="326615" y="-2048"/>
                  <a:pt x="326614" y="44784"/>
                  <a:pt x="323704" y="54044"/>
                </a:cubicBezTo>
                <a:cubicBezTo>
                  <a:pt x="320794" y="63304"/>
                  <a:pt x="317089" y="62775"/>
                  <a:pt x="311004" y="55631"/>
                </a:cubicBezTo>
                <a:cubicBezTo>
                  <a:pt x="304919" y="48487"/>
                  <a:pt x="290896" y="12239"/>
                  <a:pt x="287192" y="11181"/>
                </a:cubicBezTo>
                <a:cubicBezTo>
                  <a:pt x="283488" y="10123"/>
                  <a:pt x="293541" y="42137"/>
                  <a:pt x="288779" y="49281"/>
                </a:cubicBezTo>
                <a:cubicBezTo>
                  <a:pt x="284017" y="56425"/>
                  <a:pt x="263644" y="61188"/>
                  <a:pt x="258617" y="54044"/>
                </a:cubicBezTo>
                <a:cubicBezTo>
                  <a:pt x="253590" y="46900"/>
                  <a:pt x="258882" y="7213"/>
                  <a:pt x="258617" y="6419"/>
                </a:cubicBezTo>
                <a:cubicBezTo>
                  <a:pt x="258352" y="5625"/>
                  <a:pt x="263379" y="40021"/>
                  <a:pt x="257029" y="49281"/>
                </a:cubicBezTo>
                <a:cubicBezTo>
                  <a:pt x="250679" y="58541"/>
                  <a:pt x="225015" y="68066"/>
                  <a:pt x="220517" y="61981"/>
                </a:cubicBezTo>
                <a:cubicBezTo>
                  <a:pt x="216019" y="55896"/>
                  <a:pt x="230042" y="17267"/>
                  <a:pt x="230042" y="12769"/>
                </a:cubicBezTo>
                <a:cubicBezTo>
                  <a:pt x="230042" y="8271"/>
                  <a:pt x="222634" y="27586"/>
                  <a:pt x="220517" y="34994"/>
                </a:cubicBezTo>
                <a:cubicBezTo>
                  <a:pt x="218400" y="42402"/>
                  <a:pt x="221046" y="52721"/>
                  <a:pt x="217342" y="57219"/>
                </a:cubicBezTo>
                <a:cubicBezTo>
                  <a:pt x="213638" y="61717"/>
                  <a:pt x="207553" y="66743"/>
                  <a:pt x="198292" y="61981"/>
                </a:cubicBezTo>
                <a:cubicBezTo>
                  <a:pt x="189032" y="57218"/>
                  <a:pt x="165219" y="28379"/>
                  <a:pt x="161779" y="28644"/>
                </a:cubicBezTo>
                <a:cubicBezTo>
                  <a:pt x="158339" y="28909"/>
                  <a:pt x="178977" y="57219"/>
                  <a:pt x="177654" y="63569"/>
                </a:cubicBezTo>
                <a:cubicBezTo>
                  <a:pt x="176331" y="69919"/>
                  <a:pt x="161515" y="70448"/>
                  <a:pt x="153842" y="66744"/>
                </a:cubicBezTo>
                <a:cubicBezTo>
                  <a:pt x="146169" y="63040"/>
                  <a:pt x="135057" y="37905"/>
                  <a:pt x="131617" y="41344"/>
                </a:cubicBezTo>
                <a:cubicBezTo>
                  <a:pt x="128177" y="44783"/>
                  <a:pt x="141141" y="86587"/>
                  <a:pt x="133204" y="87381"/>
                </a:cubicBezTo>
                <a:cubicBezTo>
                  <a:pt x="125267" y="88175"/>
                  <a:pt x="89284" y="42931"/>
                  <a:pt x="83992" y="46106"/>
                </a:cubicBezTo>
                <a:cubicBezTo>
                  <a:pt x="78700" y="49281"/>
                  <a:pt x="104100" y="103521"/>
                  <a:pt x="101454" y="106431"/>
                </a:cubicBezTo>
                <a:cubicBezTo>
                  <a:pt x="98808" y="109341"/>
                  <a:pt x="71292" y="61717"/>
                  <a:pt x="68117" y="63569"/>
                </a:cubicBezTo>
                <a:cubicBezTo>
                  <a:pt x="64942" y="65421"/>
                  <a:pt x="85844" y="113575"/>
                  <a:pt x="82404" y="117544"/>
                </a:cubicBezTo>
                <a:cubicBezTo>
                  <a:pt x="78964" y="121513"/>
                  <a:pt x="52241" y="86058"/>
                  <a:pt x="47479" y="87381"/>
                </a:cubicBezTo>
                <a:cubicBezTo>
                  <a:pt x="42717" y="88704"/>
                  <a:pt x="61502" y="123894"/>
                  <a:pt x="53829" y="125481"/>
                </a:cubicBezTo>
                <a:cubicBezTo>
                  <a:pt x="46156" y="127068"/>
                  <a:pt x="4352" y="96112"/>
                  <a:pt x="1442" y="96906"/>
                </a:cubicBezTo>
                <a:cubicBezTo>
                  <a:pt x="-1468" y="97700"/>
                  <a:pt x="30546" y="122836"/>
                  <a:pt x="36367" y="130244"/>
                </a:cubicBezTo>
                <a:cubicBezTo>
                  <a:pt x="42188" y="137652"/>
                  <a:pt x="-9141" y="171254"/>
                  <a:pt x="1442" y="168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A9E3C587-6A6F-4842-B034-CF7BBD952187}"/>
              </a:ext>
            </a:extLst>
          </p:cNvPr>
          <p:cNvSpPr/>
          <p:nvPr/>
        </p:nvSpPr>
        <p:spPr>
          <a:xfrm>
            <a:off x="3908424" y="4715874"/>
            <a:ext cx="481014" cy="166122"/>
          </a:xfrm>
          <a:custGeom>
            <a:avLst/>
            <a:gdLst>
              <a:gd name="connsiteX0" fmla="*/ 14289 w 481014"/>
              <a:gd name="connsiteY0" fmla="*/ 165689 h 166122"/>
              <a:gd name="connsiteX1" fmla="*/ 157164 w 481014"/>
              <a:gd name="connsiteY1" fmla="*/ 86314 h 166122"/>
              <a:gd name="connsiteX2" fmla="*/ 252414 w 481014"/>
              <a:gd name="connsiteY2" fmla="*/ 48214 h 166122"/>
              <a:gd name="connsiteX3" fmla="*/ 328614 w 481014"/>
              <a:gd name="connsiteY3" fmla="*/ 41864 h 166122"/>
              <a:gd name="connsiteX4" fmla="*/ 431801 w 481014"/>
              <a:gd name="connsiteY4" fmla="*/ 45039 h 166122"/>
              <a:gd name="connsiteX5" fmla="*/ 481014 w 481014"/>
              <a:gd name="connsiteY5" fmla="*/ 52976 h 166122"/>
              <a:gd name="connsiteX6" fmla="*/ 431801 w 481014"/>
              <a:gd name="connsiteY6" fmla="*/ 21226 h 166122"/>
              <a:gd name="connsiteX7" fmla="*/ 342901 w 481014"/>
              <a:gd name="connsiteY7" fmla="*/ 8526 h 166122"/>
              <a:gd name="connsiteX8" fmla="*/ 265114 w 481014"/>
              <a:gd name="connsiteY8" fmla="*/ 2176 h 166122"/>
              <a:gd name="connsiteX9" fmla="*/ 209551 w 481014"/>
              <a:gd name="connsiteY9" fmla="*/ 3764 h 166122"/>
              <a:gd name="connsiteX10" fmla="*/ 130176 w 481014"/>
              <a:gd name="connsiteY10" fmla="*/ 43451 h 166122"/>
              <a:gd name="connsiteX11" fmla="*/ 82551 w 481014"/>
              <a:gd name="connsiteY11" fmla="*/ 81551 h 166122"/>
              <a:gd name="connsiteX12" fmla="*/ 58739 w 481014"/>
              <a:gd name="connsiteY12" fmla="*/ 103776 h 166122"/>
              <a:gd name="connsiteX13" fmla="*/ 1 w 481014"/>
              <a:gd name="connsiteY13" fmla="*/ 87901 h 166122"/>
              <a:gd name="connsiteX14" fmla="*/ 57151 w 481014"/>
              <a:gd name="connsiteY14" fmla="*/ 118064 h 166122"/>
              <a:gd name="connsiteX15" fmla="*/ 14289 w 481014"/>
              <a:gd name="connsiteY15" fmla="*/ 165689 h 166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1014" h="166122">
                <a:moveTo>
                  <a:pt x="14289" y="165689"/>
                </a:moveTo>
                <a:cubicBezTo>
                  <a:pt x="30958" y="160397"/>
                  <a:pt x="117477" y="105893"/>
                  <a:pt x="157164" y="86314"/>
                </a:cubicBezTo>
                <a:cubicBezTo>
                  <a:pt x="196851" y="66735"/>
                  <a:pt x="223839" y="55622"/>
                  <a:pt x="252414" y="48214"/>
                </a:cubicBezTo>
                <a:cubicBezTo>
                  <a:pt x="280989" y="40806"/>
                  <a:pt x="298716" y="42393"/>
                  <a:pt x="328614" y="41864"/>
                </a:cubicBezTo>
                <a:cubicBezTo>
                  <a:pt x="358512" y="41335"/>
                  <a:pt x="406401" y="43187"/>
                  <a:pt x="431801" y="45039"/>
                </a:cubicBezTo>
                <a:cubicBezTo>
                  <a:pt x="457201" y="46891"/>
                  <a:pt x="481014" y="56945"/>
                  <a:pt x="481014" y="52976"/>
                </a:cubicBezTo>
                <a:cubicBezTo>
                  <a:pt x="481014" y="49007"/>
                  <a:pt x="454820" y="28634"/>
                  <a:pt x="431801" y="21226"/>
                </a:cubicBezTo>
                <a:cubicBezTo>
                  <a:pt x="408782" y="13818"/>
                  <a:pt x="370682" y="11701"/>
                  <a:pt x="342901" y="8526"/>
                </a:cubicBezTo>
                <a:cubicBezTo>
                  <a:pt x="315120" y="5351"/>
                  <a:pt x="287339" y="2970"/>
                  <a:pt x="265114" y="2176"/>
                </a:cubicBezTo>
                <a:cubicBezTo>
                  <a:pt x="242889" y="1382"/>
                  <a:pt x="232041" y="-3115"/>
                  <a:pt x="209551" y="3764"/>
                </a:cubicBezTo>
                <a:cubicBezTo>
                  <a:pt x="187061" y="10643"/>
                  <a:pt x="151343" y="30487"/>
                  <a:pt x="130176" y="43451"/>
                </a:cubicBezTo>
                <a:cubicBezTo>
                  <a:pt x="109009" y="56415"/>
                  <a:pt x="94457" y="71497"/>
                  <a:pt x="82551" y="81551"/>
                </a:cubicBezTo>
                <a:cubicBezTo>
                  <a:pt x="70645" y="91605"/>
                  <a:pt x="72497" y="102718"/>
                  <a:pt x="58739" y="103776"/>
                </a:cubicBezTo>
                <a:cubicBezTo>
                  <a:pt x="44981" y="104834"/>
                  <a:pt x="266" y="85520"/>
                  <a:pt x="1" y="87901"/>
                </a:cubicBezTo>
                <a:cubicBezTo>
                  <a:pt x="-264" y="90282"/>
                  <a:pt x="49478" y="109862"/>
                  <a:pt x="57151" y="118064"/>
                </a:cubicBezTo>
                <a:cubicBezTo>
                  <a:pt x="64824" y="126266"/>
                  <a:pt x="-2380" y="170981"/>
                  <a:pt x="14289" y="1656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522AF04A-C232-4DC5-82A0-3ED52E6E94D6}"/>
              </a:ext>
            </a:extLst>
          </p:cNvPr>
          <p:cNvSpPr/>
          <p:nvPr/>
        </p:nvSpPr>
        <p:spPr>
          <a:xfrm>
            <a:off x="4313179" y="4775104"/>
            <a:ext cx="170351" cy="129382"/>
          </a:xfrm>
          <a:custGeom>
            <a:avLst/>
            <a:gdLst>
              <a:gd name="connsiteX0" fmla="*/ 71496 w 170351"/>
              <a:gd name="connsiteY0" fmla="*/ 96 h 129382"/>
              <a:gd name="connsiteX1" fmla="*/ 138171 w 170351"/>
              <a:gd name="connsiteY1" fmla="*/ 47721 h 129382"/>
              <a:gd name="connsiteX2" fmla="*/ 166746 w 170351"/>
              <a:gd name="connsiteY2" fmla="*/ 98521 h 129382"/>
              <a:gd name="connsiteX3" fmla="*/ 158809 w 170351"/>
              <a:gd name="connsiteY3" fmla="*/ 115984 h 129382"/>
              <a:gd name="connsiteX4" fmla="*/ 66734 w 170351"/>
              <a:gd name="connsiteY4" fmla="*/ 125509 h 129382"/>
              <a:gd name="connsiteX5" fmla="*/ 59 w 170351"/>
              <a:gd name="connsiteY5" fmla="*/ 128684 h 129382"/>
              <a:gd name="connsiteX6" fmla="*/ 77846 w 170351"/>
              <a:gd name="connsiteY6" fmla="*/ 112809 h 129382"/>
              <a:gd name="connsiteX7" fmla="*/ 115946 w 170351"/>
              <a:gd name="connsiteY7" fmla="*/ 112809 h 129382"/>
              <a:gd name="connsiteX8" fmla="*/ 115946 w 170351"/>
              <a:gd name="connsiteY8" fmla="*/ 87409 h 129382"/>
              <a:gd name="connsiteX9" fmla="*/ 119121 w 170351"/>
              <a:gd name="connsiteY9" fmla="*/ 60421 h 129382"/>
              <a:gd name="connsiteX10" fmla="*/ 71496 w 170351"/>
              <a:gd name="connsiteY10" fmla="*/ 96 h 12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0351" h="129382">
                <a:moveTo>
                  <a:pt x="71496" y="96"/>
                </a:moveTo>
                <a:cubicBezTo>
                  <a:pt x="74671" y="-2021"/>
                  <a:pt x="122296" y="31317"/>
                  <a:pt x="138171" y="47721"/>
                </a:cubicBezTo>
                <a:cubicBezTo>
                  <a:pt x="154046" y="64125"/>
                  <a:pt x="163306" y="87144"/>
                  <a:pt x="166746" y="98521"/>
                </a:cubicBezTo>
                <a:cubicBezTo>
                  <a:pt x="170186" y="109898"/>
                  <a:pt x="175477" y="111486"/>
                  <a:pt x="158809" y="115984"/>
                </a:cubicBezTo>
                <a:cubicBezTo>
                  <a:pt x="142141" y="120482"/>
                  <a:pt x="93192" y="123392"/>
                  <a:pt x="66734" y="125509"/>
                </a:cubicBezTo>
                <a:cubicBezTo>
                  <a:pt x="40276" y="127626"/>
                  <a:pt x="-1793" y="130801"/>
                  <a:pt x="59" y="128684"/>
                </a:cubicBezTo>
                <a:cubicBezTo>
                  <a:pt x="1911" y="126567"/>
                  <a:pt x="58532" y="115455"/>
                  <a:pt x="77846" y="112809"/>
                </a:cubicBezTo>
                <a:cubicBezTo>
                  <a:pt x="97160" y="110163"/>
                  <a:pt x="109596" y="117042"/>
                  <a:pt x="115946" y="112809"/>
                </a:cubicBezTo>
                <a:cubicBezTo>
                  <a:pt x="122296" y="108576"/>
                  <a:pt x="115417" y="96140"/>
                  <a:pt x="115946" y="87409"/>
                </a:cubicBezTo>
                <a:cubicBezTo>
                  <a:pt x="116475" y="78678"/>
                  <a:pt x="121238" y="71533"/>
                  <a:pt x="119121" y="60421"/>
                </a:cubicBezTo>
                <a:cubicBezTo>
                  <a:pt x="117004" y="49309"/>
                  <a:pt x="68321" y="2213"/>
                  <a:pt x="71496" y="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2575CB70-6ADD-41AB-AD93-A6525063494F}"/>
              </a:ext>
            </a:extLst>
          </p:cNvPr>
          <p:cNvSpPr/>
          <p:nvPr/>
        </p:nvSpPr>
        <p:spPr>
          <a:xfrm>
            <a:off x="4003675" y="4778066"/>
            <a:ext cx="356012" cy="154311"/>
          </a:xfrm>
          <a:custGeom>
            <a:avLst/>
            <a:gdLst>
              <a:gd name="connsiteX0" fmla="*/ 0 w 356012"/>
              <a:gd name="connsiteY0" fmla="*/ 55872 h 154311"/>
              <a:gd name="connsiteX1" fmla="*/ 128588 w 356012"/>
              <a:gd name="connsiteY1" fmla="*/ 117784 h 154311"/>
              <a:gd name="connsiteX2" fmla="*/ 255588 w 356012"/>
              <a:gd name="connsiteY2" fmla="*/ 138422 h 154311"/>
              <a:gd name="connsiteX3" fmla="*/ 355600 w 356012"/>
              <a:gd name="connsiteY3" fmla="*/ 120959 h 154311"/>
              <a:gd name="connsiteX4" fmla="*/ 217488 w 356012"/>
              <a:gd name="connsiteY4" fmla="*/ 154297 h 154311"/>
              <a:gd name="connsiteX5" fmla="*/ 107950 w 356012"/>
              <a:gd name="connsiteY5" fmla="*/ 116197 h 154311"/>
              <a:gd name="connsiteX6" fmla="*/ 55563 w 356012"/>
              <a:gd name="connsiteY6" fmla="*/ 51109 h 154311"/>
              <a:gd name="connsiteX7" fmla="*/ 60325 w 356012"/>
              <a:gd name="connsiteY7" fmla="*/ 11422 h 154311"/>
              <a:gd name="connsiteX8" fmla="*/ 74613 w 356012"/>
              <a:gd name="connsiteY8" fmla="*/ 1897 h 154311"/>
              <a:gd name="connsiteX9" fmla="*/ 0 w 356012"/>
              <a:gd name="connsiteY9" fmla="*/ 55872 h 154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6012" h="154311">
                <a:moveTo>
                  <a:pt x="0" y="55872"/>
                </a:moveTo>
                <a:cubicBezTo>
                  <a:pt x="42995" y="79949"/>
                  <a:pt x="85990" y="104026"/>
                  <a:pt x="128588" y="117784"/>
                </a:cubicBezTo>
                <a:cubicBezTo>
                  <a:pt x="171186" y="131542"/>
                  <a:pt x="217753" y="137893"/>
                  <a:pt x="255588" y="138422"/>
                </a:cubicBezTo>
                <a:cubicBezTo>
                  <a:pt x="293423" y="138951"/>
                  <a:pt x="361950" y="118313"/>
                  <a:pt x="355600" y="120959"/>
                </a:cubicBezTo>
                <a:cubicBezTo>
                  <a:pt x="349250" y="123605"/>
                  <a:pt x="258763" y="155091"/>
                  <a:pt x="217488" y="154297"/>
                </a:cubicBezTo>
                <a:cubicBezTo>
                  <a:pt x="176213" y="153503"/>
                  <a:pt x="134937" y="133395"/>
                  <a:pt x="107950" y="116197"/>
                </a:cubicBezTo>
                <a:cubicBezTo>
                  <a:pt x="80963" y="98999"/>
                  <a:pt x="63500" y="68571"/>
                  <a:pt x="55563" y="51109"/>
                </a:cubicBezTo>
                <a:cubicBezTo>
                  <a:pt x="47626" y="33647"/>
                  <a:pt x="57150" y="19624"/>
                  <a:pt x="60325" y="11422"/>
                </a:cubicBezTo>
                <a:cubicBezTo>
                  <a:pt x="63500" y="3220"/>
                  <a:pt x="82550" y="-3395"/>
                  <a:pt x="74613" y="1897"/>
                </a:cubicBezTo>
                <a:lnTo>
                  <a:pt x="0" y="5587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774F8902-B213-452B-86C8-DB518958E1FA}"/>
              </a:ext>
            </a:extLst>
          </p:cNvPr>
          <p:cNvSpPr/>
          <p:nvPr/>
        </p:nvSpPr>
        <p:spPr>
          <a:xfrm>
            <a:off x="3995732" y="4865622"/>
            <a:ext cx="281065" cy="76354"/>
          </a:xfrm>
          <a:custGeom>
            <a:avLst/>
            <a:gdLst>
              <a:gd name="connsiteX0" fmla="*/ 6 w 281065"/>
              <a:gd name="connsiteY0" fmla="*/ 66 h 76354"/>
              <a:gd name="connsiteX1" fmla="*/ 100018 w 281065"/>
              <a:gd name="connsiteY1" fmla="*/ 46103 h 76354"/>
              <a:gd name="connsiteX2" fmla="*/ 279406 w 281065"/>
              <a:gd name="connsiteY2" fmla="*/ 63566 h 76354"/>
              <a:gd name="connsiteX3" fmla="*/ 184156 w 281065"/>
              <a:gd name="connsiteY3" fmla="*/ 76266 h 76354"/>
              <a:gd name="connsiteX4" fmla="*/ 95256 w 281065"/>
              <a:gd name="connsiteY4" fmla="*/ 57216 h 76354"/>
              <a:gd name="connsiteX5" fmla="*/ 6 w 281065"/>
              <a:gd name="connsiteY5" fmla="*/ 66 h 76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065" h="76354">
                <a:moveTo>
                  <a:pt x="6" y="66"/>
                </a:moveTo>
                <a:cubicBezTo>
                  <a:pt x="800" y="-1786"/>
                  <a:pt x="53451" y="35520"/>
                  <a:pt x="100018" y="46103"/>
                </a:cubicBezTo>
                <a:cubicBezTo>
                  <a:pt x="146585" y="56686"/>
                  <a:pt x="265383" y="58539"/>
                  <a:pt x="279406" y="63566"/>
                </a:cubicBezTo>
                <a:cubicBezTo>
                  <a:pt x="293429" y="68593"/>
                  <a:pt x="214848" y="77324"/>
                  <a:pt x="184156" y="76266"/>
                </a:cubicBezTo>
                <a:cubicBezTo>
                  <a:pt x="153464" y="75208"/>
                  <a:pt x="120921" y="69652"/>
                  <a:pt x="95256" y="57216"/>
                </a:cubicBezTo>
                <a:cubicBezTo>
                  <a:pt x="69591" y="44781"/>
                  <a:pt x="-788" y="1918"/>
                  <a:pt x="6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8396008A-CB83-4257-AE73-A7538EBE3B41}"/>
              </a:ext>
            </a:extLst>
          </p:cNvPr>
          <p:cNvSpPr/>
          <p:nvPr/>
        </p:nvSpPr>
        <p:spPr>
          <a:xfrm>
            <a:off x="4357688" y="4873596"/>
            <a:ext cx="127981" cy="46109"/>
          </a:xfrm>
          <a:custGeom>
            <a:avLst/>
            <a:gdLst>
              <a:gd name="connsiteX0" fmla="*/ 0 w 127981"/>
              <a:gd name="connsiteY0" fmla="*/ 34954 h 46109"/>
              <a:gd name="connsiteX1" fmla="*/ 74612 w 127981"/>
              <a:gd name="connsiteY1" fmla="*/ 38129 h 46109"/>
              <a:gd name="connsiteX2" fmla="*/ 122237 w 127981"/>
              <a:gd name="connsiteY2" fmla="*/ 33367 h 46109"/>
              <a:gd name="connsiteX3" fmla="*/ 120650 w 127981"/>
              <a:gd name="connsiteY3" fmla="*/ 29 h 46109"/>
              <a:gd name="connsiteX4" fmla="*/ 125412 w 127981"/>
              <a:gd name="connsiteY4" fmla="*/ 39717 h 46109"/>
              <a:gd name="connsiteX5" fmla="*/ 74612 w 127981"/>
              <a:gd name="connsiteY5" fmla="*/ 46067 h 46109"/>
              <a:gd name="connsiteX6" fmla="*/ 0 w 127981"/>
              <a:gd name="connsiteY6" fmla="*/ 34954 h 46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981" h="46109">
                <a:moveTo>
                  <a:pt x="0" y="34954"/>
                </a:moveTo>
                <a:cubicBezTo>
                  <a:pt x="0" y="33631"/>
                  <a:pt x="54239" y="38393"/>
                  <a:pt x="74612" y="38129"/>
                </a:cubicBezTo>
                <a:cubicBezTo>
                  <a:pt x="94985" y="37865"/>
                  <a:pt x="114564" y="39717"/>
                  <a:pt x="122237" y="33367"/>
                </a:cubicBezTo>
                <a:cubicBezTo>
                  <a:pt x="129910" y="27017"/>
                  <a:pt x="120121" y="-1029"/>
                  <a:pt x="120650" y="29"/>
                </a:cubicBezTo>
                <a:cubicBezTo>
                  <a:pt x="121179" y="1087"/>
                  <a:pt x="133085" y="32044"/>
                  <a:pt x="125412" y="39717"/>
                </a:cubicBezTo>
                <a:cubicBezTo>
                  <a:pt x="117739" y="47390"/>
                  <a:pt x="90222" y="45273"/>
                  <a:pt x="74612" y="46067"/>
                </a:cubicBezTo>
                <a:cubicBezTo>
                  <a:pt x="59002" y="46861"/>
                  <a:pt x="0" y="36277"/>
                  <a:pt x="0" y="349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055CCC44-6A52-4D0F-9605-CC86F09FD1E4}"/>
              </a:ext>
            </a:extLst>
          </p:cNvPr>
          <p:cNvSpPr/>
          <p:nvPr/>
        </p:nvSpPr>
        <p:spPr>
          <a:xfrm>
            <a:off x="4129694" y="4909977"/>
            <a:ext cx="278380" cy="40238"/>
          </a:xfrm>
          <a:custGeom>
            <a:avLst/>
            <a:gdLst>
              <a:gd name="connsiteX0" fmla="*/ 981 w 278380"/>
              <a:gd name="connsiteY0" fmla="*/ 30323 h 40238"/>
              <a:gd name="connsiteX1" fmla="*/ 102581 w 278380"/>
              <a:gd name="connsiteY1" fmla="*/ 36673 h 40238"/>
              <a:gd name="connsiteX2" fmla="*/ 275619 w 278380"/>
              <a:gd name="connsiteY2" fmla="*/ 161 h 40238"/>
              <a:gd name="connsiteX3" fmla="*/ 205769 w 278380"/>
              <a:gd name="connsiteY3" fmla="*/ 23973 h 40238"/>
              <a:gd name="connsiteX4" fmla="*/ 161319 w 278380"/>
              <a:gd name="connsiteY4" fmla="*/ 39848 h 40238"/>
              <a:gd name="connsiteX5" fmla="*/ 981 w 278380"/>
              <a:gd name="connsiteY5" fmla="*/ 30323 h 4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8380" h="40238">
                <a:moveTo>
                  <a:pt x="981" y="30323"/>
                </a:moveTo>
                <a:cubicBezTo>
                  <a:pt x="-8809" y="29794"/>
                  <a:pt x="56808" y="41700"/>
                  <a:pt x="102581" y="36673"/>
                </a:cubicBezTo>
                <a:cubicBezTo>
                  <a:pt x="148354" y="31646"/>
                  <a:pt x="258421" y="2278"/>
                  <a:pt x="275619" y="161"/>
                </a:cubicBezTo>
                <a:cubicBezTo>
                  <a:pt x="292817" y="-1956"/>
                  <a:pt x="224819" y="17358"/>
                  <a:pt x="205769" y="23973"/>
                </a:cubicBezTo>
                <a:cubicBezTo>
                  <a:pt x="186719" y="30588"/>
                  <a:pt x="188836" y="37202"/>
                  <a:pt x="161319" y="39848"/>
                </a:cubicBezTo>
                <a:cubicBezTo>
                  <a:pt x="133802" y="42494"/>
                  <a:pt x="10771" y="30852"/>
                  <a:pt x="981" y="303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FDB85DD9-12D0-4B8C-9A82-3A160BAD5599}"/>
              </a:ext>
            </a:extLst>
          </p:cNvPr>
          <p:cNvSpPr/>
          <p:nvPr/>
        </p:nvSpPr>
        <p:spPr>
          <a:xfrm>
            <a:off x="3975100" y="4912691"/>
            <a:ext cx="454051" cy="76412"/>
          </a:xfrm>
          <a:custGeom>
            <a:avLst/>
            <a:gdLst>
              <a:gd name="connsiteX0" fmla="*/ 0 w 454051"/>
              <a:gd name="connsiteY0" fmla="*/ 26022 h 76412"/>
              <a:gd name="connsiteX1" fmla="*/ 201613 w 454051"/>
              <a:gd name="connsiteY1" fmla="*/ 46659 h 76412"/>
              <a:gd name="connsiteX2" fmla="*/ 438150 w 454051"/>
              <a:gd name="connsiteY2" fmla="*/ 2209 h 76412"/>
              <a:gd name="connsiteX3" fmla="*/ 347663 w 454051"/>
              <a:gd name="connsiteY3" fmla="*/ 26022 h 76412"/>
              <a:gd name="connsiteX4" fmla="*/ 304800 w 454051"/>
              <a:gd name="connsiteY4" fmla="*/ 49834 h 76412"/>
              <a:gd name="connsiteX5" fmla="*/ 450850 w 454051"/>
              <a:gd name="connsiteY5" fmla="*/ 27609 h 76412"/>
              <a:gd name="connsiteX6" fmla="*/ 323850 w 454051"/>
              <a:gd name="connsiteY6" fmla="*/ 64122 h 76412"/>
              <a:gd name="connsiteX7" fmla="*/ 276225 w 454051"/>
              <a:gd name="connsiteY7" fmla="*/ 72059 h 76412"/>
              <a:gd name="connsiteX8" fmla="*/ 454025 w 454051"/>
              <a:gd name="connsiteY8" fmla="*/ 622 h 76412"/>
              <a:gd name="connsiteX9" fmla="*/ 288925 w 454051"/>
              <a:gd name="connsiteY9" fmla="*/ 37134 h 76412"/>
              <a:gd name="connsiteX10" fmla="*/ 201613 w 454051"/>
              <a:gd name="connsiteY10" fmla="*/ 33959 h 76412"/>
              <a:gd name="connsiteX11" fmla="*/ 0 w 454051"/>
              <a:gd name="connsiteY11" fmla="*/ 26022 h 76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4051" h="76412">
                <a:moveTo>
                  <a:pt x="0" y="26022"/>
                </a:moveTo>
                <a:cubicBezTo>
                  <a:pt x="64294" y="38325"/>
                  <a:pt x="128588" y="50628"/>
                  <a:pt x="201613" y="46659"/>
                </a:cubicBezTo>
                <a:cubicBezTo>
                  <a:pt x="274638" y="42690"/>
                  <a:pt x="413808" y="5648"/>
                  <a:pt x="438150" y="2209"/>
                </a:cubicBezTo>
                <a:cubicBezTo>
                  <a:pt x="462492" y="-1230"/>
                  <a:pt x="369888" y="18084"/>
                  <a:pt x="347663" y="26022"/>
                </a:cubicBezTo>
                <a:cubicBezTo>
                  <a:pt x="325438" y="33960"/>
                  <a:pt x="287602" y="49570"/>
                  <a:pt x="304800" y="49834"/>
                </a:cubicBezTo>
                <a:cubicBezTo>
                  <a:pt x="321998" y="50098"/>
                  <a:pt x="447675" y="25228"/>
                  <a:pt x="450850" y="27609"/>
                </a:cubicBezTo>
                <a:cubicBezTo>
                  <a:pt x="454025" y="29990"/>
                  <a:pt x="352954" y="56714"/>
                  <a:pt x="323850" y="64122"/>
                </a:cubicBezTo>
                <a:cubicBezTo>
                  <a:pt x="294746" y="71530"/>
                  <a:pt x="254529" y="82642"/>
                  <a:pt x="276225" y="72059"/>
                </a:cubicBezTo>
                <a:cubicBezTo>
                  <a:pt x="297921" y="61476"/>
                  <a:pt x="451908" y="6443"/>
                  <a:pt x="454025" y="622"/>
                </a:cubicBezTo>
                <a:cubicBezTo>
                  <a:pt x="456142" y="-5199"/>
                  <a:pt x="330994" y="31578"/>
                  <a:pt x="288925" y="37134"/>
                </a:cubicBezTo>
                <a:cubicBezTo>
                  <a:pt x="246856" y="42690"/>
                  <a:pt x="201613" y="33959"/>
                  <a:pt x="201613" y="33959"/>
                </a:cubicBezTo>
                <a:lnTo>
                  <a:pt x="0" y="2602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CB5069A3-F64D-4B76-8313-8B649B6BF1DA}"/>
              </a:ext>
            </a:extLst>
          </p:cNvPr>
          <p:cNvSpPr/>
          <p:nvPr/>
        </p:nvSpPr>
        <p:spPr>
          <a:xfrm>
            <a:off x="4035823" y="4906924"/>
            <a:ext cx="209447" cy="81903"/>
          </a:xfrm>
          <a:custGeom>
            <a:avLst/>
            <a:gdLst>
              <a:gd name="connsiteX0" fmla="*/ 12302 w 209447"/>
              <a:gd name="connsiteY0" fmla="*/ 39 h 81903"/>
              <a:gd name="connsiteX1" fmla="*/ 26590 w 209447"/>
              <a:gd name="connsiteY1" fmla="*/ 66714 h 81903"/>
              <a:gd name="connsiteX2" fmla="*/ 209152 w 209447"/>
              <a:gd name="connsiteY2" fmla="*/ 61951 h 81903"/>
              <a:gd name="connsiteX3" fmla="*/ 72627 w 209447"/>
              <a:gd name="connsiteY3" fmla="*/ 79414 h 81903"/>
              <a:gd name="connsiteX4" fmla="*/ 67865 w 209447"/>
              <a:gd name="connsiteY4" fmla="*/ 79414 h 81903"/>
              <a:gd name="connsiteX5" fmla="*/ 2777 w 209447"/>
              <a:gd name="connsiteY5" fmla="*/ 57189 h 81903"/>
              <a:gd name="connsiteX6" fmla="*/ 12302 w 209447"/>
              <a:gd name="connsiteY6" fmla="*/ 39 h 8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447" h="81903">
                <a:moveTo>
                  <a:pt x="12302" y="39"/>
                </a:moveTo>
                <a:cubicBezTo>
                  <a:pt x="16271" y="1627"/>
                  <a:pt x="-6218" y="56395"/>
                  <a:pt x="26590" y="66714"/>
                </a:cubicBezTo>
                <a:cubicBezTo>
                  <a:pt x="59398" y="77033"/>
                  <a:pt x="201479" y="59834"/>
                  <a:pt x="209152" y="61951"/>
                </a:cubicBezTo>
                <a:cubicBezTo>
                  <a:pt x="216825" y="64068"/>
                  <a:pt x="72627" y="79414"/>
                  <a:pt x="72627" y="79414"/>
                </a:cubicBezTo>
                <a:cubicBezTo>
                  <a:pt x="49079" y="82324"/>
                  <a:pt x="79507" y="83118"/>
                  <a:pt x="67865" y="79414"/>
                </a:cubicBezTo>
                <a:cubicBezTo>
                  <a:pt x="56223" y="75710"/>
                  <a:pt x="11508" y="69360"/>
                  <a:pt x="2777" y="57189"/>
                </a:cubicBezTo>
                <a:cubicBezTo>
                  <a:pt x="-5954" y="45018"/>
                  <a:pt x="8333" y="-1549"/>
                  <a:pt x="12302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D66A7C8F-109B-4F28-89A1-F81D4D7C4AD1}"/>
              </a:ext>
            </a:extLst>
          </p:cNvPr>
          <p:cNvSpPr/>
          <p:nvPr/>
        </p:nvSpPr>
        <p:spPr>
          <a:xfrm>
            <a:off x="4095782" y="4741563"/>
            <a:ext cx="277541" cy="182699"/>
          </a:xfrm>
          <a:custGeom>
            <a:avLst/>
            <a:gdLst>
              <a:gd name="connsiteX0" fmla="*/ 4731 w 277541"/>
              <a:gd name="connsiteY0" fmla="*/ 14587 h 182699"/>
              <a:gd name="connsiteX1" fmla="*/ 53943 w 277541"/>
              <a:gd name="connsiteY1" fmla="*/ 41575 h 182699"/>
              <a:gd name="connsiteX2" fmla="*/ 38068 w 277541"/>
              <a:gd name="connsiteY2" fmla="*/ 63800 h 182699"/>
              <a:gd name="connsiteX3" fmla="*/ 58706 w 277541"/>
              <a:gd name="connsiteY3" fmla="*/ 133650 h 182699"/>
              <a:gd name="connsiteX4" fmla="*/ 84106 w 277541"/>
              <a:gd name="connsiteY4" fmla="*/ 166987 h 182699"/>
              <a:gd name="connsiteX5" fmla="*/ 211106 w 277541"/>
              <a:gd name="connsiteY5" fmla="*/ 176512 h 182699"/>
              <a:gd name="connsiteX6" fmla="*/ 253968 w 277541"/>
              <a:gd name="connsiteY6" fmla="*/ 73325 h 182699"/>
              <a:gd name="connsiteX7" fmla="*/ 274606 w 277541"/>
              <a:gd name="connsiteY7" fmla="*/ 28875 h 182699"/>
              <a:gd name="connsiteX8" fmla="*/ 190468 w 277541"/>
              <a:gd name="connsiteY8" fmla="*/ 300 h 182699"/>
              <a:gd name="connsiteX9" fmla="*/ 4731 w 277541"/>
              <a:gd name="connsiteY9" fmla="*/ 14587 h 182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7541" h="182699">
                <a:moveTo>
                  <a:pt x="4731" y="14587"/>
                </a:moveTo>
                <a:cubicBezTo>
                  <a:pt x="-18023" y="21466"/>
                  <a:pt x="48387" y="33373"/>
                  <a:pt x="53943" y="41575"/>
                </a:cubicBezTo>
                <a:cubicBezTo>
                  <a:pt x="59499" y="49777"/>
                  <a:pt x="37274" y="48454"/>
                  <a:pt x="38068" y="63800"/>
                </a:cubicBezTo>
                <a:cubicBezTo>
                  <a:pt x="38862" y="79146"/>
                  <a:pt x="51033" y="116452"/>
                  <a:pt x="58706" y="133650"/>
                </a:cubicBezTo>
                <a:cubicBezTo>
                  <a:pt x="66379" y="150848"/>
                  <a:pt x="58706" y="159843"/>
                  <a:pt x="84106" y="166987"/>
                </a:cubicBezTo>
                <a:cubicBezTo>
                  <a:pt x="109506" y="174131"/>
                  <a:pt x="182796" y="192122"/>
                  <a:pt x="211106" y="176512"/>
                </a:cubicBezTo>
                <a:cubicBezTo>
                  <a:pt x="239416" y="160902"/>
                  <a:pt x="243385" y="97931"/>
                  <a:pt x="253968" y="73325"/>
                </a:cubicBezTo>
                <a:cubicBezTo>
                  <a:pt x="264551" y="48719"/>
                  <a:pt x="285189" y="41046"/>
                  <a:pt x="274606" y="28875"/>
                </a:cubicBezTo>
                <a:cubicBezTo>
                  <a:pt x="264023" y="16704"/>
                  <a:pt x="236770" y="2417"/>
                  <a:pt x="190468" y="300"/>
                </a:cubicBezTo>
                <a:cubicBezTo>
                  <a:pt x="144166" y="-1817"/>
                  <a:pt x="27485" y="7708"/>
                  <a:pt x="4731" y="1458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楕円 42">
            <a:extLst>
              <a:ext uri="{FF2B5EF4-FFF2-40B4-BE49-F238E27FC236}">
                <a16:creationId xmlns:a16="http://schemas.microsoft.com/office/drawing/2014/main" id="{2E9BACA9-A3C0-4A12-8154-A8DBEB6DBF3D}"/>
              </a:ext>
            </a:extLst>
          </p:cNvPr>
          <p:cNvSpPr/>
          <p:nvPr/>
        </p:nvSpPr>
        <p:spPr>
          <a:xfrm rot="1589672">
            <a:off x="4230239" y="4779076"/>
            <a:ext cx="66060" cy="936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731AB027-B56F-4757-9376-8B9FAA49B42A}"/>
              </a:ext>
            </a:extLst>
          </p:cNvPr>
          <p:cNvSpPr/>
          <p:nvPr/>
        </p:nvSpPr>
        <p:spPr>
          <a:xfrm>
            <a:off x="3909105" y="4821164"/>
            <a:ext cx="188310" cy="99377"/>
          </a:xfrm>
          <a:custGeom>
            <a:avLst/>
            <a:gdLst>
              <a:gd name="connsiteX0" fmla="*/ 908 w 188310"/>
              <a:gd name="connsiteY0" fmla="*/ 47699 h 99377"/>
              <a:gd name="connsiteX1" fmla="*/ 118383 w 188310"/>
              <a:gd name="connsiteY1" fmla="*/ 50874 h 99377"/>
              <a:gd name="connsiteX2" fmla="*/ 72345 w 188310"/>
              <a:gd name="connsiteY2" fmla="*/ 98499 h 99377"/>
              <a:gd name="connsiteX3" fmla="*/ 102508 w 188310"/>
              <a:gd name="connsiteY3" fmla="*/ 81036 h 99377"/>
              <a:gd name="connsiteX4" fmla="*/ 188233 w 188310"/>
              <a:gd name="connsiteY4" fmla="*/ 71511 h 99377"/>
              <a:gd name="connsiteX5" fmla="*/ 116795 w 188310"/>
              <a:gd name="connsiteY5" fmla="*/ 1661 h 99377"/>
              <a:gd name="connsiteX6" fmla="*/ 65995 w 188310"/>
              <a:gd name="connsiteY6" fmla="*/ 22299 h 99377"/>
              <a:gd name="connsiteX7" fmla="*/ 908 w 188310"/>
              <a:gd name="connsiteY7" fmla="*/ 47699 h 9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310" h="99377">
                <a:moveTo>
                  <a:pt x="908" y="47699"/>
                </a:moveTo>
                <a:cubicBezTo>
                  <a:pt x="9639" y="52461"/>
                  <a:pt x="106477" y="42407"/>
                  <a:pt x="118383" y="50874"/>
                </a:cubicBezTo>
                <a:cubicBezTo>
                  <a:pt x="130289" y="59341"/>
                  <a:pt x="74991" y="93472"/>
                  <a:pt x="72345" y="98499"/>
                </a:cubicBezTo>
                <a:cubicBezTo>
                  <a:pt x="69699" y="103526"/>
                  <a:pt x="83193" y="85534"/>
                  <a:pt x="102508" y="81036"/>
                </a:cubicBezTo>
                <a:cubicBezTo>
                  <a:pt x="121823" y="76538"/>
                  <a:pt x="185852" y="84740"/>
                  <a:pt x="188233" y="71511"/>
                </a:cubicBezTo>
                <a:cubicBezTo>
                  <a:pt x="190614" y="58282"/>
                  <a:pt x="137168" y="9863"/>
                  <a:pt x="116795" y="1661"/>
                </a:cubicBezTo>
                <a:cubicBezTo>
                  <a:pt x="96422" y="-6541"/>
                  <a:pt x="83193" y="18066"/>
                  <a:pt x="65995" y="22299"/>
                </a:cubicBezTo>
                <a:cubicBezTo>
                  <a:pt x="48797" y="26532"/>
                  <a:pt x="-7823" y="42937"/>
                  <a:pt x="908" y="476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DD6693E3-1B70-4CFA-A17C-B765321595F9}"/>
              </a:ext>
            </a:extLst>
          </p:cNvPr>
          <p:cNvSpPr/>
          <p:nvPr/>
        </p:nvSpPr>
        <p:spPr>
          <a:xfrm>
            <a:off x="4549636" y="4406843"/>
            <a:ext cx="62231" cy="162024"/>
          </a:xfrm>
          <a:custGeom>
            <a:avLst/>
            <a:gdLst>
              <a:gd name="connsiteX0" fmla="*/ 139 w 62231"/>
              <a:gd name="connsiteY0" fmla="*/ 57 h 162024"/>
              <a:gd name="connsiteX1" fmla="*/ 44589 w 62231"/>
              <a:gd name="connsiteY1" fmla="*/ 68320 h 162024"/>
              <a:gd name="connsiteX2" fmla="*/ 22364 w 62231"/>
              <a:gd name="connsiteY2" fmla="*/ 161982 h 162024"/>
              <a:gd name="connsiteX3" fmla="*/ 62052 w 62231"/>
              <a:gd name="connsiteY3" fmla="*/ 79432 h 162024"/>
              <a:gd name="connsiteX4" fmla="*/ 139 w 62231"/>
              <a:gd name="connsiteY4" fmla="*/ 57 h 162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31" h="162024">
                <a:moveTo>
                  <a:pt x="139" y="57"/>
                </a:moveTo>
                <a:cubicBezTo>
                  <a:pt x="-2771" y="-1795"/>
                  <a:pt x="40885" y="41333"/>
                  <a:pt x="44589" y="68320"/>
                </a:cubicBezTo>
                <a:cubicBezTo>
                  <a:pt x="48293" y="95307"/>
                  <a:pt x="19454" y="160130"/>
                  <a:pt x="22364" y="161982"/>
                </a:cubicBezTo>
                <a:cubicBezTo>
                  <a:pt x="25274" y="163834"/>
                  <a:pt x="65227" y="104038"/>
                  <a:pt x="62052" y="79432"/>
                </a:cubicBezTo>
                <a:cubicBezTo>
                  <a:pt x="58877" y="54826"/>
                  <a:pt x="3049" y="1909"/>
                  <a:pt x="139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F57D2F9E-96AE-4268-A3BB-371F5E3D7715}"/>
              </a:ext>
            </a:extLst>
          </p:cNvPr>
          <p:cNvSpPr/>
          <p:nvPr/>
        </p:nvSpPr>
        <p:spPr>
          <a:xfrm>
            <a:off x="4429005" y="4360693"/>
            <a:ext cx="96246" cy="181331"/>
          </a:xfrm>
          <a:custGeom>
            <a:avLst/>
            <a:gdLst>
              <a:gd name="connsiteX0" fmla="*/ 120 w 96246"/>
              <a:gd name="connsiteY0" fmla="*/ 170 h 181331"/>
              <a:gd name="connsiteX1" fmla="*/ 63620 w 96246"/>
              <a:gd name="connsiteY1" fmla="*/ 84307 h 181331"/>
              <a:gd name="connsiteX2" fmla="*/ 95370 w 96246"/>
              <a:gd name="connsiteY2" fmla="*/ 181145 h 181331"/>
              <a:gd name="connsiteX3" fmla="*/ 81083 w 96246"/>
              <a:gd name="connsiteY3" fmla="*/ 106532 h 181331"/>
              <a:gd name="connsiteX4" fmla="*/ 120 w 96246"/>
              <a:gd name="connsiteY4" fmla="*/ 170 h 18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246" h="181331">
                <a:moveTo>
                  <a:pt x="120" y="170"/>
                </a:moveTo>
                <a:cubicBezTo>
                  <a:pt x="-2791" y="-3534"/>
                  <a:pt x="47745" y="54145"/>
                  <a:pt x="63620" y="84307"/>
                </a:cubicBezTo>
                <a:cubicBezTo>
                  <a:pt x="79495" y="114469"/>
                  <a:pt x="92460" y="177441"/>
                  <a:pt x="95370" y="181145"/>
                </a:cubicBezTo>
                <a:cubicBezTo>
                  <a:pt x="98281" y="184849"/>
                  <a:pt x="94048" y="132461"/>
                  <a:pt x="81083" y="106532"/>
                </a:cubicBezTo>
                <a:cubicBezTo>
                  <a:pt x="68119" y="80603"/>
                  <a:pt x="3031" y="3874"/>
                  <a:pt x="120" y="1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A6BC955E-5AE2-4A18-8928-656DD928BFD3}"/>
              </a:ext>
            </a:extLst>
          </p:cNvPr>
          <p:cNvSpPr/>
          <p:nvPr/>
        </p:nvSpPr>
        <p:spPr>
          <a:xfrm>
            <a:off x="4224101" y="4386255"/>
            <a:ext cx="220270" cy="63521"/>
          </a:xfrm>
          <a:custGeom>
            <a:avLst/>
            <a:gdLst>
              <a:gd name="connsiteX0" fmla="*/ 237 w 220270"/>
              <a:gd name="connsiteY0" fmla="*/ 8 h 63521"/>
              <a:gd name="connsiteX1" fmla="*/ 133587 w 220270"/>
              <a:gd name="connsiteY1" fmla="*/ 33345 h 63521"/>
              <a:gd name="connsiteX2" fmla="*/ 219312 w 220270"/>
              <a:gd name="connsiteY2" fmla="*/ 63508 h 63521"/>
              <a:gd name="connsiteX3" fmla="*/ 168512 w 220270"/>
              <a:gd name="connsiteY3" fmla="*/ 36520 h 63521"/>
              <a:gd name="connsiteX4" fmla="*/ 237 w 220270"/>
              <a:gd name="connsiteY4" fmla="*/ 8 h 63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270" h="63521">
                <a:moveTo>
                  <a:pt x="237" y="8"/>
                </a:moveTo>
                <a:cubicBezTo>
                  <a:pt x="-5584" y="-521"/>
                  <a:pt x="97075" y="22762"/>
                  <a:pt x="133587" y="33345"/>
                </a:cubicBezTo>
                <a:cubicBezTo>
                  <a:pt x="170099" y="43928"/>
                  <a:pt x="213491" y="62979"/>
                  <a:pt x="219312" y="63508"/>
                </a:cubicBezTo>
                <a:cubicBezTo>
                  <a:pt x="225133" y="64037"/>
                  <a:pt x="203966" y="48955"/>
                  <a:pt x="168512" y="36520"/>
                </a:cubicBezTo>
                <a:cubicBezTo>
                  <a:pt x="133058" y="24085"/>
                  <a:pt x="6058" y="537"/>
                  <a:pt x="237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A45CAB29-0CD7-48F4-9141-54DE0AA9B926}"/>
              </a:ext>
            </a:extLst>
          </p:cNvPr>
          <p:cNvSpPr/>
          <p:nvPr/>
        </p:nvSpPr>
        <p:spPr>
          <a:xfrm>
            <a:off x="4016332" y="4401998"/>
            <a:ext cx="234688" cy="16251"/>
          </a:xfrm>
          <a:custGeom>
            <a:avLst/>
            <a:gdLst>
              <a:gd name="connsiteX0" fmla="*/ 43 w 234688"/>
              <a:gd name="connsiteY0" fmla="*/ 16015 h 16251"/>
              <a:gd name="connsiteX1" fmla="*/ 114343 w 234688"/>
              <a:gd name="connsiteY1" fmla="*/ 140 h 16251"/>
              <a:gd name="connsiteX2" fmla="*/ 231818 w 234688"/>
              <a:gd name="connsiteY2" fmla="*/ 8077 h 16251"/>
              <a:gd name="connsiteX3" fmla="*/ 190543 w 234688"/>
              <a:gd name="connsiteY3" fmla="*/ 4902 h 16251"/>
              <a:gd name="connsiteX4" fmla="*/ 101643 w 234688"/>
              <a:gd name="connsiteY4" fmla="*/ 9665 h 16251"/>
              <a:gd name="connsiteX5" fmla="*/ 43 w 234688"/>
              <a:gd name="connsiteY5" fmla="*/ 16015 h 16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688" h="16251">
                <a:moveTo>
                  <a:pt x="43" y="16015"/>
                </a:moveTo>
                <a:cubicBezTo>
                  <a:pt x="2160" y="14427"/>
                  <a:pt x="75714" y="1463"/>
                  <a:pt x="114343" y="140"/>
                </a:cubicBezTo>
                <a:cubicBezTo>
                  <a:pt x="152972" y="-1183"/>
                  <a:pt x="219118" y="7283"/>
                  <a:pt x="231818" y="8077"/>
                </a:cubicBezTo>
                <a:cubicBezTo>
                  <a:pt x="244518" y="8871"/>
                  <a:pt x="212239" y="4637"/>
                  <a:pt x="190543" y="4902"/>
                </a:cubicBezTo>
                <a:cubicBezTo>
                  <a:pt x="168847" y="5167"/>
                  <a:pt x="129424" y="8607"/>
                  <a:pt x="101643" y="9665"/>
                </a:cubicBezTo>
                <a:cubicBezTo>
                  <a:pt x="73862" y="10723"/>
                  <a:pt x="-2074" y="17603"/>
                  <a:pt x="43" y="160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650175A7-DCDA-4C42-980D-9C3457F70F8A}"/>
              </a:ext>
            </a:extLst>
          </p:cNvPr>
          <p:cNvSpPr/>
          <p:nvPr/>
        </p:nvSpPr>
        <p:spPr>
          <a:xfrm>
            <a:off x="3765533" y="4421381"/>
            <a:ext cx="254904" cy="163394"/>
          </a:xfrm>
          <a:custGeom>
            <a:avLst/>
            <a:gdLst>
              <a:gd name="connsiteX0" fmla="*/ 17 w 254904"/>
              <a:gd name="connsiteY0" fmla="*/ 163319 h 163394"/>
              <a:gd name="connsiteX1" fmla="*/ 87330 w 254904"/>
              <a:gd name="connsiteY1" fmla="*/ 83944 h 163394"/>
              <a:gd name="connsiteX2" fmla="*/ 254017 w 254904"/>
              <a:gd name="connsiteY2" fmla="*/ 1394 h 163394"/>
              <a:gd name="connsiteX3" fmla="*/ 150830 w 254904"/>
              <a:gd name="connsiteY3" fmla="*/ 34732 h 163394"/>
              <a:gd name="connsiteX4" fmla="*/ 93680 w 254904"/>
              <a:gd name="connsiteY4" fmla="*/ 69657 h 163394"/>
              <a:gd name="connsiteX5" fmla="*/ 17 w 254904"/>
              <a:gd name="connsiteY5" fmla="*/ 163319 h 163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904" h="163394">
                <a:moveTo>
                  <a:pt x="17" y="163319"/>
                </a:moveTo>
                <a:cubicBezTo>
                  <a:pt x="-1041" y="165700"/>
                  <a:pt x="44997" y="110932"/>
                  <a:pt x="87330" y="83944"/>
                </a:cubicBezTo>
                <a:cubicBezTo>
                  <a:pt x="129663" y="56956"/>
                  <a:pt x="243434" y="9596"/>
                  <a:pt x="254017" y="1394"/>
                </a:cubicBezTo>
                <a:cubicBezTo>
                  <a:pt x="264600" y="-6808"/>
                  <a:pt x="177553" y="23355"/>
                  <a:pt x="150830" y="34732"/>
                </a:cubicBezTo>
                <a:cubicBezTo>
                  <a:pt x="124107" y="46109"/>
                  <a:pt x="114847" y="52459"/>
                  <a:pt x="93680" y="69657"/>
                </a:cubicBezTo>
                <a:cubicBezTo>
                  <a:pt x="72513" y="86855"/>
                  <a:pt x="1075" y="160938"/>
                  <a:pt x="17" y="1633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C21C304F-8BDA-46C2-B45E-E0AFE596EDDF}"/>
              </a:ext>
            </a:extLst>
          </p:cNvPr>
          <p:cNvSpPr/>
          <p:nvPr/>
        </p:nvSpPr>
        <p:spPr>
          <a:xfrm>
            <a:off x="4205057" y="4475080"/>
            <a:ext cx="210366" cy="58906"/>
          </a:xfrm>
          <a:custGeom>
            <a:avLst/>
            <a:gdLst>
              <a:gd name="connsiteX0" fmla="*/ 231 w 210366"/>
              <a:gd name="connsiteY0" fmla="*/ 83 h 58906"/>
              <a:gd name="connsiteX1" fmla="*/ 100243 w 210366"/>
              <a:gd name="connsiteY1" fmla="*/ 12783 h 58906"/>
              <a:gd name="connsiteX2" fmla="*/ 209781 w 210366"/>
              <a:gd name="connsiteY2" fmla="*/ 58820 h 58906"/>
              <a:gd name="connsiteX3" fmla="*/ 143106 w 210366"/>
              <a:gd name="connsiteY3" fmla="*/ 23895 h 58906"/>
              <a:gd name="connsiteX4" fmla="*/ 128818 w 210366"/>
              <a:gd name="connsiteY4" fmla="*/ 8020 h 58906"/>
              <a:gd name="connsiteX5" fmla="*/ 231 w 210366"/>
              <a:gd name="connsiteY5" fmla="*/ 83 h 58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66" h="58906">
                <a:moveTo>
                  <a:pt x="231" y="83"/>
                </a:moveTo>
                <a:cubicBezTo>
                  <a:pt x="-4531" y="877"/>
                  <a:pt x="65318" y="2994"/>
                  <a:pt x="100243" y="12783"/>
                </a:cubicBezTo>
                <a:cubicBezTo>
                  <a:pt x="135168" y="22573"/>
                  <a:pt x="202637" y="56968"/>
                  <a:pt x="209781" y="58820"/>
                </a:cubicBezTo>
                <a:cubicBezTo>
                  <a:pt x="216925" y="60672"/>
                  <a:pt x="156600" y="32362"/>
                  <a:pt x="143106" y="23895"/>
                </a:cubicBezTo>
                <a:cubicBezTo>
                  <a:pt x="129612" y="15428"/>
                  <a:pt x="148662" y="11724"/>
                  <a:pt x="128818" y="8020"/>
                </a:cubicBezTo>
                <a:cubicBezTo>
                  <a:pt x="108974" y="4316"/>
                  <a:pt x="4993" y="-711"/>
                  <a:pt x="231" y="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DD206F4C-A989-46EE-8187-2FA994114D33}"/>
              </a:ext>
            </a:extLst>
          </p:cNvPr>
          <p:cNvSpPr/>
          <p:nvPr/>
        </p:nvSpPr>
        <p:spPr>
          <a:xfrm>
            <a:off x="4026985" y="4503709"/>
            <a:ext cx="268177" cy="28786"/>
          </a:xfrm>
          <a:custGeom>
            <a:avLst/>
            <a:gdLst>
              <a:gd name="connsiteX0" fmla="*/ 503 w 268177"/>
              <a:gd name="connsiteY0" fmla="*/ 28604 h 28786"/>
              <a:gd name="connsiteX1" fmla="*/ 137028 w 268177"/>
              <a:gd name="connsiteY1" fmla="*/ 12729 h 28786"/>
              <a:gd name="connsiteX2" fmla="*/ 267203 w 268177"/>
              <a:gd name="connsiteY2" fmla="*/ 22254 h 28786"/>
              <a:gd name="connsiteX3" fmla="*/ 187828 w 268177"/>
              <a:gd name="connsiteY3" fmla="*/ 29 h 28786"/>
              <a:gd name="connsiteX4" fmla="*/ 503 w 268177"/>
              <a:gd name="connsiteY4" fmla="*/ 28604 h 2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177" h="28786">
                <a:moveTo>
                  <a:pt x="503" y="28604"/>
                </a:moveTo>
                <a:cubicBezTo>
                  <a:pt x="-7964" y="30721"/>
                  <a:pt x="92578" y="13787"/>
                  <a:pt x="137028" y="12729"/>
                </a:cubicBezTo>
                <a:cubicBezTo>
                  <a:pt x="181478" y="11671"/>
                  <a:pt x="258736" y="24371"/>
                  <a:pt x="267203" y="22254"/>
                </a:cubicBezTo>
                <a:cubicBezTo>
                  <a:pt x="275670" y="20137"/>
                  <a:pt x="227251" y="1087"/>
                  <a:pt x="187828" y="29"/>
                </a:cubicBezTo>
                <a:cubicBezTo>
                  <a:pt x="148405" y="-1029"/>
                  <a:pt x="8970" y="26487"/>
                  <a:pt x="503" y="286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CBDCE0CA-8FB6-48FD-9ACC-CB59D344C62E}"/>
              </a:ext>
            </a:extLst>
          </p:cNvPr>
          <p:cNvSpPr/>
          <p:nvPr/>
        </p:nvSpPr>
        <p:spPr>
          <a:xfrm>
            <a:off x="3867029" y="4504902"/>
            <a:ext cx="183328" cy="65708"/>
          </a:xfrm>
          <a:custGeom>
            <a:avLst/>
            <a:gdLst>
              <a:gd name="connsiteX0" fmla="*/ 121 w 183328"/>
              <a:gd name="connsiteY0" fmla="*/ 65511 h 65708"/>
              <a:gd name="connsiteX1" fmla="*/ 120771 w 183328"/>
              <a:gd name="connsiteY1" fmla="*/ 22648 h 65708"/>
              <a:gd name="connsiteX2" fmla="*/ 182684 w 183328"/>
              <a:gd name="connsiteY2" fmla="*/ 5186 h 65708"/>
              <a:gd name="connsiteX3" fmla="*/ 144584 w 183328"/>
              <a:gd name="connsiteY3" fmla="*/ 3598 h 65708"/>
              <a:gd name="connsiteX4" fmla="*/ 121 w 183328"/>
              <a:gd name="connsiteY4" fmla="*/ 65511 h 65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328" h="65708">
                <a:moveTo>
                  <a:pt x="121" y="65511"/>
                </a:moveTo>
                <a:cubicBezTo>
                  <a:pt x="-3848" y="68686"/>
                  <a:pt x="90344" y="32702"/>
                  <a:pt x="120771" y="22648"/>
                </a:cubicBezTo>
                <a:cubicBezTo>
                  <a:pt x="151198" y="12594"/>
                  <a:pt x="178715" y="8361"/>
                  <a:pt x="182684" y="5186"/>
                </a:cubicBezTo>
                <a:cubicBezTo>
                  <a:pt x="186653" y="2011"/>
                  <a:pt x="172101" y="-3810"/>
                  <a:pt x="144584" y="3598"/>
                </a:cubicBezTo>
                <a:cubicBezTo>
                  <a:pt x="117067" y="11006"/>
                  <a:pt x="4090" y="62336"/>
                  <a:pt x="121" y="655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112596C1-13E0-4781-9F20-8C54E84D07EF}"/>
              </a:ext>
            </a:extLst>
          </p:cNvPr>
          <p:cNvSpPr/>
          <p:nvPr/>
        </p:nvSpPr>
        <p:spPr>
          <a:xfrm>
            <a:off x="3749213" y="4489143"/>
            <a:ext cx="94157" cy="140845"/>
          </a:xfrm>
          <a:custGeom>
            <a:avLst/>
            <a:gdLst>
              <a:gd name="connsiteX0" fmla="*/ 94125 w 94157"/>
              <a:gd name="connsiteY0" fmla="*/ 307 h 140845"/>
              <a:gd name="connsiteX1" fmla="*/ 16337 w 94157"/>
              <a:gd name="connsiteY1" fmla="*/ 103495 h 140845"/>
              <a:gd name="connsiteX2" fmla="*/ 462 w 94157"/>
              <a:gd name="connsiteY2" fmla="*/ 140007 h 140845"/>
              <a:gd name="connsiteX3" fmla="*/ 25862 w 94157"/>
              <a:gd name="connsiteY3" fmla="*/ 73332 h 140845"/>
              <a:gd name="connsiteX4" fmla="*/ 94125 w 94157"/>
              <a:gd name="connsiteY4" fmla="*/ 307 h 140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157" h="140845">
                <a:moveTo>
                  <a:pt x="94125" y="307"/>
                </a:moveTo>
                <a:cubicBezTo>
                  <a:pt x="92538" y="5334"/>
                  <a:pt x="31947" y="80212"/>
                  <a:pt x="16337" y="103495"/>
                </a:cubicBezTo>
                <a:cubicBezTo>
                  <a:pt x="726" y="126778"/>
                  <a:pt x="-1125" y="145034"/>
                  <a:pt x="462" y="140007"/>
                </a:cubicBezTo>
                <a:cubicBezTo>
                  <a:pt x="2049" y="134980"/>
                  <a:pt x="13162" y="93440"/>
                  <a:pt x="25862" y="73332"/>
                </a:cubicBezTo>
                <a:cubicBezTo>
                  <a:pt x="38562" y="53224"/>
                  <a:pt x="95712" y="-4720"/>
                  <a:pt x="94125" y="3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42B73817-DDF8-4B63-81B1-FF9C3AA13221}"/>
              </a:ext>
            </a:extLst>
          </p:cNvPr>
          <p:cNvSpPr/>
          <p:nvPr/>
        </p:nvSpPr>
        <p:spPr>
          <a:xfrm>
            <a:off x="3757456" y="4576740"/>
            <a:ext cx="125575" cy="127085"/>
          </a:xfrm>
          <a:custGeom>
            <a:avLst/>
            <a:gdLst>
              <a:gd name="connsiteX0" fmla="*/ 125569 w 125575"/>
              <a:gd name="connsiteY0" fmla="*/ 23 h 127085"/>
              <a:gd name="connsiteX1" fmla="*/ 41432 w 125575"/>
              <a:gd name="connsiteY1" fmla="*/ 58760 h 127085"/>
              <a:gd name="connsiteX2" fmla="*/ 36669 w 125575"/>
              <a:gd name="connsiteY2" fmla="*/ 127023 h 127085"/>
              <a:gd name="connsiteX3" fmla="*/ 157 w 125575"/>
              <a:gd name="connsiteY3" fmla="*/ 71460 h 127085"/>
              <a:gd name="connsiteX4" fmla="*/ 23969 w 125575"/>
              <a:gd name="connsiteY4" fmla="*/ 95273 h 127085"/>
              <a:gd name="connsiteX5" fmla="*/ 36669 w 125575"/>
              <a:gd name="connsiteY5" fmla="*/ 52410 h 127085"/>
              <a:gd name="connsiteX6" fmla="*/ 125569 w 125575"/>
              <a:gd name="connsiteY6" fmla="*/ 23 h 127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575" h="127085">
                <a:moveTo>
                  <a:pt x="125569" y="23"/>
                </a:moveTo>
                <a:cubicBezTo>
                  <a:pt x="126363" y="1081"/>
                  <a:pt x="56249" y="37593"/>
                  <a:pt x="41432" y="58760"/>
                </a:cubicBezTo>
                <a:cubicBezTo>
                  <a:pt x="26615" y="79927"/>
                  <a:pt x="43548" y="124906"/>
                  <a:pt x="36669" y="127023"/>
                </a:cubicBezTo>
                <a:cubicBezTo>
                  <a:pt x="29790" y="129140"/>
                  <a:pt x="2274" y="76752"/>
                  <a:pt x="157" y="71460"/>
                </a:cubicBezTo>
                <a:cubicBezTo>
                  <a:pt x="-1960" y="66168"/>
                  <a:pt x="17884" y="98448"/>
                  <a:pt x="23969" y="95273"/>
                </a:cubicBezTo>
                <a:cubicBezTo>
                  <a:pt x="30054" y="92098"/>
                  <a:pt x="21059" y="70402"/>
                  <a:pt x="36669" y="52410"/>
                </a:cubicBezTo>
                <a:cubicBezTo>
                  <a:pt x="52279" y="34418"/>
                  <a:pt x="124775" y="-1035"/>
                  <a:pt x="125569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B62F3BA2-8127-4652-A95F-A0FE38EB65BE}"/>
              </a:ext>
            </a:extLst>
          </p:cNvPr>
          <p:cNvSpPr/>
          <p:nvPr/>
        </p:nvSpPr>
        <p:spPr>
          <a:xfrm>
            <a:off x="4371845" y="4484664"/>
            <a:ext cx="116205" cy="81000"/>
          </a:xfrm>
          <a:custGeom>
            <a:avLst/>
            <a:gdLst>
              <a:gd name="connsiteX0" fmla="*/ 130 w 116205"/>
              <a:gd name="connsiteY0" fmla="*/ 24 h 81000"/>
              <a:gd name="connsiteX1" fmla="*/ 81093 w 116205"/>
              <a:gd name="connsiteY1" fmla="*/ 31774 h 81000"/>
              <a:gd name="connsiteX2" fmla="*/ 114430 w 116205"/>
              <a:gd name="connsiteY2" fmla="*/ 80986 h 81000"/>
              <a:gd name="connsiteX3" fmla="*/ 101730 w 116205"/>
              <a:gd name="connsiteY3" fmla="*/ 36536 h 81000"/>
              <a:gd name="connsiteX4" fmla="*/ 130 w 116205"/>
              <a:gd name="connsiteY4" fmla="*/ 24 h 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205" h="81000">
                <a:moveTo>
                  <a:pt x="130" y="24"/>
                </a:moveTo>
                <a:cubicBezTo>
                  <a:pt x="-3309" y="-770"/>
                  <a:pt x="62043" y="18280"/>
                  <a:pt x="81093" y="31774"/>
                </a:cubicBezTo>
                <a:cubicBezTo>
                  <a:pt x="100143" y="45268"/>
                  <a:pt x="110991" y="80192"/>
                  <a:pt x="114430" y="80986"/>
                </a:cubicBezTo>
                <a:cubicBezTo>
                  <a:pt x="117869" y="81780"/>
                  <a:pt x="117605" y="50559"/>
                  <a:pt x="101730" y="36536"/>
                </a:cubicBezTo>
                <a:cubicBezTo>
                  <a:pt x="85855" y="22513"/>
                  <a:pt x="3569" y="818"/>
                  <a:pt x="130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7D163772-93A1-4D6F-B043-3EDCFA776C2E}"/>
              </a:ext>
            </a:extLst>
          </p:cNvPr>
          <p:cNvSpPr/>
          <p:nvPr/>
        </p:nvSpPr>
        <p:spPr>
          <a:xfrm>
            <a:off x="4855241" y="4563737"/>
            <a:ext cx="58523" cy="227338"/>
          </a:xfrm>
          <a:custGeom>
            <a:avLst/>
            <a:gdLst>
              <a:gd name="connsiteX0" fmla="*/ 58072 w 58523"/>
              <a:gd name="connsiteY0" fmla="*/ 326 h 227338"/>
              <a:gd name="connsiteX1" fmla="*/ 27909 w 58523"/>
              <a:gd name="connsiteY1" fmla="*/ 87638 h 227338"/>
              <a:gd name="connsiteX2" fmla="*/ 12034 w 58523"/>
              <a:gd name="connsiteY2" fmla="*/ 155901 h 227338"/>
              <a:gd name="connsiteX3" fmla="*/ 4097 w 58523"/>
              <a:gd name="connsiteY3" fmla="*/ 227338 h 227338"/>
              <a:gd name="connsiteX4" fmla="*/ 4097 w 58523"/>
              <a:gd name="connsiteY4" fmla="*/ 157488 h 227338"/>
              <a:gd name="connsiteX5" fmla="*/ 2509 w 58523"/>
              <a:gd name="connsiteY5" fmla="*/ 120976 h 227338"/>
              <a:gd name="connsiteX6" fmla="*/ 58072 w 58523"/>
              <a:gd name="connsiteY6" fmla="*/ 326 h 22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523" h="227338">
                <a:moveTo>
                  <a:pt x="58072" y="326"/>
                </a:moveTo>
                <a:cubicBezTo>
                  <a:pt x="62305" y="-5230"/>
                  <a:pt x="35582" y="61709"/>
                  <a:pt x="27909" y="87638"/>
                </a:cubicBezTo>
                <a:cubicBezTo>
                  <a:pt x="20236" y="113567"/>
                  <a:pt x="16003" y="132618"/>
                  <a:pt x="12034" y="155901"/>
                </a:cubicBezTo>
                <a:cubicBezTo>
                  <a:pt x="8065" y="179184"/>
                  <a:pt x="5420" y="227074"/>
                  <a:pt x="4097" y="227338"/>
                </a:cubicBezTo>
                <a:cubicBezTo>
                  <a:pt x="2774" y="227602"/>
                  <a:pt x="4362" y="175215"/>
                  <a:pt x="4097" y="157488"/>
                </a:cubicBezTo>
                <a:cubicBezTo>
                  <a:pt x="3832" y="139761"/>
                  <a:pt x="-3841" y="143995"/>
                  <a:pt x="2509" y="120976"/>
                </a:cubicBezTo>
                <a:cubicBezTo>
                  <a:pt x="8859" y="97957"/>
                  <a:pt x="53839" y="5882"/>
                  <a:pt x="58072" y="3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509F4D86-B301-46DE-B3FE-393503D71B29}"/>
              </a:ext>
            </a:extLst>
          </p:cNvPr>
          <p:cNvSpPr/>
          <p:nvPr/>
        </p:nvSpPr>
        <p:spPr>
          <a:xfrm>
            <a:off x="4662484" y="4544974"/>
            <a:ext cx="73011" cy="254342"/>
          </a:xfrm>
          <a:custGeom>
            <a:avLst/>
            <a:gdLst>
              <a:gd name="connsiteX0" fmla="*/ 4 w 73011"/>
              <a:gd name="connsiteY0" fmla="*/ 39 h 254342"/>
              <a:gd name="connsiteX1" fmla="*/ 57154 w 73011"/>
              <a:gd name="connsiteY1" fmla="*/ 141326 h 254342"/>
              <a:gd name="connsiteX2" fmla="*/ 57154 w 73011"/>
              <a:gd name="connsiteY2" fmla="*/ 187364 h 254342"/>
              <a:gd name="connsiteX3" fmla="*/ 30166 w 73011"/>
              <a:gd name="connsiteY3" fmla="*/ 254039 h 254342"/>
              <a:gd name="connsiteX4" fmla="*/ 71441 w 73011"/>
              <a:gd name="connsiteY4" fmla="*/ 158789 h 254342"/>
              <a:gd name="connsiteX5" fmla="*/ 60329 w 73011"/>
              <a:gd name="connsiteY5" fmla="*/ 127039 h 254342"/>
              <a:gd name="connsiteX6" fmla="*/ 4 w 73011"/>
              <a:gd name="connsiteY6" fmla="*/ 39 h 254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011" h="254342">
                <a:moveTo>
                  <a:pt x="4" y="39"/>
                </a:moveTo>
                <a:cubicBezTo>
                  <a:pt x="-525" y="2420"/>
                  <a:pt x="47629" y="110105"/>
                  <a:pt x="57154" y="141326"/>
                </a:cubicBezTo>
                <a:cubicBezTo>
                  <a:pt x="66679" y="172547"/>
                  <a:pt x="61652" y="168579"/>
                  <a:pt x="57154" y="187364"/>
                </a:cubicBezTo>
                <a:cubicBezTo>
                  <a:pt x="52656" y="206149"/>
                  <a:pt x="27785" y="258801"/>
                  <a:pt x="30166" y="254039"/>
                </a:cubicBezTo>
                <a:cubicBezTo>
                  <a:pt x="32547" y="249277"/>
                  <a:pt x="66414" y="179956"/>
                  <a:pt x="71441" y="158789"/>
                </a:cubicBezTo>
                <a:cubicBezTo>
                  <a:pt x="76468" y="137622"/>
                  <a:pt x="68531" y="149264"/>
                  <a:pt x="60329" y="127039"/>
                </a:cubicBezTo>
                <a:cubicBezTo>
                  <a:pt x="52127" y="104814"/>
                  <a:pt x="533" y="-2342"/>
                  <a:pt x="4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9AFC261C-6399-4A6B-9C74-16F4B8877469}"/>
              </a:ext>
            </a:extLst>
          </p:cNvPr>
          <p:cNvSpPr/>
          <p:nvPr/>
        </p:nvSpPr>
        <p:spPr>
          <a:xfrm>
            <a:off x="4835764" y="4770238"/>
            <a:ext cx="41320" cy="278687"/>
          </a:xfrm>
          <a:custGeom>
            <a:avLst/>
            <a:gdLst>
              <a:gd name="connsiteX0" fmla="*/ 7699 w 41320"/>
              <a:gd name="connsiteY0" fmla="*/ 200 h 278687"/>
              <a:gd name="connsiteX1" fmla="*/ 6111 w 41320"/>
              <a:gd name="connsiteY1" fmla="*/ 131962 h 278687"/>
              <a:gd name="connsiteX2" fmla="*/ 41036 w 41320"/>
              <a:gd name="connsiteY2" fmla="*/ 276425 h 278687"/>
              <a:gd name="connsiteX3" fmla="*/ 23574 w 41320"/>
              <a:gd name="connsiteY3" fmla="*/ 224037 h 278687"/>
              <a:gd name="connsiteX4" fmla="*/ 1349 w 41320"/>
              <a:gd name="connsiteY4" fmla="*/ 162125 h 278687"/>
              <a:gd name="connsiteX5" fmla="*/ 7699 w 41320"/>
              <a:gd name="connsiteY5" fmla="*/ 200 h 278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320" h="278687">
                <a:moveTo>
                  <a:pt x="7699" y="200"/>
                </a:moveTo>
                <a:cubicBezTo>
                  <a:pt x="8493" y="-4827"/>
                  <a:pt x="555" y="85925"/>
                  <a:pt x="6111" y="131962"/>
                </a:cubicBezTo>
                <a:cubicBezTo>
                  <a:pt x="11667" y="178000"/>
                  <a:pt x="38126" y="261079"/>
                  <a:pt x="41036" y="276425"/>
                </a:cubicBezTo>
                <a:cubicBezTo>
                  <a:pt x="43947" y="291771"/>
                  <a:pt x="23574" y="224037"/>
                  <a:pt x="23574" y="224037"/>
                </a:cubicBezTo>
                <a:cubicBezTo>
                  <a:pt x="16959" y="204987"/>
                  <a:pt x="6376" y="194404"/>
                  <a:pt x="1349" y="162125"/>
                </a:cubicBezTo>
                <a:cubicBezTo>
                  <a:pt x="-3678" y="129846"/>
                  <a:pt x="6905" y="5227"/>
                  <a:pt x="7699" y="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7603B4A7-7BD9-43E2-A04E-C169AF3E1580}"/>
              </a:ext>
            </a:extLst>
          </p:cNvPr>
          <p:cNvSpPr/>
          <p:nvPr/>
        </p:nvSpPr>
        <p:spPr>
          <a:xfrm>
            <a:off x="4735188" y="4779744"/>
            <a:ext cx="30615" cy="348935"/>
          </a:xfrm>
          <a:custGeom>
            <a:avLst/>
            <a:gdLst>
              <a:gd name="connsiteX0" fmla="*/ 11437 w 30615"/>
              <a:gd name="connsiteY0" fmla="*/ 219 h 348935"/>
              <a:gd name="connsiteX1" fmla="*/ 30487 w 30615"/>
              <a:gd name="connsiteY1" fmla="*/ 197069 h 348935"/>
              <a:gd name="connsiteX2" fmla="*/ 325 w 30615"/>
              <a:gd name="connsiteY2" fmla="*/ 347881 h 348935"/>
              <a:gd name="connsiteX3" fmla="*/ 14612 w 30615"/>
              <a:gd name="connsiteY3" fmla="*/ 262156 h 348935"/>
              <a:gd name="connsiteX4" fmla="*/ 16200 w 30615"/>
              <a:gd name="connsiteY4" fmla="*/ 224056 h 348935"/>
              <a:gd name="connsiteX5" fmla="*/ 17787 w 30615"/>
              <a:gd name="connsiteY5" fmla="*/ 158969 h 348935"/>
              <a:gd name="connsiteX6" fmla="*/ 11437 w 30615"/>
              <a:gd name="connsiteY6" fmla="*/ 219 h 348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615" h="348935">
                <a:moveTo>
                  <a:pt x="11437" y="219"/>
                </a:moveTo>
                <a:cubicBezTo>
                  <a:pt x="13554" y="6569"/>
                  <a:pt x="32339" y="139125"/>
                  <a:pt x="30487" y="197069"/>
                </a:cubicBezTo>
                <a:cubicBezTo>
                  <a:pt x="28635" y="255013"/>
                  <a:pt x="2971" y="337033"/>
                  <a:pt x="325" y="347881"/>
                </a:cubicBezTo>
                <a:cubicBezTo>
                  <a:pt x="-2321" y="358729"/>
                  <a:pt x="11966" y="282793"/>
                  <a:pt x="14612" y="262156"/>
                </a:cubicBezTo>
                <a:cubicBezTo>
                  <a:pt x="17258" y="241519"/>
                  <a:pt x="15671" y="241254"/>
                  <a:pt x="16200" y="224056"/>
                </a:cubicBezTo>
                <a:cubicBezTo>
                  <a:pt x="16729" y="206858"/>
                  <a:pt x="17523" y="190983"/>
                  <a:pt x="17787" y="158969"/>
                </a:cubicBezTo>
                <a:cubicBezTo>
                  <a:pt x="18051" y="126955"/>
                  <a:pt x="9320" y="-6131"/>
                  <a:pt x="11437" y="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ADBE2D31-DE52-40D8-8006-78BF56247E51}"/>
              </a:ext>
            </a:extLst>
          </p:cNvPr>
          <p:cNvSpPr/>
          <p:nvPr/>
        </p:nvSpPr>
        <p:spPr>
          <a:xfrm>
            <a:off x="4671988" y="5249852"/>
            <a:ext cx="82615" cy="127080"/>
          </a:xfrm>
          <a:custGeom>
            <a:avLst/>
            <a:gdLst>
              <a:gd name="connsiteX0" fmla="*/ 82575 w 82615"/>
              <a:gd name="connsiteY0" fmla="*/ 11 h 127080"/>
              <a:gd name="connsiteX1" fmla="*/ 44475 w 82615"/>
              <a:gd name="connsiteY1" fmla="*/ 92086 h 127080"/>
              <a:gd name="connsiteX2" fmla="*/ 25 w 82615"/>
              <a:gd name="connsiteY2" fmla="*/ 127011 h 127080"/>
              <a:gd name="connsiteX3" fmla="*/ 50825 w 82615"/>
              <a:gd name="connsiteY3" fmla="*/ 98436 h 127080"/>
              <a:gd name="connsiteX4" fmla="*/ 82575 w 82615"/>
              <a:gd name="connsiteY4" fmla="*/ 11 h 127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615" h="127080">
                <a:moveTo>
                  <a:pt x="82575" y="11"/>
                </a:moveTo>
                <a:cubicBezTo>
                  <a:pt x="81517" y="-1047"/>
                  <a:pt x="58233" y="70919"/>
                  <a:pt x="44475" y="92086"/>
                </a:cubicBezTo>
                <a:cubicBezTo>
                  <a:pt x="30717" y="113253"/>
                  <a:pt x="-1033" y="125953"/>
                  <a:pt x="25" y="127011"/>
                </a:cubicBezTo>
                <a:cubicBezTo>
                  <a:pt x="1083" y="128069"/>
                  <a:pt x="38125" y="116957"/>
                  <a:pt x="50825" y="98436"/>
                </a:cubicBezTo>
                <a:cubicBezTo>
                  <a:pt x="63525" y="79915"/>
                  <a:pt x="83633" y="1069"/>
                  <a:pt x="82575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49EB7A8B-8D4F-4B5E-BCD1-3FE7E719A11C}"/>
              </a:ext>
            </a:extLst>
          </p:cNvPr>
          <p:cNvSpPr/>
          <p:nvPr/>
        </p:nvSpPr>
        <p:spPr>
          <a:xfrm>
            <a:off x="4828823" y="5190635"/>
            <a:ext cx="67089" cy="257761"/>
          </a:xfrm>
          <a:custGeom>
            <a:avLst/>
            <a:gdLst>
              <a:gd name="connsiteX0" fmla="*/ 352 w 67089"/>
              <a:gd name="connsiteY0" fmla="*/ 490 h 257761"/>
              <a:gd name="connsiteX1" fmla="*/ 27340 w 67089"/>
              <a:gd name="connsiteY1" fmla="*/ 92565 h 257761"/>
              <a:gd name="connsiteX2" fmla="*/ 67027 w 67089"/>
              <a:gd name="connsiteY2" fmla="*/ 159240 h 257761"/>
              <a:gd name="connsiteX3" fmla="*/ 36865 w 67089"/>
              <a:gd name="connsiteY3" fmla="*/ 257665 h 257761"/>
              <a:gd name="connsiteX4" fmla="*/ 52740 w 67089"/>
              <a:gd name="connsiteY4" fmla="*/ 176703 h 257761"/>
              <a:gd name="connsiteX5" fmla="*/ 46390 w 67089"/>
              <a:gd name="connsiteY5" fmla="*/ 135428 h 257761"/>
              <a:gd name="connsiteX6" fmla="*/ 352 w 67089"/>
              <a:gd name="connsiteY6" fmla="*/ 490 h 257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089" h="257761">
                <a:moveTo>
                  <a:pt x="352" y="490"/>
                </a:moveTo>
                <a:cubicBezTo>
                  <a:pt x="-2823" y="-6654"/>
                  <a:pt x="16228" y="66107"/>
                  <a:pt x="27340" y="92565"/>
                </a:cubicBezTo>
                <a:cubicBezTo>
                  <a:pt x="38453" y="119023"/>
                  <a:pt x="65440" y="131723"/>
                  <a:pt x="67027" y="159240"/>
                </a:cubicBezTo>
                <a:cubicBezTo>
                  <a:pt x="68614" y="186757"/>
                  <a:pt x="39246" y="254755"/>
                  <a:pt x="36865" y="257665"/>
                </a:cubicBezTo>
                <a:cubicBezTo>
                  <a:pt x="34484" y="260575"/>
                  <a:pt x="51153" y="197076"/>
                  <a:pt x="52740" y="176703"/>
                </a:cubicBezTo>
                <a:cubicBezTo>
                  <a:pt x="54327" y="156330"/>
                  <a:pt x="54327" y="161357"/>
                  <a:pt x="46390" y="135428"/>
                </a:cubicBezTo>
                <a:cubicBezTo>
                  <a:pt x="38453" y="109499"/>
                  <a:pt x="3527" y="7634"/>
                  <a:pt x="352" y="4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C69AB7D3-F89C-4AB8-8B51-4457803C8E18}"/>
              </a:ext>
            </a:extLst>
          </p:cNvPr>
          <p:cNvSpPr/>
          <p:nvPr/>
        </p:nvSpPr>
        <p:spPr>
          <a:xfrm>
            <a:off x="4493560" y="5344873"/>
            <a:ext cx="53427" cy="216152"/>
          </a:xfrm>
          <a:custGeom>
            <a:avLst/>
            <a:gdLst>
              <a:gd name="connsiteX0" fmla="*/ 53040 w 53427"/>
              <a:gd name="connsiteY0" fmla="*/ 240 h 216152"/>
              <a:gd name="connsiteX1" fmla="*/ 3828 w 53427"/>
              <a:gd name="connsiteY1" fmla="*/ 82790 h 216152"/>
              <a:gd name="connsiteX2" fmla="*/ 3828 w 53427"/>
              <a:gd name="connsiteY2" fmla="*/ 166927 h 216152"/>
              <a:gd name="connsiteX3" fmla="*/ 8590 w 53427"/>
              <a:gd name="connsiteY3" fmla="*/ 214552 h 216152"/>
              <a:gd name="connsiteX4" fmla="*/ 3828 w 53427"/>
              <a:gd name="connsiteY4" fmla="*/ 109777 h 216152"/>
              <a:gd name="connsiteX5" fmla="*/ 22878 w 53427"/>
              <a:gd name="connsiteY5" fmla="*/ 116127 h 216152"/>
              <a:gd name="connsiteX6" fmla="*/ 27640 w 53427"/>
              <a:gd name="connsiteY6" fmla="*/ 58977 h 216152"/>
              <a:gd name="connsiteX7" fmla="*/ 53040 w 53427"/>
              <a:gd name="connsiteY7" fmla="*/ 240 h 21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427" h="216152">
                <a:moveTo>
                  <a:pt x="53040" y="240"/>
                </a:moveTo>
                <a:cubicBezTo>
                  <a:pt x="49071" y="4209"/>
                  <a:pt x="12030" y="55009"/>
                  <a:pt x="3828" y="82790"/>
                </a:cubicBezTo>
                <a:cubicBezTo>
                  <a:pt x="-4374" y="110571"/>
                  <a:pt x="3034" y="144967"/>
                  <a:pt x="3828" y="166927"/>
                </a:cubicBezTo>
                <a:cubicBezTo>
                  <a:pt x="4622" y="188887"/>
                  <a:pt x="8590" y="224077"/>
                  <a:pt x="8590" y="214552"/>
                </a:cubicBezTo>
                <a:cubicBezTo>
                  <a:pt x="8590" y="205027"/>
                  <a:pt x="1447" y="126181"/>
                  <a:pt x="3828" y="109777"/>
                </a:cubicBezTo>
                <a:cubicBezTo>
                  <a:pt x="6209" y="93373"/>
                  <a:pt x="18909" y="124593"/>
                  <a:pt x="22878" y="116127"/>
                </a:cubicBezTo>
                <a:cubicBezTo>
                  <a:pt x="26847" y="107661"/>
                  <a:pt x="26053" y="75381"/>
                  <a:pt x="27640" y="58977"/>
                </a:cubicBezTo>
                <a:cubicBezTo>
                  <a:pt x="29227" y="42573"/>
                  <a:pt x="57009" y="-3729"/>
                  <a:pt x="53040" y="2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93945BBB-3FBF-4616-9BC3-BBC53891ECCD}"/>
              </a:ext>
            </a:extLst>
          </p:cNvPr>
          <p:cNvSpPr/>
          <p:nvPr/>
        </p:nvSpPr>
        <p:spPr>
          <a:xfrm>
            <a:off x="5035384" y="5373516"/>
            <a:ext cx="49593" cy="236998"/>
          </a:xfrm>
          <a:custGeom>
            <a:avLst/>
            <a:gdLst>
              <a:gd name="connsiteX0" fmla="*/ 166 w 49593"/>
              <a:gd name="connsiteY0" fmla="*/ 172 h 236998"/>
              <a:gd name="connsiteX1" fmla="*/ 27154 w 49593"/>
              <a:gd name="connsiteY1" fmla="*/ 65259 h 236998"/>
              <a:gd name="connsiteX2" fmla="*/ 38266 w 49593"/>
              <a:gd name="connsiteY2" fmla="*/ 138284 h 236998"/>
              <a:gd name="connsiteX3" fmla="*/ 33504 w 49593"/>
              <a:gd name="connsiteY3" fmla="*/ 181147 h 236998"/>
              <a:gd name="connsiteX4" fmla="*/ 166 w 49593"/>
              <a:gd name="connsiteY4" fmla="*/ 236709 h 236998"/>
              <a:gd name="connsiteX5" fmla="*/ 49379 w 49593"/>
              <a:gd name="connsiteY5" fmla="*/ 155747 h 236998"/>
              <a:gd name="connsiteX6" fmla="*/ 17629 w 49593"/>
              <a:gd name="connsiteY6" fmla="*/ 49384 h 236998"/>
              <a:gd name="connsiteX7" fmla="*/ 166 w 49593"/>
              <a:gd name="connsiteY7" fmla="*/ 172 h 236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93" h="236998">
                <a:moveTo>
                  <a:pt x="166" y="172"/>
                </a:moveTo>
                <a:cubicBezTo>
                  <a:pt x="1754" y="2818"/>
                  <a:pt x="20804" y="42240"/>
                  <a:pt x="27154" y="65259"/>
                </a:cubicBezTo>
                <a:cubicBezTo>
                  <a:pt x="33504" y="88278"/>
                  <a:pt x="37208" y="118969"/>
                  <a:pt x="38266" y="138284"/>
                </a:cubicBezTo>
                <a:cubicBezTo>
                  <a:pt x="39324" y="157599"/>
                  <a:pt x="39854" y="164743"/>
                  <a:pt x="33504" y="181147"/>
                </a:cubicBezTo>
                <a:cubicBezTo>
                  <a:pt x="27154" y="197551"/>
                  <a:pt x="-2480" y="240942"/>
                  <a:pt x="166" y="236709"/>
                </a:cubicBezTo>
                <a:cubicBezTo>
                  <a:pt x="2812" y="232476"/>
                  <a:pt x="46469" y="186968"/>
                  <a:pt x="49379" y="155747"/>
                </a:cubicBezTo>
                <a:cubicBezTo>
                  <a:pt x="52290" y="124526"/>
                  <a:pt x="24773" y="72932"/>
                  <a:pt x="17629" y="49384"/>
                </a:cubicBezTo>
                <a:cubicBezTo>
                  <a:pt x="10485" y="25836"/>
                  <a:pt x="-1422" y="-2474"/>
                  <a:pt x="166" y="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: 図形 1023">
            <a:extLst>
              <a:ext uri="{FF2B5EF4-FFF2-40B4-BE49-F238E27FC236}">
                <a16:creationId xmlns:a16="http://schemas.microsoft.com/office/drawing/2014/main" id="{B2D21776-35AF-4D10-B9AB-BFD04956E76E}"/>
              </a:ext>
            </a:extLst>
          </p:cNvPr>
          <p:cNvSpPr/>
          <p:nvPr/>
        </p:nvSpPr>
        <p:spPr>
          <a:xfrm>
            <a:off x="4614732" y="5287959"/>
            <a:ext cx="30409" cy="122246"/>
          </a:xfrm>
          <a:custGeom>
            <a:avLst/>
            <a:gdLst>
              <a:gd name="connsiteX0" fmla="*/ 30293 w 30409"/>
              <a:gd name="connsiteY0" fmla="*/ 4 h 122246"/>
              <a:gd name="connsiteX1" fmla="*/ 11243 w 30409"/>
              <a:gd name="connsiteY1" fmla="*/ 63504 h 122246"/>
              <a:gd name="connsiteX2" fmla="*/ 30293 w 30409"/>
              <a:gd name="connsiteY2" fmla="*/ 122241 h 122246"/>
              <a:gd name="connsiteX3" fmla="*/ 131 w 30409"/>
              <a:gd name="connsiteY3" fmla="*/ 60329 h 122246"/>
              <a:gd name="connsiteX4" fmla="*/ 30293 w 30409"/>
              <a:gd name="connsiteY4" fmla="*/ 4 h 122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09" h="122246">
                <a:moveTo>
                  <a:pt x="30293" y="4"/>
                </a:moveTo>
                <a:cubicBezTo>
                  <a:pt x="32145" y="533"/>
                  <a:pt x="11243" y="43131"/>
                  <a:pt x="11243" y="63504"/>
                </a:cubicBezTo>
                <a:cubicBezTo>
                  <a:pt x="11243" y="83877"/>
                  <a:pt x="32145" y="122770"/>
                  <a:pt x="30293" y="122241"/>
                </a:cubicBezTo>
                <a:cubicBezTo>
                  <a:pt x="28441" y="121712"/>
                  <a:pt x="2512" y="77527"/>
                  <a:pt x="131" y="60329"/>
                </a:cubicBezTo>
                <a:cubicBezTo>
                  <a:pt x="-2250" y="43131"/>
                  <a:pt x="28441" y="-525"/>
                  <a:pt x="30293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: 図形 1024">
            <a:extLst>
              <a:ext uri="{FF2B5EF4-FFF2-40B4-BE49-F238E27FC236}">
                <a16:creationId xmlns:a16="http://schemas.microsoft.com/office/drawing/2014/main" id="{A2ECDDF4-2678-483D-B683-810667A88371}"/>
              </a:ext>
            </a:extLst>
          </p:cNvPr>
          <p:cNvSpPr/>
          <p:nvPr/>
        </p:nvSpPr>
        <p:spPr>
          <a:xfrm>
            <a:off x="4651352" y="5478356"/>
            <a:ext cx="87780" cy="81166"/>
          </a:xfrm>
          <a:custGeom>
            <a:avLst/>
            <a:gdLst>
              <a:gd name="connsiteX0" fmla="*/ 23 w 87780"/>
              <a:gd name="connsiteY0" fmla="*/ 107 h 81166"/>
              <a:gd name="connsiteX1" fmla="*/ 68286 w 87780"/>
              <a:gd name="connsiteY1" fmla="*/ 44557 h 81166"/>
              <a:gd name="connsiteX2" fmla="*/ 87336 w 87780"/>
              <a:gd name="connsiteY2" fmla="*/ 81069 h 81166"/>
              <a:gd name="connsiteX3" fmla="*/ 76223 w 87780"/>
              <a:gd name="connsiteY3" fmla="*/ 33444 h 81166"/>
              <a:gd name="connsiteX4" fmla="*/ 23 w 87780"/>
              <a:gd name="connsiteY4" fmla="*/ 107 h 81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780" h="81166">
                <a:moveTo>
                  <a:pt x="23" y="107"/>
                </a:moveTo>
                <a:cubicBezTo>
                  <a:pt x="-1300" y="1959"/>
                  <a:pt x="53734" y="31063"/>
                  <a:pt x="68286" y="44557"/>
                </a:cubicBezTo>
                <a:cubicBezTo>
                  <a:pt x="82838" y="58051"/>
                  <a:pt x="86013" y="82921"/>
                  <a:pt x="87336" y="81069"/>
                </a:cubicBezTo>
                <a:cubicBezTo>
                  <a:pt x="88659" y="79217"/>
                  <a:pt x="87600" y="46144"/>
                  <a:pt x="76223" y="33444"/>
                </a:cubicBezTo>
                <a:cubicBezTo>
                  <a:pt x="64846" y="20744"/>
                  <a:pt x="1346" y="-1745"/>
                  <a:pt x="23" y="1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: 図形 1026">
            <a:extLst>
              <a:ext uri="{FF2B5EF4-FFF2-40B4-BE49-F238E27FC236}">
                <a16:creationId xmlns:a16="http://schemas.microsoft.com/office/drawing/2014/main" id="{D5A64138-D9DB-4B64-B948-5ADBE9CCFA28}"/>
              </a:ext>
            </a:extLst>
          </p:cNvPr>
          <p:cNvSpPr/>
          <p:nvPr/>
        </p:nvSpPr>
        <p:spPr>
          <a:xfrm>
            <a:off x="4873537" y="5478760"/>
            <a:ext cx="125501" cy="64797"/>
          </a:xfrm>
          <a:custGeom>
            <a:avLst/>
            <a:gdLst>
              <a:gd name="connsiteX0" fmla="*/ 88 w 125501"/>
              <a:gd name="connsiteY0" fmla="*/ 64790 h 64797"/>
              <a:gd name="connsiteX1" fmla="*/ 96926 w 125501"/>
              <a:gd name="connsiteY1" fmla="*/ 6053 h 64797"/>
              <a:gd name="connsiteX2" fmla="*/ 125501 w 125501"/>
              <a:gd name="connsiteY2" fmla="*/ 63203 h 64797"/>
              <a:gd name="connsiteX3" fmla="*/ 96926 w 125501"/>
              <a:gd name="connsiteY3" fmla="*/ 17165 h 64797"/>
              <a:gd name="connsiteX4" fmla="*/ 79463 w 125501"/>
              <a:gd name="connsiteY4" fmla="*/ 1290 h 64797"/>
              <a:gd name="connsiteX5" fmla="*/ 88 w 125501"/>
              <a:gd name="connsiteY5" fmla="*/ 64790 h 64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501" h="64797">
                <a:moveTo>
                  <a:pt x="88" y="64790"/>
                </a:moveTo>
                <a:cubicBezTo>
                  <a:pt x="2998" y="65584"/>
                  <a:pt x="76024" y="6317"/>
                  <a:pt x="96926" y="6053"/>
                </a:cubicBezTo>
                <a:cubicBezTo>
                  <a:pt x="117828" y="5789"/>
                  <a:pt x="125501" y="61351"/>
                  <a:pt x="125501" y="63203"/>
                </a:cubicBezTo>
                <a:cubicBezTo>
                  <a:pt x="125501" y="65055"/>
                  <a:pt x="104599" y="27484"/>
                  <a:pt x="96926" y="17165"/>
                </a:cubicBezTo>
                <a:cubicBezTo>
                  <a:pt x="89253" y="6846"/>
                  <a:pt x="92163" y="-3737"/>
                  <a:pt x="79463" y="1290"/>
                </a:cubicBezTo>
                <a:cubicBezTo>
                  <a:pt x="66763" y="6317"/>
                  <a:pt x="-2822" y="63996"/>
                  <a:pt x="88" y="647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: 図形 1028">
            <a:extLst>
              <a:ext uri="{FF2B5EF4-FFF2-40B4-BE49-F238E27FC236}">
                <a16:creationId xmlns:a16="http://schemas.microsoft.com/office/drawing/2014/main" id="{D2600F03-58BE-49CC-90B9-BB035D2054D5}"/>
              </a:ext>
            </a:extLst>
          </p:cNvPr>
          <p:cNvSpPr/>
          <p:nvPr/>
        </p:nvSpPr>
        <p:spPr>
          <a:xfrm>
            <a:off x="4706357" y="5427417"/>
            <a:ext cx="148466" cy="24105"/>
          </a:xfrm>
          <a:custGeom>
            <a:avLst/>
            <a:gdLst>
              <a:gd name="connsiteX0" fmla="*/ 581 w 148466"/>
              <a:gd name="connsiteY0" fmla="*/ 14533 h 24105"/>
              <a:gd name="connsiteX1" fmla="*/ 78368 w 148466"/>
              <a:gd name="connsiteY1" fmla="*/ 6596 h 24105"/>
              <a:gd name="connsiteX2" fmla="*/ 146631 w 148466"/>
              <a:gd name="connsiteY2" fmla="*/ 24058 h 24105"/>
              <a:gd name="connsiteX3" fmla="*/ 121231 w 148466"/>
              <a:gd name="connsiteY3" fmla="*/ 246 h 24105"/>
              <a:gd name="connsiteX4" fmla="*/ 581 w 148466"/>
              <a:gd name="connsiteY4" fmla="*/ 14533 h 2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466" h="24105">
                <a:moveTo>
                  <a:pt x="581" y="14533"/>
                </a:moveTo>
                <a:cubicBezTo>
                  <a:pt x="-6563" y="15591"/>
                  <a:pt x="54026" y="5008"/>
                  <a:pt x="78368" y="6596"/>
                </a:cubicBezTo>
                <a:cubicBezTo>
                  <a:pt x="102710" y="8183"/>
                  <a:pt x="139487" y="25116"/>
                  <a:pt x="146631" y="24058"/>
                </a:cubicBezTo>
                <a:cubicBezTo>
                  <a:pt x="153775" y="23000"/>
                  <a:pt x="138958" y="2627"/>
                  <a:pt x="121231" y="246"/>
                </a:cubicBezTo>
                <a:cubicBezTo>
                  <a:pt x="103504" y="-2135"/>
                  <a:pt x="7725" y="13475"/>
                  <a:pt x="581" y="145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: 図形 1029">
            <a:extLst>
              <a:ext uri="{FF2B5EF4-FFF2-40B4-BE49-F238E27FC236}">
                <a16:creationId xmlns:a16="http://schemas.microsoft.com/office/drawing/2014/main" id="{86D7411B-5DEE-49E3-AEF8-E6074883C767}"/>
              </a:ext>
            </a:extLst>
          </p:cNvPr>
          <p:cNvSpPr/>
          <p:nvPr/>
        </p:nvSpPr>
        <p:spPr>
          <a:xfrm>
            <a:off x="4642679" y="5133966"/>
            <a:ext cx="42154" cy="112740"/>
          </a:xfrm>
          <a:custGeom>
            <a:avLst/>
            <a:gdLst>
              <a:gd name="connsiteX0" fmla="*/ 42034 w 42154"/>
              <a:gd name="connsiteY0" fmla="*/ 9 h 112740"/>
              <a:gd name="connsiteX1" fmla="*/ 7109 w 42154"/>
              <a:gd name="connsiteY1" fmla="*/ 68272 h 112740"/>
              <a:gd name="connsiteX2" fmla="*/ 759 w 42154"/>
              <a:gd name="connsiteY2" fmla="*/ 112722 h 112740"/>
              <a:gd name="connsiteX3" fmla="*/ 18221 w 42154"/>
              <a:gd name="connsiteY3" fmla="*/ 73034 h 112740"/>
              <a:gd name="connsiteX4" fmla="*/ 42034 w 42154"/>
              <a:gd name="connsiteY4" fmla="*/ 9 h 112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54" h="112740">
                <a:moveTo>
                  <a:pt x="42034" y="9"/>
                </a:moveTo>
                <a:cubicBezTo>
                  <a:pt x="40182" y="-785"/>
                  <a:pt x="13988" y="49487"/>
                  <a:pt x="7109" y="68272"/>
                </a:cubicBezTo>
                <a:cubicBezTo>
                  <a:pt x="230" y="87057"/>
                  <a:pt x="-1093" y="111928"/>
                  <a:pt x="759" y="112722"/>
                </a:cubicBezTo>
                <a:cubicBezTo>
                  <a:pt x="2611" y="113516"/>
                  <a:pt x="12665" y="88380"/>
                  <a:pt x="18221" y="73034"/>
                </a:cubicBezTo>
                <a:cubicBezTo>
                  <a:pt x="23777" y="57688"/>
                  <a:pt x="43886" y="803"/>
                  <a:pt x="42034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: 図形 1030">
            <a:extLst>
              <a:ext uri="{FF2B5EF4-FFF2-40B4-BE49-F238E27FC236}">
                <a16:creationId xmlns:a16="http://schemas.microsoft.com/office/drawing/2014/main" id="{D9AC76F3-BA52-45D8-B10E-D31D214262C2}"/>
              </a:ext>
            </a:extLst>
          </p:cNvPr>
          <p:cNvSpPr/>
          <p:nvPr/>
        </p:nvSpPr>
        <p:spPr>
          <a:xfrm>
            <a:off x="4938693" y="5243253"/>
            <a:ext cx="27529" cy="160811"/>
          </a:xfrm>
          <a:custGeom>
            <a:avLst/>
            <a:gdLst>
              <a:gd name="connsiteX0" fmla="*/ 1607 w 27529"/>
              <a:gd name="connsiteY0" fmla="*/ 260 h 160811"/>
              <a:gd name="connsiteX1" fmla="*/ 22245 w 27529"/>
              <a:gd name="connsiteY1" fmla="*/ 65347 h 160811"/>
              <a:gd name="connsiteX2" fmla="*/ 20 w 27529"/>
              <a:gd name="connsiteY2" fmla="*/ 160597 h 160811"/>
              <a:gd name="connsiteX3" fmla="*/ 27007 w 27529"/>
              <a:gd name="connsiteY3" fmla="*/ 89160 h 160811"/>
              <a:gd name="connsiteX4" fmla="*/ 1607 w 27529"/>
              <a:gd name="connsiteY4" fmla="*/ 260 h 160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29" h="160811">
                <a:moveTo>
                  <a:pt x="1607" y="260"/>
                </a:moveTo>
                <a:cubicBezTo>
                  <a:pt x="813" y="-3709"/>
                  <a:pt x="22510" y="38624"/>
                  <a:pt x="22245" y="65347"/>
                </a:cubicBezTo>
                <a:cubicBezTo>
                  <a:pt x="21981" y="92070"/>
                  <a:pt x="-774" y="156628"/>
                  <a:pt x="20" y="160597"/>
                </a:cubicBezTo>
                <a:cubicBezTo>
                  <a:pt x="814" y="164566"/>
                  <a:pt x="22245" y="112443"/>
                  <a:pt x="27007" y="89160"/>
                </a:cubicBezTo>
                <a:cubicBezTo>
                  <a:pt x="31770" y="65877"/>
                  <a:pt x="2401" y="4229"/>
                  <a:pt x="1607" y="2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: 図形 1031">
            <a:extLst>
              <a:ext uri="{FF2B5EF4-FFF2-40B4-BE49-F238E27FC236}">
                <a16:creationId xmlns:a16="http://schemas.microsoft.com/office/drawing/2014/main" id="{997BA6CE-273D-47F8-888D-64AD185D11EB}"/>
              </a:ext>
            </a:extLst>
          </p:cNvPr>
          <p:cNvSpPr/>
          <p:nvPr/>
        </p:nvSpPr>
        <p:spPr>
          <a:xfrm>
            <a:off x="4667311" y="4983159"/>
            <a:ext cx="27011" cy="100025"/>
          </a:xfrm>
          <a:custGeom>
            <a:avLst/>
            <a:gdLst>
              <a:gd name="connsiteX0" fmla="*/ 26927 w 27011"/>
              <a:gd name="connsiteY0" fmla="*/ 4 h 100025"/>
              <a:gd name="connsiteX1" fmla="*/ 9464 w 27011"/>
              <a:gd name="connsiteY1" fmla="*/ 61916 h 100025"/>
              <a:gd name="connsiteX2" fmla="*/ 1527 w 27011"/>
              <a:gd name="connsiteY2" fmla="*/ 100016 h 100025"/>
              <a:gd name="connsiteX3" fmla="*/ 1527 w 27011"/>
              <a:gd name="connsiteY3" fmla="*/ 58741 h 100025"/>
              <a:gd name="connsiteX4" fmla="*/ 26927 w 27011"/>
              <a:gd name="connsiteY4" fmla="*/ 4 h 1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" h="100025">
                <a:moveTo>
                  <a:pt x="26927" y="4"/>
                </a:moveTo>
                <a:cubicBezTo>
                  <a:pt x="28250" y="533"/>
                  <a:pt x="13697" y="45247"/>
                  <a:pt x="9464" y="61916"/>
                </a:cubicBezTo>
                <a:cubicBezTo>
                  <a:pt x="5231" y="78585"/>
                  <a:pt x="2850" y="100545"/>
                  <a:pt x="1527" y="100016"/>
                </a:cubicBezTo>
                <a:cubicBezTo>
                  <a:pt x="204" y="99487"/>
                  <a:pt x="-1119" y="71176"/>
                  <a:pt x="1527" y="58741"/>
                </a:cubicBezTo>
                <a:cubicBezTo>
                  <a:pt x="4173" y="46306"/>
                  <a:pt x="25604" y="-525"/>
                  <a:pt x="26927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: 図形 1032">
            <a:extLst>
              <a:ext uri="{FF2B5EF4-FFF2-40B4-BE49-F238E27FC236}">
                <a16:creationId xmlns:a16="http://schemas.microsoft.com/office/drawing/2014/main" id="{B503056F-F8ED-4B9D-A366-C1C4455696EA}"/>
              </a:ext>
            </a:extLst>
          </p:cNvPr>
          <p:cNvSpPr/>
          <p:nvPr/>
        </p:nvSpPr>
        <p:spPr>
          <a:xfrm>
            <a:off x="4909584" y="5103092"/>
            <a:ext cx="40530" cy="129858"/>
          </a:xfrm>
          <a:custGeom>
            <a:avLst/>
            <a:gdLst>
              <a:gd name="connsiteX0" fmla="*/ 554 w 40530"/>
              <a:gd name="connsiteY0" fmla="*/ 721 h 129858"/>
              <a:gd name="connsiteX1" fmla="*/ 40241 w 40530"/>
              <a:gd name="connsiteY1" fmla="*/ 127721 h 129858"/>
              <a:gd name="connsiteX2" fmla="*/ 18016 w 40530"/>
              <a:gd name="connsiteY2" fmla="*/ 76921 h 129858"/>
              <a:gd name="connsiteX3" fmla="*/ 554 w 40530"/>
              <a:gd name="connsiteY3" fmla="*/ 721 h 129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30" h="129858">
                <a:moveTo>
                  <a:pt x="554" y="721"/>
                </a:moveTo>
                <a:cubicBezTo>
                  <a:pt x="4258" y="9188"/>
                  <a:pt x="37331" y="115021"/>
                  <a:pt x="40241" y="127721"/>
                </a:cubicBezTo>
                <a:cubicBezTo>
                  <a:pt x="43151" y="140421"/>
                  <a:pt x="23308" y="93061"/>
                  <a:pt x="18016" y="76921"/>
                </a:cubicBezTo>
                <a:cubicBezTo>
                  <a:pt x="12724" y="60781"/>
                  <a:pt x="-3150" y="-7746"/>
                  <a:pt x="554" y="7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: 図形 1033">
            <a:extLst>
              <a:ext uri="{FF2B5EF4-FFF2-40B4-BE49-F238E27FC236}">
                <a16:creationId xmlns:a16="http://schemas.microsoft.com/office/drawing/2014/main" id="{D5B5E976-94D3-4EA5-970F-D84B7896A389}"/>
              </a:ext>
            </a:extLst>
          </p:cNvPr>
          <p:cNvSpPr/>
          <p:nvPr/>
        </p:nvSpPr>
        <p:spPr>
          <a:xfrm>
            <a:off x="4724394" y="5683177"/>
            <a:ext cx="33418" cy="141605"/>
          </a:xfrm>
          <a:custGeom>
            <a:avLst/>
            <a:gdLst>
              <a:gd name="connsiteX0" fmla="*/ 33344 w 33418"/>
              <a:gd name="connsiteY0" fmla="*/ 73 h 141605"/>
              <a:gd name="connsiteX1" fmla="*/ 9531 w 33418"/>
              <a:gd name="connsiteY1" fmla="*/ 90561 h 141605"/>
              <a:gd name="connsiteX2" fmla="*/ 26994 w 33418"/>
              <a:gd name="connsiteY2" fmla="*/ 141361 h 141605"/>
              <a:gd name="connsiteX3" fmla="*/ 6 w 33418"/>
              <a:gd name="connsiteY3" fmla="*/ 106436 h 141605"/>
              <a:gd name="connsiteX4" fmla="*/ 33344 w 33418"/>
              <a:gd name="connsiteY4" fmla="*/ 73 h 141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18" h="141605">
                <a:moveTo>
                  <a:pt x="33344" y="73"/>
                </a:moveTo>
                <a:cubicBezTo>
                  <a:pt x="34932" y="-2573"/>
                  <a:pt x="10589" y="67013"/>
                  <a:pt x="9531" y="90561"/>
                </a:cubicBezTo>
                <a:cubicBezTo>
                  <a:pt x="8473" y="114109"/>
                  <a:pt x="28581" y="138715"/>
                  <a:pt x="26994" y="141361"/>
                </a:cubicBezTo>
                <a:cubicBezTo>
                  <a:pt x="25406" y="144007"/>
                  <a:pt x="535" y="124692"/>
                  <a:pt x="6" y="106436"/>
                </a:cubicBezTo>
                <a:cubicBezTo>
                  <a:pt x="-523" y="88180"/>
                  <a:pt x="31756" y="2719"/>
                  <a:pt x="33344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: 図形 1034">
            <a:extLst>
              <a:ext uri="{FF2B5EF4-FFF2-40B4-BE49-F238E27FC236}">
                <a16:creationId xmlns:a16="http://schemas.microsoft.com/office/drawing/2014/main" id="{F8645C8F-3B6A-4BE4-B86B-7C0C30CACC7D}"/>
              </a:ext>
            </a:extLst>
          </p:cNvPr>
          <p:cNvSpPr/>
          <p:nvPr/>
        </p:nvSpPr>
        <p:spPr>
          <a:xfrm>
            <a:off x="4816374" y="5673694"/>
            <a:ext cx="43022" cy="169981"/>
          </a:xfrm>
          <a:custGeom>
            <a:avLst/>
            <a:gdLst>
              <a:gd name="connsiteX0" fmla="*/ 101 w 43022"/>
              <a:gd name="connsiteY0" fmla="*/ 31 h 169981"/>
              <a:gd name="connsiteX1" fmla="*/ 30264 w 43022"/>
              <a:gd name="connsiteY1" fmla="*/ 107981 h 169981"/>
              <a:gd name="connsiteX2" fmla="*/ 3276 w 43022"/>
              <a:gd name="connsiteY2" fmla="*/ 169894 h 169981"/>
              <a:gd name="connsiteX3" fmla="*/ 42964 w 43022"/>
              <a:gd name="connsiteY3" fmla="*/ 119094 h 169981"/>
              <a:gd name="connsiteX4" fmla="*/ 101 w 43022"/>
              <a:gd name="connsiteY4" fmla="*/ 31 h 16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022" h="169981">
                <a:moveTo>
                  <a:pt x="101" y="31"/>
                </a:moveTo>
                <a:cubicBezTo>
                  <a:pt x="-2016" y="-1821"/>
                  <a:pt x="29735" y="79671"/>
                  <a:pt x="30264" y="107981"/>
                </a:cubicBezTo>
                <a:cubicBezTo>
                  <a:pt x="30793" y="136291"/>
                  <a:pt x="1159" y="168042"/>
                  <a:pt x="3276" y="169894"/>
                </a:cubicBezTo>
                <a:cubicBezTo>
                  <a:pt x="5393" y="171746"/>
                  <a:pt x="41112" y="143700"/>
                  <a:pt x="42964" y="119094"/>
                </a:cubicBezTo>
                <a:cubicBezTo>
                  <a:pt x="44816" y="94488"/>
                  <a:pt x="2218" y="1883"/>
                  <a:pt x="101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: 図形 1035">
            <a:extLst>
              <a:ext uri="{FF2B5EF4-FFF2-40B4-BE49-F238E27FC236}">
                <a16:creationId xmlns:a16="http://schemas.microsoft.com/office/drawing/2014/main" id="{2F250778-8E57-4221-9E3C-2F9B02800C26}"/>
              </a:ext>
            </a:extLst>
          </p:cNvPr>
          <p:cNvSpPr/>
          <p:nvPr/>
        </p:nvSpPr>
        <p:spPr>
          <a:xfrm>
            <a:off x="4432260" y="5868821"/>
            <a:ext cx="343276" cy="140034"/>
          </a:xfrm>
          <a:custGeom>
            <a:avLst/>
            <a:gdLst>
              <a:gd name="connsiteX0" fmla="*/ 40 w 343276"/>
              <a:gd name="connsiteY0" fmla="*/ 139867 h 140034"/>
              <a:gd name="connsiteX1" fmla="*/ 147678 w 343276"/>
              <a:gd name="connsiteY1" fmla="*/ 44617 h 140034"/>
              <a:gd name="connsiteX2" fmla="*/ 269915 w 343276"/>
              <a:gd name="connsiteY2" fmla="*/ 167 h 140034"/>
              <a:gd name="connsiteX3" fmla="*/ 342940 w 343276"/>
              <a:gd name="connsiteY3" fmla="*/ 28742 h 140034"/>
              <a:gd name="connsiteX4" fmla="*/ 293728 w 343276"/>
              <a:gd name="connsiteY4" fmla="*/ 9692 h 140034"/>
              <a:gd name="connsiteX5" fmla="*/ 215940 w 343276"/>
              <a:gd name="connsiteY5" fmla="*/ 25567 h 140034"/>
              <a:gd name="connsiteX6" fmla="*/ 133390 w 343276"/>
              <a:gd name="connsiteY6" fmla="*/ 66842 h 140034"/>
              <a:gd name="connsiteX7" fmla="*/ 40 w 343276"/>
              <a:gd name="connsiteY7" fmla="*/ 139867 h 140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76" h="140034">
                <a:moveTo>
                  <a:pt x="40" y="139867"/>
                </a:moveTo>
                <a:cubicBezTo>
                  <a:pt x="2421" y="136163"/>
                  <a:pt x="102699" y="67900"/>
                  <a:pt x="147678" y="44617"/>
                </a:cubicBezTo>
                <a:cubicBezTo>
                  <a:pt x="192657" y="21334"/>
                  <a:pt x="237371" y="2813"/>
                  <a:pt x="269915" y="167"/>
                </a:cubicBezTo>
                <a:cubicBezTo>
                  <a:pt x="302459" y="-2479"/>
                  <a:pt x="338971" y="27154"/>
                  <a:pt x="342940" y="28742"/>
                </a:cubicBezTo>
                <a:cubicBezTo>
                  <a:pt x="346909" y="30329"/>
                  <a:pt x="314895" y="10221"/>
                  <a:pt x="293728" y="9692"/>
                </a:cubicBezTo>
                <a:cubicBezTo>
                  <a:pt x="272561" y="9163"/>
                  <a:pt x="242663" y="16042"/>
                  <a:pt x="215940" y="25567"/>
                </a:cubicBezTo>
                <a:cubicBezTo>
                  <a:pt x="189217" y="35092"/>
                  <a:pt x="166727" y="48850"/>
                  <a:pt x="133390" y="66842"/>
                </a:cubicBezTo>
                <a:cubicBezTo>
                  <a:pt x="100053" y="84834"/>
                  <a:pt x="-2341" y="143571"/>
                  <a:pt x="40" y="1398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: 図形 1036">
            <a:extLst>
              <a:ext uri="{FF2B5EF4-FFF2-40B4-BE49-F238E27FC236}">
                <a16:creationId xmlns:a16="http://schemas.microsoft.com/office/drawing/2014/main" id="{EE2CDD55-8C35-45E3-97FD-B286B66AE568}"/>
              </a:ext>
            </a:extLst>
          </p:cNvPr>
          <p:cNvSpPr/>
          <p:nvPr/>
        </p:nvSpPr>
        <p:spPr>
          <a:xfrm>
            <a:off x="4787606" y="5880025"/>
            <a:ext cx="359330" cy="123689"/>
          </a:xfrm>
          <a:custGeom>
            <a:avLst/>
            <a:gdLst>
              <a:gd name="connsiteX0" fmla="*/ 294 w 359330"/>
              <a:gd name="connsiteY0" fmla="*/ 33413 h 123689"/>
              <a:gd name="connsiteX1" fmla="*/ 86019 w 359330"/>
              <a:gd name="connsiteY1" fmla="*/ 75 h 123689"/>
              <a:gd name="connsiteX2" fmla="*/ 181269 w 359330"/>
              <a:gd name="connsiteY2" fmla="*/ 44525 h 123689"/>
              <a:gd name="connsiteX3" fmla="*/ 266994 w 359330"/>
              <a:gd name="connsiteY3" fmla="*/ 103263 h 123689"/>
              <a:gd name="connsiteX4" fmla="*/ 359069 w 359330"/>
              <a:gd name="connsiteY4" fmla="*/ 117550 h 123689"/>
              <a:gd name="connsiteX5" fmla="*/ 293982 w 359330"/>
              <a:gd name="connsiteY5" fmla="*/ 122313 h 123689"/>
              <a:gd name="connsiteX6" fmla="*/ 270169 w 359330"/>
              <a:gd name="connsiteY6" fmla="*/ 93738 h 123689"/>
              <a:gd name="connsiteX7" fmla="*/ 259057 w 359330"/>
              <a:gd name="connsiteY7" fmla="*/ 84213 h 123689"/>
              <a:gd name="connsiteX8" fmla="*/ 197144 w 359330"/>
              <a:gd name="connsiteY8" fmla="*/ 54050 h 123689"/>
              <a:gd name="connsiteX9" fmla="*/ 179682 w 359330"/>
              <a:gd name="connsiteY9" fmla="*/ 31825 h 123689"/>
              <a:gd name="connsiteX10" fmla="*/ 116182 w 359330"/>
              <a:gd name="connsiteY10" fmla="*/ 14363 h 123689"/>
              <a:gd name="connsiteX11" fmla="*/ 294 w 359330"/>
              <a:gd name="connsiteY11" fmla="*/ 33413 h 123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9330" h="123689">
                <a:moveTo>
                  <a:pt x="294" y="33413"/>
                </a:moveTo>
                <a:cubicBezTo>
                  <a:pt x="-4733" y="31032"/>
                  <a:pt x="55857" y="-1777"/>
                  <a:pt x="86019" y="75"/>
                </a:cubicBezTo>
                <a:cubicBezTo>
                  <a:pt x="116181" y="1927"/>
                  <a:pt x="151107" y="27327"/>
                  <a:pt x="181269" y="44525"/>
                </a:cubicBezTo>
                <a:cubicBezTo>
                  <a:pt x="211431" y="61723"/>
                  <a:pt x="237361" y="91092"/>
                  <a:pt x="266994" y="103263"/>
                </a:cubicBezTo>
                <a:cubicBezTo>
                  <a:pt x="296627" y="115434"/>
                  <a:pt x="354571" y="114375"/>
                  <a:pt x="359069" y="117550"/>
                </a:cubicBezTo>
                <a:cubicBezTo>
                  <a:pt x="363567" y="120725"/>
                  <a:pt x="308798" y="126282"/>
                  <a:pt x="293982" y="122313"/>
                </a:cubicBezTo>
                <a:cubicBezTo>
                  <a:pt x="279166" y="118344"/>
                  <a:pt x="275990" y="100088"/>
                  <a:pt x="270169" y="93738"/>
                </a:cubicBezTo>
                <a:cubicBezTo>
                  <a:pt x="264348" y="87388"/>
                  <a:pt x="271228" y="90828"/>
                  <a:pt x="259057" y="84213"/>
                </a:cubicBezTo>
                <a:cubicBezTo>
                  <a:pt x="246886" y="77598"/>
                  <a:pt x="210373" y="62781"/>
                  <a:pt x="197144" y="54050"/>
                </a:cubicBezTo>
                <a:cubicBezTo>
                  <a:pt x="183915" y="45319"/>
                  <a:pt x="193176" y="38440"/>
                  <a:pt x="179682" y="31825"/>
                </a:cubicBezTo>
                <a:cubicBezTo>
                  <a:pt x="166188" y="25210"/>
                  <a:pt x="143963" y="15686"/>
                  <a:pt x="116182" y="14363"/>
                </a:cubicBezTo>
                <a:cubicBezTo>
                  <a:pt x="88401" y="13040"/>
                  <a:pt x="5321" y="35794"/>
                  <a:pt x="294" y="334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: 図形 1037">
            <a:extLst>
              <a:ext uri="{FF2B5EF4-FFF2-40B4-BE49-F238E27FC236}">
                <a16:creationId xmlns:a16="http://schemas.microsoft.com/office/drawing/2014/main" id="{EC2D33E0-5D9A-490C-BC4A-136CCCF99F7D}"/>
              </a:ext>
            </a:extLst>
          </p:cNvPr>
          <p:cNvSpPr/>
          <p:nvPr/>
        </p:nvSpPr>
        <p:spPr>
          <a:xfrm>
            <a:off x="4425950" y="5959062"/>
            <a:ext cx="362228" cy="65501"/>
          </a:xfrm>
          <a:custGeom>
            <a:avLst/>
            <a:gdLst>
              <a:gd name="connsiteX0" fmla="*/ 0 w 362228"/>
              <a:gd name="connsiteY0" fmla="*/ 65501 h 65501"/>
              <a:gd name="connsiteX1" fmla="*/ 136525 w 362228"/>
              <a:gd name="connsiteY1" fmla="*/ 43276 h 65501"/>
              <a:gd name="connsiteX2" fmla="*/ 234950 w 362228"/>
              <a:gd name="connsiteY2" fmla="*/ 14701 h 65501"/>
              <a:gd name="connsiteX3" fmla="*/ 360363 w 362228"/>
              <a:gd name="connsiteY3" fmla="*/ 38513 h 65501"/>
              <a:gd name="connsiteX4" fmla="*/ 309563 w 362228"/>
              <a:gd name="connsiteY4" fmla="*/ 19463 h 65501"/>
              <a:gd name="connsiteX5" fmla="*/ 301625 w 362228"/>
              <a:gd name="connsiteY5" fmla="*/ 11526 h 65501"/>
              <a:gd name="connsiteX6" fmla="*/ 250825 w 362228"/>
              <a:gd name="connsiteY6" fmla="*/ 6763 h 65501"/>
              <a:gd name="connsiteX7" fmla="*/ 222250 w 362228"/>
              <a:gd name="connsiteY7" fmla="*/ 413 h 65501"/>
              <a:gd name="connsiteX8" fmla="*/ 150813 w 362228"/>
              <a:gd name="connsiteY8" fmla="*/ 19463 h 65501"/>
              <a:gd name="connsiteX9" fmla="*/ 0 w 362228"/>
              <a:gd name="connsiteY9" fmla="*/ 65501 h 65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2228" h="65501">
                <a:moveTo>
                  <a:pt x="0" y="65501"/>
                </a:moveTo>
                <a:cubicBezTo>
                  <a:pt x="48683" y="58622"/>
                  <a:pt x="97367" y="51743"/>
                  <a:pt x="136525" y="43276"/>
                </a:cubicBezTo>
                <a:cubicBezTo>
                  <a:pt x="175683" y="34809"/>
                  <a:pt x="197644" y="15495"/>
                  <a:pt x="234950" y="14701"/>
                </a:cubicBezTo>
                <a:cubicBezTo>
                  <a:pt x="272256" y="13907"/>
                  <a:pt x="347928" y="37719"/>
                  <a:pt x="360363" y="38513"/>
                </a:cubicBezTo>
                <a:cubicBezTo>
                  <a:pt x="372798" y="39307"/>
                  <a:pt x="319353" y="23961"/>
                  <a:pt x="309563" y="19463"/>
                </a:cubicBezTo>
                <a:cubicBezTo>
                  <a:pt x="299773" y="14965"/>
                  <a:pt x="311415" y="13643"/>
                  <a:pt x="301625" y="11526"/>
                </a:cubicBezTo>
                <a:cubicBezTo>
                  <a:pt x="291835" y="9409"/>
                  <a:pt x="264054" y="8615"/>
                  <a:pt x="250825" y="6763"/>
                </a:cubicBezTo>
                <a:cubicBezTo>
                  <a:pt x="237596" y="4911"/>
                  <a:pt x="238919" y="-1704"/>
                  <a:pt x="222250" y="413"/>
                </a:cubicBezTo>
                <a:cubicBezTo>
                  <a:pt x="205581" y="2530"/>
                  <a:pt x="150813" y="19463"/>
                  <a:pt x="150813" y="19463"/>
                </a:cubicBezTo>
                <a:lnTo>
                  <a:pt x="0" y="655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: 図形 1038">
            <a:extLst>
              <a:ext uri="{FF2B5EF4-FFF2-40B4-BE49-F238E27FC236}">
                <a16:creationId xmlns:a16="http://schemas.microsoft.com/office/drawing/2014/main" id="{0670CE69-C47B-43B9-8FAB-1BF17453F271}"/>
              </a:ext>
            </a:extLst>
          </p:cNvPr>
          <p:cNvSpPr/>
          <p:nvPr/>
        </p:nvSpPr>
        <p:spPr>
          <a:xfrm>
            <a:off x="4762105" y="5967248"/>
            <a:ext cx="383020" cy="38644"/>
          </a:xfrm>
          <a:custGeom>
            <a:avLst/>
            <a:gdLst>
              <a:gd name="connsiteX0" fmla="*/ 395 w 383020"/>
              <a:gd name="connsiteY0" fmla="*/ 31915 h 38644"/>
              <a:gd name="connsiteX1" fmla="*/ 140095 w 383020"/>
              <a:gd name="connsiteY1" fmla="*/ 11277 h 38644"/>
              <a:gd name="connsiteX2" fmla="*/ 228995 w 383020"/>
              <a:gd name="connsiteY2" fmla="*/ 30327 h 38644"/>
              <a:gd name="connsiteX3" fmla="*/ 382983 w 383020"/>
              <a:gd name="connsiteY3" fmla="*/ 38265 h 38644"/>
              <a:gd name="connsiteX4" fmla="*/ 243283 w 383020"/>
              <a:gd name="connsiteY4" fmla="*/ 19215 h 38644"/>
              <a:gd name="connsiteX5" fmla="*/ 203595 w 383020"/>
              <a:gd name="connsiteY5" fmla="*/ 6515 h 38644"/>
              <a:gd name="connsiteX6" fmla="*/ 168670 w 383020"/>
              <a:gd name="connsiteY6" fmla="*/ 165 h 38644"/>
              <a:gd name="connsiteX7" fmla="*/ 95645 w 383020"/>
              <a:gd name="connsiteY7" fmla="*/ 12865 h 38644"/>
              <a:gd name="connsiteX8" fmla="*/ 97233 w 383020"/>
              <a:gd name="connsiteY8" fmla="*/ 3340 h 38644"/>
              <a:gd name="connsiteX9" fmla="*/ 395 w 383020"/>
              <a:gd name="connsiteY9" fmla="*/ 31915 h 3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3020" h="38644">
                <a:moveTo>
                  <a:pt x="395" y="31915"/>
                </a:moveTo>
                <a:cubicBezTo>
                  <a:pt x="7538" y="33238"/>
                  <a:pt x="101995" y="11542"/>
                  <a:pt x="140095" y="11277"/>
                </a:cubicBezTo>
                <a:cubicBezTo>
                  <a:pt x="178195" y="11012"/>
                  <a:pt x="188514" y="25829"/>
                  <a:pt x="228995" y="30327"/>
                </a:cubicBezTo>
                <a:cubicBezTo>
                  <a:pt x="269476" y="34825"/>
                  <a:pt x="380602" y="40117"/>
                  <a:pt x="382983" y="38265"/>
                </a:cubicBezTo>
                <a:cubicBezTo>
                  <a:pt x="385364" y="36413"/>
                  <a:pt x="273181" y="24507"/>
                  <a:pt x="243283" y="19215"/>
                </a:cubicBezTo>
                <a:cubicBezTo>
                  <a:pt x="213385" y="13923"/>
                  <a:pt x="216030" y="9690"/>
                  <a:pt x="203595" y="6515"/>
                </a:cubicBezTo>
                <a:cubicBezTo>
                  <a:pt x="191160" y="3340"/>
                  <a:pt x="186661" y="-893"/>
                  <a:pt x="168670" y="165"/>
                </a:cubicBezTo>
                <a:cubicBezTo>
                  <a:pt x="150679" y="1223"/>
                  <a:pt x="107551" y="12336"/>
                  <a:pt x="95645" y="12865"/>
                </a:cubicBezTo>
                <a:cubicBezTo>
                  <a:pt x="83739" y="13394"/>
                  <a:pt x="109404" y="1488"/>
                  <a:pt x="97233" y="3340"/>
                </a:cubicBezTo>
                <a:cubicBezTo>
                  <a:pt x="85062" y="5192"/>
                  <a:pt x="-6748" y="30592"/>
                  <a:pt x="395" y="319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: 図形 1039">
            <a:extLst>
              <a:ext uri="{FF2B5EF4-FFF2-40B4-BE49-F238E27FC236}">
                <a16:creationId xmlns:a16="http://schemas.microsoft.com/office/drawing/2014/main" id="{1EC70ED8-4C3B-4A13-BACB-D5BF28DEB8CB}"/>
              </a:ext>
            </a:extLst>
          </p:cNvPr>
          <p:cNvSpPr/>
          <p:nvPr/>
        </p:nvSpPr>
        <p:spPr>
          <a:xfrm>
            <a:off x="4400861" y="6011036"/>
            <a:ext cx="355411" cy="34782"/>
          </a:xfrm>
          <a:custGeom>
            <a:avLst/>
            <a:gdLst>
              <a:gd name="connsiteX0" fmla="*/ 2864 w 355411"/>
              <a:gd name="connsiteY0" fmla="*/ 23052 h 34782"/>
              <a:gd name="connsiteX1" fmla="*/ 101289 w 355411"/>
              <a:gd name="connsiteY1" fmla="*/ 34164 h 34782"/>
              <a:gd name="connsiteX2" fmla="*/ 350527 w 355411"/>
              <a:gd name="connsiteY2" fmla="*/ 2414 h 34782"/>
              <a:gd name="connsiteX3" fmla="*/ 261627 w 355411"/>
              <a:gd name="connsiteY3" fmla="*/ 4002 h 34782"/>
              <a:gd name="connsiteX4" fmla="*/ 199714 w 355411"/>
              <a:gd name="connsiteY4" fmla="*/ 18289 h 34782"/>
              <a:gd name="connsiteX5" fmla="*/ 2864 w 355411"/>
              <a:gd name="connsiteY5" fmla="*/ 23052 h 34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5411" h="34782">
                <a:moveTo>
                  <a:pt x="2864" y="23052"/>
                </a:moveTo>
                <a:cubicBezTo>
                  <a:pt x="-13540" y="25698"/>
                  <a:pt x="43345" y="37604"/>
                  <a:pt x="101289" y="34164"/>
                </a:cubicBezTo>
                <a:cubicBezTo>
                  <a:pt x="159233" y="30724"/>
                  <a:pt x="323804" y="7441"/>
                  <a:pt x="350527" y="2414"/>
                </a:cubicBezTo>
                <a:cubicBezTo>
                  <a:pt x="377250" y="-2613"/>
                  <a:pt x="286763" y="1356"/>
                  <a:pt x="261627" y="4002"/>
                </a:cubicBezTo>
                <a:cubicBezTo>
                  <a:pt x="236492" y="6648"/>
                  <a:pt x="237549" y="11939"/>
                  <a:pt x="199714" y="18289"/>
                </a:cubicBezTo>
                <a:cubicBezTo>
                  <a:pt x="161879" y="24639"/>
                  <a:pt x="19268" y="20406"/>
                  <a:pt x="2864" y="230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: 図形 1040">
            <a:extLst>
              <a:ext uri="{FF2B5EF4-FFF2-40B4-BE49-F238E27FC236}">
                <a16:creationId xmlns:a16="http://schemas.microsoft.com/office/drawing/2014/main" id="{5C7DB789-9F00-4841-8E94-B98FFDDE250A}"/>
              </a:ext>
            </a:extLst>
          </p:cNvPr>
          <p:cNvSpPr/>
          <p:nvPr/>
        </p:nvSpPr>
        <p:spPr>
          <a:xfrm>
            <a:off x="4773770" y="6002181"/>
            <a:ext cx="363722" cy="38433"/>
          </a:xfrm>
          <a:custGeom>
            <a:avLst/>
            <a:gdLst>
              <a:gd name="connsiteX0" fmla="*/ 1430 w 363722"/>
              <a:gd name="connsiteY0" fmla="*/ 16032 h 38433"/>
              <a:gd name="connsiteX1" fmla="*/ 153830 w 363722"/>
              <a:gd name="connsiteY1" fmla="*/ 12857 h 38433"/>
              <a:gd name="connsiteX2" fmla="*/ 228443 w 363722"/>
              <a:gd name="connsiteY2" fmla="*/ 36669 h 38433"/>
              <a:gd name="connsiteX3" fmla="*/ 363380 w 363722"/>
              <a:gd name="connsiteY3" fmla="*/ 36669 h 38433"/>
              <a:gd name="connsiteX4" fmla="*/ 266543 w 363722"/>
              <a:gd name="connsiteY4" fmla="*/ 36669 h 38433"/>
              <a:gd name="connsiteX5" fmla="*/ 247493 w 363722"/>
              <a:gd name="connsiteY5" fmla="*/ 23969 h 38433"/>
              <a:gd name="connsiteX6" fmla="*/ 195105 w 363722"/>
              <a:gd name="connsiteY6" fmla="*/ 9682 h 38433"/>
              <a:gd name="connsiteX7" fmla="*/ 98268 w 363722"/>
              <a:gd name="connsiteY7" fmla="*/ 3332 h 38433"/>
              <a:gd name="connsiteX8" fmla="*/ 77630 w 363722"/>
              <a:gd name="connsiteY8" fmla="*/ 157 h 38433"/>
              <a:gd name="connsiteX9" fmla="*/ 1430 w 363722"/>
              <a:gd name="connsiteY9" fmla="*/ 16032 h 38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3722" h="38433">
                <a:moveTo>
                  <a:pt x="1430" y="16032"/>
                </a:moveTo>
                <a:cubicBezTo>
                  <a:pt x="14130" y="18149"/>
                  <a:pt x="115995" y="9417"/>
                  <a:pt x="153830" y="12857"/>
                </a:cubicBezTo>
                <a:cubicBezTo>
                  <a:pt x="191666" y="16297"/>
                  <a:pt x="193518" y="32700"/>
                  <a:pt x="228443" y="36669"/>
                </a:cubicBezTo>
                <a:cubicBezTo>
                  <a:pt x="263368" y="40638"/>
                  <a:pt x="357030" y="36669"/>
                  <a:pt x="363380" y="36669"/>
                </a:cubicBezTo>
                <a:cubicBezTo>
                  <a:pt x="369730" y="36669"/>
                  <a:pt x="285857" y="38786"/>
                  <a:pt x="266543" y="36669"/>
                </a:cubicBezTo>
                <a:cubicBezTo>
                  <a:pt x="247229" y="34552"/>
                  <a:pt x="259399" y="28467"/>
                  <a:pt x="247493" y="23969"/>
                </a:cubicBezTo>
                <a:cubicBezTo>
                  <a:pt x="235587" y="19471"/>
                  <a:pt x="219976" y="13121"/>
                  <a:pt x="195105" y="9682"/>
                </a:cubicBezTo>
                <a:cubicBezTo>
                  <a:pt x="170234" y="6243"/>
                  <a:pt x="117847" y="4919"/>
                  <a:pt x="98268" y="3332"/>
                </a:cubicBezTo>
                <a:cubicBezTo>
                  <a:pt x="78689" y="1745"/>
                  <a:pt x="90859" y="-637"/>
                  <a:pt x="77630" y="157"/>
                </a:cubicBezTo>
                <a:cubicBezTo>
                  <a:pt x="64401" y="951"/>
                  <a:pt x="-11270" y="13915"/>
                  <a:pt x="1430" y="160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: 図形 1041">
            <a:extLst>
              <a:ext uri="{FF2B5EF4-FFF2-40B4-BE49-F238E27FC236}">
                <a16:creationId xmlns:a16="http://schemas.microsoft.com/office/drawing/2014/main" id="{C142E229-DA2E-4B72-B872-FDDED2A33CE6}"/>
              </a:ext>
            </a:extLst>
          </p:cNvPr>
          <p:cNvSpPr/>
          <p:nvPr/>
        </p:nvSpPr>
        <p:spPr>
          <a:xfrm>
            <a:off x="4432296" y="6066804"/>
            <a:ext cx="238704" cy="33631"/>
          </a:xfrm>
          <a:custGeom>
            <a:avLst/>
            <a:gdLst>
              <a:gd name="connsiteX0" fmla="*/ 4 w 238704"/>
              <a:gd name="connsiteY0" fmla="*/ 621 h 33631"/>
              <a:gd name="connsiteX1" fmla="*/ 120654 w 238704"/>
              <a:gd name="connsiteY1" fmla="*/ 30784 h 33631"/>
              <a:gd name="connsiteX2" fmla="*/ 238129 w 238704"/>
              <a:gd name="connsiteY2" fmla="*/ 32371 h 33631"/>
              <a:gd name="connsiteX3" fmla="*/ 163517 w 238704"/>
              <a:gd name="connsiteY3" fmla="*/ 30784 h 33631"/>
              <a:gd name="connsiteX4" fmla="*/ 115892 w 238704"/>
              <a:gd name="connsiteY4" fmla="*/ 11734 h 33631"/>
              <a:gd name="connsiteX5" fmla="*/ 4 w 238704"/>
              <a:gd name="connsiteY5" fmla="*/ 621 h 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704" h="33631">
                <a:moveTo>
                  <a:pt x="4" y="621"/>
                </a:moveTo>
                <a:cubicBezTo>
                  <a:pt x="798" y="3796"/>
                  <a:pt x="80967" y="25492"/>
                  <a:pt x="120654" y="30784"/>
                </a:cubicBezTo>
                <a:cubicBezTo>
                  <a:pt x="160342" y="36076"/>
                  <a:pt x="230985" y="32371"/>
                  <a:pt x="238129" y="32371"/>
                </a:cubicBezTo>
                <a:cubicBezTo>
                  <a:pt x="245273" y="32371"/>
                  <a:pt x="183890" y="34223"/>
                  <a:pt x="163517" y="30784"/>
                </a:cubicBezTo>
                <a:cubicBezTo>
                  <a:pt x="143144" y="27345"/>
                  <a:pt x="138117" y="16232"/>
                  <a:pt x="115892" y="11734"/>
                </a:cubicBezTo>
                <a:cubicBezTo>
                  <a:pt x="93667" y="7236"/>
                  <a:pt x="-790" y="-2554"/>
                  <a:pt x="4" y="6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: 図形 1042">
            <a:extLst>
              <a:ext uri="{FF2B5EF4-FFF2-40B4-BE49-F238E27FC236}">
                <a16:creationId xmlns:a16="http://schemas.microsoft.com/office/drawing/2014/main" id="{9353CC9D-C8AC-401F-8ED9-FBD4FD03D717}"/>
              </a:ext>
            </a:extLst>
          </p:cNvPr>
          <p:cNvSpPr/>
          <p:nvPr/>
        </p:nvSpPr>
        <p:spPr>
          <a:xfrm>
            <a:off x="4687697" y="6082740"/>
            <a:ext cx="289072" cy="30723"/>
          </a:xfrm>
          <a:custGeom>
            <a:avLst/>
            <a:gdLst>
              <a:gd name="connsiteX0" fmla="*/ 191 w 289072"/>
              <a:gd name="connsiteY0" fmla="*/ 27548 h 30723"/>
              <a:gd name="connsiteX1" fmla="*/ 146241 w 289072"/>
              <a:gd name="connsiteY1" fmla="*/ 11673 h 30723"/>
              <a:gd name="connsiteX2" fmla="*/ 287528 w 289072"/>
              <a:gd name="connsiteY2" fmla="*/ 30723 h 30723"/>
              <a:gd name="connsiteX3" fmla="*/ 219266 w 289072"/>
              <a:gd name="connsiteY3" fmla="*/ 11673 h 30723"/>
              <a:gd name="connsiteX4" fmla="*/ 184341 w 289072"/>
              <a:gd name="connsiteY4" fmla="*/ 3735 h 30723"/>
              <a:gd name="connsiteX5" fmla="*/ 116078 w 289072"/>
              <a:gd name="connsiteY5" fmla="*/ 560 h 30723"/>
              <a:gd name="connsiteX6" fmla="*/ 191 w 289072"/>
              <a:gd name="connsiteY6" fmla="*/ 27548 h 3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9072" h="30723">
                <a:moveTo>
                  <a:pt x="191" y="27548"/>
                </a:moveTo>
                <a:cubicBezTo>
                  <a:pt x="5218" y="29400"/>
                  <a:pt x="98352" y="11144"/>
                  <a:pt x="146241" y="11673"/>
                </a:cubicBezTo>
                <a:cubicBezTo>
                  <a:pt x="194130" y="12202"/>
                  <a:pt x="275357" y="30723"/>
                  <a:pt x="287528" y="30723"/>
                </a:cubicBezTo>
                <a:cubicBezTo>
                  <a:pt x="299699" y="30723"/>
                  <a:pt x="236464" y="16171"/>
                  <a:pt x="219266" y="11673"/>
                </a:cubicBezTo>
                <a:cubicBezTo>
                  <a:pt x="202068" y="7175"/>
                  <a:pt x="201539" y="5587"/>
                  <a:pt x="184341" y="3735"/>
                </a:cubicBezTo>
                <a:cubicBezTo>
                  <a:pt x="167143" y="1883"/>
                  <a:pt x="141478" y="-1292"/>
                  <a:pt x="116078" y="560"/>
                </a:cubicBezTo>
                <a:cubicBezTo>
                  <a:pt x="90678" y="2412"/>
                  <a:pt x="-4836" y="25696"/>
                  <a:pt x="191" y="275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: 図形 1043">
            <a:extLst>
              <a:ext uri="{FF2B5EF4-FFF2-40B4-BE49-F238E27FC236}">
                <a16:creationId xmlns:a16="http://schemas.microsoft.com/office/drawing/2014/main" id="{2478D373-9C64-48A8-BFA5-F5DD3771F7BE}"/>
              </a:ext>
            </a:extLst>
          </p:cNvPr>
          <p:cNvSpPr/>
          <p:nvPr/>
        </p:nvSpPr>
        <p:spPr>
          <a:xfrm>
            <a:off x="4932036" y="6035672"/>
            <a:ext cx="243471" cy="111574"/>
          </a:xfrm>
          <a:custGeom>
            <a:avLst/>
            <a:gdLst>
              <a:gd name="connsiteX0" fmla="*/ 327 w 243471"/>
              <a:gd name="connsiteY0" fmla="*/ 111128 h 111574"/>
              <a:gd name="connsiteX1" fmla="*/ 120977 w 243471"/>
              <a:gd name="connsiteY1" fmla="*/ 53978 h 111574"/>
              <a:gd name="connsiteX2" fmla="*/ 192414 w 243471"/>
              <a:gd name="connsiteY2" fmla="*/ 22228 h 111574"/>
              <a:gd name="connsiteX3" fmla="*/ 243214 w 243471"/>
              <a:gd name="connsiteY3" fmla="*/ 19053 h 111574"/>
              <a:gd name="connsiteX4" fmla="*/ 209877 w 243471"/>
              <a:gd name="connsiteY4" fmla="*/ 3 h 111574"/>
              <a:gd name="connsiteX5" fmla="*/ 160664 w 243471"/>
              <a:gd name="connsiteY5" fmla="*/ 20641 h 111574"/>
              <a:gd name="connsiteX6" fmla="*/ 327 w 243471"/>
              <a:gd name="connsiteY6" fmla="*/ 111128 h 111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471" h="111574">
                <a:moveTo>
                  <a:pt x="327" y="111128"/>
                </a:moveTo>
                <a:cubicBezTo>
                  <a:pt x="-6287" y="116684"/>
                  <a:pt x="88963" y="68795"/>
                  <a:pt x="120977" y="53978"/>
                </a:cubicBezTo>
                <a:cubicBezTo>
                  <a:pt x="152992" y="39161"/>
                  <a:pt x="172041" y="28049"/>
                  <a:pt x="192414" y="22228"/>
                </a:cubicBezTo>
                <a:cubicBezTo>
                  <a:pt x="212787" y="16407"/>
                  <a:pt x="240304" y="22757"/>
                  <a:pt x="243214" y="19053"/>
                </a:cubicBezTo>
                <a:cubicBezTo>
                  <a:pt x="246125" y="15349"/>
                  <a:pt x="223635" y="-262"/>
                  <a:pt x="209877" y="3"/>
                </a:cubicBezTo>
                <a:cubicBezTo>
                  <a:pt x="196119" y="268"/>
                  <a:pt x="191620" y="5295"/>
                  <a:pt x="160664" y="20641"/>
                </a:cubicBezTo>
                <a:cubicBezTo>
                  <a:pt x="129708" y="35987"/>
                  <a:pt x="6941" y="105572"/>
                  <a:pt x="327" y="1111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楕円 1044">
            <a:extLst>
              <a:ext uri="{FF2B5EF4-FFF2-40B4-BE49-F238E27FC236}">
                <a16:creationId xmlns:a16="http://schemas.microsoft.com/office/drawing/2014/main" id="{A1D9246B-5C18-42BE-ACFE-E37C0BCB5E62}"/>
              </a:ext>
            </a:extLst>
          </p:cNvPr>
          <p:cNvSpPr/>
          <p:nvPr/>
        </p:nvSpPr>
        <p:spPr>
          <a:xfrm>
            <a:off x="4686300" y="6581775"/>
            <a:ext cx="45719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楕円 1045">
            <a:extLst>
              <a:ext uri="{FF2B5EF4-FFF2-40B4-BE49-F238E27FC236}">
                <a16:creationId xmlns:a16="http://schemas.microsoft.com/office/drawing/2014/main" id="{3242855C-3BD1-4EC6-9BD2-2F83CC6545A6}"/>
              </a:ext>
            </a:extLst>
          </p:cNvPr>
          <p:cNvSpPr/>
          <p:nvPr/>
        </p:nvSpPr>
        <p:spPr>
          <a:xfrm>
            <a:off x="4068763" y="6151563"/>
            <a:ext cx="45719" cy="45719"/>
          </a:xfrm>
          <a:prstGeom prst="ellipse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: 図形 1046">
            <a:extLst>
              <a:ext uri="{FF2B5EF4-FFF2-40B4-BE49-F238E27FC236}">
                <a16:creationId xmlns:a16="http://schemas.microsoft.com/office/drawing/2014/main" id="{E539B487-0946-4F41-9489-9D08A909E15F}"/>
              </a:ext>
            </a:extLst>
          </p:cNvPr>
          <p:cNvSpPr/>
          <p:nvPr/>
        </p:nvSpPr>
        <p:spPr>
          <a:xfrm>
            <a:off x="4104170" y="3706217"/>
            <a:ext cx="632973" cy="226562"/>
          </a:xfrm>
          <a:custGeom>
            <a:avLst/>
            <a:gdLst>
              <a:gd name="connsiteX0" fmla="*/ 632930 w 632973"/>
              <a:gd name="connsiteY0" fmla="*/ 66 h 226562"/>
              <a:gd name="connsiteX1" fmla="*/ 319663 w 632973"/>
              <a:gd name="connsiteY1" fmla="*/ 69916 h 226562"/>
              <a:gd name="connsiteX2" fmla="*/ 47 w 632973"/>
              <a:gd name="connsiteY2" fmla="*/ 226550 h 226562"/>
              <a:gd name="connsiteX3" fmla="*/ 298497 w 632973"/>
              <a:gd name="connsiteY3" fmla="*/ 61450 h 226562"/>
              <a:gd name="connsiteX4" fmla="*/ 632930 w 632973"/>
              <a:gd name="connsiteY4" fmla="*/ 66 h 226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973" h="226562">
                <a:moveTo>
                  <a:pt x="632930" y="66"/>
                </a:moveTo>
                <a:cubicBezTo>
                  <a:pt x="636458" y="1477"/>
                  <a:pt x="425143" y="32169"/>
                  <a:pt x="319663" y="69916"/>
                </a:cubicBezTo>
                <a:cubicBezTo>
                  <a:pt x="214182" y="107663"/>
                  <a:pt x="3575" y="227961"/>
                  <a:pt x="47" y="226550"/>
                </a:cubicBezTo>
                <a:cubicBezTo>
                  <a:pt x="-3481" y="225139"/>
                  <a:pt x="191253" y="103078"/>
                  <a:pt x="298497" y="61450"/>
                </a:cubicBezTo>
                <a:cubicBezTo>
                  <a:pt x="405741" y="19822"/>
                  <a:pt x="629402" y="-1345"/>
                  <a:pt x="632930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: 図形 1047">
            <a:extLst>
              <a:ext uri="{FF2B5EF4-FFF2-40B4-BE49-F238E27FC236}">
                <a16:creationId xmlns:a16="http://schemas.microsoft.com/office/drawing/2014/main" id="{A2D29693-BF77-4B35-854D-BE51F50BB6BC}"/>
              </a:ext>
            </a:extLst>
          </p:cNvPr>
          <p:cNvSpPr/>
          <p:nvPr/>
        </p:nvSpPr>
        <p:spPr>
          <a:xfrm>
            <a:off x="3827670" y="3981285"/>
            <a:ext cx="274759" cy="317747"/>
          </a:xfrm>
          <a:custGeom>
            <a:avLst/>
            <a:gdLst>
              <a:gd name="connsiteX0" fmla="*/ 274430 w 274759"/>
              <a:gd name="connsiteY0" fmla="*/ 165 h 317747"/>
              <a:gd name="connsiteX1" fmla="*/ 105097 w 274759"/>
              <a:gd name="connsiteY1" fmla="*/ 114465 h 317747"/>
              <a:gd name="connsiteX2" fmla="*/ 1380 w 274759"/>
              <a:gd name="connsiteY2" fmla="*/ 317665 h 317747"/>
              <a:gd name="connsiteX3" fmla="*/ 58530 w 274759"/>
              <a:gd name="connsiteY3" fmla="*/ 137748 h 317747"/>
              <a:gd name="connsiteX4" fmla="*/ 274430 w 274759"/>
              <a:gd name="connsiteY4" fmla="*/ 165 h 317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759" h="317747">
                <a:moveTo>
                  <a:pt x="274430" y="165"/>
                </a:moveTo>
                <a:cubicBezTo>
                  <a:pt x="282191" y="-3716"/>
                  <a:pt x="150605" y="61548"/>
                  <a:pt x="105097" y="114465"/>
                </a:cubicBezTo>
                <a:cubicBezTo>
                  <a:pt x="59589" y="167382"/>
                  <a:pt x="9141" y="313785"/>
                  <a:pt x="1380" y="317665"/>
                </a:cubicBezTo>
                <a:cubicBezTo>
                  <a:pt x="-6381" y="321546"/>
                  <a:pt x="19372" y="187842"/>
                  <a:pt x="58530" y="137748"/>
                </a:cubicBezTo>
                <a:cubicBezTo>
                  <a:pt x="97688" y="87654"/>
                  <a:pt x="266669" y="4046"/>
                  <a:pt x="274430" y="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: 図形 1048">
            <a:extLst>
              <a:ext uri="{FF2B5EF4-FFF2-40B4-BE49-F238E27FC236}">
                <a16:creationId xmlns:a16="http://schemas.microsoft.com/office/drawing/2014/main" id="{674A329E-9989-4626-BFA6-02B08B0A7856}"/>
              </a:ext>
            </a:extLst>
          </p:cNvPr>
          <p:cNvSpPr/>
          <p:nvPr/>
        </p:nvSpPr>
        <p:spPr>
          <a:xfrm>
            <a:off x="3684989" y="4310785"/>
            <a:ext cx="186794" cy="488480"/>
          </a:xfrm>
          <a:custGeom>
            <a:avLst/>
            <a:gdLst>
              <a:gd name="connsiteX0" fmla="*/ 186394 w 186794"/>
              <a:gd name="connsiteY0" fmla="*/ 865 h 488480"/>
              <a:gd name="connsiteX1" fmla="*/ 65744 w 186794"/>
              <a:gd name="connsiteY1" fmla="*/ 206182 h 488480"/>
              <a:gd name="connsiteX2" fmla="*/ 2244 w 186794"/>
              <a:gd name="connsiteY2" fmla="*/ 485582 h 488480"/>
              <a:gd name="connsiteX3" fmla="*/ 14944 w 186794"/>
              <a:gd name="connsiteY3" fmla="*/ 347998 h 488480"/>
              <a:gd name="connsiteX4" fmla="*/ 21294 w 186794"/>
              <a:gd name="connsiteY4" fmla="*/ 284498 h 488480"/>
              <a:gd name="connsiteX5" fmla="*/ 186394 w 186794"/>
              <a:gd name="connsiteY5" fmla="*/ 865 h 48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6794" h="488480">
                <a:moveTo>
                  <a:pt x="186394" y="865"/>
                </a:moveTo>
                <a:cubicBezTo>
                  <a:pt x="193802" y="-12188"/>
                  <a:pt x="96436" y="125396"/>
                  <a:pt x="65744" y="206182"/>
                </a:cubicBezTo>
                <a:cubicBezTo>
                  <a:pt x="35052" y="286968"/>
                  <a:pt x="10711" y="461946"/>
                  <a:pt x="2244" y="485582"/>
                </a:cubicBezTo>
                <a:cubicBezTo>
                  <a:pt x="-6223" y="509218"/>
                  <a:pt x="11769" y="381512"/>
                  <a:pt x="14944" y="347998"/>
                </a:cubicBezTo>
                <a:cubicBezTo>
                  <a:pt x="18119" y="314484"/>
                  <a:pt x="-1989" y="340237"/>
                  <a:pt x="21294" y="284498"/>
                </a:cubicBezTo>
                <a:cubicBezTo>
                  <a:pt x="44577" y="228759"/>
                  <a:pt x="178986" y="13918"/>
                  <a:pt x="186394" y="8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: 図形 1049">
            <a:extLst>
              <a:ext uri="{FF2B5EF4-FFF2-40B4-BE49-F238E27FC236}">
                <a16:creationId xmlns:a16="http://schemas.microsoft.com/office/drawing/2014/main" id="{C83C2A25-5101-4D7A-8F9A-1E4157D3F80C}"/>
              </a:ext>
            </a:extLst>
          </p:cNvPr>
          <p:cNvSpPr/>
          <p:nvPr/>
        </p:nvSpPr>
        <p:spPr>
          <a:xfrm>
            <a:off x="3599051" y="4855606"/>
            <a:ext cx="96670" cy="505911"/>
          </a:xfrm>
          <a:custGeom>
            <a:avLst/>
            <a:gdLst>
              <a:gd name="connsiteX0" fmla="*/ 96649 w 96670"/>
              <a:gd name="connsiteY0" fmla="*/ 27 h 505911"/>
              <a:gd name="connsiteX1" fmla="*/ 45849 w 96670"/>
              <a:gd name="connsiteY1" fmla="*/ 173594 h 505911"/>
              <a:gd name="connsiteX2" fmla="*/ 20449 w 96670"/>
              <a:gd name="connsiteY2" fmla="*/ 296361 h 505911"/>
              <a:gd name="connsiteX3" fmla="*/ 92416 w 96670"/>
              <a:gd name="connsiteY3" fmla="*/ 505911 h 505911"/>
              <a:gd name="connsiteX4" fmla="*/ 1399 w 96670"/>
              <a:gd name="connsiteY4" fmla="*/ 294244 h 505911"/>
              <a:gd name="connsiteX5" fmla="*/ 39499 w 96670"/>
              <a:gd name="connsiteY5" fmla="*/ 160894 h 505911"/>
              <a:gd name="connsiteX6" fmla="*/ 96649 w 96670"/>
              <a:gd name="connsiteY6" fmla="*/ 27 h 505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670" h="505911">
                <a:moveTo>
                  <a:pt x="96649" y="27"/>
                </a:moveTo>
                <a:cubicBezTo>
                  <a:pt x="97707" y="2144"/>
                  <a:pt x="58549" y="124205"/>
                  <a:pt x="45849" y="173594"/>
                </a:cubicBezTo>
                <a:cubicBezTo>
                  <a:pt x="33149" y="222983"/>
                  <a:pt x="12688" y="240975"/>
                  <a:pt x="20449" y="296361"/>
                </a:cubicBezTo>
                <a:cubicBezTo>
                  <a:pt x="28210" y="351747"/>
                  <a:pt x="95591" y="506264"/>
                  <a:pt x="92416" y="505911"/>
                </a:cubicBezTo>
                <a:cubicBezTo>
                  <a:pt x="89241" y="505558"/>
                  <a:pt x="10218" y="351747"/>
                  <a:pt x="1399" y="294244"/>
                </a:cubicBezTo>
                <a:cubicBezTo>
                  <a:pt x="-7420" y="236741"/>
                  <a:pt x="27857" y="205344"/>
                  <a:pt x="39499" y="160894"/>
                </a:cubicBezTo>
                <a:cubicBezTo>
                  <a:pt x="51141" y="116444"/>
                  <a:pt x="95591" y="-2090"/>
                  <a:pt x="96649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: 図形 1050">
            <a:extLst>
              <a:ext uri="{FF2B5EF4-FFF2-40B4-BE49-F238E27FC236}">
                <a16:creationId xmlns:a16="http://schemas.microsoft.com/office/drawing/2014/main" id="{3E9BEFBC-8B55-442C-9390-04402F1FE078}"/>
              </a:ext>
            </a:extLst>
          </p:cNvPr>
          <p:cNvSpPr/>
          <p:nvPr/>
        </p:nvSpPr>
        <p:spPr>
          <a:xfrm>
            <a:off x="3723199" y="5539036"/>
            <a:ext cx="63520" cy="467217"/>
          </a:xfrm>
          <a:custGeom>
            <a:avLst/>
            <a:gdLst>
              <a:gd name="connsiteX0" fmla="*/ 31768 w 63520"/>
              <a:gd name="connsiteY0" fmla="*/ 281 h 467217"/>
              <a:gd name="connsiteX1" fmla="*/ 12718 w 63520"/>
              <a:gd name="connsiteY1" fmla="*/ 224647 h 467217"/>
              <a:gd name="connsiteX2" fmla="*/ 63518 w 63520"/>
              <a:gd name="connsiteY2" fmla="*/ 465947 h 467217"/>
              <a:gd name="connsiteX3" fmla="*/ 14834 w 63520"/>
              <a:gd name="connsiteY3" fmla="*/ 317781 h 467217"/>
              <a:gd name="connsiteX4" fmla="*/ 18 w 63520"/>
              <a:gd name="connsiteY4" fmla="*/ 271214 h 467217"/>
              <a:gd name="connsiteX5" fmla="*/ 31768 w 63520"/>
              <a:gd name="connsiteY5" fmla="*/ 281 h 467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520" h="467217">
                <a:moveTo>
                  <a:pt x="31768" y="281"/>
                </a:moveTo>
                <a:cubicBezTo>
                  <a:pt x="33885" y="-7480"/>
                  <a:pt x="7426" y="147036"/>
                  <a:pt x="12718" y="224647"/>
                </a:cubicBezTo>
                <a:cubicBezTo>
                  <a:pt x="18010" y="302258"/>
                  <a:pt x="63165" y="450425"/>
                  <a:pt x="63518" y="465947"/>
                </a:cubicBezTo>
                <a:cubicBezTo>
                  <a:pt x="63871" y="481469"/>
                  <a:pt x="25417" y="350236"/>
                  <a:pt x="14834" y="317781"/>
                </a:cubicBezTo>
                <a:cubicBezTo>
                  <a:pt x="4251" y="285326"/>
                  <a:pt x="-335" y="320603"/>
                  <a:pt x="18" y="271214"/>
                </a:cubicBezTo>
                <a:cubicBezTo>
                  <a:pt x="371" y="221825"/>
                  <a:pt x="29651" y="8042"/>
                  <a:pt x="31768" y="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: 図形 1051">
            <a:extLst>
              <a:ext uri="{FF2B5EF4-FFF2-40B4-BE49-F238E27FC236}">
                <a16:creationId xmlns:a16="http://schemas.microsoft.com/office/drawing/2014/main" id="{3915DA02-A42E-4A3A-BBDA-19DE157840CC}"/>
              </a:ext>
            </a:extLst>
          </p:cNvPr>
          <p:cNvSpPr/>
          <p:nvPr/>
        </p:nvSpPr>
        <p:spPr>
          <a:xfrm>
            <a:off x="3953933" y="6189133"/>
            <a:ext cx="413836" cy="379471"/>
          </a:xfrm>
          <a:custGeom>
            <a:avLst/>
            <a:gdLst>
              <a:gd name="connsiteX0" fmla="*/ 0 w 413836"/>
              <a:gd name="connsiteY0" fmla="*/ 0 h 379471"/>
              <a:gd name="connsiteX1" fmla="*/ 245534 w 413836"/>
              <a:gd name="connsiteY1" fmla="*/ 262467 h 379471"/>
              <a:gd name="connsiteX2" fmla="*/ 408517 w 413836"/>
              <a:gd name="connsiteY2" fmla="*/ 376767 h 379471"/>
              <a:gd name="connsiteX3" fmla="*/ 364067 w 413836"/>
              <a:gd name="connsiteY3" fmla="*/ 336550 h 379471"/>
              <a:gd name="connsiteX4" fmla="*/ 262467 w 413836"/>
              <a:gd name="connsiteY4" fmla="*/ 258234 h 379471"/>
              <a:gd name="connsiteX5" fmla="*/ 167217 w 413836"/>
              <a:gd name="connsiteY5" fmla="*/ 160867 h 379471"/>
              <a:gd name="connsiteX6" fmla="*/ 0 w 413836"/>
              <a:gd name="connsiteY6" fmla="*/ 0 h 379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836" h="379471">
                <a:moveTo>
                  <a:pt x="0" y="0"/>
                </a:moveTo>
                <a:cubicBezTo>
                  <a:pt x="88724" y="99836"/>
                  <a:pt x="177448" y="199673"/>
                  <a:pt x="245534" y="262467"/>
                </a:cubicBezTo>
                <a:cubicBezTo>
                  <a:pt x="313620" y="325262"/>
                  <a:pt x="388762" y="364420"/>
                  <a:pt x="408517" y="376767"/>
                </a:cubicBezTo>
                <a:cubicBezTo>
                  <a:pt x="428272" y="389114"/>
                  <a:pt x="388409" y="356305"/>
                  <a:pt x="364067" y="336550"/>
                </a:cubicBezTo>
                <a:cubicBezTo>
                  <a:pt x="339725" y="316795"/>
                  <a:pt x="295275" y="287514"/>
                  <a:pt x="262467" y="258234"/>
                </a:cubicBezTo>
                <a:cubicBezTo>
                  <a:pt x="229659" y="228954"/>
                  <a:pt x="167217" y="160867"/>
                  <a:pt x="167217" y="160867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: 図形 1052">
            <a:extLst>
              <a:ext uri="{FF2B5EF4-FFF2-40B4-BE49-F238E27FC236}">
                <a16:creationId xmlns:a16="http://schemas.microsoft.com/office/drawing/2014/main" id="{ECB32675-CDA9-4DC5-8903-6CBDD6351C77}"/>
              </a:ext>
            </a:extLst>
          </p:cNvPr>
          <p:cNvSpPr/>
          <p:nvPr/>
        </p:nvSpPr>
        <p:spPr>
          <a:xfrm>
            <a:off x="4630366" y="6405826"/>
            <a:ext cx="811327" cy="305148"/>
          </a:xfrm>
          <a:custGeom>
            <a:avLst/>
            <a:gdLst>
              <a:gd name="connsiteX0" fmla="*/ 5134 w 811327"/>
              <a:gd name="connsiteY0" fmla="*/ 289191 h 305148"/>
              <a:gd name="connsiteX1" fmla="*/ 362851 w 811327"/>
              <a:gd name="connsiteY1" fmla="*/ 282841 h 305148"/>
              <a:gd name="connsiteX2" fmla="*/ 803117 w 811327"/>
              <a:gd name="connsiteY2" fmla="*/ 5557 h 305148"/>
              <a:gd name="connsiteX3" fmla="*/ 635901 w 811327"/>
              <a:gd name="connsiteY3" fmla="*/ 107157 h 305148"/>
              <a:gd name="connsiteX4" fmla="*/ 462334 w 811327"/>
              <a:gd name="connsiteY4" fmla="*/ 225691 h 305148"/>
              <a:gd name="connsiteX5" fmla="*/ 364967 w 811327"/>
              <a:gd name="connsiteY5" fmla="*/ 270141 h 305148"/>
              <a:gd name="connsiteX6" fmla="*/ 163884 w 811327"/>
              <a:gd name="connsiteY6" fmla="*/ 304007 h 305148"/>
              <a:gd name="connsiteX7" fmla="*/ 5134 w 811327"/>
              <a:gd name="connsiteY7" fmla="*/ 289191 h 30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1327" h="305148">
                <a:moveTo>
                  <a:pt x="5134" y="289191"/>
                </a:moveTo>
                <a:cubicBezTo>
                  <a:pt x="38295" y="285663"/>
                  <a:pt x="229854" y="330113"/>
                  <a:pt x="362851" y="282841"/>
                </a:cubicBezTo>
                <a:cubicBezTo>
                  <a:pt x="495848" y="235569"/>
                  <a:pt x="757609" y="34838"/>
                  <a:pt x="803117" y="5557"/>
                </a:cubicBezTo>
                <a:cubicBezTo>
                  <a:pt x="848625" y="-23724"/>
                  <a:pt x="692698" y="70468"/>
                  <a:pt x="635901" y="107157"/>
                </a:cubicBezTo>
                <a:cubicBezTo>
                  <a:pt x="579104" y="143846"/>
                  <a:pt x="507490" y="198527"/>
                  <a:pt x="462334" y="225691"/>
                </a:cubicBezTo>
                <a:cubicBezTo>
                  <a:pt x="417178" y="252855"/>
                  <a:pt x="414709" y="257088"/>
                  <a:pt x="364967" y="270141"/>
                </a:cubicBezTo>
                <a:cubicBezTo>
                  <a:pt x="315225" y="283194"/>
                  <a:pt x="219623" y="298363"/>
                  <a:pt x="163884" y="304007"/>
                </a:cubicBezTo>
                <a:cubicBezTo>
                  <a:pt x="108145" y="309651"/>
                  <a:pt x="-28027" y="292719"/>
                  <a:pt x="5134" y="289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: 図形 1053">
            <a:extLst>
              <a:ext uri="{FF2B5EF4-FFF2-40B4-BE49-F238E27FC236}">
                <a16:creationId xmlns:a16="http://schemas.microsoft.com/office/drawing/2014/main" id="{F3BB015C-FD91-4C64-8EE9-4850FB379609}"/>
              </a:ext>
            </a:extLst>
          </p:cNvPr>
          <p:cNvSpPr/>
          <p:nvPr/>
        </p:nvSpPr>
        <p:spPr>
          <a:xfrm>
            <a:off x="5513865" y="5908105"/>
            <a:ext cx="249276" cy="410184"/>
          </a:xfrm>
          <a:custGeom>
            <a:avLst/>
            <a:gdLst>
              <a:gd name="connsiteX0" fmla="*/ 247702 w 249276"/>
              <a:gd name="connsiteY0" fmla="*/ 3745 h 410184"/>
              <a:gd name="connsiteX1" fmla="*/ 129168 w 249276"/>
              <a:gd name="connsiteY1" fmla="*/ 230228 h 410184"/>
              <a:gd name="connsiteX2" fmla="*/ 52 w 249276"/>
              <a:gd name="connsiteY2" fmla="*/ 410145 h 410184"/>
              <a:gd name="connsiteX3" fmla="*/ 114352 w 249276"/>
              <a:gd name="connsiteY3" fmla="*/ 215412 h 410184"/>
              <a:gd name="connsiteX4" fmla="*/ 192668 w 249276"/>
              <a:gd name="connsiteY4" fmla="*/ 96878 h 410184"/>
              <a:gd name="connsiteX5" fmla="*/ 247702 w 249276"/>
              <a:gd name="connsiteY5" fmla="*/ 3745 h 41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276" h="410184">
                <a:moveTo>
                  <a:pt x="247702" y="3745"/>
                </a:moveTo>
                <a:cubicBezTo>
                  <a:pt x="237119" y="25970"/>
                  <a:pt x="170443" y="162495"/>
                  <a:pt x="129168" y="230228"/>
                </a:cubicBezTo>
                <a:cubicBezTo>
                  <a:pt x="87893" y="297961"/>
                  <a:pt x="2521" y="412614"/>
                  <a:pt x="52" y="410145"/>
                </a:cubicBezTo>
                <a:cubicBezTo>
                  <a:pt x="-2417" y="407676"/>
                  <a:pt x="82249" y="267623"/>
                  <a:pt x="114352" y="215412"/>
                </a:cubicBezTo>
                <a:cubicBezTo>
                  <a:pt x="146455" y="163201"/>
                  <a:pt x="172560" y="129686"/>
                  <a:pt x="192668" y="96878"/>
                </a:cubicBezTo>
                <a:cubicBezTo>
                  <a:pt x="212776" y="64070"/>
                  <a:pt x="258285" y="-18480"/>
                  <a:pt x="247702" y="37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: 図形 1054">
            <a:extLst>
              <a:ext uri="{FF2B5EF4-FFF2-40B4-BE49-F238E27FC236}">
                <a16:creationId xmlns:a16="http://schemas.microsoft.com/office/drawing/2014/main" id="{C99FBEDA-2456-43AB-B5D8-1338BB3405C1}"/>
              </a:ext>
            </a:extLst>
          </p:cNvPr>
          <p:cNvSpPr/>
          <p:nvPr/>
        </p:nvSpPr>
        <p:spPr>
          <a:xfrm>
            <a:off x="5768588" y="5408073"/>
            <a:ext cx="130636" cy="332333"/>
          </a:xfrm>
          <a:custGeom>
            <a:avLst/>
            <a:gdLst>
              <a:gd name="connsiteX0" fmla="*/ 130562 w 130636"/>
              <a:gd name="connsiteY0" fmla="*/ 10 h 332333"/>
              <a:gd name="connsiteX1" fmla="*/ 33195 w 130636"/>
              <a:gd name="connsiteY1" fmla="*/ 135477 h 332333"/>
              <a:gd name="connsiteX2" fmla="*/ 1445 w 130636"/>
              <a:gd name="connsiteY2" fmla="*/ 332327 h 332333"/>
              <a:gd name="connsiteX3" fmla="*/ 16262 w 130636"/>
              <a:gd name="connsiteY3" fmla="*/ 141827 h 332333"/>
              <a:gd name="connsiteX4" fmla="*/ 130562 w 130636"/>
              <a:gd name="connsiteY4" fmla="*/ 10 h 33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636" h="332333">
                <a:moveTo>
                  <a:pt x="130562" y="10"/>
                </a:moveTo>
                <a:cubicBezTo>
                  <a:pt x="133384" y="-1048"/>
                  <a:pt x="54714" y="80091"/>
                  <a:pt x="33195" y="135477"/>
                </a:cubicBezTo>
                <a:cubicBezTo>
                  <a:pt x="11676" y="190863"/>
                  <a:pt x="4267" y="331269"/>
                  <a:pt x="1445" y="332327"/>
                </a:cubicBezTo>
                <a:cubicBezTo>
                  <a:pt x="-1377" y="333385"/>
                  <a:pt x="-1730" y="195097"/>
                  <a:pt x="16262" y="141827"/>
                </a:cubicBezTo>
                <a:cubicBezTo>
                  <a:pt x="34254" y="88557"/>
                  <a:pt x="127740" y="1068"/>
                  <a:pt x="130562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: 図形 1055">
            <a:extLst>
              <a:ext uri="{FF2B5EF4-FFF2-40B4-BE49-F238E27FC236}">
                <a16:creationId xmlns:a16="http://schemas.microsoft.com/office/drawing/2014/main" id="{DE71366B-1F06-4487-80C0-B9F98DA326FB}"/>
              </a:ext>
            </a:extLst>
          </p:cNvPr>
          <p:cNvSpPr/>
          <p:nvPr/>
        </p:nvSpPr>
        <p:spPr>
          <a:xfrm>
            <a:off x="5899139" y="4883445"/>
            <a:ext cx="38122" cy="435738"/>
          </a:xfrm>
          <a:custGeom>
            <a:avLst/>
            <a:gdLst>
              <a:gd name="connsiteX0" fmla="*/ 4244 w 38122"/>
              <a:gd name="connsiteY0" fmla="*/ 1822 h 435738"/>
              <a:gd name="connsiteX1" fmla="*/ 38111 w 38122"/>
              <a:gd name="connsiteY1" fmla="*/ 247355 h 435738"/>
              <a:gd name="connsiteX2" fmla="*/ 11 w 38122"/>
              <a:gd name="connsiteY2" fmla="*/ 435738 h 435738"/>
              <a:gd name="connsiteX3" fmla="*/ 33878 w 38122"/>
              <a:gd name="connsiteY3" fmla="*/ 245238 h 435738"/>
              <a:gd name="connsiteX4" fmla="*/ 19061 w 38122"/>
              <a:gd name="connsiteY4" fmla="*/ 241005 h 435738"/>
              <a:gd name="connsiteX5" fmla="*/ 27528 w 38122"/>
              <a:gd name="connsiteY5" fmla="*/ 139405 h 435738"/>
              <a:gd name="connsiteX6" fmla="*/ 4244 w 38122"/>
              <a:gd name="connsiteY6" fmla="*/ 1822 h 435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22" h="435738">
                <a:moveTo>
                  <a:pt x="4244" y="1822"/>
                </a:moveTo>
                <a:cubicBezTo>
                  <a:pt x="6008" y="19814"/>
                  <a:pt x="38817" y="175036"/>
                  <a:pt x="38111" y="247355"/>
                </a:cubicBezTo>
                <a:cubicBezTo>
                  <a:pt x="37406" y="319674"/>
                  <a:pt x="716" y="436091"/>
                  <a:pt x="11" y="435738"/>
                </a:cubicBezTo>
                <a:cubicBezTo>
                  <a:pt x="-694" y="435385"/>
                  <a:pt x="30703" y="277694"/>
                  <a:pt x="33878" y="245238"/>
                </a:cubicBezTo>
                <a:cubicBezTo>
                  <a:pt x="37053" y="212783"/>
                  <a:pt x="20119" y="258644"/>
                  <a:pt x="19061" y="241005"/>
                </a:cubicBezTo>
                <a:cubicBezTo>
                  <a:pt x="18003" y="223366"/>
                  <a:pt x="29292" y="174683"/>
                  <a:pt x="27528" y="139405"/>
                </a:cubicBezTo>
                <a:cubicBezTo>
                  <a:pt x="25764" y="104127"/>
                  <a:pt x="2480" y="-16170"/>
                  <a:pt x="4244" y="18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: 図形 1056">
            <a:extLst>
              <a:ext uri="{FF2B5EF4-FFF2-40B4-BE49-F238E27FC236}">
                <a16:creationId xmlns:a16="http://schemas.microsoft.com/office/drawing/2014/main" id="{E3A66809-2471-4527-B253-61EA0E10F5C9}"/>
              </a:ext>
            </a:extLst>
          </p:cNvPr>
          <p:cNvSpPr/>
          <p:nvPr/>
        </p:nvSpPr>
        <p:spPr>
          <a:xfrm>
            <a:off x="5797483" y="4402662"/>
            <a:ext cx="116728" cy="400055"/>
          </a:xfrm>
          <a:custGeom>
            <a:avLst/>
            <a:gdLst>
              <a:gd name="connsiteX0" fmla="*/ 67 w 116728"/>
              <a:gd name="connsiteY0" fmla="*/ 5 h 400055"/>
              <a:gd name="connsiteX1" fmla="*/ 52984 w 116728"/>
              <a:gd name="connsiteY1" fmla="*/ 97371 h 400055"/>
              <a:gd name="connsiteX2" fmla="*/ 42400 w 116728"/>
              <a:gd name="connsiteY2" fmla="*/ 143938 h 400055"/>
              <a:gd name="connsiteX3" fmla="*/ 114367 w 116728"/>
              <a:gd name="connsiteY3" fmla="*/ 226488 h 400055"/>
              <a:gd name="connsiteX4" fmla="*/ 99550 w 116728"/>
              <a:gd name="connsiteY4" fmla="*/ 400055 h 400055"/>
              <a:gd name="connsiteX5" fmla="*/ 101667 w 116728"/>
              <a:gd name="connsiteY5" fmla="*/ 224371 h 400055"/>
              <a:gd name="connsiteX6" fmla="*/ 67800 w 116728"/>
              <a:gd name="connsiteY6" fmla="*/ 141821 h 400055"/>
              <a:gd name="connsiteX7" fmla="*/ 65684 w 116728"/>
              <a:gd name="connsiteY7" fmla="*/ 101605 h 400055"/>
              <a:gd name="connsiteX8" fmla="*/ 67 w 116728"/>
              <a:gd name="connsiteY8" fmla="*/ 5 h 40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28" h="400055">
                <a:moveTo>
                  <a:pt x="67" y="5"/>
                </a:moveTo>
                <a:cubicBezTo>
                  <a:pt x="-2050" y="-701"/>
                  <a:pt x="45929" y="73382"/>
                  <a:pt x="52984" y="97371"/>
                </a:cubicBezTo>
                <a:cubicBezTo>
                  <a:pt x="60039" y="121360"/>
                  <a:pt x="32170" y="122419"/>
                  <a:pt x="42400" y="143938"/>
                </a:cubicBezTo>
                <a:cubicBezTo>
                  <a:pt x="52630" y="165457"/>
                  <a:pt x="104842" y="183802"/>
                  <a:pt x="114367" y="226488"/>
                </a:cubicBezTo>
                <a:cubicBezTo>
                  <a:pt x="123892" y="269174"/>
                  <a:pt x="101667" y="400408"/>
                  <a:pt x="99550" y="400055"/>
                </a:cubicBezTo>
                <a:cubicBezTo>
                  <a:pt x="97433" y="399702"/>
                  <a:pt x="106959" y="267410"/>
                  <a:pt x="101667" y="224371"/>
                </a:cubicBezTo>
                <a:cubicBezTo>
                  <a:pt x="96375" y="181332"/>
                  <a:pt x="73797" y="162282"/>
                  <a:pt x="67800" y="141821"/>
                </a:cubicBezTo>
                <a:cubicBezTo>
                  <a:pt x="61803" y="121360"/>
                  <a:pt x="74503" y="121713"/>
                  <a:pt x="65684" y="101605"/>
                </a:cubicBezTo>
                <a:cubicBezTo>
                  <a:pt x="56865" y="81497"/>
                  <a:pt x="2184" y="711"/>
                  <a:pt x="67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: 図形 1057">
            <a:extLst>
              <a:ext uri="{FF2B5EF4-FFF2-40B4-BE49-F238E27FC236}">
                <a16:creationId xmlns:a16="http://schemas.microsoft.com/office/drawing/2014/main" id="{7DA1C35C-C80F-4E82-8F5D-1AE0D6FA50B1}"/>
              </a:ext>
            </a:extLst>
          </p:cNvPr>
          <p:cNvSpPr/>
          <p:nvPr/>
        </p:nvSpPr>
        <p:spPr>
          <a:xfrm>
            <a:off x="5348754" y="3820074"/>
            <a:ext cx="223067" cy="214429"/>
          </a:xfrm>
          <a:custGeom>
            <a:avLst/>
            <a:gdLst>
              <a:gd name="connsiteX0" fmla="*/ 63 w 223067"/>
              <a:gd name="connsiteY0" fmla="*/ 509 h 214429"/>
              <a:gd name="connsiteX1" fmla="*/ 169396 w 223067"/>
              <a:gd name="connsiteY1" fmla="*/ 106343 h 214429"/>
              <a:gd name="connsiteX2" fmla="*/ 220196 w 223067"/>
              <a:gd name="connsiteY2" fmla="*/ 214293 h 214429"/>
              <a:gd name="connsiteX3" fmla="*/ 209613 w 223067"/>
              <a:gd name="connsiteY3" fmla="*/ 127509 h 214429"/>
              <a:gd name="connsiteX4" fmla="*/ 150346 w 223067"/>
              <a:gd name="connsiteY4" fmla="*/ 68243 h 214429"/>
              <a:gd name="connsiteX5" fmla="*/ 63 w 223067"/>
              <a:gd name="connsiteY5" fmla="*/ 509 h 214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067" h="214429">
                <a:moveTo>
                  <a:pt x="63" y="509"/>
                </a:moveTo>
                <a:cubicBezTo>
                  <a:pt x="3238" y="6859"/>
                  <a:pt x="132707" y="70712"/>
                  <a:pt x="169396" y="106343"/>
                </a:cubicBezTo>
                <a:cubicBezTo>
                  <a:pt x="206085" y="141974"/>
                  <a:pt x="213493" y="210765"/>
                  <a:pt x="220196" y="214293"/>
                </a:cubicBezTo>
                <a:cubicBezTo>
                  <a:pt x="226899" y="217821"/>
                  <a:pt x="221255" y="151851"/>
                  <a:pt x="209613" y="127509"/>
                </a:cubicBezTo>
                <a:cubicBezTo>
                  <a:pt x="197971" y="103167"/>
                  <a:pt x="186682" y="87646"/>
                  <a:pt x="150346" y="68243"/>
                </a:cubicBezTo>
                <a:cubicBezTo>
                  <a:pt x="114010" y="48840"/>
                  <a:pt x="-3112" y="-5841"/>
                  <a:pt x="63" y="5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: 図形 1058">
            <a:extLst>
              <a:ext uri="{FF2B5EF4-FFF2-40B4-BE49-F238E27FC236}">
                <a16:creationId xmlns:a16="http://schemas.microsoft.com/office/drawing/2014/main" id="{76D9CB61-4C1F-4BE0-8650-69A15DB1D6F3}"/>
              </a:ext>
            </a:extLst>
          </p:cNvPr>
          <p:cNvSpPr/>
          <p:nvPr/>
        </p:nvSpPr>
        <p:spPr>
          <a:xfrm>
            <a:off x="6009946" y="5268897"/>
            <a:ext cx="62124" cy="335216"/>
          </a:xfrm>
          <a:custGeom>
            <a:avLst/>
            <a:gdLst>
              <a:gd name="connsiteX0" fmla="*/ 329 w 62124"/>
              <a:gd name="connsiteY0" fmla="*/ 16 h 335216"/>
              <a:gd name="connsiteX1" fmla="*/ 35254 w 62124"/>
              <a:gd name="connsiteY1" fmla="*/ 155591 h 335216"/>
              <a:gd name="connsiteX2" fmla="*/ 35254 w 62124"/>
              <a:gd name="connsiteY2" fmla="*/ 249253 h 335216"/>
              <a:gd name="connsiteX3" fmla="*/ 8267 w 62124"/>
              <a:gd name="connsiteY3" fmla="*/ 334978 h 335216"/>
              <a:gd name="connsiteX4" fmla="*/ 52717 w 62124"/>
              <a:gd name="connsiteY4" fmla="*/ 222266 h 335216"/>
              <a:gd name="connsiteX5" fmla="*/ 59067 w 62124"/>
              <a:gd name="connsiteY5" fmla="*/ 165116 h 335216"/>
              <a:gd name="connsiteX6" fmla="*/ 329 w 62124"/>
              <a:gd name="connsiteY6" fmla="*/ 16 h 33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124" h="335216">
                <a:moveTo>
                  <a:pt x="329" y="16"/>
                </a:moveTo>
                <a:cubicBezTo>
                  <a:pt x="-3640" y="-1572"/>
                  <a:pt x="29433" y="114052"/>
                  <a:pt x="35254" y="155591"/>
                </a:cubicBezTo>
                <a:cubicBezTo>
                  <a:pt x="41075" y="197130"/>
                  <a:pt x="39752" y="219355"/>
                  <a:pt x="35254" y="249253"/>
                </a:cubicBezTo>
                <a:cubicBezTo>
                  <a:pt x="30756" y="279151"/>
                  <a:pt x="5357" y="339476"/>
                  <a:pt x="8267" y="334978"/>
                </a:cubicBezTo>
                <a:cubicBezTo>
                  <a:pt x="11178" y="330480"/>
                  <a:pt x="44250" y="250576"/>
                  <a:pt x="52717" y="222266"/>
                </a:cubicBezTo>
                <a:cubicBezTo>
                  <a:pt x="61184" y="193956"/>
                  <a:pt x="65417" y="196601"/>
                  <a:pt x="59067" y="165116"/>
                </a:cubicBezTo>
                <a:cubicBezTo>
                  <a:pt x="52717" y="133631"/>
                  <a:pt x="4298" y="1604"/>
                  <a:pt x="329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: 図形 1059">
            <a:extLst>
              <a:ext uri="{FF2B5EF4-FFF2-40B4-BE49-F238E27FC236}">
                <a16:creationId xmlns:a16="http://schemas.microsoft.com/office/drawing/2014/main" id="{730AE300-94AF-4669-AA02-7033B3092E6C}"/>
              </a:ext>
            </a:extLst>
          </p:cNvPr>
          <p:cNvSpPr/>
          <p:nvPr/>
        </p:nvSpPr>
        <p:spPr>
          <a:xfrm>
            <a:off x="5873096" y="5265738"/>
            <a:ext cx="123360" cy="425801"/>
          </a:xfrm>
          <a:custGeom>
            <a:avLst/>
            <a:gdLst>
              <a:gd name="connsiteX0" fmla="*/ 121304 w 123360"/>
              <a:gd name="connsiteY0" fmla="*/ 0 h 425801"/>
              <a:gd name="connsiteX1" fmla="*/ 114954 w 123360"/>
              <a:gd name="connsiteY1" fmla="*/ 127000 h 425801"/>
              <a:gd name="connsiteX2" fmla="*/ 51454 w 123360"/>
              <a:gd name="connsiteY2" fmla="*/ 263525 h 425801"/>
              <a:gd name="connsiteX3" fmla="*/ 654 w 123360"/>
              <a:gd name="connsiteY3" fmla="*/ 425450 h 425801"/>
              <a:gd name="connsiteX4" fmla="*/ 87967 w 123360"/>
              <a:gd name="connsiteY4" fmla="*/ 217487 h 425801"/>
              <a:gd name="connsiteX5" fmla="*/ 102254 w 123360"/>
              <a:gd name="connsiteY5" fmla="*/ 128587 h 425801"/>
              <a:gd name="connsiteX6" fmla="*/ 121304 w 123360"/>
              <a:gd name="connsiteY6" fmla="*/ 0 h 42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360" h="425801">
                <a:moveTo>
                  <a:pt x="121304" y="0"/>
                </a:moveTo>
                <a:cubicBezTo>
                  <a:pt x="123421" y="-264"/>
                  <a:pt x="126596" y="83079"/>
                  <a:pt x="114954" y="127000"/>
                </a:cubicBezTo>
                <a:cubicBezTo>
                  <a:pt x="103312" y="170921"/>
                  <a:pt x="70504" y="213783"/>
                  <a:pt x="51454" y="263525"/>
                </a:cubicBezTo>
                <a:cubicBezTo>
                  <a:pt x="32404" y="313267"/>
                  <a:pt x="-5431" y="433123"/>
                  <a:pt x="654" y="425450"/>
                </a:cubicBezTo>
                <a:cubicBezTo>
                  <a:pt x="6739" y="417777"/>
                  <a:pt x="71034" y="266964"/>
                  <a:pt x="87967" y="217487"/>
                </a:cubicBezTo>
                <a:cubicBezTo>
                  <a:pt x="104900" y="168010"/>
                  <a:pt x="97492" y="160337"/>
                  <a:pt x="102254" y="128587"/>
                </a:cubicBezTo>
                <a:cubicBezTo>
                  <a:pt x="107016" y="96837"/>
                  <a:pt x="119187" y="264"/>
                  <a:pt x="12130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: 図形 1060">
            <a:extLst>
              <a:ext uri="{FF2B5EF4-FFF2-40B4-BE49-F238E27FC236}">
                <a16:creationId xmlns:a16="http://schemas.microsoft.com/office/drawing/2014/main" id="{9CFE07B2-C000-413A-9C39-A37735FA67CF}"/>
              </a:ext>
            </a:extLst>
          </p:cNvPr>
          <p:cNvSpPr/>
          <p:nvPr/>
        </p:nvSpPr>
        <p:spPr>
          <a:xfrm>
            <a:off x="5959888" y="5625786"/>
            <a:ext cx="73264" cy="222595"/>
          </a:xfrm>
          <a:custGeom>
            <a:avLst/>
            <a:gdLst>
              <a:gd name="connsiteX0" fmla="*/ 72612 w 73264"/>
              <a:gd name="connsiteY0" fmla="*/ 314 h 222595"/>
              <a:gd name="connsiteX1" fmla="*/ 37687 w 73264"/>
              <a:gd name="connsiteY1" fmla="*/ 78102 h 222595"/>
              <a:gd name="connsiteX2" fmla="*/ 18637 w 73264"/>
              <a:gd name="connsiteY2" fmla="*/ 120964 h 222595"/>
              <a:gd name="connsiteX3" fmla="*/ 4350 w 73264"/>
              <a:gd name="connsiteY3" fmla="*/ 222564 h 222595"/>
              <a:gd name="connsiteX4" fmla="*/ 4350 w 73264"/>
              <a:gd name="connsiteY4" fmla="*/ 109852 h 222595"/>
              <a:gd name="connsiteX5" fmla="*/ 72612 w 73264"/>
              <a:gd name="connsiteY5" fmla="*/ 314 h 22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264" h="222595">
                <a:moveTo>
                  <a:pt x="72612" y="314"/>
                </a:moveTo>
                <a:cubicBezTo>
                  <a:pt x="78168" y="-4978"/>
                  <a:pt x="46683" y="57994"/>
                  <a:pt x="37687" y="78102"/>
                </a:cubicBezTo>
                <a:cubicBezTo>
                  <a:pt x="28691" y="98210"/>
                  <a:pt x="24193" y="96887"/>
                  <a:pt x="18637" y="120964"/>
                </a:cubicBezTo>
                <a:cubicBezTo>
                  <a:pt x="13081" y="145041"/>
                  <a:pt x="6731" y="224416"/>
                  <a:pt x="4350" y="222564"/>
                </a:cubicBezTo>
                <a:cubicBezTo>
                  <a:pt x="1969" y="220712"/>
                  <a:pt x="-4117" y="142925"/>
                  <a:pt x="4350" y="109852"/>
                </a:cubicBezTo>
                <a:cubicBezTo>
                  <a:pt x="12817" y="76779"/>
                  <a:pt x="67056" y="5606"/>
                  <a:pt x="72612" y="3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: 図形 1061">
            <a:extLst>
              <a:ext uri="{FF2B5EF4-FFF2-40B4-BE49-F238E27FC236}">
                <a16:creationId xmlns:a16="http://schemas.microsoft.com/office/drawing/2014/main" id="{F5F75426-F955-4A86-B449-70ADB4A9C690}"/>
              </a:ext>
            </a:extLst>
          </p:cNvPr>
          <p:cNvSpPr/>
          <p:nvPr/>
        </p:nvSpPr>
        <p:spPr>
          <a:xfrm>
            <a:off x="5908673" y="5616419"/>
            <a:ext cx="114303" cy="100207"/>
          </a:xfrm>
          <a:custGeom>
            <a:avLst/>
            <a:gdLst>
              <a:gd name="connsiteX0" fmla="*/ 114302 w 114303"/>
              <a:gd name="connsiteY0" fmla="*/ 156 h 100207"/>
              <a:gd name="connsiteX1" fmla="*/ 42865 w 114303"/>
              <a:gd name="connsiteY1" fmla="*/ 36669 h 100207"/>
              <a:gd name="connsiteX2" fmla="*/ 2 w 114303"/>
              <a:gd name="connsiteY2" fmla="*/ 100169 h 100207"/>
              <a:gd name="connsiteX3" fmla="*/ 44452 w 114303"/>
              <a:gd name="connsiteY3" fmla="*/ 27144 h 100207"/>
              <a:gd name="connsiteX4" fmla="*/ 114302 w 114303"/>
              <a:gd name="connsiteY4" fmla="*/ 156 h 100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3" h="100207">
                <a:moveTo>
                  <a:pt x="114302" y="156"/>
                </a:moveTo>
                <a:cubicBezTo>
                  <a:pt x="114038" y="1743"/>
                  <a:pt x="61915" y="20000"/>
                  <a:pt x="42865" y="36669"/>
                </a:cubicBezTo>
                <a:cubicBezTo>
                  <a:pt x="23815" y="53338"/>
                  <a:pt x="-262" y="101756"/>
                  <a:pt x="2" y="100169"/>
                </a:cubicBezTo>
                <a:cubicBezTo>
                  <a:pt x="266" y="98582"/>
                  <a:pt x="24079" y="45136"/>
                  <a:pt x="44452" y="27144"/>
                </a:cubicBezTo>
                <a:cubicBezTo>
                  <a:pt x="64825" y="9152"/>
                  <a:pt x="114566" y="-1431"/>
                  <a:pt x="114302" y="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: 図形 1062">
            <a:extLst>
              <a:ext uri="{FF2B5EF4-FFF2-40B4-BE49-F238E27FC236}">
                <a16:creationId xmlns:a16="http://schemas.microsoft.com/office/drawing/2014/main" id="{9E636F83-4CD5-4603-AA96-59D6C0CF33BC}"/>
              </a:ext>
            </a:extLst>
          </p:cNvPr>
          <p:cNvSpPr/>
          <p:nvPr/>
        </p:nvSpPr>
        <p:spPr>
          <a:xfrm>
            <a:off x="5878305" y="5690644"/>
            <a:ext cx="66612" cy="167269"/>
          </a:xfrm>
          <a:custGeom>
            <a:avLst/>
            <a:gdLst>
              <a:gd name="connsiteX0" fmla="*/ 208 w 66612"/>
              <a:gd name="connsiteY0" fmla="*/ 544 h 167269"/>
              <a:gd name="connsiteX1" fmla="*/ 52595 w 66612"/>
              <a:gd name="connsiteY1" fmla="*/ 73569 h 167269"/>
              <a:gd name="connsiteX2" fmla="*/ 60533 w 66612"/>
              <a:gd name="connsiteY2" fmla="*/ 167231 h 167269"/>
              <a:gd name="connsiteX3" fmla="*/ 65295 w 66612"/>
              <a:gd name="connsiteY3" fmla="*/ 84681 h 167269"/>
              <a:gd name="connsiteX4" fmla="*/ 63708 w 66612"/>
              <a:gd name="connsiteY4" fmla="*/ 57694 h 167269"/>
              <a:gd name="connsiteX5" fmla="*/ 35133 w 66612"/>
              <a:gd name="connsiteY5" fmla="*/ 40231 h 167269"/>
              <a:gd name="connsiteX6" fmla="*/ 208 w 66612"/>
              <a:gd name="connsiteY6" fmla="*/ 544 h 167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612" h="167269">
                <a:moveTo>
                  <a:pt x="208" y="544"/>
                </a:moveTo>
                <a:cubicBezTo>
                  <a:pt x="3118" y="6100"/>
                  <a:pt x="42541" y="45788"/>
                  <a:pt x="52595" y="73569"/>
                </a:cubicBezTo>
                <a:cubicBezTo>
                  <a:pt x="62649" y="101350"/>
                  <a:pt x="58416" y="165379"/>
                  <a:pt x="60533" y="167231"/>
                </a:cubicBezTo>
                <a:cubicBezTo>
                  <a:pt x="62650" y="169083"/>
                  <a:pt x="64766" y="102937"/>
                  <a:pt x="65295" y="84681"/>
                </a:cubicBezTo>
                <a:cubicBezTo>
                  <a:pt x="65824" y="66425"/>
                  <a:pt x="68735" y="65102"/>
                  <a:pt x="63708" y="57694"/>
                </a:cubicBezTo>
                <a:cubicBezTo>
                  <a:pt x="58681" y="50286"/>
                  <a:pt x="44658" y="46846"/>
                  <a:pt x="35133" y="40231"/>
                </a:cubicBezTo>
                <a:cubicBezTo>
                  <a:pt x="25608" y="33616"/>
                  <a:pt x="-2702" y="-5012"/>
                  <a:pt x="208" y="5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: 図形 1063">
            <a:extLst>
              <a:ext uri="{FF2B5EF4-FFF2-40B4-BE49-F238E27FC236}">
                <a16:creationId xmlns:a16="http://schemas.microsoft.com/office/drawing/2014/main" id="{176A5907-DB62-4472-8655-030B98E3B3FA}"/>
              </a:ext>
            </a:extLst>
          </p:cNvPr>
          <p:cNvSpPr/>
          <p:nvPr/>
        </p:nvSpPr>
        <p:spPr>
          <a:xfrm>
            <a:off x="5941677" y="5348379"/>
            <a:ext cx="68923" cy="290428"/>
          </a:xfrm>
          <a:custGeom>
            <a:avLst/>
            <a:gdLst>
              <a:gd name="connsiteX0" fmla="*/ 68598 w 68923"/>
              <a:gd name="connsiteY0" fmla="*/ 1496 h 290428"/>
              <a:gd name="connsiteX1" fmla="*/ 49548 w 68923"/>
              <a:gd name="connsiteY1" fmla="*/ 80871 h 290428"/>
              <a:gd name="connsiteX2" fmla="*/ 41611 w 68923"/>
              <a:gd name="connsiteY2" fmla="*/ 176121 h 290428"/>
              <a:gd name="connsiteX3" fmla="*/ 11448 w 68923"/>
              <a:gd name="connsiteY3" fmla="*/ 196759 h 290428"/>
              <a:gd name="connsiteX4" fmla="*/ 336 w 68923"/>
              <a:gd name="connsiteY4" fmla="*/ 290421 h 290428"/>
              <a:gd name="connsiteX5" fmla="*/ 22561 w 68923"/>
              <a:gd name="connsiteY5" fmla="*/ 201521 h 290428"/>
              <a:gd name="connsiteX6" fmla="*/ 32086 w 68923"/>
              <a:gd name="connsiteY6" fmla="*/ 152309 h 290428"/>
              <a:gd name="connsiteX7" fmla="*/ 68598 w 68923"/>
              <a:gd name="connsiteY7" fmla="*/ 1496 h 290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923" h="290428">
                <a:moveTo>
                  <a:pt x="68598" y="1496"/>
                </a:moveTo>
                <a:cubicBezTo>
                  <a:pt x="71508" y="-10410"/>
                  <a:pt x="54046" y="51767"/>
                  <a:pt x="49548" y="80871"/>
                </a:cubicBezTo>
                <a:cubicBezTo>
                  <a:pt x="45050" y="109975"/>
                  <a:pt x="47961" y="156806"/>
                  <a:pt x="41611" y="176121"/>
                </a:cubicBezTo>
                <a:cubicBezTo>
                  <a:pt x="35261" y="195436"/>
                  <a:pt x="18327" y="177709"/>
                  <a:pt x="11448" y="196759"/>
                </a:cubicBezTo>
                <a:cubicBezTo>
                  <a:pt x="4569" y="215809"/>
                  <a:pt x="-1516" y="289627"/>
                  <a:pt x="336" y="290421"/>
                </a:cubicBezTo>
                <a:cubicBezTo>
                  <a:pt x="2188" y="291215"/>
                  <a:pt x="17269" y="224540"/>
                  <a:pt x="22561" y="201521"/>
                </a:cubicBezTo>
                <a:cubicBezTo>
                  <a:pt x="27853" y="178502"/>
                  <a:pt x="26530" y="179296"/>
                  <a:pt x="32086" y="152309"/>
                </a:cubicBezTo>
                <a:cubicBezTo>
                  <a:pt x="37642" y="125322"/>
                  <a:pt x="65688" y="13402"/>
                  <a:pt x="68598" y="14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: 図形 1064">
            <a:extLst>
              <a:ext uri="{FF2B5EF4-FFF2-40B4-BE49-F238E27FC236}">
                <a16:creationId xmlns:a16="http://schemas.microsoft.com/office/drawing/2014/main" id="{22C869CB-85D8-48D9-91F2-A1BB114C0C19}"/>
              </a:ext>
            </a:extLst>
          </p:cNvPr>
          <p:cNvSpPr/>
          <p:nvPr/>
        </p:nvSpPr>
        <p:spPr>
          <a:xfrm>
            <a:off x="5881738" y="5548148"/>
            <a:ext cx="59919" cy="194109"/>
          </a:xfrm>
          <a:custGeom>
            <a:avLst/>
            <a:gdLst>
              <a:gd name="connsiteX0" fmla="*/ 39637 w 59919"/>
              <a:gd name="connsiteY0" fmla="*/ 165 h 194109"/>
              <a:gd name="connsiteX1" fmla="*/ 47575 w 59919"/>
              <a:gd name="connsiteY1" fmla="*/ 98590 h 194109"/>
              <a:gd name="connsiteX2" fmla="*/ 19000 w 59919"/>
              <a:gd name="connsiteY2" fmla="*/ 146215 h 194109"/>
              <a:gd name="connsiteX3" fmla="*/ 1537 w 59919"/>
              <a:gd name="connsiteY3" fmla="*/ 193840 h 194109"/>
              <a:gd name="connsiteX4" fmla="*/ 58687 w 59919"/>
              <a:gd name="connsiteY4" fmla="*/ 123990 h 194109"/>
              <a:gd name="connsiteX5" fmla="*/ 39637 w 59919"/>
              <a:gd name="connsiteY5" fmla="*/ 165 h 19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919" h="194109">
                <a:moveTo>
                  <a:pt x="39637" y="165"/>
                </a:moveTo>
                <a:cubicBezTo>
                  <a:pt x="37785" y="-4068"/>
                  <a:pt x="51014" y="74248"/>
                  <a:pt x="47575" y="98590"/>
                </a:cubicBezTo>
                <a:cubicBezTo>
                  <a:pt x="44136" y="122932"/>
                  <a:pt x="26673" y="130340"/>
                  <a:pt x="19000" y="146215"/>
                </a:cubicBezTo>
                <a:cubicBezTo>
                  <a:pt x="11327" y="162090"/>
                  <a:pt x="-5077" y="197544"/>
                  <a:pt x="1537" y="193840"/>
                </a:cubicBezTo>
                <a:cubicBezTo>
                  <a:pt x="8151" y="190136"/>
                  <a:pt x="51808" y="152830"/>
                  <a:pt x="58687" y="123990"/>
                </a:cubicBezTo>
                <a:cubicBezTo>
                  <a:pt x="65566" y="95150"/>
                  <a:pt x="41489" y="4398"/>
                  <a:pt x="39637" y="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: 図形 1065">
            <a:extLst>
              <a:ext uri="{FF2B5EF4-FFF2-40B4-BE49-F238E27FC236}">
                <a16:creationId xmlns:a16="http://schemas.microsoft.com/office/drawing/2014/main" id="{FC4DED4D-300B-497A-913D-2A25CD88DFE9}"/>
              </a:ext>
            </a:extLst>
          </p:cNvPr>
          <p:cNvSpPr/>
          <p:nvPr/>
        </p:nvSpPr>
        <p:spPr>
          <a:xfrm>
            <a:off x="5870530" y="5729204"/>
            <a:ext cx="58709" cy="119202"/>
          </a:xfrm>
          <a:custGeom>
            <a:avLst/>
            <a:gdLst>
              <a:gd name="connsiteX0" fmla="*/ 45 w 58709"/>
              <a:gd name="connsiteY0" fmla="*/ 84 h 119202"/>
              <a:gd name="connsiteX1" fmla="*/ 47670 w 58709"/>
              <a:gd name="connsiteY1" fmla="*/ 57234 h 119202"/>
              <a:gd name="connsiteX2" fmla="*/ 54020 w 58709"/>
              <a:gd name="connsiteY2" fmla="*/ 119146 h 119202"/>
              <a:gd name="connsiteX3" fmla="*/ 57195 w 58709"/>
              <a:gd name="connsiteY3" fmla="*/ 46121 h 119202"/>
              <a:gd name="connsiteX4" fmla="*/ 45 w 58709"/>
              <a:gd name="connsiteY4" fmla="*/ 84 h 119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709" h="119202">
                <a:moveTo>
                  <a:pt x="45" y="84"/>
                </a:moveTo>
                <a:cubicBezTo>
                  <a:pt x="-1542" y="1936"/>
                  <a:pt x="38674" y="37390"/>
                  <a:pt x="47670" y="57234"/>
                </a:cubicBezTo>
                <a:cubicBezTo>
                  <a:pt x="56666" y="77078"/>
                  <a:pt x="52433" y="120998"/>
                  <a:pt x="54020" y="119146"/>
                </a:cubicBezTo>
                <a:cubicBezTo>
                  <a:pt x="55607" y="117294"/>
                  <a:pt x="61428" y="64906"/>
                  <a:pt x="57195" y="46121"/>
                </a:cubicBezTo>
                <a:cubicBezTo>
                  <a:pt x="52962" y="27336"/>
                  <a:pt x="1632" y="-1768"/>
                  <a:pt x="45" y="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: 図形 1066">
            <a:extLst>
              <a:ext uri="{FF2B5EF4-FFF2-40B4-BE49-F238E27FC236}">
                <a16:creationId xmlns:a16="http://schemas.microsoft.com/office/drawing/2014/main" id="{A7CD18CF-2EE4-4AC3-BE82-BA0F47051502}"/>
              </a:ext>
            </a:extLst>
          </p:cNvPr>
          <p:cNvSpPr/>
          <p:nvPr/>
        </p:nvSpPr>
        <p:spPr>
          <a:xfrm>
            <a:off x="5865297" y="5732373"/>
            <a:ext cx="52294" cy="117719"/>
          </a:xfrm>
          <a:custGeom>
            <a:avLst/>
            <a:gdLst>
              <a:gd name="connsiteX0" fmla="*/ 516 w 52294"/>
              <a:gd name="connsiteY0" fmla="*/ 90 h 117719"/>
              <a:gd name="connsiteX1" fmla="*/ 40203 w 52294"/>
              <a:gd name="connsiteY1" fmla="*/ 74702 h 117719"/>
              <a:gd name="connsiteX2" fmla="*/ 51316 w 52294"/>
              <a:gd name="connsiteY2" fmla="*/ 117565 h 117719"/>
              <a:gd name="connsiteX3" fmla="*/ 19566 w 52294"/>
              <a:gd name="connsiteY3" fmla="*/ 60415 h 117719"/>
              <a:gd name="connsiteX4" fmla="*/ 516 w 52294"/>
              <a:gd name="connsiteY4" fmla="*/ 90 h 117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94" h="117719">
                <a:moveTo>
                  <a:pt x="516" y="90"/>
                </a:moveTo>
                <a:cubicBezTo>
                  <a:pt x="3955" y="2471"/>
                  <a:pt x="31736" y="55123"/>
                  <a:pt x="40203" y="74702"/>
                </a:cubicBezTo>
                <a:cubicBezTo>
                  <a:pt x="48670" y="94281"/>
                  <a:pt x="54755" y="119946"/>
                  <a:pt x="51316" y="117565"/>
                </a:cubicBezTo>
                <a:cubicBezTo>
                  <a:pt x="47877" y="115184"/>
                  <a:pt x="27504" y="78142"/>
                  <a:pt x="19566" y="60415"/>
                </a:cubicBezTo>
                <a:cubicBezTo>
                  <a:pt x="11629" y="42688"/>
                  <a:pt x="-2923" y="-2291"/>
                  <a:pt x="516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: 図形 1067">
            <a:extLst>
              <a:ext uri="{FF2B5EF4-FFF2-40B4-BE49-F238E27FC236}">
                <a16:creationId xmlns:a16="http://schemas.microsoft.com/office/drawing/2014/main" id="{A99402D6-B147-415B-9B6F-44CC9A07BBB1}"/>
              </a:ext>
            </a:extLst>
          </p:cNvPr>
          <p:cNvSpPr/>
          <p:nvPr/>
        </p:nvSpPr>
        <p:spPr>
          <a:xfrm>
            <a:off x="5835141" y="5730802"/>
            <a:ext cx="89825" cy="139819"/>
          </a:xfrm>
          <a:custGeom>
            <a:avLst/>
            <a:gdLst>
              <a:gd name="connsiteX0" fmla="*/ 27497 w 89825"/>
              <a:gd name="connsiteY0" fmla="*/ 73 h 139819"/>
              <a:gd name="connsiteX1" fmla="*/ 3684 w 89825"/>
              <a:gd name="connsiteY1" fmla="*/ 87386 h 139819"/>
              <a:gd name="connsiteX2" fmla="*/ 5272 w 89825"/>
              <a:gd name="connsiteY2" fmla="*/ 122311 h 139819"/>
              <a:gd name="connsiteX3" fmla="*/ 52897 w 89825"/>
              <a:gd name="connsiteY3" fmla="*/ 139773 h 139819"/>
              <a:gd name="connsiteX4" fmla="*/ 89409 w 89825"/>
              <a:gd name="connsiteY4" fmla="*/ 117548 h 139819"/>
              <a:gd name="connsiteX5" fmla="*/ 68772 w 89825"/>
              <a:gd name="connsiteY5" fmla="*/ 125486 h 139819"/>
              <a:gd name="connsiteX6" fmla="*/ 11622 w 89825"/>
              <a:gd name="connsiteY6" fmla="*/ 103261 h 139819"/>
              <a:gd name="connsiteX7" fmla="*/ 27497 w 89825"/>
              <a:gd name="connsiteY7" fmla="*/ 73 h 1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825" h="139819">
                <a:moveTo>
                  <a:pt x="27497" y="73"/>
                </a:moveTo>
                <a:cubicBezTo>
                  <a:pt x="26174" y="-2573"/>
                  <a:pt x="7388" y="67013"/>
                  <a:pt x="3684" y="87386"/>
                </a:cubicBezTo>
                <a:cubicBezTo>
                  <a:pt x="-20" y="107759"/>
                  <a:pt x="-2930" y="113580"/>
                  <a:pt x="5272" y="122311"/>
                </a:cubicBezTo>
                <a:cubicBezTo>
                  <a:pt x="13474" y="131042"/>
                  <a:pt x="38874" y="140567"/>
                  <a:pt x="52897" y="139773"/>
                </a:cubicBezTo>
                <a:cubicBezTo>
                  <a:pt x="66920" y="138979"/>
                  <a:pt x="86763" y="119929"/>
                  <a:pt x="89409" y="117548"/>
                </a:cubicBezTo>
                <a:cubicBezTo>
                  <a:pt x="92055" y="115167"/>
                  <a:pt x="81737" y="127867"/>
                  <a:pt x="68772" y="125486"/>
                </a:cubicBezTo>
                <a:cubicBezTo>
                  <a:pt x="55808" y="123105"/>
                  <a:pt x="19295" y="121252"/>
                  <a:pt x="11622" y="103261"/>
                </a:cubicBezTo>
                <a:cubicBezTo>
                  <a:pt x="3949" y="85270"/>
                  <a:pt x="28820" y="2719"/>
                  <a:pt x="27497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: 図形 1068">
            <a:extLst>
              <a:ext uri="{FF2B5EF4-FFF2-40B4-BE49-F238E27FC236}">
                <a16:creationId xmlns:a16="http://schemas.microsoft.com/office/drawing/2014/main" id="{926F4E72-F60E-40C9-9A69-B313D57A81AC}"/>
              </a:ext>
            </a:extLst>
          </p:cNvPr>
          <p:cNvSpPr/>
          <p:nvPr/>
        </p:nvSpPr>
        <p:spPr>
          <a:xfrm>
            <a:off x="4330767" y="3073003"/>
            <a:ext cx="787350" cy="465723"/>
          </a:xfrm>
          <a:custGeom>
            <a:avLst/>
            <a:gdLst>
              <a:gd name="connsiteX0" fmla="*/ 787333 w 787350"/>
              <a:gd name="connsiteY0" fmla="*/ 465535 h 465723"/>
              <a:gd name="connsiteX1" fmla="*/ 642871 w 787350"/>
              <a:gd name="connsiteY1" fmla="*/ 111522 h 465723"/>
              <a:gd name="connsiteX2" fmla="*/ 544446 w 787350"/>
              <a:gd name="connsiteY2" fmla="*/ 397 h 465723"/>
              <a:gd name="connsiteX3" fmla="*/ 6283 w 787350"/>
              <a:gd name="connsiteY3" fmla="*/ 71835 h 465723"/>
              <a:gd name="connsiteX4" fmla="*/ 266633 w 787350"/>
              <a:gd name="connsiteY4" fmla="*/ 38497 h 465723"/>
              <a:gd name="connsiteX5" fmla="*/ 514283 w 787350"/>
              <a:gd name="connsiteY5" fmla="*/ 19447 h 465723"/>
              <a:gd name="connsiteX6" fmla="*/ 582546 w 787350"/>
              <a:gd name="connsiteY6" fmla="*/ 24210 h 465723"/>
              <a:gd name="connsiteX7" fmla="*/ 652396 w 787350"/>
              <a:gd name="connsiteY7" fmla="*/ 159147 h 465723"/>
              <a:gd name="connsiteX8" fmla="*/ 787333 w 787350"/>
              <a:gd name="connsiteY8" fmla="*/ 465535 h 465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7350" h="465723">
                <a:moveTo>
                  <a:pt x="787333" y="465535"/>
                </a:moveTo>
                <a:cubicBezTo>
                  <a:pt x="785745" y="457597"/>
                  <a:pt x="683352" y="189045"/>
                  <a:pt x="642871" y="111522"/>
                </a:cubicBezTo>
                <a:cubicBezTo>
                  <a:pt x="602390" y="33999"/>
                  <a:pt x="650544" y="7011"/>
                  <a:pt x="544446" y="397"/>
                </a:cubicBezTo>
                <a:cubicBezTo>
                  <a:pt x="438348" y="-6217"/>
                  <a:pt x="6283" y="71835"/>
                  <a:pt x="6283" y="71835"/>
                </a:cubicBezTo>
                <a:cubicBezTo>
                  <a:pt x="-40019" y="78185"/>
                  <a:pt x="181966" y="47228"/>
                  <a:pt x="266633" y="38497"/>
                </a:cubicBezTo>
                <a:cubicBezTo>
                  <a:pt x="351300" y="29766"/>
                  <a:pt x="461631" y="21828"/>
                  <a:pt x="514283" y="19447"/>
                </a:cubicBezTo>
                <a:cubicBezTo>
                  <a:pt x="566935" y="17066"/>
                  <a:pt x="559527" y="927"/>
                  <a:pt x="582546" y="24210"/>
                </a:cubicBezTo>
                <a:cubicBezTo>
                  <a:pt x="605565" y="47493"/>
                  <a:pt x="621440" y="90355"/>
                  <a:pt x="652396" y="159147"/>
                </a:cubicBezTo>
                <a:cubicBezTo>
                  <a:pt x="683352" y="227939"/>
                  <a:pt x="788921" y="473473"/>
                  <a:pt x="787333" y="4655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: 図形 1069">
            <a:extLst>
              <a:ext uri="{FF2B5EF4-FFF2-40B4-BE49-F238E27FC236}">
                <a16:creationId xmlns:a16="http://schemas.microsoft.com/office/drawing/2014/main" id="{FDD0B307-6AC2-4316-8E69-AF851ADC8661}"/>
              </a:ext>
            </a:extLst>
          </p:cNvPr>
          <p:cNvSpPr/>
          <p:nvPr/>
        </p:nvSpPr>
        <p:spPr>
          <a:xfrm>
            <a:off x="3980306" y="3493264"/>
            <a:ext cx="860063" cy="131183"/>
          </a:xfrm>
          <a:custGeom>
            <a:avLst/>
            <a:gdLst>
              <a:gd name="connsiteX0" fmla="*/ 859982 w 860063"/>
              <a:gd name="connsiteY0" fmla="*/ 130999 h 131183"/>
              <a:gd name="connsiteX1" fmla="*/ 588519 w 860063"/>
              <a:gd name="connsiteY1" fmla="*/ 45274 h 131183"/>
              <a:gd name="connsiteX2" fmla="*/ 356744 w 860063"/>
              <a:gd name="connsiteY2" fmla="*/ 10349 h 131183"/>
              <a:gd name="connsiteX3" fmla="*/ 1144 w 860063"/>
              <a:gd name="connsiteY3" fmla="*/ 113536 h 131183"/>
              <a:gd name="connsiteX4" fmla="*/ 250382 w 860063"/>
              <a:gd name="connsiteY4" fmla="*/ 15111 h 131183"/>
              <a:gd name="connsiteX5" fmla="*/ 445644 w 860063"/>
              <a:gd name="connsiteY5" fmla="*/ 824 h 131183"/>
              <a:gd name="connsiteX6" fmla="*/ 615507 w 860063"/>
              <a:gd name="connsiteY6" fmla="*/ 19874 h 131183"/>
              <a:gd name="connsiteX7" fmla="*/ 859982 w 860063"/>
              <a:gd name="connsiteY7" fmla="*/ 130999 h 131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0063" h="131183">
                <a:moveTo>
                  <a:pt x="859982" y="130999"/>
                </a:moveTo>
                <a:cubicBezTo>
                  <a:pt x="855484" y="135232"/>
                  <a:pt x="672392" y="65382"/>
                  <a:pt x="588519" y="45274"/>
                </a:cubicBezTo>
                <a:cubicBezTo>
                  <a:pt x="504646" y="25166"/>
                  <a:pt x="454640" y="-1028"/>
                  <a:pt x="356744" y="10349"/>
                </a:cubicBezTo>
                <a:cubicBezTo>
                  <a:pt x="258848" y="21726"/>
                  <a:pt x="18871" y="112742"/>
                  <a:pt x="1144" y="113536"/>
                </a:cubicBezTo>
                <a:cubicBezTo>
                  <a:pt x="-16583" y="114330"/>
                  <a:pt x="176299" y="33896"/>
                  <a:pt x="250382" y="15111"/>
                </a:cubicBezTo>
                <a:cubicBezTo>
                  <a:pt x="324465" y="-3674"/>
                  <a:pt x="384790" y="30"/>
                  <a:pt x="445644" y="824"/>
                </a:cubicBezTo>
                <a:cubicBezTo>
                  <a:pt x="506498" y="1618"/>
                  <a:pt x="549626" y="1353"/>
                  <a:pt x="615507" y="19874"/>
                </a:cubicBezTo>
                <a:cubicBezTo>
                  <a:pt x="681388" y="38395"/>
                  <a:pt x="864480" y="126766"/>
                  <a:pt x="859982" y="1309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: 図形 1070">
            <a:extLst>
              <a:ext uri="{FF2B5EF4-FFF2-40B4-BE49-F238E27FC236}">
                <a16:creationId xmlns:a16="http://schemas.microsoft.com/office/drawing/2014/main" id="{3CFB9C5D-8627-4D4E-9637-172BF4DA96E7}"/>
              </a:ext>
            </a:extLst>
          </p:cNvPr>
          <p:cNvSpPr/>
          <p:nvPr/>
        </p:nvSpPr>
        <p:spPr>
          <a:xfrm>
            <a:off x="3954721" y="2800047"/>
            <a:ext cx="1119035" cy="259589"/>
          </a:xfrm>
          <a:custGeom>
            <a:avLst/>
            <a:gdLst>
              <a:gd name="connsiteX0" fmla="*/ 1118929 w 1119035"/>
              <a:gd name="connsiteY0" fmla="*/ 228903 h 259589"/>
              <a:gd name="connsiteX1" fmla="*/ 920492 w 1119035"/>
              <a:gd name="connsiteY1" fmla="*/ 24116 h 259589"/>
              <a:gd name="connsiteX2" fmla="*/ 642679 w 1119035"/>
              <a:gd name="connsiteY2" fmla="*/ 17766 h 259589"/>
              <a:gd name="connsiteX3" fmla="*/ 233104 w 1119035"/>
              <a:gd name="connsiteY3" fmla="*/ 147941 h 259589"/>
              <a:gd name="connsiteX4" fmla="*/ 2917 w 1119035"/>
              <a:gd name="connsiteY4" fmla="*/ 259066 h 259589"/>
              <a:gd name="connsiteX5" fmla="*/ 387092 w 1119035"/>
              <a:gd name="connsiteY5" fmla="*/ 101903 h 259589"/>
              <a:gd name="connsiteX6" fmla="*/ 774442 w 1119035"/>
              <a:gd name="connsiteY6" fmla="*/ 16178 h 259589"/>
              <a:gd name="connsiteX7" fmla="*/ 895092 w 1119035"/>
              <a:gd name="connsiteY7" fmla="*/ 22528 h 259589"/>
              <a:gd name="connsiteX8" fmla="*/ 1118929 w 1119035"/>
              <a:gd name="connsiteY8" fmla="*/ 228903 h 259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9035" h="259589">
                <a:moveTo>
                  <a:pt x="1118929" y="228903"/>
                </a:moveTo>
                <a:cubicBezTo>
                  <a:pt x="1123162" y="229168"/>
                  <a:pt x="999867" y="59305"/>
                  <a:pt x="920492" y="24116"/>
                </a:cubicBezTo>
                <a:cubicBezTo>
                  <a:pt x="841117" y="-11074"/>
                  <a:pt x="757244" y="-2872"/>
                  <a:pt x="642679" y="17766"/>
                </a:cubicBezTo>
                <a:cubicBezTo>
                  <a:pt x="528114" y="38403"/>
                  <a:pt x="339731" y="107724"/>
                  <a:pt x="233104" y="147941"/>
                </a:cubicBezTo>
                <a:cubicBezTo>
                  <a:pt x="126477" y="188158"/>
                  <a:pt x="-22748" y="266739"/>
                  <a:pt x="2917" y="259066"/>
                </a:cubicBezTo>
                <a:cubicBezTo>
                  <a:pt x="28582" y="251393"/>
                  <a:pt x="258504" y="142384"/>
                  <a:pt x="387092" y="101903"/>
                </a:cubicBezTo>
                <a:cubicBezTo>
                  <a:pt x="515679" y="61422"/>
                  <a:pt x="689775" y="29407"/>
                  <a:pt x="774442" y="16178"/>
                </a:cubicBezTo>
                <a:cubicBezTo>
                  <a:pt x="859109" y="2949"/>
                  <a:pt x="840853" y="-11603"/>
                  <a:pt x="895092" y="22528"/>
                </a:cubicBezTo>
                <a:cubicBezTo>
                  <a:pt x="949331" y="56659"/>
                  <a:pt x="1114696" y="228638"/>
                  <a:pt x="1118929" y="2289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: 図形 1071">
            <a:extLst>
              <a:ext uri="{FF2B5EF4-FFF2-40B4-BE49-F238E27FC236}">
                <a16:creationId xmlns:a16="http://schemas.microsoft.com/office/drawing/2014/main" id="{853EEDF4-1381-4232-B0C7-54452C75EA10}"/>
              </a:ext>
            </a:extLst>
          </p:cNvPr>
          <p:cNvSpPr/>
          <p:nvPr/>
        </p:nvSpPr>
        <p:spPr>
          <a:xfrm>
            <a:off x="3581378" y="2883700"/>
            <a:ext cx="1434510" cy="630410"/>
          </a:xfrm>
          <a:custGeom>
            <a:avLst/>
            <a:gdLst>
              <a:gd name="connsiteX0" fmla="*/ 1433535 w 1434510"/>
              <a:gd name="connsiteY0" fmla="*/ 216688 h 630410"/>
              <a:gd name="connsiteX1" fmla="*/ 1104922 w 1434510"/>
              <a:gd name="connsiteY1" fmla="*/ 38888 h 630410"/>
              <a:gd name="connsiteX2" fmla="*/ 336572 w 1434510"/>
              <a:gd name="connsiteY2" fmla="*/ 334163 h 630410"/>
              <a:gd name="connsiteX3" fmla="*/ 3197 w 1434510"/>
              <a:gd name="connsiteY3" fmla="*/ 629438 h 630410"/>
              <a:gd name="connsiteX4" fmla="*/ 184172 w 1434510"/>
              <a:gd name="connsiteY4" fmla="*/ 423063 h 630410"/>
              <a:gd name="connsiteX5" fmla="*/ 449285 w 1434510"/>
              <a:gd name="connsiteY5" fmla="*/ 253200 h 630410"/>
              <a:gd name="connsiteX6" fmla="*/ 1084285 w 1434510"/>
              <a:gd name="connsiteY6" fmla="*/ 19838 h 630410"/>
              <a:gd name="connsiteX7" fmla="*/ 1201760 w 1434510"/>
              <a:gd name="connsiteY7" fmla="*/ 34125 h 630410"/>
              <a:gd name="connsiteX8" fmla="*/ 1433535 w 1434510"/>
              <a:gd name="connsiteY8" fmla="*/ 216688 h 630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4510" h="630410">
                <a:moveTo>
                  <a:pt x="1433535" y="216688"/>
                </a:moveTo>
                <a:cubicBezTo>
                  <a:pt x="1417395" y="217482"/>
                  <a:pt x="1287749" y="19309"/>
                  <a:pt x="1104922" y="38888"/>
                </a:cubicBezTo>
                <a:cubicBezTo>
                  <a:pt x="922095" y="58467"/>
                  <a:pt x="520193" y="235738"/>
                  <a:pt x="336572" y="334163"/>
                </a:cubicBezTo>
                <a:cubicBezTo>
                  <a:pt x="152951" y="432588"/>
                  <a:pt x="28597" y="614621"/>
                  <a:pt x="3197" y="629438"/>
                </a:cubicBezTo>
                <a:cubicBezTo>
                  <a:pt x="-22203" y="644255"/>
                  <a:pt x="109824" y="485769"/>
                  <a:pt x="184172" y="423063"/>
                </a:cubicBezTo>
                <a:cubicBezTo>
                  <a:pt x="258520" y="360357"/>
                  <a:pt x="299266" y="320404"/>
                  <a:pt x="449285" y="253200"/>
                </a:cubicBezTo>
                <a:cubicBezTo>
                  <a:pt x="599304" y="185996"/>
                  <a:pt x="958872" y="56350"/>
                  <a:pt x="1084285" y="19838"/>
                </a:cubicBezTo>
                <a:cubicBezTo>
                  <a:pt x="1209697" y="-16675"/>
                  <a:pt x="1142493" y="2640"/>
                  <a:pt x="1201760" y="34125"/>
                </a:cubicBezTo>
                <a:cubicBezTo>
                  <a:pt x="1261027" y="65610"/>
                  <a:pt x="1449675" y="215894"/>
                  <a:pt x="1433535" y="2166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: 図形 1074">
            <a:extLst>
              <a:ext uri="{FF2B5EF4-FFF2-40B4-BE49-F238E27FC236}">
                <a16:creationId xmlns:a16="http://schemas.microsoft.com/office/drawing/2014/main" id="{F7F32232-A3CC-4D0A-B7B2-4B786A69E941}"/>
              </a:ext>
            </a:extLst>
          </p:cNvPr>
          <p:cNvSpPr/>
          <p:nvPr/>
        </p:nvSpPr>
        <p:spPr>
          <a:xfrm>
            <a:off x="3808404" y="3214871"/>
            <a:ext cx="1249204" cy="347732"/>
          </a:xfrm>
          <a:custGeom>
            <a:avLst/>
            <a:gdLst>
              <a:gd name="connsiteX0" fmla="*/ 9 w 1249204"/>
              <a:gd name="connsiteY0" fmla="*/ 268104 h 347732"/>
              <a:gd name="connsiteX1" fmla="*/ 282584 w 1249204"/>
              <a:gd name="connsiteY1" fmla="*/ 176029 h 347732"/>
              <a:gd name="connsiteX2" fmla="*/ 701684 w 1249204"/>
              <a:gd name="connsiteY2" fmla="*/ 31567 h 347732"/>
              <a:gd name="connsiteX3" fmla="*/ 1217621 w 1249204"/>
              <a:gd name="connsiteY3" fmla="*/ 334779 h 347732"/>
              <a:gd name="connsiteX4" fmla="*/ 1160471 w 1249204"/>
              <a:gd name="connsiteY4" fmla="*/ 272867 h 347732"/>
              <a:gd name="connsiteX5" fmla="*/ 893771 w 1249204"/>
              <a:gd name="connsiteY5" fmla="*/ 98242 h 347732"/>
              <a:gd name="connsiteX6" fmla="*/ 660409 w 1249204"/>
              <a:gd name="connsiteY6" fmla="*/ 1404 h 347732"/>
              <a:gd name="connsiteX7" fmla="*/ 293696 w 1249204"/>
              <a:gd name="connsiteY7" fmla="*/ 168092 h 347732"/>
              <a:gd name="connsiteX8" fmla="*/ 9 w 1249204"/>
              <a:gd name="connsiteY8" fmla="*/ 268104 h 347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9204" h="347732">
                <a:moveTo>
                  <a:pt x="9" y="268104"/>
                </a:moveTo>
                <a:cubicBezTo>
                  <a:pt x="-1843" y="269427"/>
                  <a:pt x="282584" y="176029"/>
                  <a:pt x="282584" y="176029"/>
                </a:cubicBezTo>
                <a:cubicBezTo>
                  <a:pt x="399530" y="136606"/>
                  <a:pt x="545845" y="5109"/>
                  <a:pt x="701684" y="31567"/>
                </a:cubicBezTo>
                <a:cubicBezTo>
                  <a:pt x="857524" y="58025"/>
                  <a:pt x="1141156" y="294562"/>
                  <a:pt x="1217621" y="334779"/>
                </a:cubicBezTo>
                <a:cubicBezTo>
                  <a:pt x="1294086" y="374996"/>
                  <a:pt x="1214446" y="312290"/>
                  <a:pt x="1160471" y="272867"/>
                </a:cubicBezTo>
                <a:cubicBezTo>
                  <a:pt x="1106496" y="233444"/>
                  <a:pt x="977115" y="143486"/>
                  <a:pt x="893771" y="98242"/>
                </a:cubicBezTo>
                <a:cubicBezTo>
                  <a:pt x="810427" y="52998"/>
                  <a:pt x="760421" y="-10238"/>
                  <a:pt x="660409" y="1404"/>
                </a:cubicBezTo>
                <a:cubicBezTo>
                  <a:pt x="560397" y="13046"/>
                  <a:pt x="402175" y="126817"/>
                  <a:pt x="293696" y="168092"/>
                </a:cubicBezTo>
                <a:cubicBezTo>
                  <a:pt x="185217" y="209367"/>
                  <a:pt x="1861" y="266781"/>
                  <a:pt x="9" y="268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: 図形 1075">
            <a:extLst>
              <a:ext uri="{FF2B5EF4-FFF2-40B4-BE49-F238E27FC236}">
                <a16:creationId xmlns:a16="http://schemas.microsoft.com/office/drawing/2014/main" id="{915E97AE-865F-426F-AF12-458925E4E63C}"/>
              </a:ext>
            </a:extLst>
          </p:cNvPr>
          <p:cNvSpPr/>
          <p:nvPr/>
        </p:nvSpPr>
        <p:spPr>
          <a:xfrm>
            <a:off x="3260971" y="3569977"/>
            <a:ext cx="598052" cy="667858"/>
          </a:xfrm>
          <a:custGeom>
            <a:avLst/>
            <a:gdLst>
              <a:gd name="connsiteX0" fmla="*/ 588717 w 598052"/>
              <a:gd name="connsiteY0" fmla="*/ 13011 h 667858"/>
              <a:gd name="connsiteX1" fmla="*/ 160092 w 598052"/>
              <a:gd name="connsiteY1" fmla="*/ 365436 h 667858"/>
              <a:gd name="connsiteX2" fmla="*/ 2929 w 598052"/>
              <a:gd name="connsiteY2" fmla="*/ 665473 h 667858"/>
              <a:gd name="connsiteX3" fmla="*/ 64842 w 598052"/>
              <a:gd name="connsiteY3" fmla="*/ 497198 h 667858"/>
              <a:gd name="connsiteX4" fmla="*/ 153742 w 598052"/>
              <a:gd name="connsiteY4" fmla="*/ 336861 h 667858"/>
              <a:gd name="connsiteX5" fmla="*/ 433142 w 598052"/>
              <a:gd name="connsiteY5" fmla="*/ 98736 h 667858"/>
              <a:gd name="connsiteX6" fmla="*/ 588717 w 598052"/>
              <a:gd name="connsiteY6" fmla="*/ 13011 h 667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8052" h="667858">
                <a:moveTo>
                  <a:pt x="588717" y="13011"/>
                </a:moveTo>
                <a:cubicBezTo>
                  <a:pt x="543209" y="57461"/>
                  <a:pt x="257723" y="256692"/>
                  <a:pt x="160092" y="365436"/>
                </a:cubicBezTo>
                <a:cubicBezTo>
                  <a:pt x="62461" y="474180"/>
                  <a:pt x="18804" y="643513"/>
                  <a:pt x="2929" y="665473"/>
                </a:cubicBezTo>
                <a:cubicBezTo>
                  <a:pt x="-12946" y="687433"/>
                  <a:pt x="39707" y="551967"/>
                  <a:pt x="64842" y="497198"/>
                </a:cubicBezTo>
                <a:cubicBezTo>
                  <a:pt x="89977" y="442429"/>
                  <a:pt x="92359" y="403271"/>
                  <a:pt x="153742" y="336861"/>
                </a:cubicBezTo>
                <a:cubicBezTo>
                  <a:pt x="215125" y="270451"/>
                  <a:pt x="364086" y="149271"/>
                  <a:pt x="433142" y="98736"/>
                </a:cubicBezTo>
                <a:cubicBezTo>
                  <a:pt x="502198" y="48201"/>
                  <a:pt x="634225" y="-31439"/>
                  <a:pt x="588717" y="130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: 図形 1077">
            <a:extLst>
              <a:ext uri="{FF2B5EF4-FFF2-40B4-BE49-F238E27FC236}">
                <a16:creationId xmlns:a16="http://schemas.microsoft.com/office/drawing/2014/main" id="{9B55471D-CCBA-4E8A-B714-B844411F0130}"/>
              </a:ext>
            </a:extLst>
          </p:cNvPr>
          <p:cNvSpPr/>
          <p:nvPr/>
        </p:nvSpPr>
        <p:spPr>
          <a:xfrm>
            <a:off x="3009738" y="4364016"/>
            <a:ext cx="221090" cy="740607"/>
          </a:xfrm>
          <a:custGeom>
            <a:avLst/>
            <a:gdLst>
              <a:gd name="connsiteX0" fmla="*/ 220825 w 221090"/>
              <a:gd name="connsiteY0" fmla="*/ 1609 h 740607"/>
              <a:gd name="connsiteX1" fmla="*/ 171612 w 221090"/>
              <a:gd name="connsiteY1" fmla="*/ 393722 h 740607"/>
              <a:gd name="connsiteX2" fmla="*/ 1750 w 221090"/>
              <a:gd name="connsiteY2" fmla="*/ 736622 h 740607"/>
              <a:gd name="connsiteX3" fmla="*/ 87475 w 221090"/>
              <a:gd name="connsiteY3" fmla="*/ 568347 h 740607"/>
              <a:gd name="connsiteX4" fmla="*/ 155737 w 221090"/>
              <a:gd name="connsiteY4" fmla="*/ 379434 h 740607"/>
              <a:gd name="connsiteX5" fmla="*/ 189075 w 221090"/>
              <a:gd name="connsiteY5" fmla="*/ 258784 h 740607"/>
              <a:gd name="connsiteX6" fmla="*/ 220825 w 221090"/>
              <a:gd name="connsiteY6" fmla="*/ 1609 h 740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1090" h="740607">
                <a:moveTo>
                  <a:pt x="220825" y="1609"/>
                </a:moveTo>
                <a:cubicBezTo>
                  <a:pt x="217915" y="24099"/>
                  <a:pt x="208125" y="271220"/>
                  <a:pt x="171612" y="393722"/>
                </a:cubicBezTo>
                <a:cubicBezTo>
                  <a:pt x="135099" y="516224"/>
                  <a:pt x="15773" y="707518"/>
                  <a:pt x="1750" y="736622"/>
                </a:cubicBezTo>
                <a:cubicBezTo>
                  <a:pt x="-12273" y="765726"/>
                  <a:pt x="61810" y="627878"/>
                  <a:pt x="87475" y="568347"/>
                </a:cubicBezTo>
                <a:cubicBezTo>
                  <a:pt x="113140" y="508816"/>
                  <a:pt x="138804" y="431028"/>
                  <a:pt x="155737" y="379434"/>
                </a:cubicBezTo>
                <a:cubicBezTo>
                  <a:pt x="172670" y="327840"/>
                  <a:pt x="176110" y="318844"/>
                  <a:pt x="189075" y="258784"/>
                </a:cubicBezTo>
                <a:cubicBezTo>
                  <a:pt x="202040" y="198724"/>
                  <a:pt x="223735" y="-20881"/>
                  <a:pt x="220825" y="16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: 図形 1078">
            <a:extLst>
              <a:ext uri="{FF2B5EF4-FFF2-40B4-BE49-F238E27FC236}">
                <a16:creationId xmlns:a16="http://schemas.microsoft.com/office/drawing/2014/main" id="{0A1DAF1E-50F7-4C66-AC81-B2335742CD41}"/>
              </a:ext>
            </a:extLst>
          </p:cNvPr>
          <p:cNvSpPr/>
          <p:nvPr/>
        </p:nvSpPr>
        <p:spPr>
          <a:xfrm>
            <a:off x="2672668" y="4894530"/>
            <a:ext cx="842069" cy="1171559"/>
          </a:xfrm>
          <a:custGeom>
            <a:avLst/>
            <a:gdLst>
              <a:gd name="connsiteX0" fmla="*/ 838882 w 842069"/>
              <a:gd name="connsiteY0" fmla="*/ 1320 h 1171559"/>
              <a:gd name="connsiteX1" fmla="*/ 661082 w 842069"/>
              <a:gd name="connsiteY1" fmla="*/ 621503 h 1171559"/>
              <a:gd name="connsiteX2" fmla="*/ 13382 w 842069"/>
              <a:gd name="connsiteY2" fmla="*/ 1157020 h 1171559"/>
              <a:gd name="connsiteX3" fmla="*/ 256799 w 842069"/>
              <a:gd name="connsiteY3" fmla="*/ 989803 h 1171559"/>
              <a:gd name="connsiteX4" fmla="*/ 656849 w 842069"/>
              <a:gd name="connsiteY4" fmla="*/ 672303 h 1171559"/>
              <a:gd name="connsiteX5" fmla="*/ 766915 w 842069"/>
              <a:gd name="connsiteY5" fmla="*/ 462753 h 1171559"/>
              <a:gd name="connsiteX6" fmla="*/ 838882 w 842069"/>
              <a:gd name="connsiteY6" fmla="*/ 1320 h 1171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2069" h="1171559">
                <a:moveTo>
                  <a:pt x="838882" y="1320"/>
                </a:moveTo>
                <a:cubicBezTo>
                  <a:pt x="821243" y="27778"/>
                  <a:pt x="798665" y="428886"/>
                  <a:pt x="661082" y="621503"/>
                </a:cubicBezTo>
                <a:cubicBezTo>
                  <a:pt x="523499" y="814120"/>
                  <a:pt x="80763" y="1095637"/>
                  <a:pt x="13382" y="1157020"/>
                </a:cubicBezTo>
                <a:cubicBezTo>
                  <a:pt x="-53999" y="1218403"/>
                  <a:pt x="149554" y="1070589"/>
                  <a:pt x="256799" y="989803"/>
                </a:cubicBezTo>
                <a:cubicBezTo>
                  <a:pt x="364043" y="909017"/>
                  <a:pt x="571830" y="760144"/>
                  <a:pt x="656849" y="672303"/>
                </a:cubicBezTo>
                <a:cubicBezTo>
                  <a:pt x="741868" y="584462"/>
                  <a:pt x="737282" y="572114"/>
                  <a:pt x="766915" y="462753"/>
                </a:cubicBezTo>
                <a:cubicBezTo>
                  <a:pt x="796548" y="353392"/>
                  <a:pt x="856521" y="-25138"/>
                  <a:pt x="838882" y="13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: 図形 1079">
            <a:extLst>
              <a:ext uri="{FF2B5EF4-FFF2-40B4-BE49-F238E27FC236}">
                <a16:creationId xmlns:a16="http://schemas.microsoft.com/office/drawing/2014/main" id="{CE574BC5-113E-46E4-B117-E3C49B974F34}"/>
              </a:ext>
            </a:extLst>
          </p:cNvPr>
          <p:cNvSpPr/>
          <p:nvPr/>
        </p:nvSpPr>
        <p:spPr>
          <a:xfrm>
            <a:off x="2327190" y="5673501"/>
            <a:ext cx="1072993" cy="1140081"/>
          </a:xfrm>
          <a:custGeom>
            <a:avLst/>
            <a:gdLst>
              <a:gd name="connsiteX0" fmla="*/ 1065827 w 1072993"/>
              <a:gd name="connsiteY0" fmla="*/ 5516 h 1140081"/>
              <a:gd name="connsiteX1" fmla="*/ 655193 w 1072993"/>
              <a:gd name="connsiteY1" fmla="*/ 600299 h 1140081"/>
              <a:gd name="connsiteX2" fmla="*/ 11727 w 1072993"/>
              <a:gd name="connsiteY2" fmla="*/ 1127349 h 1140081"/>
              <a:gd name="connsiteX3" fmla="*/ 278427 w 1072993"/>
              <a:gd name="connsiteY3" fmla="*/ 938966 h 1140081"/>
              <a:gd name="connsiteX4" fmla="*/ 765260 w 1072993"/>
              <a:gd name="connsiteY4" fmla="*/ 519866 h 1140081"/>
              <a:gd name="connsiteX5" fmla="*/ 907077 w 1072993"/>
              <a:gd name="connsiteY5" fmla="*/ 314549 h 1140081"/>
              <a:gd name="connsiteX6" fmla="*/ 1065827 w 1072993"/>
              <a:gd name="connsiteY6" fmla="*/ 5516 h 1140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2993" h="1140081">
                <a:moveTo>
                  <a:pt x="1065827" y="5516"/>
                </a:moveTo>
                <a:cubicBezTo>
                  <a:pt x="1023846" y="53141"/>
                  <a:pt x="830876" y="413327"/>
                  <a:pt x="655193" y="600299"/>
                </a:cubicBezTo>
                <a:cubicBezTo>
                  <a:pt x="479510" y="787271"/>
                  <a:pt x="74521" y="1070905"/>
                  <a:pt x="11727" y="1127349"/>
                </a:cubicBezTo>
                <a:cubicBezTo>
                  <a:pt x="-51067" y="1183794"/>
                  <a:pt x="152838" y="1040213"/>
                  <a:pt x="278427" y="938966"/>
                </a:cubicBezTo>
                <a:cubicBezTo>
                  <a:pt x="404016" y="837719"/>
                  <a:pt x="660485" y="623936"/>
                  <a:pt x="765260" y="519866"/>
                </a:cubicBezTo>
                <a:cubicBezTo>
                  <a:pt x="870035" y="415797"/>
                  <a:pt x="860510" y="397099"/>
                  <a:pt x="907077" y="314549"/>
                </a:cubicBezTo>
                <a:cubicBezTo>
                  <a:pt x="953644" y="231999"/>
                  <a:pt x="1107808" y="-42109"/>
                  <a:pt x="1065827" y="55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: 図形 1080">
            <a:extLst>
              <a:ext uri="{FF2B5EF4-FFF2-40B4-BE49-F238E27FC236}">
                <a16:creationId xmlns:a16="http://schemas.microsoft.com/office/drawing/2014/main" id="{9B2CE832-187A-48BF-971E-9960E92EC997}"/>
              </a:ext>
            </a:extLst>
          </p:cNvPr>
          <p:cNvSpPr/>
          <p:nvPr/>
        </p:nvSpPr>
        <p:spPr>
          <a:xfrm>
            <a:off x="3544485" y="5290937"/>
            <a:ext cx="153501" cy="533964"/>
          </a:xfrm>
          <a:custGeom>
            <a:avLst/>
            <a:gdLst>
              <a:gd name="connsiteX0" fmla="*/ 16278 w 153501"/>
              <a:gd name="connsiteY0" fmla="*/ 201 h 533964"/>
              <a:gd name="connsiteX1" fmla="*/ 8340 w 153501"/>
              <a:gd name="connsiteY1" fmla="*/ 108151 h 533964"/>
              <a:gd name="connsiteX2" fmla="*/ 149628 w 153501"/>
              <a:gd name="connsiteY2" fmla="*/ 527251 h 533964"/>
              <a:gd name="connsiteX3" fmla="*/ 105178 w 153501"/>
              <a:gd name="connsiteY3" fmla="*/ 349451 h 533964"/>
              <a:gd name="connsiteX4" fmla="*/ 14690 w 153501"/>
              <a:gd name="connsiteY4" fmla="*/ 124026 h 533964"/>
              <a:gd name="connsiteX5" fmla="*/ 16278 w 153501"/>
              <a:gd name="connsiteY5" fmla="*/ 201 h 533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501" h="533964">
                <a:moveTo>
                  <a:pt x="16278" y="201"/>
                </a:moveTo>
                <a:cubicBezTo>
                  <a:pt x="15220" y="-2445"/>
                  <a:pt x="-13885" y="20309"/>
                  <a:pt x="8340" y="108151"/>
                </a:cubicBezTo>
                <a:cubicBezTo>
                  <a:pt x="30565" y="195993"/>
                  <a:pt x="133488" y="487034"/>
                  <a:pt x="149628" y="527251"/>
                </a:cubicBezTo>
                <a:cubicBezTo>
                  <a:pt x="165768" y="567468"/>
                  <a:pt x="127668" y="416655"/>
                  <a:pt x="105178" y="349451"/>
                </a:cubicBezTo>
                <a:cubicBezTo>
                  <a:pt x="82688" y="282247"/>
                  <a:pt x="31359" y="177736"/>
                  <a:pt x="14690" y="124026"/>
                </a:cubicBezTo>
                <a:cubicBezTo>
                  <a:pt x="-1979" y="70316"/>
                  <a:pt x="17336" y="2847"/>
                  <a:pt x="16278" y="2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: 図形 1081">
            <a:extLst>
              <a:ext uri="{FF2B5EF4-FFF2-40B4-BE49-F238E27FC236}">
                <a16:creationId xmlns:a16="http://schemas.microsoft.com/office/drawing/2014/main" id="{3756958D-9E1A-4C39-AD65-37E53BFE255D}"/>
              </a:ext>
            </a:extLst>
          </p:cNvPr>
          <p:cNvSpPr/>
          <p:nvPr/>
        </p:nvSpPr>
        <p:spPr>
          <a:xfrm>
            <a:off x="3412882" y="5248130"/>
            <a:ext cx="74992" cy="359169"/>
          </a:xfrm>
          <a:custGeom>
            <a:avLst/>
            <a:gdLst>
              <a:gd name="connsiteX0" fmla="*/ 74856 w 74992"/>
              <a:gd name="connsiteY0" fmla="*/ 145 h 359169"/>
              <a:gd name="connsiteX1" fmla="*/ 22468 w 74992"/>
              <a:gd name="connsiteY1" fmla="*/ 195408 h 359169"/>
              <a:gd name="connsiteX2" fmla="*/ 9768 w 74992"/>
              <a:gd name="connsiteY2" fmla="*/ 358920 h 359169"/>
              <a:gd name="connsiteX3" fmla="*/ 5006 w 74992"/>
              <a:gd name="connsiteY3" fmla="*/ 227158 h 359169"/>
              <a:gd name="connsiteX4" fmla="*/ 74856 w 74992"/>
              <a:gd name="connsiteY4" fmla="*/ 145 h 359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992" h="359169">
                <a:moveTo>
                  <a:pt x="74856" y="145"/>
                </a:moveTo>
                <a:cubicBezTo>
                  <a:pt x="77766" y="-5147"/>
                  <a:pt x="33316" y="135612"/>
                  <a:pt x="22468" y="195408"/>
                </a:cubicBezTo>
                <a:cubicBezTo>
                  <a:pt x="11620" y="255204"/>
                  <a:pt x="12678" y="353628"/>
                  <a:pt x="9768" y="358920"/>
                </a:cubicBezTo>
                <a:cubicBezTo>
                  <a:pt x="6858" y="364212"/>
                  <a:pt x="-7429" y="284308"/>
                  <a:pt x="5006" y="227158"/>
                </a:cubicBezTo>
                <a:cubicBezTo>
                  <a:pt x="17441" y="170008"/>
                  <a:pt x="71946" y="5437"/>
                  <a:pt x="74856" y="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: 図形 1082">
            <a:extLst>
              <a:ext uri="{FF2B5EF4-FFF2-40B4-BE49-F238E27FC236}">
                <a16:creationId xmlns:a16="http://schemas.microsoft.com/office/drawing/2014/main" id="{B480F240-B260-42F1-9A28-D07B34CC76D5}"/>
              </a:ext>
            </a:extLst>
          </p:cNvPr>
          <p:cNvSpPr/>
          <p:nvPr/>
        </p:nvSpPr>
        <p:spPr>
          <a:xfrm>
            <a:off x="3431995" y="5638754"/>
            <a:ext cx="267144" cy="249823"/>
          </a:xfrm>
          <a:custGeom>
            <a:avLst/>
            <a:gdLst>
              <a:gd name="connsiteX0" fmla="*/ 180 w 267144"/>
              <a:gd name="connsiteY0" fmla="*/ 46 h 249823"/>
              <a:gd name="connsiteX1" fmla="*/ 76380 w 267144"/>
              <a:gd name="connsiteY1" fmla="*/ 150859 h 249823"/>
              <a:gd name="connsiteX2" fmla="*/ 154168 w 267144"/>
              <a:gd name="connsiteY2" fmla="*/ 249284 h 249823"/>
              <a:gd name="connsiteX3" fmla="*/ 266880 w 267144"/>
              <a:gd name="connsiteY3" fmla="*/ 192134 h 249823"/>
              <a:gd name="connsiteX4" fmla="*/ 182743 w 267144"/>
              <a:gd name="connsiteY4" fmla="*/ 231821 h 249823"/>
              <a:gd name="connsiteX5" fmla="*/ 98605 w 267144"/>
              <a:gd name="connsiteY5" fmla="*/ 166734 h 249823"/>
              <a:gd name="connsiteX6" fmla="*/ 180 w 267144"/>
              <a:gd name="connsiteY6" fmla="*/ 46 h 24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144" h="249823">
                <a:moveTo>
                  <a:pt x="180" y="46"/>
                </a:moveTo>
                <a:cubicBezTo>
                  <a:pt x="-3524" y="-2600"/>
                  <a:pt x="50715" y="109319"/>
                  <a:pt x="76380" y="150859"/>
                </a:cubicBezTo>
                <a:cubicBezTo>
                  <a:pt x="102045" y="192399"/>
                  <a:pt x="122418" y="242405"/>
                  <a:pt x="154168" y="249284"/>
                </a:cubicBezTo>
                <a:cubicBezTo>
                  <a:pt x="185918" y="256163"/>
                  <a:pt x="262118" y="195044"/>
                  <a:pt x="266880" y="192134"/>
                </a:cubicBezTo>
                <a:cubicBezTo>
                  <a:pt x="271642" y="189224"/>
                  <a:pt x="210789" y="236054"/>
                  <a:pt x="182743" y="231821"/>
                </a:cubicBezTo>
                <a:cubicBezTo>
                  <a:pt x="154697" y="227588"/>
                  <a:pt x="126651" y="201394"/>
                  <a:pt x="98605" y="166734"/>
                </a:cubicBezTo>
                <a:cubicBezTo>
                  <a:pt x="70559" y="132074"/>
                  <a:pt x="3884" y="2692"/>
                  <a:pt x="180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: 図形 1083">
            <a:extLst>
              <a:ext uri="{FF2B5EF4-FFF2-40B4-BE49-F238E27FC236}">
                <a16:creationId xmlns:a16="http://schemas.microsoft.com/office/drawing/2014/main" id="{DB87055A-6F2F-4E8E-8442-08EDC429749D}"/>
              </a:ext>
            </a:extLst>
          </p:cNvPr>
          <p:cNvSpPr/>
          <p:nvPr/>
        </p:nvSpPr>
        <p:spPr>
          <a:xfrm>
            <a:off x="3534497" y="5757745"/>
            <a:ext cx="139812" cy="41597"/>
          </a:xfrm>
          <a:custGeom>
            <a:avLst/>
            <a:gdLst>
              <a:gd name="connsiteX0" fmla="*/ 866 w 139812"/>
              <a:gd name="connsiteY0" fmla="*/ 41393 h 41597"/>
              <a:gd name="connsiteX1" fmla="*/ 70716 w 139812"/>
              <a:gd name="connsiteY1" fmla="*/ 15993 h 41597"/>
              <a:gd name="connsiteX2" fmla="*/ 135803 w 139812"/>
              <a:gd name="connsiteY2" fmla="*/ 15993 h 41597"/>
              <a:gd name="connsiteX3" fmla="*/ 121516 w 139812"/>
              <a:gd name="connsiteY3" fmla="*/ 118 h 41597"/>
              <a:gd name="connsiteX4" fmla="*/ 866 w 139812"/>
              <a:gd name="connsiteY4" fmla="*/ 41393 h 41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812" h="41597">
                <a:moveTo>
                  <a:pt x="866" y="41393"/>
                </a:moveTo>
                <a:cubicBezTo>
                  <a:pt x="-7601" y="44039"/>
                  <a:pt x="48226" y="20226"/>
                  <a:pt x="70716" y="15993"/>
                </a:cubicBezTo>
                <a:cubicBezTo>
                  <a:pt x="93206" y="11760"/>
                  <a:pt x="127336" y="18639"/>
                  <a:pt x="135803" y="15993"/>
                </a:cubicBezTo>
                <a:cubicBezTo>
                  <a:pt x="144270" y="13347"/>
                  <a:pt x="139243" y="-1470"/>
                  <a:pt x="121516" y="118"/>
                </a:cubicBezTo>
                <a:cubicBezTo>
                  <a:pt x="103789" y="1706"/>
                  <a:pt x="9333" y="38747"/>
                  <a:pt x="866" y="413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: 図形 1084">
            <a:extLst>
              <a:ext uri="{FF2B5EF4-FFF2-40B4-BE49-F238E27FC236}">
                <a16:creationId xmlns:a16="http://schemas.microsoft.com/office/drawing/2014/main" id="{3C165BF2-1407-488D-AD07-6AABBF23E210}"/>
              </a:ext>
            </a:extLst>
          </p:cNvPr>
          <p:cNvSpPr/>
          <p:nvPr/>
        </p:nvSpPr>
        <p:spPr>
          <a:xfrm>
            <a:off x="3444692" y="5587964"/>
            <a:ext cx="190683" cy="123862"/>
          </a:xfrm>
          <a:custGeom>
            <a:avLst/>
            <a:gdLst>
              <a:gd name="connsiteX0" fmla="*/ 183 w 190683"/>
              <a:gd name="connsiteY0" fmla="*/ 36 h 123862"/>
              <a:gd name="connsiteX1" fmla="*/ 101783 w 190683"/>
              <a:gd name="connsiteY1" fmla="*/ 92111 h 123862"/>
              <a:gd name="connsiteX2" fmla="*/ 190683 w 190683"/>
              <a:gd name="connsiteY2" fmla="*/ 123861 h 123862"/>
              <a:gd name="connsiteX3" fmla="*/ 101783 w 190683"/>
              <a:gd name="connsiteY3" fmla="*/ 93699 h 123862"/>
              <a:gd name="connsiteX4" fmla="*/ 66858 w 190683"/>
              <a:gd name="connsiteY4" fmla="*/ 114336 h 123862"/>
              <a:gd name="connsiteX5" fmla="*/ 76383 w 190683"/>
              <a:gd name="connsiteY5" fmla="*/ 80999 h 123862"/>
              <a:gd name="connsiteX6" fmla="*/ 183 w 190683"/>
              <a:gd name="connsiteY6" fmla="*/ 36 h 123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683" h="123862">
                <a:moveTo>
                  <a:pt x="183" y="36"/>
                </a:moveTo>
                <a:cubicBezTo>
                  <a:pt x="4416" y="1888"/>
                  <a:pt x="70033" y="71474"/>
                  <a:pt x="101783" y="92111"/>
                </a:cubicBezTo>
                <a:cubicBezTo>
                  <a:pt x="133533" y="112748"/>
                  <a:pt x="190683" y="123596"/>
                  <a:pt x="190683" y="123861"/>
                </a:cubicBezTo>
                <a:cubicBezTo>
                  <a:pt x="190683" y="124126"/>
                  <a:pt x="122420" y="95286"/>
                  <a:pt x="101783" y="93699"/>
                </a:cubicBezTo>
                <a:cubicBezTo>
                  <a:pt x="81146" y="92112"/>
                  <a:pt x="71091" y="116453"/>
                  <a:pt x="66858" y="114336"/>
                </a:cubicBezTo>
                <a:cubicBezTo>
                  <a:pt x="62625" y="112219"/>
                  <a:pt x="86702" y="93699"/>
                  <a:pt x="76383" y="80999"/>
                </a:cubicBezTo>
                <a:cubicBezTo>
                  <a:pt x="66064" y="68299"/>
                  <a:pt x="-4050" y="-1816"/>
                  <a:pt x="183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: 図形 1085">
            <a:extLst>
              <a:ext uri="{FF2B5EF4-FFF2-40B4-BE49-F238E27FC236}">
                <a16:creationId xmlns:a16="http://schemas.microsoft.com/office/drawing/2014/main" id="{8B58FC41-D87E-4622-AE83-0999A88DEE18}"/>
              </a:ext>
            </a:extLst>
          </p:cNvPr>
          <p:cNvSpPr/>
          <p:nvPr/>
        </p:nvSpPr>
        <p:spPr>
          <a:xfrm>
            <a:off x="3448706" y="5529251"/>
            <a:ext cx="178914" cy="149687"/>
          </a:xfrm>
          <a:custGeom>
            <a:avLst/>
            <a:gdLst>
              <a:gd name="connsiteX0" fmla="*/ 932 w 178914"/>
              <a:gd name="connsiteY0" fmla="*/ 12 h 149687"/>
              <a:gd name="connsiteX1" fmla="*/ 73957 w 178914"/>
              <a:gd name="connsiteY1" fmla="*/ 84149 h 149687"/>
              <a:gd name="connsiteX2" fmla="*/ 142219 w 178914"/>
              <a:gd name="connsiteY2" fmla="*/ 115899 h 149687"/>
              <a:gd name="connsiteX3" fmla="*/ 178732 w 178914"/>
              <a:gd name="connsiteY3" fmla="*/ 149237 h 149687"/>
              <a:gd name="connsiteX4" fmla="*/ 127932 w 178914"/>
              <a:gd name="connsiteY4" fmla="*/ 90499 h 149687"/>
              <a:gd name="connsiteX5" fmla="*/ 932 w 178914"/>
              <a:gd name="connsiteY5" fmla="*/ 12 h 14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914" h="149687">
                <a:moveTo>
                  <a:pt x="932" y="12"/>
                </a:moveTo>
                <a:cubicBezTo>
                  <a:pt x="-8064" y="-1046"/>
                  <a:pt x="50409" y="64834"/>
                  <a:pt x="73957" y="84149"/>
                </a:cubicBezTo>
                <a:cubicBezTo>
                  <a:pt x="97505" y="103464"/>
                  <a:pt x="124757" y="105051"/>
                  <a:pt x="142219" y="115899"/>
                </a:cubicBezTo>
                <a:cubicBezTo>
                  <a:pt x="159681" y="126747"/>
                  <a:pt x="181113" y="153470"/>
                  <a:pt x="178732" y="149237"/>
                </a:cubicBezTo>
                <a:cubicBezTo>
                  <a:pt x="176351" y="145004"/>
                  <a:pt x="154655" y="111136"/>
                  <a:pt x="127932" y="90499"/>
                </a:cubicBezTo>
                <a:cubicBezTo>
                  <a:pt x="101209" y="69862"/>
                  <a:pt x="9928" y="1070"/>
                  <a:pt x="932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: 図形 1086">
            <a:extLst>
              <a:ext uri="{FF2B5EF4-FFF2-40B4-BE49-F238E27FC236}">
                <a16:creationId xmlns:a16="http://schemas.microsoft.com/office/drawing/2014/main" id="{E413E577-397E-4523-A94A-C29863F8ABEA}"/>
              </a:ext>
            </a:extLst>
          </p:cNvPr>
          <p:cNvSpPr/>
          <p:nvPr/>
        </p:nvSpPr>
        <p:spPr>
          <a:xfrm>
            <a:off x="3453764" y="5348216"/>
            <a:ext cx="152507" cy="219098"/>
          </a:xfrm>
          <a:custGeom>
            <a:avLst/>
            <a:gdLst>
              <a:gd name="connsiteX0" fmla="*/ 27624 w 152507"/>
              <a:gd name="connsiteY0" fmla="*/ 72 h 219098"/>
              <a:gd name="connsiteX1" fmla="*/ 75249 w 152507"/>
              <a:gd name="connsiteY1" fmla="*/ 108022 h 219098"/>
              <a:gd name="connsiteX2" fmla="*/ 81599 w 152507"/>
              <a:gd name="connsiteY2" fmla="*/ 149297 h 219098"/>
              <a:gd name="connsiteX3" fmla="*/ 151449 w 152507"/>
              <a:gd name="connsiteY3" fmla="*/ 217559 h 219098"/>
              <a:gd name="connsiteX4" fmla="*/ 114936 w 152507"/>
              <a:gd name="connsiteY4" fmla="*/ 190572 h 219098"/>
              <a:gd name="connsiteX5" fmla="*/ 636 w 152507"/>
              <a:gd name="connsiteY5" fmla="*/ 119134 h 219098"/>
              <a:gd name="connsiteX6" fmla="*/ 68899 w 152507"/>
              <a:gd name="connsiteY6" fmla="*/ 144534 h 219098"/>
              <a:gd name="connsiteX7" fmla="*/ 72074 w 152507"/>
              <a:gd name="connsiteY7" fmla="*/ 125484 h 219098"/>
              <a:gd name="connsiteX8" fmla="*/ 27624 w 152507"/>
              <a:gd name="connsiteY8" fmla="*/ 72 h 219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507" h="219098">
                <a:moveTo>
                  <a:pt x="27624" y="72"/>
                </a:moveTo>
                <a:cubicBezTo>
                  <a:pt x="28153" y="-2838"/>
                  <a:pt x="66253" y="83151"/>
                  <a:pt x="75249" y="108022"/>
                </a:cubicBezTo>
                <a:cubicBezTo>
                  <a:pt x="84245" y="132893"/>
                  <a:pt x="68899" y="131041"/>
                  <a:pt x="81599" y="149297"/>
                </a:cubicBezTo>
                <a:cubicBezTo>
                  <a:pt x="94299" y="167553"/>
                  <a:pt x="145893" y="210680"/>
                  <a:pt x="151449" y="217559"/>
                </a:cubicBezTo>
                <a:cubicBezTo>
                  <a:pt x="157005" y="224438"/>
                  <a:pt x="140071" y="206976"/>
                  <a:pt x="114936" y="190572"/>
                </a:cubicBezTo>
                <a:cubicBezTo>
                  <a:pt x="89801" y="174168"/>
                  <a:pt x="8309" y="126807"/>
                  <a:pt x="636" y="119134"/>
                </a:cubicBezTo>
                <a:cubicBezTo>
                  <a:pt x="-7037" y="111461"/>
                  <a:pt x="56993" y="143476"/>
                  <a:pt x="68899" y="144534"/>
                </a:cubicBezTo>
                <a:cubicBezTo>
                  <a:pt x="80805" y="145592"/>
                  <a:pt x="76836" y="144534"/>
                  <a:pt x="72074" y="125484"/>
                </a:cubicBezTo>
                <a:cubicBezTo>
                  <a:pt x="67312" y="106434"/>
                  <a:pt x="27095" y="2982"/>
                  <a:pt x="27624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: 図形 1087">
            <a:extLst>
              <a:ext uri="{FF2B5EF4-FFF2-40B4-BE49-F238E27FC236}">
                <a16:creationId xmlns:a16="http://schemas.microsoft.com/office/drawing/2014/main" id="{1B472B07-AF72-4563-89CA-7D736AED7E24}"/>
              </a:ext>
            </a:extLst>
          </p:cNvPr>
          <p:cNvSpPr/>
          <p:nvPr/>
        </p:nvSpPr>
        <p:spPr>
          <a:xfrm>
            <a:off x="3595284" y="5783249"/>
            <a:ext cx="84543" cy="63541"/>
          </a:xfrm>
          <a:custGeom>
            <a:avLst/>
            <a:gdLst>
              <a:gd name="connsiteX0" fmla="*/ 84541 w 84543"/>
              <a:gd name="connsiteY0" fmla="*/ 57164 h 63541"/>
              <a:gd name="connsiteX1" fmla="*/ 49616 w 84543"/>
              <a:gd name="connsiteY1" fmla="*/ 14 h 63541"/>
              <a:gd name="connsiteX2" fmla="*/ 404 w 84543"/>
              <a:gd name="connsiteY2" fmla="*/ 63514 h 63541"/>
              <a:gd name="connsiteX3" fmla="*/ 27391 w 84543"/>
              <a:gd name="connsiteY3" fmla="*/ 7951 h 63541"/>
              <a:gd name="connsiteX4" fmla="*/ 48029 w 84543"/>
              <a:gd name="connsiteY4" fmla="*/ 3189 h 63541"/>
              <a:gd name="connsiteX5" fmla="*/ 84541 w 84543"/>
              <a:gd name="connsiteY5" fmla="*/ 57164 h 63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543" h="63541">
                <a:moveTo>
                  <a:pt x="84541" y="57164"/>
                </a:moveTo>
                <a:cubicBezTo>
                  <a:pt x="84806" y="56635"/>
                  <a:pt x="63639" y="-1044"/>
                  <a:pt x="49616" y="14"/>
                </a:cubicBezTo>
                <a:cubicBezTo>
                  <a:pt x="35593" y="1072"/>
                  <a:pt x="4108" y="62191"/>
                  <a:pt x="404" y="63514"/>
                </a:cubicBezTo>
                <a:cubicBezTo>
                  <a:pt x="-3300" y="64837"/>
                  <a:pt x="19454" y="18005"/>
                  <a:pt x="27391" y="7951"/>
                </a:cubicBezTo>
                <a:cubicBezTo>
                  <a:pt x="35328" y="-2103"/>
                  <a:pt x="38504" y="-780"/>
                  <a:pt x="48029" y="3189"/>
                </a:cubicBezTo>
                <a:cubicBezTo>
                  <a:pt x="57554" y="7158"/>
                  <a:pt x="84276" y="57693"/>
                  <a:pt x="84541" y="57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: 図形 1088">
            <a:extLst>
              <a:ext uri="{FF2B5EF4-FFF2-40B4-BE49-F238E27FC236}">
                <a16:creationId xmlns:a16="http://schemas.microsoft.com/office/drawing/2014/main" id="{B60B13B4-001B-4AB4-8F8A-A7E53BA3BC43}"/>
              </a:ext>
            </a:extLst>
          </p:cNvPr>
          <p:cNvSpPr/>
          <p:nvPr/>
        </p:nvSpPr>
        <p:spPr>
          <a:xfrm>
            <a:off x="5027473" y="3330202"/>
            <a:ext cx="882186" cy="171859"/>
          </a:xfrm>
          <a:custGeom>
            <a:avLst/>
            <a:gdLst>
              <a:gd name="connsiteX0" fmla="*/ 140 w 882186"/>
              <a:gd name="connsiteY0" fmla="*/ 171823 h 171859"/>
              <a:gd name="connsiteX1" fmla="*/ 285890 w 882186"/>
              <a:gd name="connsiteY1" fmla="*/ 32123 h 171859"/>
              <a:gd name="connsiteX2" fmla="*/ 862152 w 882186"/>
              <a:gd name="connsiteY2" fmla="*/ 160711 h 171859"/>
              <a:gd name="connsiteX3" fmla="*/ 760552 w 882186"/>
              <a:gd name="connsiteY3" fmla="*/ 124198 h 171859"/>
              <a:gd name="connsiteX4" fmla="*/ 516077 w 882186"/>
              <a:gd name="connsiteY4" fmla="*/ 43236 h 171859"/>
              <a:gd name="connsiteX5" fmla="*/ 377965 w 882186"/>
              <a:gd name="connsiteY5" fmla="*/ 9898 h 171859"/>
              <a:gd name="connsiteX6" fmla="*/ 249377 w 882186"/>
              <a:gd name="connsiteY6" fmla="*/ 16248 h 171859"/>
              <a:gd name="connsiteX7" fmla="*/ 140 w 882186"/>
              <a:gd name="connsiteY7" fmla="*/ 171823 h 171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2186" h="171859">
                <a:moveTo>
                  <a:pt x="140" y="171823"/>
                </a:moveTo>
                <a:cubicBezTo>
                  <a:pt x="6225" y="174469"/>
                  <a:pt x="142221" y="33975"/>
                  <a:pt x="285890" y="32123"/>
                </a:cubicBezTo>
                <a:cubicBezTo>
                  <a:pt x="429559" y="30271"/>
                  <a:pt x="783042" y="145365"/>
                  <a:pt x="862152" y="160711"/>
                </a:cubicBezTo>
                <a:cubicBezTo>
                  <a:pt x="941262" y="176057"/>
                  <a:pt x="760552" y="124198"/>
                  <a:pt x="760552" y="124198"/>
                </a:cubicBezTo>
                <a:cubicBezTo>
                  <a:pt x="702873" y="104619"/>
                  <a:pt x="579841" y="62286"/>
                  <a:pt x="516077" y="43236"/>
                </a:cubicBezTo>
                <a:cubicBezTo>
                  <a:pt x="452313" y="24186"/>
                  <a:pt x="422415" y="14396"/>
                  <a:pt x="377965" y="9898"/>
                </a:cubicBezTo>
                <a:cubicBezTo>
                  <a:pt x="333515" y="5400"/>
                  <a:pt x="311554" y="-13121"/>
                  <a:pt x="249377" y="16248"/>
                </a:cubicBezTo>
                <a:cubicBezTo>
                  <a:pt x="187200" y="45617"/>
                  <a:pt x="-5945" y="169177"/>
                  <a:pt x="140" y="1718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: 図形 1089">
            <a:extLst>
              <a:ext uri="{FF2B5EF4-FFF2-40B4-BE49-F238E27FC236}">
                <a16:creationId xmlns:a16="http://schemas.microsoft.com/office/drawing/2014/main" id="{54106A14-F3E5-4943-9041-0868ACCE1A79}"/>
              </a:ext>
            </a:extLst>
          </p:cNvPr>
          <p:cNvSpPr/>
          <p:nvPr/>
        </p:nvSpPr>
        <p:spPr>
          <a:xfrm>
            <a:off x="5108611" y="2980923"/>
            <a:ext cx="706736" cy="278664"/>
          </a:xfrm>
          <a:custGeom>
            <a:avLst/>
            <a:gdLst>
              <a:gd name="connsiteX0" fmla="*/ 1552 w 706736"/>
              <a:gd name="connsiteY0" fmla="*/ 3577 h 278664"/>
              <a:gd name="connsiteX1" fmla="*/ 338102 w 706736"/>
              <a:gd name="connsiteY1" fmla="*/ 27390 h 278664"/>
              <a:gd name="connsiteX2" fmla="*/ 700052 w 706736"/>
              <a:gd name="connsiteY2" fmla="*/ 275040 h 278664"/>
              <a:gd name="connsiteX3" fmla="*/ 554002 w 706736"/>
              <a:gd name="connsiteY3" fmla="*/ 165502 h 278664"/>
              <a:gd name="connsiteX4" fmla="*/ 315877 w 706736"/>
              <a:gd name="connsiteY4" fmla="*/ 35327 h 278664"/>
              <a:gd name="connsiteX5" fmla="*/ 215864 w 706736"/>
              <a:gd name="connsiteY5" fmla="*/ 3577 h 278664"/>
              <a:gd name="connsiteX6" fmla="*/ 1552 w 706736"/>
              <a:gd name="connsiteY6" fmla="*/ 3577 h 27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6736" h="278664">
                <a:moveTo>
                  <a:pt x="1552" y="3577"/>
                </a:moveTo>
                <a:cubicBezTo>
                  <a:pt x="21925" y="7546"/>
                  <a:pt x="221685" y="-17854"/>
                  <a:pt x="338102" y="27390"/>
                </a:cubicBezTo>
                <a:cubicBezTo>
                  <a:pt x="454519" y="72634"/>
                  <a:pt x="664069" y="252021"/>
                  <a:pt x="700052" y="275040"/>
                </a:cubicBezTo>
                <a:cubicBezTo>
                  <a:pt x="736035" y="298059"/>
                  <a:pt x="618031" y="205454"/>
                  <a:pt x="554002" y="165502"/>
                </a:cubicBezTo>
                <a:cubicBezTo>
                  <a:pt x="489973" y="125550"/>
                  <a:pt x="372233" y="62315"/>
                  <a:pt x="315877" y="35327"/>
                </a:cubicBezTo>
                <a:cubicBezTo>
                  <a:pt x="259521" y="8340"/>
                  <a:pt x="264547" y="8869"/>
                  <a:pt x="215864" y="3577"/>
                </a:cubicBezTo>
                <a:cubicBezTo>
                  <a:pt x="167181" y="-1715"/>
                  <a:pt x="-18821" y="-392"/>
                  <a:pt x="1552" y="35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: 図形 1090">
            <a:extLst>
              <a:ext uri="{FF2B5EF4-FFF2-40B4-BE49-F238E27FC236}">
                <a16:creationId xmlns:a16="http://schemas.microsoft.com/office/drawing/2014/main" id="{E36AE35B-1F80-460F-BCC1-C42977D46BC7}"/>
              </a:ext>
            </a:extLst>
          </p:cNvPr>
          <p:cNvSpPr/>
          <p:nvPr/>
        </p:nvSpPr>
        <p:spPr>
          <a:xfrm>
            <a:off x="5131945" y="3049503"/>
            <a:ext cx="870998" cy="442700"/>
          </a:xfrm>
          <a:custGeom>
            <a:avLst/>
            <a:gdLst>
              <a:gd name="connsiteX0" fmla="*/ 443 w 870998"/>
              <a:gd name="connsiteY0" fmla="*/ 85 h 442700"/>
              <a:gd name="connsiteX1" fmla="*/ 425893 w 870998"/>
              <a:gd name="connsiteY1" fmla="*/ 92160 h 442700"/>
              <a:gd name="connsiteX2" fmla="*/ 864043 w 870998"/>
              <a:gd name="connsiteY2" fmla="*/ 438235 h 442700"/>
              <a:gd name="connsiteX3" fmla="*/ 683068 w 870998"/>
              <a:gd name="connsiteY3" fmla="*/ 282660 h 442700"/>
              <a:gd name="connsiteX4" fmla="*/ 522730 w 870998"/>
              <a:gd name="connsiteY4" fmla="*/ 193760 h 442700"/>
              <a:gd name="connsiteX5" fmla="*/ 348105 w 870998"/>
              <a:gd name="connsiteY5" fmla="*/ 77872 h 442700"/>
              <a:gd name="connsiteX6" fmla="*/ 443 w 870998"/>
              <a:gd name="connsiteY6" fmla="*/ 85 h 44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998" h="442700">
                <a:moveTo>
                  <a:pt x="443" y="85"/>
                </a:moveTo>
                <a:cubicBezTo>
                  <a:pt x="13408" y="2466"/>
                  <a:pt x="281960" y="19135"/>
                  <a:pt x="425893" y="92160"/>
                </a:cubicBezTo>
                <a:cubicBezTo>
                  <a:pt x="569826" y="165185"/>
                  <a:pt x="821181" y="406485"/>
                  <a:pt x="864043" y="438235"/>
                </a:cubicBezTo>
                <a:cubicBezTo>
                  <a:pt x="906905" y="469985"/>
                  <a:pt x="739953" y="323406"/>
                  <a:pt x="683068" y="282660"/>
                </a:cubicBezTo>
                <a:cubicBezTo>
                  <a:pt x="626183" y="241914"/>
                  <a:pt x="578557" y="227891"/>
                  <a:pt x="522730" y="193760"/>
                </a:cubicBezTo>
                <a:cubicBezTo>
                  <a:pt x="466903" y="159629"/>
                  <a:pt x="434095" y="109887"/>
                  <a:pt x="348105" y="77872"/>
                </a:cubicBezTo>
                <a:cubicBezTo>
                  <a:pt x="262116" y="45857"/>
                  <a:pt x="-12522" y="-2296"/>
                  <a:pt x="443" y="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: 図形 1091">
            <a:extLst>
              <a:ext uri="{FF2B5EF4-FFF2-40B4-BE49-F238E27FC236}">
                <a16:creationId xmlns:a16="http://schemas.microsoft.com/office/drawing/2014/main" id="{ED34EAB4-5514-4DA8-87F5-0DF595865159}"/>
              </a:ext>
            </a:extLst>
          </p:cNvPr>
          <p:cNvSpPr/>
          <p:nvPr/>
        </p:nvSpPr>
        <p:spPr>
          <a:xfrm>
            <a:off x="5016470" y="2936810"/>
            <a:ext cx="390591" cy="68854"/>
          </a:xfrm>
          <a:custGeom>
            <a:avLst/>
            <a:gdLst>
              <a:gd name="connsiteX0" fmla="*/ 30 w 390591"/>
              <a:gd name="connsiteY0" fmla="*/ 68328 h 68854"/>
              <a:gd name="connsiteX1" fmla="*/ 201643 w 390591"/>
              <a:gd name="connsiteY1" fmla="*/ 33403 h 68854"/>
              <a:gd name="connsiteX2" fmla="*/ 390555 w 390591"/>
              <a:gd name="connsiteY2" fmla="*/ 66740 h 68854"/>
              <a:gd name="connsiteX3" fmla="*/ 215930 w 390591"/>
              <a:gd name="connsiteY3" fmla="*/ 65 h 68854"/>
              <a:gd name="connsiteX4" fmla="*/ 30 w 390591"/>
              <a:gd name="connsiteY4" fmla="*/ 68328 h 68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591" h="68854">
                <a:moveTo>
                  <a:pt x="30" y="68328"/>
                </a:moveTo>
                <a:cubicBezTo>
                  <a:pt x="-2351" y="73884"/>
                  <a:pt x="136556" y="33668"/>
                  <a:pt x="201643" y="33403"/>
                </a:cubicBezTo>
                <a:cubicBezTo>
                  <a:pt x="266730" y="33138"/>
                  <a:pt x="388174" y="72296"/>
                  <a:pt x="390555" y="66740"/>
                </a:cubicBezTo>
                <a:cubicBezTo>
                  <a:pt x="392936" y="61184"/>
                  <a:pt x="279430" y="-2316"/>
                  <a:pt x="215930" y="65"/>
                </a:cubicBezTo>
                <a:cubicBezTo>
                  <a:pt x="152430" y="2446"/>
                  <a:pt x="2411" y="62772"/>
                  <a:pt x="30" y="683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: 図形 1092">
            <a:extLst>
              <a:ext uri="{FF2B5EF4-FFF2-40B4-BE49-F238E27FC236}">
                <a16:creationId xmlns:a16="http://schemas.microsoft.com/office/drawing/2014/main" id="{92DE0E1F-7618-428A-8141-0436B41A4EA6}"/>
              </a:ext>
            </a:extLst>
          </p:cNvPr>
          <p:cNvSpPr/>
          <p:nvPr/>
        </p:nvSpPr>
        <p:spPr>
          <a:xfrm>
            <a:off x="5276831" y="3559305"/>
            <a:ext cx="905293" cy="364024"/>
          </a:xfrm>
          <a:custGeom>
            <a:avLst/>
            <a:gdLst>
              <a:gd name="connsiteX0" fmla="*/ 19 w 905293"/>
              <a:gd name="connsiteY0" fmla="*/ 20508 h 364024"/>
              <a:gd name="connsiteX1" fmla="*/ 536594 w 905293"/>
              <a:gd name="connsiteY1" fmla="*/ 60195 h 364024"/>
              <a:gd name="connsiteX2" fmla="*/ 876319 w 905293"/>
              <a:gd name="connsiteY2" fmla="*/ 341183 h 364024"/>
              <a:gd name="connsiteX3" fmla="*/ 881082 w 905293"/>
              <a:gd name="connsiteY3" fmla="*/ 338008 h 364024"/>
              <a:gd name="connsiteX4" fmla="*/ 825519 w 905293"/>
              <a:gd name="connsiteY4" fmla="*/ 261808 h 364024"/>
              <a:gd name="connsiteX5" fmla="*/ 555644 w 905293"/>
              <a:gd name="connsiteY5" fmla="*/ 18920 h 364024"/>
              <a:gd name="connsiteX6" fmla="*/ 19 w 905293"/>
              <a:gd name="connsiteY6" fmla="*/ 20508 h 36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5293" h="364024">
                <a:moveTo>
                  <a:pt x="19" y="20508"/>
                </a:moveTo>
                <a:cubicBezTo>
                  <a:pt x="-3156" y="27387"/>
                  <a:pt x="390544" y="6749"/>
                  <a:pt x="536594" y="60195"/>
                </a:cubicBezTo>
                <a:cubicBezTo>
                  <a:pt x="682644" y="113641"/>
                  <a:pt x="818904" y="294881"/>
                  <a:pt x="876319" y="341183"/>
                </a:cubicBezTo>
                <a:cubicBezTo>
                  <a:pt x="933734" y="387485"/>
                  <a:pt x="889549" y="351237"/>
                  <a:pt x="881082" y="338008"/>
                </a:cubicBezTo>
                <a:cubicBezTo>
                  <a:pt x="872615" y="324779"/>
                  <a:pt x="879759" y="314989"/>
                  <a:pt x="825519" y="261808"/>
                </a:cubicBezTo>
                <a:cubicBezTo>
                  <a:pt x="771279" y="208627"/>
                  <a:pt x="691640" y="58872"/>
                  <a:pt x="555644" y="18920"/>
                </a:cubicBezTo>
                <a:cubicBezTo>
                  <a:pt x="419648" y="-21032"/>
                  <a:pt x="3194" y="13629"/>
                  <a:pt x="19" y="205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: 図形 1095">
            <a:extLst>
              <a:ext uri="{FF2B5EF4-FFF2-40B4-BE49-F238E27FC236}">
                <a16:creationId xmlns:a16="http://schemas.microsoft.com/office/drawing/2014/main" id="{22AEAB4A-C9DF-4851-A2C8-A81EB07F5459}"/>
              </a:ext>
            </a:extLst>
          </p:cNvPr>
          <p:cNvSpPr/>
          <p:nvPr/>
        </p:nvSpPr>
        <p:spPr>
          <a:xfrm>
            <a:off x="5538464" y="3784723"/>
            <a:ext cx="796311" cy="520744"/>
          </a:xfrm>
          <a:custGeom>
            <a:avLst/>
            <a:gdLst>
              <a:gd name="connsiteX0" fmla="*/ 3499 w 796311"/>
              <a:gd name="connsiteY0" fmla="*/ 1465 h 520744"/>
              <a:gd name="connsiteX1" fmla="*/ 646436 w 796311"/>
              <a:gd name="connsiteY1" fmla="*/ 223715 h 520744"/>
              <a:gd name="connsiteX2" fmla="*/ 789311 w 796311"/>
              <a:gd name="connsiteY2" fmla="*/ 515815 h 520744"/>
              <a:gd name="connsiteX3" fmla="*/ 760736 w 796311"/>
              <a:gd name="connsiteY3" fmla="*/ 396752 h 520744"/>
              <a:gd name="connsiteX4" fmla="*/ 643261 w 796311"/>
              <a:gd name="connsiteY4" fmla="*/ 260227 h 520744"/>
              <a:gd name="connsiteX5" fmla="*/ 398786 w 796311"/>
              <a:gd name="connsiteY5" fmla="*/ 133227 h 520744"/>
              <a:gd name="connsiteX6" fmla="*/ 3499 w 796311"/>
              <a:gd name="connsiteY6" fmla="*/ 1465 h 520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6311" h="520744">
                <a:moveTo>
                  <a:pt x="3499" y="1465"/>
                </a:moveTo>
                <a:cubicBezTo>
                  <a:pt x="44774" y="16546"/>
                  <a:pt x="515467" y="137990"/>
                  <a:pt x="646436" y="223715"/>
                </a:cubicBezTo>
                <a:cubicBezTo>
                  <a:pt x="777405" y="309440"/>
                  <a:pt x="770261" y="486975"/>
                  <a:pt x="789311" y="515815"/>
                </a:cubicBezTo>
                <a:cubicBezTo>
                  <a:pt x="808361" y="544655"/>
                  <a:pt x="785078" y="439350"/>
                  <a:pt x="760736" y="396752"/>
                </a:cubicBezTo>
                <a:cubicBezTo>
                  <a:pt x="736394" y="354154"/>
                  <a:pt x="703586" y="304148"/>
                  <a:pt x="643261" y="260227"/>
                </a:cubicBezTo>
                <a:cubicBezTo>
                  <a:pt x="582936" y="216306"/>
                  <a:pt x="499857" y="174766"/>
                  <a:pt x="398786" y="133227"/>
                </a:cubicBezTo>
                <a:cubicBezTo>
                  <a:pt x="297715" y="91688"/>
                  <a:pt x="-37776" y="-13616"/>
                  <a:pt x="3499" y="14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: 図形 1096">
            <a:extLst>
              <a:ext uri="{FF2B5EF4-FFF2-40B4-BE49-F238E27FC236}">
                <a16:creationId xmlns:a16="http://schemas.microsoft.com/office/drawing/2014/main" id="{8AB9E138-B988-4D14-9DE3-E2B774E40E34}"/>
              </a:ext>
            </a:extLst>
          </p:cNvPr>
          <p:cNvSpPr/>
          <p:nvPr/>
        </p:nvSpPr>
        <p:spPr>
          <a:xfrm>
            <a:off x="5811023" y="4191905"/>
            <a:ext cx="639763" cy="706481"/>
          </a:xfrm>
          <a:custGeom>
            <a:avLst/>
            <a:gdLst>
              <a:gd name="connsiteX0" fmla="*/ 815 w 639763"/>
              <a:gd name="connsiteY0" fmla="*/ 2270 h 706481"/>
              <a:gd name="connsiteX1" fmla="*/ 497702 w 639763"/>
              <a:gd name="connsiteY1" fmla="*/ 375333 h 706481"/>
              <a:gd name="connsiteX2" fmla="*/ 635815 w 639763"/>
              <a:gd name="connsiteY2" fmla="*/ 702358 h 706481"/>
              <a:gd name="connsiteX3" fmla="*/ 599302 w 639763"/>
              <a:gd name="connsiteY3" fmla="*/ 549958 h 706481"/>
              <a:gd name="connsiteX4" fmla="*/ 569140 w 639763"/>
              <a:gd name="connsiteY4" fmla="*/ 410258 h 706481"/>
              <a:gd name="connsiteX5" fmla="*/ 384990 w 639763"/>
              <a:gd name="connsiteY5" fmla="*/ 227695 h 706481"/>
              <a:gd name="connsiteX6" fmla="*/ 815 w 639763"/>
              <a:gd name="connsiteY6" fmla="*/ 2270 h 706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9763" h="706481">
                <a:moveTo>
                  <a:pt x="815" y="2270"/>
                </a:moveTo>
                <a:cubicBezTo>
                  <a:pt x="19600" y="26876"/>
                  <a:pt x="391869" y="258652"/>
                  <a:pt x="497702" y="375333"/>
                </a:cubicBezTo>
                <a:cubicBezTo>
                  <a:pt x="603535" y="492014"/>
                  <a:pt x="618882" y="673254"/>
                  <a:pt x="635815" y="702358"/>
                </a:cubicBezTo>
                <a:cubicBezTo>
                  <a:pt x="652748" y="731462"/>
                  <a:pt x="610414" y="598641"/>
                  <a:pt x="599302" y="549958"/>
                </a:cubicBezTo>
                <a:cubicBezTo>
                  <a:pt x="588190" y="501275"/>
                  <a:pt x="604859" y="463968"/>
                  <a:pt x="569140" y="410258"/>
                </a:cubicBezTo>
                <a:cubicBezTo>
                  <a:pt x="533421" y="356548"/>
                  <a:pt x="476800" y="295693"/>
                  <a:pt x="384990" y="227695"/>
                </a:cubicBezTo>
                <a:cubicBezTo>
                  <a:pt x="293180" y="159697"/>
                  <a:pt x="-17970" y="-22336"/>
                  <a:pt x="815" y="22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: 図形 1097">
            <a:extLst>
              <a:ext uri="{FF2B5EF4-FFF2-40B4-BE49-F238E27FC236}">
                <a16:creationId xmlns:a16="http://schemas.microsoft.com/office/drawing/2014/main" id="{18A89A35-4221-4BBD-8921-F693ECC86789}"/>
              </a:ext>
            </a:extLst>
          </p:cNvPr>
          <p:cNvSpPr/>
          <p:nvPr/>
        </p:nvSpPr>
        <p:spPr>
          <a:xfrm>
            <a:off x="6456012" y="4970431"/>
            <a:ext cx="75653" cy="786130"/>
          </a:xfrm>
          <a:custGeom>
            <a:avLst/>
            <a:gdLst>
              <a:gd name="connsiteX0" fmla="*/ 351 w 75653"/>
              <a:gd name="connsiteY0" fmla="*/ 14319 h 786130"/>
              <a:gd name="connsiteX1" fmla="*/ 71788 w 75653"/>
              <a:gd name="connsiteY1" fmla="*/ 744569 h 786130"/>
              <a:gd name="connsiteX2" fmla="*/ 63851 w 75653"/>
              <a:gd name="connsiteY2" fmla="*/ 652494 h 786130"/>
              <a:gd name="connsiteX3" fmla="*/ 44801 w 75653"/>
              <a:gd name="connsiteY3" fmla="*/ 288957 h 786130"/>
              <a:gd name="connsiteX4" fmla="*/ 351 w 75653"/>
              <a:gd name="connsiteY4" fmla="*/ 14319 h 786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653" h="786130">
                <a:moveTo>
                  <a:pt x="351" y="14319"/>
                </a:moveTo>
                <a:cubicBezTo>
                  <a:pt x="4849" y="90254"/>
                  <a:pt x="61205" y="638207"/>
                  <a:pt x="71788" y="744569"/>
                </a:cubicBezTo>
                <a:cubicBezTo>
                  <a:pt x="82371" y="850931"/>
                  <a:pt x="68349" y="728429"/>
                  <a:pt x="63851" y="652494"/>
                </a:cubicBezTo>
                <a:cubicBezTo>
                  <a:pt x="59353" y="576559"/>
                  <a:pt x="53797" y="393732"/>
                  <a:pt x="44801" y="288957"/>
                </a:cubicBezTo>
                <a:cubicBezTo>
                  <a:pt x="35805" y="184182"/>
                  <a:pt x="-4147" y="-61616"/>
                  <a:pt x="351" y="143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: 図形 1098">
            <a:extLst>
              <a:ext uri="{FF2B5EF4-FFF2-40B4-BE49-F238E27FC236}">
                <a16:creationId xmlns:a16="http://schemas.microsoft.com/office/drawing/2014/main" id="{C1641718-CDA1-4914-9DE2-ADC5CD866F4B}"/>
              </a:ext>
            </a:extLst>
          </p:cNvPr>
          <p:cNvSpPr/>
          <p:nvPr/>
        </p:nvSpPr>
        <p:spPr>
          <a:xfrm>
            <a:off x="6534035" y="5758961"/>
            <a:ext cx="47884" cy="703118"/>
          </a:xfrm>
          <a:custGeom>
            <a:avLst/>
            <a:gdLst>
              <a:gd name="connsiteX0" fmla="*/ 115 w 47884"/>
              <a:gd name="connsiteY0" fmla="*/ 489 h 703118"/>
              <a:gd name="connsiteX1" fmla="*/ 33453 w 47884"/>
              <a:gd name="connsiteY1" fmla="*/ 419589 h 703118"/>
              <a:gd name="connsiteX2" fmla="*/ 3290 w 47884"/>
              <a:gd name="connsiteY2" fmla="*/ 697402 h 703118"/>
              <a:gd name="connsiteX3" fmla="*/ 20753 w 47884"/>
              <a:gd name="connsiteY3" fmla="*/ 586277 h 703118"/>
              <a:gd name="connsiteX4" fmla="*/ 47740 w 47884"/>
              <a:gd name="connsiteY4" fmla="*/ 340214 h 703118"/>
              <a:gd name="connsiteX5" fmla="*/ 115 w 47884"/>
              <a:gd name="connsiteY5" fmla="*/ 489 h 703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84" h="703118">
                <a:moveTo>
                  <a:pt x="115" y="489"/>
                </a:moveTo>
                <a:cubicBezTo>
                  <a:pt x="-2266" y="13718"/>
                  <a:pt x="32924" y="303437"/>
                  <a:pt x="33453" y="419589"/>
                </a:cubicBezTo>
                <a:cubicBezTo>
                  <a:pt x="33982" y="535741"/>
                  <a:pt x="5407" y="669621"/>
                  <a:pt x="3290" y="697402"/>
                </a:cubicBezTo>
                <a:cubicBezTo>
                  <a:pt x="1173" y="725183"/>
                  <a:pt x="13345" y="645808"/>
                  <a:pt x="20753" y="586277"/>
                </a:cubicBezTo>
                <a:cubicBezTo>
                  <a:pt x="28161" y="526746"/>
                  <a:pt x="49857" y="434670"/>
                  <a:pt x="47740" y="340214"/>
                </a:cubicBezTo>
                <a:cubicBezTo>
                  <a:pt x="45623" y="245758"/>
                  <a:pt x="2496" y="-12740"/>
                  <a:pt x="115" y="4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: 図形 1099">
            <a:extLst>
              <a:ext uri="{FF2B5EF4-FFF2-40B4-BE49-F238E27FC236}">
                <a16:creationId xmlns:a16="http://schemas.microsoft.com/office/drawing/2014/main" id="{927EB27C-55AA-4039-BA38-788E7EA44F2A}"/>
              </a:ext>
            </a:extLst>
          </p:cNvPr>
          <p:cNvSpPr/>
          <p:nvPr/>
        </p:nvSpPr>
        <p:spPr>
          <a:xfrm>
            <a:off x="5479325" y="6341897"/>
            <a:ext cx="67617" cy="574121"/>
          </a:xfrm>
          <a:custGeom>
            <a:avLst/>
            <a:gdLst>
              <a:gd name="connsiteX0" fmla="*/ 67400 w 67617"/>
              <a:gd name="connsiteY0" fmla="*/ 166 h 574121"/>
              <a:gd name="connsiteX1" fmla="*/ 24538 w 67617"/>
              <a:gd name="connsiteY1" fmla="*/ 314491 h 574121"/>
              <a:gd name="connsiteX2" fmla="*/ 19775 w 67617"/>
              <a:gd name="connsiteY2" fmla="*/ 570078 h 574121"/>
              <a:gd name="connsiteX3" fmla="*/ 7075 w 67617"/>
              <a:gd name="connsiteY3" fmla="*/ 457366 h 574121"/>
              <a:gd name="connsiteX4" fmla="*/ 3900 w 67617"/>
              <a:gd name="connsiteY4" fmla="*/ 273216 h 574121"/>
              <a:gd name="connsiteX5" fmla="*/ 67400 w 67617"/>
              <a:gd name="connsiteY5" fmla="*/ 166 h 574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617" h="574121">
                <a:moveTo>
                  <a:pt x="67400" y="166"/>
                </a:moveTo>
                <a:cubicBezTo>
                  <a:pt x="70840" y="7045"/>
                  <a:pt x="32475" y="219506"/>
                  <a:pt x="24538" y="314491"/>
                </a:cubicBezTo>
                <a:cubicBezTo>
                  <a:pt x="16601" y="409476"/>
                  <a:pt x="22685" y="546266"/>
                  <a:pt x="19775" y="570078"/>
                </a:cubicBezTo>
                <a:cubicBezTo>
                  <a:pt x="16865" y="593890"/>
                  <a:pt x="9721" y="506843"/>
                  <a:pt x="7075" y="457366"/>
                </a:cubicBezTo>
                <a:cubicBezTo>
                  <a:pt x="4429" y="407889"/>
                  <a:pt x="-5361" y="344918"/>
                  <a:pt x="3900" y="273216"/>
                </a:cubicBezTo>
                <a:cubicBezTo>
                  <a:pt x="13161" y="201514"/>
                  <a:pt x="63960" y="-6713"/>
                  <a:pt x="67400" y="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: 図形 1100">
            <a:extLst>
              <a:ext uri="{FF2B5EF4-FFF2-40B4-BE49-F238E27FC236}">
                <a16:creationId xmlns:a16="http://schemas.microsoft.com/office/drawing/2014/main" id="{795250A7-BD24-4DA2-B31C-3F3B67F49C46}"/>
              </a:ext>
            </a:extLst>
          </p:cNvPr>
          <p:cNvSpPr/>
          <p:nvPr/>
        </p:nvSpPr>
        <p:spPr>
          <a:xfrm>
            <a:off x="6511667" y="6484547"/>
            <a:ext cx="107381" cy="653251"/>
          </a:xfrm>
          <a:custGeom>
            <a:avLst/>
            <a:gdLst>
              <a:gd name="connsiteX0" fmla="*/ 39946 w 107381"/>
              <a:gd name="connsiteY0" fmla="*/ 391 h 653251"/>
              <a:gd name="connsiteX1" fmla="*/ 30421 w 107381"/>
              <a:gd name="connsiteY1" fmla="*/ 197241 h 653251"/>
              <a:gd name="connsiteX2" fmla="*/ 100271 w 107381"/>
              <a:gd name="connsiteY2" fmla="*/ 632216 h 653251"/>
              <a:gd name="connsiteX3" fmla="*/ 93921 w 107381"/>
              <a:gd name="connsiteY3" fmla="*/ 549666 h 653251"/>
              <a:gd name="connsiteX4" fmla="*/ 1846 w 107381"/>
              <a:gd name="connsiteY4" fmla="*/ 241691 h 653251"/>
              <a:gd name="connsiteX5" fmla="*/ 39946 w 107381"/>
              <a:gd name="connsiteY5" fmla="*/ 391 h 653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381" h="653251">
                <a:moveTo>
                  <a:pt x="39946" y="391"/>
                </a:moveTo>
                <a:cubicBezTo>
                  <a:pt x="44709" y="-7017"/>
                  <a:pt x="20367" y="91937"/>
                  <a:pt x="30421" y="197241"/>
                </a:cubicBezTo>
                <a:cubicBezTo>
                  <a:pt x="40475" y="302545"/>
                  <a:pt x="89688" y="573479"/>
                  <a:pt x="100271" y="632216"/>
                </a:cubicBezTo>
                <a:cubicBezTo>
                  <a:pt x="110854" y="690953"/>
                  <a:pt x="110325" y="614753"/>
                  <a:pt x="93921" y="549666"/>
                </a:cubicBezTo>
                <a:cubicBezTo>
                  <a:pt x="77517" y="484579"/>
                  <a:pt x="13223" y="333237"/>
                  <a:pt x="1846" y="241691"/>
                </a:cubicBezTo>
                <a:cubicBezTo>
                  <a:pt x="-9531" y="150145"/>
                  <a:pt x="35183" y="7799"/>
                  <a:pt x="39946" y="3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: 図形 1101">
            <a:extLst>
              <a:ext uri="{FF2B5EF4-FFF2-40B4-BE49-F238E27FC236}">
                <a16:creationId xmlns:a16="http://schemas.microsoft.com/office/drawing/2014/main" id="{5C2F494C-D1A9-41B0-997B-9B4473401D26}"/>
              </a:ext>
            </a:extLst>
          </p:cNvPr>
          <p:cNvSpPr/>
          <p:nvPr/>
        </p:nvSpPr>
        <p:spPr>
          <a:xfrm>
            <a:off x="5508100" y="6943505"/>
            <a:ext cx="45131" cy="340252"/>
          </a:xfrm>
          <a:custGeom>
            <a:avLst/>
            <a:gdLst>
              <a:gd name="connsiteX0" fmla="*/ 11638 w 45131"/>
              <a:gd name="connsiteY0" fmla="*/ 1808 h 340252"/>
              <a:gd name="connsiteX1" fmla="*/ 13225 w 45131"/>
              <a:gd name="connsiteY1" fmla="*/ 111345 h 340252"/>
              <a:gd name="connsiteX2" fmla="*/ 44975 w 45131"/>
              <a:gd name="connsiteY2" fmla="*/ 336770 h 340252"/>
              <a:gd name="connsiteX3" fmla="*/ 24338 w 45131"/>
              <a:gd name="connsiteY3" fmla="*/ 244695 h 340252"/>
              <a:gd name="connsiteX4" fmla="*/ 525 w 45131"/>
              <a:gd name="connsiteY4" fmla="*/ 193895 h 340252"/>
              <a:gd name="connsiteX5" fmla="*/ 11638 w 45131"/>
              <a:gd name="connsiteY5" fmla="*/ 1808 h 34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31" h="340252">
                <a:moveTo>
                  <a:pt x="11638" y="1808"/>
                </a:moveTo>
                <a:cubicBezTo>
                  <a:pt x="13755" y="-11950"/>
                  <a:pt x="7669" y="55518"/>
                  <a:pt x="13225" y="111345"/>
                </a:cubicBezTo>
                <a:cubicBezTo>
                  <a:pt x="18781" y="167172"/>
                  <a:pt x="43123" y="314545"/>
                  <a:pt x="44975" y="336770"/>
                </a:cubicBezTo>
                <a:cubicBezTo>
                  <a:pt x="46827" y="358995"/>
                  <a:pt x="31746" y="268508"/>
                  <a:pt x="24338" y="244695"/>
                </a:cubicBezTo>
                <a:cubicBezTo>
                  <a:pt x="16930" y="220883"/>
                  <a:pt x="3700" y="231201"/>
                  <a:pt x="525" y="193895"/>
                </a:cubicBezTo>
                <a:cubicBezTo>
                  <a:pt x="-2650" y="156589"/>
                  <a:pt x="9521" y="15566"/>
                  <a:pt x="11638" y="18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: 図形 1102">
            <a:extLst>
              <a:ext uri="{FF2B5EF4-FFF2-40B4-BE49-F238E27FC236}">
                <a16:creationId xmlns:a16="http://schemas.microsoft.com/office/drawing/2014/main" id="{38B55562-9D66-43B2-AA86-9724844FBCE0}"/>
              </a:ext>
            </a:extLst>
          </p:cNvPr>
          <p:cNvSpPr/>
          <p:nvPr/>
        </p:nvSpPr>
        <p:spPr>
          <a:xfrm>
            <a:off x="5441027" y="7027345"/>
            <a:ext cx="170808" cy="569909"/>
          </a:xfrm>
          <a:custGeom>
            <a:avLst/>
            <a:gdLst>
              <a:gd name="connsiteX0" fmla="*/ 170786 w 170808"/>
              <a:gd name="connsiteY0" fmla="*/ 518 h 569909"/>
              <a:gd name="connsiteX1" fmla="*/ 107286 w 170808"/>
              <a:gd name="connsiteY1" fmla="*/ 286268 h 569909"/>
              <a:gd name="connsiteX2" fmla="*/ 923 w 170808"/>
              <a:gd name="connsiteY2" fmla="*/ 568843 h 569909"/>
              <a:gd name="connsiteX3" fmla="*/ 58073 w 170808"/>
              <a:gd name="connsiteY3" fmla="*/ 376755 h 569909"/>
              <a:gd name="connsiteX4" fmla="*/ 100936 w 170808"/>
              <a:gd name="connsiteY4" fmla="*/ 219593 h 569909"/>
              <a:gd name="connsiteX5" fmla="*/ 170786 w 170808"/>
              <a:gd name="connsiteY5" fmla="*/ 518 h 569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808" h="569909">
                <a:moveTo>
                  <a:pt x="170786" y="518"/>
                </a:moveTo>
                <a:cubicBezTo>
                  <a:pt x="171844" y="11630"/>
                  <a:pt x="135596" y="191547"/>
                  <a:pt x="107286" y="286268"/>
                </a:cubicBezTo>
                <a:cubicBezTo>
                  <a:pt x="78976" y="380989"/>
                  <a:pt x="9125" y="553762"/>
                  <a:pt x="923" y="568843"/>
                </a:cubicBezTo>
                <a:cubicBezTo>
                  <a:pt x="-7279" y="583924"/>
                  <a:pt x="41404" y="434963"/>
                  <a:pt x="58073" y="376755"/>
                </a:cubicBezTo>
                <a:cubicBezTo>
                  <a:pt x="74742" y="318547"/>
                  <a:pt x="82680" y="279124"/>
                  <a:pt x="100936" y="219593"/>
                </a:cubicBezTo>
                <a:cubicBezTo>
                  <a:pt x="119192" y="160062"/>
                  <a:pt x="169728" y="-10594"/>
                  <a:pt x="170786" y="5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: 図形 1103">
            <a:extLst>
              <a:ext uri="{FF2B5EF4-FFF2-40B4-BE49-F238E27FC236}">
                <a16:creationId xmlns:a16="http://schemas.microsoft.com/office/drawing/2014/main" id="{DFF15A00-52C6-474C-8362-91C8E564C9A3}"/>
              </a:ext>
            </a:extLst>
          </p:cNvPr>
          <p:cNvSpPr/>
          <p:nvPr/>
        </p:nvSpPr>
        <p:spPr>
          <a:xfrm>
            <a:off x="5343493" y="7192407"/>
            <a:ext cx="249488" cy="616953"/>
          </a:xfrm>
          <a:custGeom>
            <a:avLst/>
            <a:gdLst>
              <a:gd name="connsiteX0" fmla="*/ 249270 w 249488"/>
              <a:gd name="connsiteY0" fmla="*/ 2143 h 616953"/>
              <a:gd name="connsiteX1" fmla="*/ 212757 w 249488"/>
              <a:gd name="connsiteY1" fmla="*/ 149781 h 616953"/>
              <a:gd name="connsiteX2" fmla="*/ 146082 w 249488"/>
              <a:gd name="connsiteY2" fmla="*/ 345043 h 616953"/>
              <a:gd name="connsiteX3" fmla="*/ 32 w 249488"/>
              <a:gd name="connsiteY3" fmla="*/ 616506 h 616953"/>
              <a:gd name="connsiteX4" fmla="*/ 133382 w 249488"/>
              <a:gd name="connsiteY4" fmla="*/ 405368 h 616953"/>
              <a:gd name="connsiteX5" fmla="*/ 196882 w 249488"/>
              <a:gd name="connsiteY5" fmla="*/ 262493 h 616953"/>
              <a:gd name="connsiteX6" fmla="*/ 249270 w 249488"/>
              <a:gd name="connsiteY6" fmla="*/ 2143 h 616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9488" h="616953">
                <a:moveTo>
                  <a:pt x="249270" y="2143"/>
                </a:moveTo>
                <a:cubicBezTo>
                  <a:pt x="251916" y="-16642"/>
                  <a:pt x="229955" y="92631"/>
                  <a:pt x="212757" y="149781"/>
                </a:cubicBezTo>
                <a:cubicBezTo>
                  <a:pt x="195559" y="206931"/>
                  <a:pt x="181536" y="267256"/>
                  <a:pt x="146082" y="345043"/>
                </a:cubicBezTo>
                <a:cubicBezTo>
                  <a:pt x="110628" y="422830"/>
                  <a:pt x="2149" y="606452"/>
                  <a:pt x="32" y="616506"/>
                </a:cubicBezTo>
                <a:cubicBezTo>
                  <a:pt x="-2085" y="626560"/>
                  <a:pt x="100574" y="464370"/>
                  <a:pt x="133382" y="405368"/>
                </a:cubicBezTo>
                <a:cubicBezTo>
                  <a:pt x="166190" y="346366"/>
                  <a:pt x="178361" y="325993"/>
                  <a:pt x="196882" y="262493"/>
                </a:cubicBezTo>
                <a:cubicBezTo>
                  <a:pt x="215403" y="198993"/>
                  <a:pt x="246624" y="20928"/>
                  <a:pt x="249270" y="21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: 図形 1104">
            <a:extLst>
              <a:ext uri="{FF2B5EF4-FFF2-40B4-BE49-F238E27FC236}">
                <a16:creationId xmlns:a16="http://schemas.microsoft.com/office/drawing/2014/main" id="{5B3283BF-DBC6-41C9-A28F-1AA6F5C2D338}"/>
              </a:ext>
            </a:extLst>
          </p:cNvPr>
          <p:cNvSpPr/>
          <p:nvPr/>
        </p:nvSpPr>
        <p:spPr>
          <a:xfrm>
            <a:off x="5640379" y="7095963"/>
            <a:ext cx="74650" cy="536793"/>
          </a:xfrm>
          <a:custGeom>
            <a:avLst/>
            <a:gdLst>
              <a:gd name="connsiteX0" fmla="*/ 9 w 74650"/>
              <a:gd name="connsiteY0" fmla="*/ 1750 h 536793"/>
              <a:gd name="connsiteX1" fmla="*/ 57159 w 74650"/>
              <a:gd name="connsiteY1" fmla="*/ 406562 h 536793"/>
              <a:gd name="connsiteX2" fmla="*/ 60334 w 74650"/>
              <a:gd name="connsiteY2" fmla="*/ 536737 h 536793"/>
              <a:gd name="connsiteX3" fmla="*/ 74621 w 74650"/>
              <a:gd name="connsiteY3" fmla="*/ 420850 h 536793"/>
              <a:gd name="connsiteX4" fmla="*/ 61921 w 74650"/>
              <a:gd name="connsiteY4" fmla="*/ 265275 h 536793"/>
              <a:gd name="connsiteX5" fmla="*/ 9 w 74650"/>
              <a:gd name="connsiteY5" fmla="*/ 1750 h 53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650" h="536793">
                <a:moveTo>
                  <a:pt x="9" y="1750"/>
                </a:moveTo>
                <a:cubicBezTo>
                  <a:pt x="-785" y="25298"/>
                  <a:pt x="47105" y="317398"/>
                  <a:pt x="57159" y="406562"/>
                </a:cubicBezTo>
                <a:cubicBezTo>
                  <a:pt x="67213" y="495726"/>
                  <a:pt x="57424" y="534356"/>
                  <a:pt x="60334" y="536737"/>
                </a:cubicBezTo>
                <a:cubicBezTo>
                  <a:pt x="63244" y="539118"/>
                  <a:pt x="74357" y="466094"/>
                  <a:pt x="74621" y="420850"/>
                </a:cubicBezTo>
                <a:cubicBezTo>
                  <a:pt x="74886" y="375606"/>
                  <a:pt x="73563" y="331685"/>
                  <a:pt x="61921" y="265275"/>
                </a:cubicBezTo>
                <a:cubicBezTo>
                  <a:pt x="50279" y="198865"/>
                  <a:pt x="803" y="-21798"/>
                  <a:pt x="9" y="17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: 図形 1105">
            <a:extLst>
              <a:ext uri="{FF2B5EF4-FFF2-40B4-BE49-F238E27FC236}">
                <a16:creationId xmlns:a16="http://schemas.microsoft.com/office/drawing/2014/main" id="{FABE59B2-C6E1-43E1-AB7C-A535B7B7F111}"/>
              </a:ext>
            </a:extLst>
          </p:cNvPr>
          <p:cNvSpPr/>
          <p:nvPr/>
        </p:nvSpPr>
        <p:spPr>
          <a:xfrm>
            <a:off x="5612159" y="7091278"/>
            <a:ext cx="107972" cy="749515"/>
          </a:xfrm>
          <a:custGeom>
            <a:avLst/>
            <a:gdLst>
              <a:gd name="connsiteX0" fmla="*/ 1241 w 107972"/>
              <a:gd name="connsiteY0" fmla="*/ 85 h 749515"/>
              <a:gd name="connsiteX1" fmla="*/ 52041 w 107972"/>
              <a:gd name="connsiteY1" fmla="*/ 439822 h 749515"/>
              <a:gd name="connsiteX2" fmla="*/ 107604 w 107972"/>
              <a:gd name="connsiteY2" fmla="*/ 749385 h 749515"/>
              <a:gd name="connsiteX3" fmla="*/ 23466 w 107972"/>
              <a:gd name="connsiteY3" fmla="*/ 404897 h 749515"/>
              <a:gd name="connsiteX4" fmla="*/ 1241 w 107972"/>
              <a:gd name="connsiteY4" fmla="*/ 85 h 74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72" h="749515">
                <a:moveTo>
                  <a:pt x="1241" y="85"/>
                </a:moveTo>
                <a:cubicBezTo>
                  <a:pt x="6003" y="5906"/>
                  <a:pt x="34314" y="314939"/>
                  <a:pt x="52041" y="439822"/>
                </a:cubicBezTo>
                <a:cubicBezTo>
                  <a:pt x="69768" y="564705"/>
                  <a:pt x="112366" y="755206"/>
                  <a:pt x="107604" y="749385"/>
                </a:cubicBezTo>
                <a:cubicBezTo>
                  <a:pt x="102842" y="743564"/>
                  <a:pt x="41193" y="524224"/>
                  <a:pt x="23466" y="404897"/>
                </a:cubicBezTo>
                <a:cubicBezTo>
                  <a:pt x="5739" y="285570"/>
                  <a:pt x="-3521" y="-5736"/>
                  <a:pt x="1241" y="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: 図形 1106">
            <a:extLst>
              <a:ext uri="{FF2B5EF4-FFF2-40B4-BE49-F238E27FC236}">
                <a16:creationId xmlns:a16="http://schemas.microsoft.com/office/drawing/2014/main" id="{71DD7C3A-6098-4CBD-8A19-C9B14C11DE10}"/>
              </a:ext>
            </a:extLst>
          </p:cNvPr>
          <p:cNvSpPr/>
          <p:nvPr/>
        </p:nvSpPr>
        <p:spPr>
          <a:xfrm>
            <a:off x="5586988" y="7382787"/>
            <a:ext cx="107623" cy="501086"/>
          </a:xfrm>
          <a:custGeom>
            <a:avLst/>
            <a:gdLst>
              <a:gd name="connsiteX0" fmla="*/ 1012 w 107623"/>
              <a:gd name="connsiteY0" fmla="*/ 2263 h 501086"/>
              <a:gd name="connsiteX1" fmla="*/ 81975 w 107623"/>
              <a:gd name="connsiteY1" fmla="*/ 402313 h 501086"/>
              <a:gd name="connsiteX2" fmla="*/ 107375 w 107623"/>
              <a:gd name="connsiteY2" fmla="*/ 500738 h 501086"/>
              <a:gd name="connsiteX3" fmla="*/ 91500 w 107623"/>
              <a:gd name="connsiteY3" fmla="*/ 427713 h 501086"/>
              <a:gd name="connsiteX4" fmla="*/ 39112 w 107623"/>
              <a:gd name="connsiteY4" fmla="*/ 246738 h 501086"/>
              <a:gd name="connsiteX5" fmla="*/ 1012 w 107623"/>
              <a:gd name="connsiteY5" fmla="*/ 2263 h 50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23" h="501086">
                <a:moveTo>
                  <a:pt x="1012" y="2263"/>
                </a:moveTo>
                <a:cubicBezTo>
                  <a:pt x="8156" y="28192"/>
                  <a:pt x="64248" y="319234"/>
                  <a:pt x="81975" y="402313"/>
                </a:cubicBezTo>
                <a:cubicBezTo>
                  <a:pt x="99702" y="485392"/>
                  <a:pt x="105788" y="496505"/>
                  <a:pt x="107375" y="500738"/>
                </a:cubicBezTo>
                <a:cubicBezTo>
                  <a:pt x="108962" y="504971"/>
                  <a:pt x="102877" y="470046"/>
                  <a:pt x="91500" y="427713"/>
                </a:cubicBezTo>
                <a:cubicBezTo>
                  <a:pt x="80123" y="385380"/>
                  <a:pt x="51812" y="313148"/>
                  <a:pt x="39112" y="246738"/>
                </a:cubicBezTo>
                <a:cubicBezTo>
                  <a:pt x="26412" y="180328"/>
                  <a:pt x="-6132" y="-23666"/>
                  <a:pt x="1012" y="22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: 図形 1107">
            <a:extLst>
              <a:ext uri="{FF2B5EF4-FFF2-40B4-BE49-F238E27FC236}">
                <a16:creationId xmlns:a16="http://schemas.microsoft.com/office/drawing/2014/main" id="{2AEEBC88-8224-445E-A071-423E39EF8BFC}"/>
              </a:ext>
            </a:extLst>
          </p:cNvPr>
          <p:cNvSpPr/>
          <p:nvPr/>
        </p:nvSpPr>
        <p:spPr>
          <a:xfrm>
            <a:off x="5714481" y="7760668"/>
            <a:ext cx="69369" cy="536057"/>
          </a:xfrm>
          <a:custGeom>
            <a:avLst/>
            <a:gdLst>
              <a:gd name="connsiteX0" fmla="*/ 22744 w 69369"/>
              <a:gd name="connsiteY0" fmla="*/ 2207 h 536057"/>
              <a:gd name="connsiteX1" fmla="*/ 3694 w 69369"/>
              <a:gd name="connsiteY1" fmla="*/ 151432 h 536057"/>
              <a:gd name="connsiteX2" fmla="*/ 68782 w 69369"/>
              <a:gd name="connsiteY2" fmla="*/ 530845 h 536057"/>
              <a:gd name="connsiteX3" fmla="*/ 33857 w 69369"/>
              <a:gd name="connsiteY3" fmla="*/ 364157 h 536057"/>
              <a:gd name="connsiteX4" fmla="*/ 519 w 69369"/>
              <a:gd name="connsiteY4" fmla="*/ 249857 h 536057"/>
              <a:gd name="connsiteX5" fmla="*/ 22744 w 69369"/>
              <a:gd name="connsiteY5" fmla="*/ 2207 h 536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369" h="536057">
                <a:moveTo>
                  <a:pt x="22744" y="2207"/>
                </a:moveTo>
                <a:cubicBezTo>
                  <a:pt x="23273" y="-14197"/>
                  <a:pt x="-3979" y="63326"/>
                  <a:pt x="3694" y="151432"/>
                </a:cubicBezTo>
                <a:cubicBezTo>
                  <a:pt x="11367" y="239538"/>
                  <a:pt x="63755" y="495391"/>
                  <a:pt x="68782" y="530845"/>
                </a:cubicBezTo>
                <a:cubicBezTo>
                  <a:pt x="73809" y="566299"/>
                  <a:pt x="45234" y="410988"/>
                  <a:pt x="33857" y="364157"/>
                </a:cubicBezTo>
                <a:cubicBezTo>
                  <a:pt x="22480" y="317326"/>
                  <a:pt x="5017" y="304626"/>
                  <a:pt x="519" y="249857"/>
                </a:cubicBezTo>
                <a:cubicBezTo>
                  <a:pt x="-3979" y="195088"/>
                  <a:pt x="22215" y="18611"/>
                  <a:pt x="22744" y="22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: 図形 1108">
            <a:extLst>
              <a:ext uri="{FF2B5EF4-FFF2-40B4-BE49-F238E27FC236}">
                <a16:creationId xmlns:a16="http://schemas.microsoft.com/office/drawing/2014/main" id="{A79B80B3-E66C-4F09-A069-358EA901F714}"/>
              </a:ext>
            </a:extLst>
          </p:cNvPr>
          <p:cNvSpPr/>
          <p:nvPr/>
        </p:nvSpPr>
        <p:spPr>
          <a:xfrm>
            <a:off x="4959014" y="7636184"/>
            <a:ext cx="455472" cy="638142"/>
          </a:xfrm>
          <a:custGeom>
            <a:avLst/>
            <a:gdLst>
              <a:gd name="connsiteX0" fmla="*/ 454361 w 455472"/>
              <a:gd name="connsiteY0" fmla="*/ 2866 h 638142"/>
              <a:gd name="connsiteX1" fmla="*/ 328949 w 455472"/>
              <a:gd name="connsiteY1" fmla="*/ 245754 h 638142"/>
              <a:gd name="connsiteX2" fmla="*/ 5099 w 455472"/>
              <a:gd name="connsiteY2" fmla="*/ 629929 h 638142"/>
              <a:gd name="connsiteX3" fmla="*/ 146386 w 455472"/>
              <a:gd name="connsiteY3" fmla="*/ 488641 h 638142"/>
              <a:gd name="connsiteX4" fmla="*/ 355936 w 455472"/>
              <a:gd name="connsiteY4" fmla="*/ 253691 h 638142"/>
              <a:gd name="connsiteX5" fmla="*/ 389274 w 455472"/>
              <a:gd name="connsiteY5" fmla="*/ 120341 h 638142"/>
              <a:gd name="connsiteX6" fmla="*/ 454361 w 455472"/>
              <a:gd name="connsiteY6" fmla="*/ 2866 h 638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5472" h="638142">
                <a:moveTo>
                  <a:pt x="454361" y="2866"/>
                </a:moveTo>
                <a:cubicBezTo>
                  <a:pt x="444307" y="23768"/>
                  <a:pt x="403826" y="141244"/>
                  <a:pt x="328949" y="245754"/>
                </a:cubicBezTo>
                <a:cubicBezTo>
                  <a:pt x="254072" y="350264"/>
                  <a:pt x="35526" y="589448"/>
                  <a:pt x="5099" y="629929"/>
                </a:cubicBezTo>
                <a:cubicBezTo>
                  <a:pt x="-25328" y="670410"/>
                  <a:pt x="87913" y="551347"/>
                  <a:pt x="146386" y="488641"/>
                </a:cubicBezTo>
                <a:cubicBezTo>
                  <a:pt x="204859" y="425935"/>
                  <a:pt x="315455" y="315074"/>
                  <a:pt x="355936" y="253691"/>
                </a:cubicBezTo>
                <a:cubicBezTo>
                  <a:pt x="396417" y="192308"/>
                  <a:pt x="375251" y="159764"/>
                  <a:pt x="389274" y="120341"/>
                </a:cubicBezTo>
                <a:cubicBezTo>
                  <a:pt x="403297" y="80918"/>
                  <a:pt x="464415" y="-18036"/>
                  <a:pt x="454361" y="28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: 図形 1109">
            <a:extLst>
              <a:ext uri="{FF2B5EF4-FFF2-40B4-BE49-F238E27FC236}">
                <a16:creationId xmlns:a16="http://schemas.microsoft.com/office/drawing/2014/main" id="{D0844C5A-136E-4E54-960C-612714E21149}"/>
              </a:ext>
            </a:extLst>
          </p:cNvPr>
          <p:cNvSpPr/>
          <p:nvPr/>
        </p:nvSpPr>
        <p:spPr>
          <a:xfrm>
            <a:off x="4693268" y="8187172"/>
            <a:ext cx="329094" cy="336421"/>
          </a:xfrm>
          <a:custGeom>
            <a:avLst/>
            <a:gdLst>
              <a:gd name="connsiteX0" fmla="*/ 327995 w 329094"/>
              <a:gd name="connsiteY0" fmla="*/ 1153 h 336421"/>
              <a:gd name="connsiteX1" fmla="*/ 127970 w 329094"/>
              <a:gd name="connsiteY1" fmla="*/ 161491 h 336421"/>
              <a:gd name="connsiteX2" fmla="*/ 970 w 329094"/>
              <a:gd name="connsiteY2" fmla="*/ 334528 h 336421"/>
              <a:gd name="connsiteX3" fmla="*/ 66057 w 329094"/>
              <a:gd name="connsiteY3" fmla="*/ 258328 h 336421"/>
              <a:gd name="connsiteX4" fmla="*/ 202582 w 329094"/>
              <a:gd name="connsiteY4" fmla="*/ 96403 h 336421"/>
              <a:gd name="connsiteX5" fmla="*/ 327995 w 329094"/>
              <a:gd name="connsiteY5" fmla="*/ 1153 h 336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9094" h="336421">
                <a:moveTo>
                  <a:pt x="327995" y="1153"/>
                </a:moveTo>
                <a:cubicBezTo>
                  <a:pt x="315560" y="12001"/>
                  <a:pt x="182474" y="105929"/>
                  <a:pt x="127970" y="161491"/>
                </a:cubicBezTo>
                <a:cubicBezTo>
                  <a:pt x="73466" y="217053"/>
                  <a:pt x="11289" y="318389"/>
                  <a:pt x="970" y="334528"/>
                </a:cubicBezTo>
                <a:cubicBezTo>
                  <a:pt x="-9349" y="350667"/>
                  <a:pt x="66057" y="258328"/>
                  <a:pt x="66057" y="258328"/>
                </a:cubicBezTo>
                <a:cubicBezTo>
                  <a:pt x="99659" y="218641"/>
                  <a:pt x="161042" y="134238"/>
                  <a:pt x="202582" y="96403"/>
                </a:cubicBezTo>
                <a:cubicBezTo>
                  <a:pt x="244122" y="58568"/>
                  <a:pt x="340430" y="-9695"/>
                  <a:pt x="327995" y="1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: 図形 1110">
            <a:extLst>
              <a:ext uri="{FF2B5EF4-FFF2-40B4-BE49-F238E27FC236}">
                <a16:creationId xmlns:a16="http://schemas.microsoft.com/office/drawing/2014/main" id="{7A6870A0-197D-4470-8D58-08DEB41F4B38}"/>
              </a:ext>
            </a:extLst>
          </p:cNvPr>
          <p:cNvSpPr/>
          <p:nvPr/>
        </p:nvSpPr>
        <p:spPr>
          <a:xfrm>
            <a:off x="4918706" y="8250210"/>
            <a:ext cx="51920" cy="236576"/>
          </a:xfrm>
          <a:custGeom>
            <a:avLst/>
            <a:gdLst>
              <a:gd name="connsiteX0" fmla="*/ 51757 w 51920"/>
              <a:gd name="connsiteY0" fmla="*/ 28 h 236576"/>
              <a:gd name="connsiteX1" fmla="*/ 8894 w 51920"/>
              <a:gd name="connsiteY1" fmla="*/ 87340 h 236576"/>
              <a:gd name="connsiteX2" fmla="*/ 957 w 51920"/>
              <a:gd name="connsiteY2" fmla="*/ 236565 h 236576"/>
              <a:gd name="connsiteX3" fmla="*/ 23182 w 51920"/>
              <a:gd name="connsiteY3" fmla="*/ 79403 h 236576"/>
              <a:gd name="connsiteX4" fmla="*/ 51757 w 51920"/>
              <a:gd name="connsiteY4" fmla="*/ 28 h 23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20" h="236576">
                <a:moveTo>
                  <a:pt x="51757" y="28"/>
                </a:moveTo>
                <a:cubicBezTo>
                  <a:pt x="49376" y="1351"/>
                  <a:pt x="17361" y="47917"/>
                  <a:pt x="8894" y="87340"/>
                </a:cubicBezTo>
                <a:cubicBezTo>
                  <a:pt x="427" y="126763"/>
                  <a:pt x="-1424" y="237888"/>
                  <a:pt x="957" y="236565"/>
                </a:cubicBezTo>
                <a:cubicBezTo>
                  <a:pt x="3338" y="235242"/>
                  <a:pt x="16567" y="115386"/>
                  <a:pt x="23182" y="79403"/>
                </a:cubicBezTo>
                <a:cubicBezTo>
                  <a:pt x="29796" y="43420"/>
                  <a:pt x="54138" y="-1295"/>
                  <a:pt x="51757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: 図形 1111">
            <a:extLst>
              <a:ext uri="{FF2B5EF4-FFF2-40B4-BE49-F238E27FC236}">
                <a16:creationId xmlns:a16="http://schemas.microsoft.com/office/drawing/2014/main" id="{A00043ED-D10E-407B-8995-E612F43FCA34}"/>
              </a:ext>
            </a:extLst>
          </p:cNvPr>
          <p:cNvSpPr/>
          <p:nvPr/>
        </p:nvSpPr>
        <p:spPr>
          <a:xfrm>
            <a:off x="4884583" y="8223250"/>
            <a:ext cx="93849" cy="259344"/>
          </a:xfrm>
          <a:custGeom>
            <a:avLst/>
            <a:gdLst>
              <a:gd name="connsiteX0" fmla="*/ 93817 w 93849"/>
              <a:gd name="connsiteY0" fmla="*/ 0 h 259344"/>
              <a:gd name="connsiteX1" fmla="*/ 25555 w 93849"/>
              <a:gd name="connsiteY1" fmla="*/ 95250 h 259344"/>
              <a:gd name="connsiteX2" fmla="*/ 22380 w 93849"/>
              <a:gd name="connsiteY2" fmla="*/ 257175 h 259344"/>
              <a:gd name="connsiteX3" fmla="*/ 155 w 93849"/>
              <a:gd name="connsiteY3" fmla="*/ 182563 h 259344"/>
              <a:gd name="connsiteX4" fmla="*/ 16030 w 93849"/>
              <a:gd name="connsiteY4" fmla="*/ 96838 h 259344"/>
              <a:gd name="connsiteX5" fmla="*/ 93817 w 93849"/>
              <a:gd name="connsiteY5" fmla="*/ 0 h 259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849" h="259344">
                <a:moveTo>
                  <a:pt x="93817" y="0"/>
                </a:moveTo>
                <a:cubicBezTo>
                  <a:pt x="95405" y="-265"/>
                  <a:pt x="37461" y="52388"/>
                  <a:pt x="25555" y="95250"/>
                </a:cubicBezTo>
                <a:cubicBezTo>
                  <a:pt x="13649" y="138112"/>
                  <a:pt x="26613" y="242623"/>
                  <a:pt x="22380" y="257175"/>
                </a:cubicBezTo>
                <a:cubicBezTo>
                  <a:pt x="18147" y="271727"/>
                  <a:pt x="1213" y="209286"/>
                  <a:pt x="155" y="182563"/>
                </a:cubicBezTo>
                <a:cubicBezTo>
                  <a:pt x="-903" y="155840"/>
                  <a:pt x="3330" y="125942"/>
                  <a:pt x="16030" y="96838"/>
                </a:cubicBezTo>
                <a:cubicBezTo>
                  <a:pt x="28730" y="67734"/>
                  <a:pt x="92229" y="265"/>
                  <a:pt x="9381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: 図形 1112">
            <a:extLst>
              <a:ext uri="{FF2B5EF4-FFF2-40B4-BE49-F238E27FC236}">
                <a16:creationId xmlns:a16="http://schemas.microsoft.com/office/drawing/2014/main" id="{7EDC1962-84B7-4127-8E11-8376D67FFEDE}"/>
              </a:ext>
            </a:extLst>
          </p:cNvPr>
          <p:cNvSpPr/>
          <p:nvPr/>
        </p:nvSpPr>
        <p:spPr>
          <a:xfrm>
            <a:off x="4714670" y="8442943"/>
            <a:ext cx="575728" cy="71463"/>
          </a:xfrm>
          <a:custGeom>
            <a:avLst/>
            <a:gdLst>
              <a:gd name="connsiteX0" fmla="*/ 205 w 575728"/>
              <a:gd name="connsiteY0" fmla="*/ 70820 h 71463"/>
              <a:gd name="connsiteX1" fmla="*/ 224043 w 575728"/>
              <a:gd name="connsiteY1" fmla="*/ 50182 h 71463"/>
              <a:gd name="connsiteX2" fmla="*/ 384380 w 575728"/>
              <a:gd name="connsiteY2" fmla="*/ 42245 h 71463"/>
              <a:gd name="connsiteX3" fmla="*/ 574880 w 575728"/>
              <a:gd name="connsiteY3" fmla="*/ 970 h 71463"/>
              <a:gd name="connsiteX4" fmla="*/ 458993 w 575728"/>
              <a:gd name="connsiteY4" fmla="*/ 12082 h 71463"/>
              <a:gd name="connsiteX5" fmla="*/ 249443 w 575728"/>
              <a:gd name="connsiteY5" fmla="*/ 35895 h 71463"/>
              <a:gd name="connsiteX6" fmla="*/ 184355 w 575728"/>
              <a:gd name="connsiteY6" fmla="*/ 23195 h 71463"/>
              <a:gd name="connsiteX7" fmla="*/ 205 w 575728"/>
              <a:gd name="connsiteY7" fmla="*/ 70820 h 71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5728" h="71463">
                <a:moveTo>
                  <a:pt x="205" y="70820"/>
                </a:moveTo>
                <a:cubicBezTo>
                  <a:pt x="6820" y="75318"/>
                  <a:pt x="160014" y="54945"/>
                  <a:pt x="224043" y="50182"/>
                </a:cubicBezTo>
                <a:cubicBezTo>
                  <a:pt x="288072" y="45419"/>
                  <a:pt x="325907" y="50447"/>
                  <a:pt x="384380" y="42245"/>
                </a:cubicBezTo>
                <a:cubicBezTo>
                  <a:pt x="442853" y="34043"/>
                  <a:pt x="562445" y="5997"/>
                  <a:pt x="574880" y="970"/>
                </a:cubicBezTo>
                <a:cubicBezTo>
                  <a:pt x="587315" y="-4057"/>
                  <a:pt x="458993" y="12082"/>
                  <a:pt x="458993" y="12082"/>
                </a:cubicBezTo>
                <a:cubicBezTo>
                  <a:pt x="404754" y="17903"/>
                  <a:pt x="295216" y="34043"/>
                  <a:pt x="249443" y="35895"/>
                </a:cubicBezTo>
                <a:cubicBezTo>
                  <a:pt x="203670" y="37747"/>
                  <a:pt x="219809" y="18168"/>
                  <a:pt x="184355" y="23195"/>
                </a:cubicBezTo>
                <a:cubicBezTo>
                  <a:pt x="148901" y="28222"/>
                  <a:pt x="-6410" y="66322"/>
                  <a:pt x="205" y="708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: 図形 1113">
            <a:extLst>
              <a:ext uri="{FF2B5EF4-FFF2-40B4-BE49-F238E27FC236}">
                <a16:creationId xmlns:a16="http://schemas.microsoft.com/office/drawing/2014/main" id="{B9D39BC3-3546-4B31-B84F-42783C34E6F6}"/>
              </a:ext>
            </a:extLst>
          </p:cNvPr>
          <p:cNvSpPr/>
          <p:nvPr/>
        </p:nvSpPr>
        <p:spPr>
          <a:xfrm>
            <a:off x="5286834" y="8421727"/>
            <a:ext cx="612154" cy="493002"/>
          </a:xfrm>
          <a:custGeom>
            <a:avLst/>
            <a:gdLst>
              <a:gd name="connsiteX0" fmla="*/ 4304 w 612154"/>
              <a:gd name="connsiteY0" fmla="*/ 4723 h 493002"/>
              <a:gd name="connsiteX1" fmla="*/ 263066 w 612154"/>
              <a:gd name="connsiteY1" fmla="*/ 263486 h 493002"/>
              <a:gd name="connsiteX2" fmla="*/ 605966 w 612154"/>
              <a:gd name="connsiteY2" fmla="*/ 485736 h 493002"/>
              <a:gd name="connsiteX3" fmla="*/ 472616 w 612154"/>
              <a:gd name="connsiteY3" fmla="*/ 425411 h 493002"/>
              <a:gd name="connsiteX4" fmla="*/ 329741 w 612154"/>
              <a:gd name="connsiteY4" fmla="*/ 288886 h 493002"/>
              <a:gd name="connsiteX5" fmla="*/ 115429 w 612154"/>
              <a:gd name="connsiteY5" fmla="*/ 109498 h 493002"/>
              <a:gd name="connsiteX6" fmla="*/ 4304 w 612154"/>
              <a:gd name="connsiteY6" fmla="*/ 4723 h 493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2154" h="493002">
                <a:moveTo>
                  <a:pt x="4304" y="4723"/>
                </a:moveTo>
                <a:cubicBezTo>
                  <a:pt x="28910" y="30388"/>
                  <a:pt x="162789" y="183317"/>
                  <a:pt x="263066" y="263486"/>
                </a:cubicBezTo>
                <a:cubicBezTo>
                  <a:pt x="363343" y="343655"/>
                  <a:pt x="571041" y="458749"/>
                  <a:pt x="605966" y="485736"/>
                </a:cubicBezTo>
                <a:cubicBezTo>
                  <a:pt x="640891" y="512724"/>
                  <a:pt x="518654" y="458219"/>
                  <a:pt x="472616" y="425411"/>
                </a:cubicBezTo>
                <a:cubicBezTo>
                  <a:pt x="426578" y="392603"/>
                  <a:pt x="389272" y="341538"/>
                  <a:pt x="329741" y="288886"/>
                </a:cubicBezTo>
                <a:cubicBezTo>
                  <a:pt x="270210" y="236234"/>
                  <a:pt x="164377" y="154742"/>
                  <a:pt x="115429" y="109498"/>
                </a:cubicBezTo>
                <a:cubicBezTo>
                  <a:pt x="66481" y="64254"/>
                  <a:pt x="-20302" y="-20942"/>
                  <a:pt x="4304" y="47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: 図形 1114">
            <a:extLst>
              <a:ext uri="{FF2B5EF4-FFF2-40B4-BE49-F238E27FC236}">
                <a16:creationId xmlns:a16="http://schemas.microsoft.com/office/drawing/2014/main" id="{0AD73075-EA22-4D8F-BBAC-D5E124FBA1DF}"/>
              </a:ext>
            </a:extLst>
          </p:cNvPr>
          <p:cNvSpPr/>
          <p:nvPr/>
        </p:nvSpPr>
        <p:spPr>
          <a:xfrm>
            <a:off x="3957451" y="6365768"/>
            <a:ext cx="85328" cy="518569"/>
          </a:xfrm>
          <a:custGeom>
            <a:avLst/>
            <a:gdLst>
              <a:gd name="connsiteX0" fmla="*/ 187 w 85328"/>
              <a:gd name="connsiteY0" fmla="*/ 107 h 518569"/>
              <a:gd name="connsiteX1" fmla="*/ 43049 w 85328"/>
              <a:gd name="connsiteY1" fmla="*/ 189020 h 518569"/>
              <a:gd name="connsiteX2" fmla="*/ 84324 w 85328"/>
              <a:gd name="connsiteY2" fmla="*/ 517632 h 518569"/>
              <a:gd name="connsiteX3" fmla="*/ 71624 w 85328"/>
              <a:gd name="connsiteY3" fmla="*/ 284270 h 518569"/>
              <a:gd name="connsiteX4" fmla="*/ 60512 w 85328"/>
              <a:gd name="connsiteY4" fmla="*/ 163620 h 518569"/>
              <a:gd name="connsiteX5" fmla="*/ 187 w 85328"/>
              <a:gd name="connsiteY5" fmla="*/ 107 h 518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328" h="518569">
                <a:moveTo>
                  <a:pt x="187" y="107"/>
                </a:moveTo>
                <a:cubicBezTo>
                  <a:pt x="-2723" y="4340"/>
                  <a:pt x="29026" y="102766"/>
                  <a:pt x="43049" y="189020"/>
                </a:cubicBezTo>
                <a:cubicBezTo>
                  <a:pt x="57072" y="275274"/>
                  <a:pt x="79562" y="501757"/>
                  <a:pt x="84324" y="517632"/>
                </a:cubicBezTo>
                <a:cubicBezTo>
                  <a:pt x="89086" y="533507"/>
                  <a:pt x="75593" y="343272"/>
                  <a:pt x="71624" y="284270"/>
                </a:cubicBezTo>
                <a:cubicBezTo>
                  <a:pt x="67655" y="225268"/>
                  <a:pt x="70301" y="209657"/>
                  <a:pt x="60512" y="163620"/>
                </a:cubicBezTo>
                <a:cubicBezTo>
                  <a:pt x="50723" y="117583"/>
                  <a:pt x="3097" y="-4126"/>
                  <a:pt x="187" y="1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: 図形 1115">
            <a:extLst>
              <a:ext uri="{FF2B5EF4-FFF2-40B4-BE49-F238E27FC236}">
                <a16:creationId xmlns:a16="http://schemas.microsoft.com/office/drawing/2014/main" id="{016CF439-8C1A-4DAD-A4F5-A0E8D5927C85}"/>
              </a:ext>
            </a:extLst>
          </p:cNvPr>
          <p:cNvSpPr/>
          <p:nvPr/>
        </p:nvSpPr>
        <p:spPr>
          <a:xfrm>
            <a:off x="3900488" y="6868094"/>
            <a:ext cx="114313" cy="474861"/>
          </a:xfrm>
          <a:custGeom>
            <a:avLst/>
            <a:gdLst>
              <a:gd name="connsiteX0" fmla="*/ 114300 w 114313"/>
              <a:gd name="connsiteY0" fmla="*/ 1019 h 474861"/>
              <a:gd name="connsiteX1" fmla="*/ 92075 w 114313"/>
              <a:gd name="connsiteY1" fmla="*/ 180406 h 474861"/>
              <a:gd name="connsiteX2" fmla="*/ 0 w 114313"/>
              <a:gd name="connsiteY2" fmla="*/ 474094 h 474861"/>
              <a:gd name="connsiteX3" fmla="*/ 90487 w 114313"/>
              <a:gd name="connsiteY3" fmla="*/ 258194 h 474861"/>
              <a:gd name="connsiteX4" fmla="*/ 114300 w 114313"/>
              <a:gd name="connsiteY4" fmla="*/ 1019 h 474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13" h="474861">
                <a:moveTo>
                  <a:pt x="114300" y="1019"/>
                </a:moveTo>
                <a:cubicBezTo>
                  <a:pt x="114565" y="-11946"/>
                  <a:pt x="111125" y="101560"/>
                  <a:pt x="92075" y="180406"/>
                </a:cubicBezTo>
                <a:cubicBezTo>
                  <a:pt x="73025" y="259252"/>
                  <a:pt x="265" y="461129"/>
                  <a:pt x="0" y="474094"/>
                </a:cubicBezTo>
                <a:cubicBezTo>
                  <a:pt x="-265" y="487059"/>
                  <a:pt x="69585" y="332542"/>
                  <a:pt x="90487" y="258194"/>
                </a:cubicBezTo>
                <a:cubicBezTo>
                  <a:pt x="111389" y="183846"/>
                  <a:pt x="114035" y="13984"/>
                  <a:pt x="114300" y="10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: 図形 1116">
            <a:extLst>
              <a:ext uri="{FF2B5EF4-FFF2-40B4-BE49-F238E27FC236}">
                <a16:creationId xmlns:a16="http://schemas.microsoft.com/office/drawing/2014/main" id="{A8EDEDDB-A0AA-4831-99D6-8FAC5E5493EB}"/>
              </a:ext>
            </a:extLst>
          </p:cNvPr>
          <p:cNvSpPr/>
          <p:nvPr/>
        </p:nvSpPr>
        <p:spPr>
          <a:xfrm>
            <a:off x="4454155" y="6965850"/>
            <a:ext cx="101980" cy="371704"/>
          </a:xfrm>
          <a:custGeom>
            <a:avLst/>
            <a:gdLst>
              <a:gd name="connsiteX0" fmla="*/ 73395 w 101980"/>
              <a:gd name="connsiteY0" fmla="*/ 100 h 371704"/>
              <a:gd name="connsiteX1" fmla="*/ 19420 w 101980"/>
              <a:gd name="connsiteY1" fmla="*/ 184250 h 371704"/>
              <a:gd name="connsiteX2" fmla="*/ 101970 w 101980"/>
              <a:gd name="connsiteY2" fmla="*/ 371575 h 371704"/>
              <a:gd name="connsiteX3" fmla="*/ 13070 w 101980"/>
              <a:gd name="connsiteY3" fmla="*/ 212825 h 371704"/>
              <a:gd name="connsiteX4" fmla="*/ 6720 w 101980"/>
              <a:gd name="connsiteY4" fmla="*/ 158850 h 371704"/>
              <a:gd name="connsiteX5" fmla="*/ 73395 w 101980"/>
              <a:gd name="connsiteY5" fmla="*/ 100 h 37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980" h="371704">
                <a:moveTo>
                  <a:pt x="73395" y="100"/>
                </a:moveTo>
                <a:cubicBezTo>
                  <a:pt x="75512" y="4333"/>
                  <a:pt x="14657" y="122338"/>
                  <a:pt x="19420" y="184250"/>
                </a:cubicBezTo>
                <a:cubicBezTo>
                  <a:pt x="24182" y="246163"/>
                  <a:pt x="103028" y="366813"/>
                  <a:pt x="101970" y="371575"/>
                </a:cubicBezTo>
                <a:cubicBezTo>
                  <a:pt x="100912" y="376337"/>
                  <a:pt x="28945" y="248279"/>
                  <a:pt x="13070" y="212825"/>
                </a:cubicBezTo>
                <a:cubicBezTo>
                  <a:pt x="-2805" y="177371"/>
                  <a:pt x="-3334" y="191658"/>
                  <a:pt x="6720" y="158850"/>
                </a:cubicBezTo>
                <a:cubicBezTo>
                  <a:pt x="16774" y="126042"/>
                  <a:pt x="71278" y="-4133"/>
                  <a:pt x="73395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: 図形 1117">
            <a:extLst>
              <a:ext uri="{FF2B5EF4-FFF2-40B4-BE49-F238E27FC236}">
                <a16:creationId xmlns:a16="http://schemas.microsoft.com/office/drawing/2014/main" id="{2FC875C4-DFFC-4D80-9E32-64AAE7019F0C}"/>
              </a:ext>
            </a:extLst>
          </p:cNvPr>
          <p:cNvSpPr/>
          <p:nvPr/>
        </p:nvSpPr>
        <p:spPr>
          <a:xfrm>
            <a:off x="4835441" y="6921453"/>
            <a:ext cx="155624" cy="444578"/>
          </a:xfrm>
          <a:custGeom>
            <a:avLst/>
            <a:gdLst>
              <a:gd name="connsiteX0" fmla="*/ 149309 w 155624"/>
              <a:gd name="connsiteY0" fmla="*/ 47 h 444578"/>
              <a:gd name="connsiteX1" fmla="*/ 88984 w 155624"/>
              <a:gd name="connsiteY1" fmla="*/ 152447 h 444578"/>
              <a:gd name="connsiteX2" fmla="*/ 130259 w 155624"/>
              <a:gd name="connsiteY2" fmla="*/ 282622 h 444578"/>
              <a:gd name="connsiteX3" fmla="*/ 84 w 155624"/>
              <a:gd name="connsiteY3" fmla="*/ 444547 h 444578"/>
              <a:gd name="connsiteX4" fmla="*/ 152484 w 155624"/>
              <a:gd name="connsiteY4" fmla="*/ 295322 h 444578"/>
              <a:gd name="connsiteX5" fmla="*/ 104859 w 155624"/>
              <a:gd name="connsiteY5" fmla="*/ 168322 h 444578"/>
              <a:gd name="connsiteX6" fmla="*/ 149309 w 155624"/>
              <a:gd name="connsiteY6" fmla="*/ 47 h 444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624" h="444578">
                <a:moveTo>
                  <a:pt x="149309" y="47"/>
                </a:moveTo>
                <a:cubicBezTo>
                  <a:pt x="146663" y="-2599"/>
                  <a:pt x="92159" y="105351"/>
                  <a:pt x="88984" y="152447"/>
                </a:cubicBezTo>
                <a:cubicBezTo>
                  <a:pt x="85809" y="199543"/>
                  <a:pt x="145076" y="233939"/>
                  <a:pt x="130259" y="282622"/>
                </a:cubicBezTo>
                <a:cubicBezTo>
                  <a:pt x="115442" y="331305"/>
                  <a:pt x="-3620" y="442430"/>
                  <a:pt x="84" y="444547"/>
                </a:cubicBezTo>
                <a:cubicBezTo>
                  <a:pt x="3788" y="446664"/>
                  <a:pt x="135022" y="341359"/>
                  <a:pt x="152484" y="295322"/>
                </a:cubicBezTo>
                <a:cubicBezTo>
                  <a:pt x="169946" y="249285"/>
                  <a:pt x="109092" y="210655"/>
                  <a:pt x="104859" y="168322"/>
                </a:cubicBezTo>
                <a:cubicBezTo>
                  <a:pt x="100626" y="125989"/>
                  <a:pt x="151955" y="2693"/>
                  <a:pt x="149309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: 図形 1118">
            <a:extLst>
              <a:ext uri="{FF2B5EF4-FFF2-40B4-BE49-F238E27FC236}">
                <a16:creationId xmlns:a16="http://schemas.microsoft.com/office/drawing/2014/main" id="{37952ED3-00AE-4E98-A42B-C7FDBD4E44DA}"/>
              </a:ext>
            </a:extLst>
          </p:cNvPr>
          <p:cNvSpPr/>
          <p:nvPr/>
        </p:nvSpPr>
        <p:spPr>
          <a:xfrm>
            <a:off x="4152585" y="7289532"/>
            <a:ext cx="142304" cy="556017"/>
          </a:xfrm>
          <a:custGeom>
            <a:avLst/>
            <a:gdLst>
              <a:gd name="connsiteX0" fmla="*/ 315 w 142304"/>
              <a:gd name="connsiteY0" fmla="*/ 268 h 556017"/>
              <a:gd name="connsiteX1" fmla="*/ 101915 w 142304"/>
              <a:gd name="connsiteY1" fmla="*/ 193943 h 556017"/>
              <a:gd name="connsiteX2" fmla="*/ 98740 w 142304"/>
              <a:gd name="connsiteY2" fmla="*/ 555893 h 556017"/>
              <a:gd name="connsiteX3" fmla="*/ 140015 w 142304"/>
              <a:gd name="connsiteY3" fmla="*/ 232043 h 556017"/>
              <a:gd name="connsiteX4" fmla="*/ 315 w 142304"/>
              <a:gd name="connsiteY4" fmla="*/ 268 h 556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304" h="556017">
                <a:moveTo>
                  <a:pt x="315" y="268"/>
                </a:moveTo>
                <a:cubicBezTo>
                  <a:pt x="-6035" y="-6082"/>
                  <a:pt x="85511" y="101339"/>
                  <a:pt x="101915" y="193943"/>
                </a:cubicBezTo>
                <a:cubicBezTo>
                  <a:pt x="118319" y="286547"/>
                  <a:pt x="92390" y="549543"/>
                  <a:pt x="98740" y="555893"/>
                </a:cubicBezTo>
                <a:cubicBezTo>
                  <a:pt x="105090" y="562243"/>
                  <a:pt x="153244" y="323589"/>
                  <a:pt x="140015" y="232043"/>
                </a:cubicBezTo>
                <a:cubicBezTo>
                  <a:pt x="126786" y="140497"/>
                  <a:pt x="6665" y="6618"/>
                  <a:pt x="315" y="2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: 図形 1119">
            <a:extLst>
              <a:ext uri="{FF2B5EF4-FFF2-40B4-BE49-F238E27FC236}">
                <a16:creationId xmlns:a16="http://schemas.microsoft.com/office/drawing/2014/main" id="{66C206B1-8E3B-47CF-B892-1055EA823AA1}"/>
              </a:ext>
            </a:extLst>
          </p:cNvPr>
          <p:cNvSpPr/>
          <p:nvPr/>
        </p:nvSpPr>
        <p:spPr>
          <a:xfrm>
            <a:off x="3682328" y="6964263"/>
            <a:ext cx="248609" cy="551264"/>
          </a:xfrm>
          <a:custGeom>
            <a:avLst/>
            <a:gdLst>
              <a:gd name="connsiteX0" fmla="*/ 248322 w 248609"/>
              <a:gd name="connsiteY0" fmla="*/ 1687 h 551264"/>
              <a:gd name="connsiteX1" fmla="*/ 83222 w 248609"/>
              <a:gd name="connsiteY1" fmla="*/ 325537 h 551264"/>
              <a:gd name="connsiteX2" fmla="*/ 672 w 248609"/>
              <a:gd name="connsiteY2" fmla="*/ 550962 h 551264"/>
              <a:gd name="connsiteX3" fmla="*/ 48297 w 248609"/>
              <a:gd name="connsiteY3" fmla="*/ 369987 h 551264"/>
              <a:gd name="connsiteX4" fmla="*/ 121322 w 248609"/>
              <a:gd name="connsiteY4" fmla="*/ 204887 h 551264"/>
              <a:gd name="connsiteX5" fmla="*/ 248322 w 248609"/>
              <a:gd name="connsiteY5" fmla="*/ 1687 h 551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609" h="551264">
                <a:moveTo>
                  <a:pt x="248322" y="1687"/>
                </a:moveTo>
                <a:cubicBezTo>
                  <a:pt x="241972" y="21795"/>
                  <a:pt x="124497" y="233991"/>
                  <a:pt x="83222" y="325537"/>
                </a:cubicBezTo>
                <a:cubicBezTo>
                  <a:pt x="41947" y="417083"/>
                  <a:pt x="6493" y="543554"/>
                  <a:pt x="672" y="550962"/>
                </a:cubicBezTo>
                <a:cubicBezTo>
                  <a:pt x="-5149" y="558370"/>
                  <a:pt x="28189" y="427666"/>
                  <a:pt x="48297" y="369987"/>
                </a:cubicBezTo>
                <a:cubicBezTo>
                  <a:pt x="68405" y="312308"/>
                  <a:pt x="88514" y="263095"/>
                  <a:pt x="121322" y="204887"/>
                </a:cubicBezTo>
                <a:cubicBezTo>
                  <a:pt x="154130" y="146679"/>
                  <a:pt x="254672" y="-18421"/>
                  <a:pt x="248322" y="16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: 図形 1120">
            <a:extLst>
              <a:ext uri="{FF2B5EF4-FFF2-40B4-BE49-F238E27FC236}">
                <a16:creationId xmlns:a16="http://schemas.microsoft.com/office/drawing/2014/main" id="{20598B2C-F03E-43AD-9343-2E0AF81435C1}"/>
              </a:ext>
            </a:extLst>
          </p:cNvPr>
          <p:cNvSpPr/>
          <p:nvPr/>
        </p:nvSpPr>
        <p:spPr>
          <a:xfrm>
            <a:off x="3839319" y="6956365"/>
            <a:ext cx="139155" cy="558891"/>
          </a:xfrm>
          <a:custGeom>
            <a:avLst/>
            <a:gdLst>
              <a:gd name="connsiteX0" fmla="*/ 138956 w 139155"/>
              <a:gd name="connsiteY0" fmla="*/ 60 h 558891"/>
              <a:gd name="connsiteX1" fmla="*/ 40531 w 139155"/>
              <a:gd name="connsiteY1" fmla="*/ 212785 h 558891"/>
              <a:gd name="connsiteX2" fmla="*/ 11956 w 139155"/>
              <a:gd name="connsiteY2" fmla="*/ 558860 h 558891"/>
              <a:gd name="connsiteX3" fmla="*/ 11956 w 139155"/>
              <a:gd name="connsiteY3" fmla="*/ 231835 h 558891"/>
              <a:gd name="connsiteX4" fmla="*/ 138956 w 139155"/>
              <a:gd name="connsiteY4" fmla="*/ 60 h 558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155" h="558891">
                <a:moveTo>
                  <a:pt x="138956" y="60"/>
                </a:moveTo>
                <a:cubicBezTo>
                  <a:pt x="143718" y="-3115"/>
                  <a:pt x="61698" y="119652"/>
                  <a:pt x="40531" y="212785"/>
                </a:cubicBezTo>
                <a:cubicBezTo>
                  <a:pt x="19364" y="305918"/>
                  <a:pt x="16718" y="555685"/>
                  <a:pt x="11956" y="558860"/>
                </a:cubicBezTo>
                <a:cubicBezTo>
                  <a:pt x="7194" y="562035"/>
                  <a:pt x="-12386" y="322852"/>
                  <a:pt x="11956" y="231835"/>
                </a:cubicBezTo>
                <a:cubicBezTo>
                  <a:pt x="36298" y="140818"/>
                  <a:pt x="134194" y="3235"/>
                  <a:pt x="138956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: 図形 1121">
            <a:extLst>
              <a:ext uri="{FF2B5EF4-FFF2-40B4-BE49-F238E27FC236}">
                <a16:creationId xmlns:a16="http://schemas.microsoft.com/office/drawing/2014/main" id="{E9209C3B-D199-45B3-98C8-D9B30722106D}"/>
              </a:ext>
            </a:extLst>
          </p:cNvPr>
          <p:cNvSpPr/>
          <p:nvPr/>
        </p:nvSpPr>
        <p:spPr>
          <a:xfrm>
            <a:off x="3849543" y="7546915"/>
            <a:ext cx="147888" cy="541973"/>
          </a:xfrm>
          <a:custGeom>
            <a:avLst/>
            <a:gdLst>
              <a:gd name="connsiteX0" fmla="*/ 8082 w 147888"/>
              <a:gd name="connsiteY0" fmla="*/ 60 h 541973"/>
              <a:gd name="connsiteX1" fmla="*/ 11257 w 147888"/>
              <a:gd name="connsiteY1" fmla="*/ 171510 h 541973"/>
              <a:gd name="connsiteX2" fmla="*/ 147782 w 147888"/>
              <a:gd name="connsiteY2" fmla="*/ 539810 h 541973"/>
              <a:gd name="connsiteX3" fmla="*/ 33482 w 147888"/>
              <a:gd name="connsiteY3" fmla="*/ 317560 h 541973"/>
              <a:gd name="connsiteX4" fmla="*/ 1732 w 147888"/>
              <a:gd name="connsiteY4" fmla="*/ 187385 h 541973"/>
              <a:gd name="connsiteX5" fmla="*/ 8082 w 147888"/>
              <a:gd name="connsiteY5" fmla="*/ 60 h 541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888" h="541973">
                <a:moveTo>
                  <a:pt x="8082" y="60"/>
                </a:moveTo>
                <a:cubicBezTo>
                  <a:pt x="9670" y="-2586"/>
                  <a:pt x="-12026" y="81552"/>
                  <a:pt x="11257" y="171510"/>
                </a:cubicBezTo>
                <a:cubicBezTo>
                  <a:pt x="34540" y="261468"/>
                  <a:pt x="144078" y="515468"/>
                  <a:pt x="147782" y="539810"/>
                </a:cubicBezTo>
                <a:cubicBezTo>
                  <a:pt x="151486" y="564152"/>
                  <a:pt x="57824" y="376297"/>
                  <a:pt x="33482" y="317560"/>
                </a:cubicBezTo>
                <a:cubicBezTo>
                  <a:pt x="9140" y="258823"/>
                  <a:pt x="7553" y="233952"/>
                  <a:pt x="1732" y="187385"/>
                </a:cubicBezTo>
                <a:cubicBezTo>
                  <a:pt x="-4089" y="140818"/>
                  <a:pt x="6494" y="2706"/>
                  <a:pt x="8082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: 図形 1122">
            <a:extLst>
              <a:ext uri="{FF2B5EF4-FFF2-40B4-BE49-F238E27FC236}">
                <a16:creationId xmlns:a16="http://schemas.microsoft.com/office/drawing/2014/main" id="{E02C3219-2A8D-425F-B018-059514C9F480}"/>
              </a:ext>
            </a:extLst>
          </p:cNvPr>
          <p:cNvSpPr/>
          <p:nvPr/>
        </p:nvSpPr>
        <p:spPr>
          <a:xfrm>
            <a:off x="3699148" y="7594006"/>
            <a:ext cx="51617" cy="669724"/>
          </a:xfrm>
          <a:custGeom>
            <a:avLst/>
            <a:gdLst>
              <a:gd name="connsiteX0" fmla="*/ 13485 w 51617"/>
              <a:gd name="connsiteY0" fmla="*/ 4827 h 669724"/>
              <a:gd name="connsiteX1" fmla="*/ 785 w 51617"/>
              <a:gd name="connsiteY1" fmla="*/ 174161 h 669724"/>
              <a:gd name="connsiteX2" fmla="*/ 38885 w 51617"/>
              <a:gd name="connsiteY2" fmla="*/ 506477 h 669724"/>
              <a:gd name="connsiteX3" fmla="*/ 15602 w 51617"/>
              <a:gd name="connsiteY3" fmla="*/ 669461 h 669724"/>
              <a:gd name="connsiteX4" fmla="*/ 51585 w 51617"/>
              <a:gd name="connsiteY4" fmla="*/ 472611 h 669724"/>
              <a:gd name="connsiteX5" fmla="*/ 21952 w 51617"/>
              <a:gd name="connsiteY5" fmla="*/ 286344 h 669724"/>
              <a:gd name="connsiteX6" fmla="*/ 17719 w 51617"/>
              <a:gd name="connsiteY6" fmla="*/ 66211 h 669724"/>
              <a:gd name="connsiteX7" fmla="*/ 13485 w 51617"/>
              <a:gd name="connsiteY7" fmla="*/ 4827 h 669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617" h="669724">
                <a:moveTo>
                  <a:pt x="13485" y="4827"/>
                </a:moveTo>
                <a:cubicBezTo>
                  <a:pt x="10663" y="22819"/>
                  <a:pt x="-3448" y="90553"/>
                  <a:pt x="785" y="174161"/>
                </a:cubicBezTo>
                <a:cubicBezTo>
                  <a:pt x="5018" y="257769"/>
                  <a:pt x="36416" y="423927"/>
                  <a:pt x="38885" y="506477"/>
                </a:cubicBezTo>
                <a:cubicBezTo>
                  <a:pt x="41354" y="589027"/>
                  <a:pt x="13485" y="675105"/>
                  <a:pt x="15602" y="669461"/>
                </a:cubicBezTo>
                <a:cubicBezTo>
                  <a:pt x="17719" y="663817"/>
                  <a:pt x="50527" y="536464"/>
                  <a:pt x="51585" y="472611"/>
                </a:cubicBezTo>
                <a:cubicBezTo>
                  <a:pt x="52643" y="408758"/>
                  <a:pt x="27596" y="354077"/>
                  <a:pt x="21952" y="286344"/>
                </a:cubicBezTo>
                <a:cubicBezTo>
                  <a:pt x="16308" y="218611"/>
                  <a:pt x="17014" y="110661"/>
                  <a:pt x="17719" y="66211"/>
                </a:cubicBezTo>
                <a:cubicBezTo>
                  <a:pt x="18424" y="21761"/>
                  <a:pt x="16307" y="-13165"/>
                  <a:pt x="13485" y="48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: 図形 1123">
            <a:extLst>
              <a:ext uri="{FF2B5EF4-FFF2-40B4-BE49-F238E27FC236}">
                <a16:creationId xmlns:a16="http://schemas.microsoft.com/office/drawing/2014/main" id="{66BA701C-8641-4319-85E0-8C04B59CDEBF}"/>
              </a:ext>
            </a:extLst>
          </p:cNvPr>
          <p:cNvSpPr/>
          <p:nvPr/>
        </p:nvSpPr>
        <p:spPr>
          <a:xfrm>
            <a:off x="3785890" y="7457656"/>
            <a:ext cx="117928" cy="640544"/>
          </a:xfrm>
          <a:custGeom>
            <a:avLst/>
            <a:gdLst>
              <a:gd name="connsiteX0" fmla="*/ 11410 w 117928"/>
              <a:gd name="connsiteY0" fmla="*/ 1477 h 640544"/>
              <a:gd name="connsiteX1" fmla="*/ 28343 w 117928"/>
              <a:gd name="connsiteY1" fmla="*/ 348611 h 640544"/>
              <a:gd name="connsiteX2" fmla="*/ 60093 w 117928"/>
              <a:gd name="connsiteY2" fmla="*/ 488311 h 640544"/>
              <a:gd name="connsiteX3" fmla="*/ 117243 w 117928"/>
              <a:gd name="connsiteY3" fmla="*/ 638594 h 640544"/>
              <a:gd name="connsiteX4" fmla="*/ 17760 w 117928"/>
              <a:gd name="connsiteY4" fmla="*/ 376127 h 640544"/>
              <a:gd name="connsiteX5" fmla="*/ 827 w 117928"/>
              <a:gd name="connsiteY5" fmla="*/ 227961 h 640544"/>
              <a:gd name="connsiteX6" fmla="*/ 11410 w 117928"/>
              <a:gd name="connsiteY6" fmla="*/ 1477 h 64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928" h="640544">
                <a:moveTo>
                  <a:pt x="11410" y="1477"/>
                </a:moveTo>
                <a:cubicBezTo>
                  <a:pt x="15996" y="21585"/>
                  <a:pt x="20229" y="267472"/>
                  <a:pt x="28343" y="348611"/>
                </a:cubicBezTo>
                <a:cubicBezTo>
                  <a:pt x="36457" y="429750"/>
                  <a:pt x="45276" y="439981"/>
                  <a:pt x="60093" y="488311"/>
                </a:cubicBezTo>
                <a:cubicBezTo>
                  <a:pt x="74910" y="536641"/>
                  <a:pt x="124298" y="657291"/>
                  <a:pt x="117243" y="638594"/>
                </a:cubicBezTo>
                <a:cubicBezTo>
                  <a:pt x="110188" y="619897"/>
                  <a:pt x="37163" y="444566"/>
                  <a:pt x="17760" y="376127"/>
                </a:cubicBezTo>
                <a:cubicBezTo>
                  <a:pt x="-1643" y="307688"/>
                  <a:pt x="-937" y="283700"/>
                  <a:pt x="827" y="227961"/>
                </a:cubicBezTo>
                <a:cubicBezTo>
                  <a:pt x="2591" y="172222"/>
                  <a:pt x="6824" y="-18631"/>
                  <a:pt x="11410" y="14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: 図形 1124">
            <a:extLst>
              <a:ext uri="{FF2B5EF4-FFF2-40B4-BE49-F238E27FC236}">
                <a16:creationId xmlns:a16="http://schemas.microsoft.com/office/drawing/2014/main" id="{AB40D39C-5BE0-423B-BDBD-E3837C9B7646}"/>
              </a:ext>
            </a:extLst>
          </p:cNvPr>
          <p:cNvSpPr/>
          <p:nvPr/>
        </p:nvSpPr>
        <p:spPr>
          <a:xfrm>
            <a:off x="3975099" y="8070834"/>
            <a:ext cx="69028" cy="319350"/>
          </a:xfrm>
          <a:custGeom>
            <a:avLst/>
            <a:gdLst>
              <a:gd name="connsiteX0" fmla="*/ 1 w 69028"/>
              <a:gd name="connsiteY0" fmla="*/ 16 h 319350"/>
              <a:gd name="connsiteX1" fmla="*/ 57151 w 69028"/>
              <a:gd name="connsiteY1" fmla="*/ 154004 h 319350"/>
              <a:gd name="connsiteX2" fmla="*/ 68264 w 69028"/>
              <a:gd name="connsiteY2" fmla="*/ 260366 h 319350"/>
              <a:gd name="connsiteX3" fmla="*/ 66676 w 69028"/>
              <a:gd name="connsiteY3" fmla="*/ 315929 h 319350"/>
              <a:gd name="connsiteX4" fmla="*/ 55564 w 69028"/>
              <a:gd name="connsiteY4" fmla="*/ 163529 h 319350"/>
              <a:gd name="connsiteX5" fmla="*/ 1 w 69028"/>
              <a:gd name="connsiteY5" fmla="*/ 16 h 3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028" h="319350">
                <a:moveTo>
                  <a:pt x="1" y="16"/>
                </a:moveTo>
                <a:cubicBezTo>
                  <a:pt x="265" y="-1571"/>
                  <a:pt x="45774" y="110612"/>
                  <a:pt x="57151" y="154004"/>
                </a:cubicBezTo>
                <a:cubicBezTo>
                  <a:pt x="68528" y="197396"/>
                  <a:pt x="66677" y="233379"/>
                  <a:pt x="68264" y="260366"/>
                </a:cubicBezTo>
                <a:cubicBezTo>
                  <a:pt x="69851" y="287353"/>
                  <a:pt x="68793" y="332068"/>
                  <a:pt x="66676" y="315929"/>
                </a:cubicBezTo>
                <a:cubicBezTo>
                  <a:pt x="64559" y="299790"/>
                  <a:pt x="65353" y="212212"/>
                  <a:pt x="55564" y="163529"/>
                </a:cubicBezTo>
                <a:cubicBezTo>
                  <a:pt x="45775" y="114846"/>
                  <a:pt x="-263" y="1603"/>
                  <a:pt x="1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: 図形 1125">
            <a:extLst>
              <a:ext uri="{FF2B5EF4-FFF2-40B4-BE49-F238E27FC236}">
                <a16:creationId xmlns:a16="http://schemas.microsoft.com/office/drawing/2014/main" id="{B65527BC-860E-41D8-8E01-C7284D78B355}"/>
              </a:ext>
            </a:extLst>
          </p:cNvPr>
          <p:cNvSpPr/>
          <p:nvPr/>
        </p:nvSpPr>
        <p:spPr>
          <a:xfrm>
            <a:off x="3989301" y="8040687"/>
            <a:ext cx="92273" cy="364985"/>
          </a:xfrm>
          <a:custGeom>
            <a:avLst/>
            <a:gdLst>
              <a:gd name="connsiteX0" fmla="*/ 87 w 92273"/>
              <a:gd name="connsiteY0" fmla="*/ 1 h 364985"/>
              <a:gd name="connsiteX1" fmla="*/ 68349 w 92273"/>
              <a:gd name="connsiteY1" fmla="*/ 187326 h 364985"/>
              <a:gd name="connsiteX2" fmla="*/ 77874 w 92273"/>
              <a:gd name="connsiteY2" fmla="*/ 269876 h 364985"/>
              <a:gd name="connsiteX3" fmla="*/ 71524 w 92273"/>
              <a:gd name="connsiteY3" fmla="*/ 357188 h 364985"/>
              <a:gd name="connsiteX4" fmla="*/ 79462 w 92273"/>
              <a:gd name="connsiteY4" fmla="*/ 349251 h 364985"/>
              <a:gd name="connsiteX5" fmla="*/ 90574 w 92273"/>
              <a:gd name="connsiteY5" fmla="*/ 255588 h 364985"/>
              <a:gd name="connsiteX6" fmla="*/ 84224 w 92273"/>
              <a:gd name="connsiteY6" fmla="*/ 190501 h 364985"/>
              <a:gd name="connsiteX7" fmla="*/ 87 w 92273"/>
              <a:gd name="connsiteY7" fmla="*/ 1 h 364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273" h="364985">
                <a:moveTo>
                  <a:pt x="87" y="1"/>
                </a:moveTo>
                <a:cubicBezTo>
                  <a:pt x="-2559" y="-528"/>
                  <a:pt x="55385" y="142347"/>
                  <a:pt x="68349" y="187326"/>
                </a:cubicBezTo>
                <a:cubicBezTo>
                  <a:pt x="81314" y="232305"/>
                  <a:pt x="77345" y="241566"/>
                  <a:pt x="77874" y="269876"/>
                </a:cubicBezTo>
                <a:cubicBezTo>
                  <a:pt x="78403" y="298186"/>
                  <a:pt x="71259" y="343959"/>
                  <a:pt x="71524" y="357188"/>
                </a:cubicBezTo>
                <a:cubicBezTo>
                  <a:pt x="71789" y="370417"/>
                  <a:pt x="76287" y="366184"/>
                  <a:pt x="79462" y="349251"/>
                </a:cubicBezTo>
                <a:cubicBezTo>
                  <a:pt x="82637" y="332318"/>
                  <a:pt x="89780" y="282046"/>
                  <a:pt x="90574" y="255588"/>
                </a:cubicBezTo>
                <a:cubicBezTo>
                  <a:pt x="91368" y="229130"/>
                  <a:pt x="96395" y="228072"/>
                  <a:pt x="84224" y="190501"/>
                </a:cubicBezTo>
                <a:cubicBezTo>
                  <a:pt x="72053" y="152930"/>
                  <a:pt x="2733" y="530"/>
                  <a:pt x="87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: 図形 1126">
            <a:extLst>
              <a:ext uri="{FF2B5EF4-FFF2-40B4-BE49-F238E27FC236}">
                <a16:creationId xmlns:a16="http://schemas.microsoft.com/office/drawing/2014/main" id="{C51C79CE-8692-4C3D-8378-A064C3CBD7C4}"/>
              </a:ext>
            </a:extLst>
          </p:cNvPr>
          <p:cNvSpPr/>
          <p:nvPr/>
        </p:nvSpPr>
        <p:spPr>
          <a:xfrm>
            <a:off x="3559324" y="7533625"/>
            <a:ext cx="121657" cy="475670"/>
          </a:xfrm>
          <a:custGeom>
            <a:avLst/>
            <a:gdLst>
              <a:gd name="connsiteX0" fmla="*/ 120501 w 121657"/>
              <a:gd name="connsiteY0" fmla="*/ 2238 h 475670"/>
              <a:gd name="connsiteX1" fmla="*/ 1439 w 121657"/>
              <a:gd name="connsiteY1" fmla="*/ 465788 h 475670"/>
              <a:gd name="connsiteX2" fmla="*/ 58589 w 121657"/>
              <a:gd name="connsiteY2" fmla="*/ 295925 h 475670"/>
              <a:gd name="connsiteX3" fmla="*/ 120501 w 121657"/>
              <a:gd name="connsiteY3" fmla="*/ 2238 h 475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657" h="475670">
                <a:moveTo>
                  <a:pt x="120501" y="2238"/>
                </a:moveTo>
                <a:cubicBezTo>
                  <a:pt x="110976" y="30548"/>
                  <a:pt x="11758" y="416840"/>
                  <a:pt x="1439" y="465788"/>
                </a:cubicBezTo>
                <a:cubicBezTo>
                  <a:pt x="-8880" y="514736"/>
                  <a:pt x="39010" y="369744"/>
                  <a:pt x="58589" y="295925"/>
                </a:cubicBezTo>
                <a:cubicBezTo>
                  <a:pt x="78168" y="222106"/>
                  <a:pt x="130026" y="-26072"/>
                  <a:pt x="120501" y="22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: 図形 1127">
            <a:extLst>
              <a:ext uri="{FF2B5EF4-FFF2-40B4-BE49-F238E27FC236}">
                <a16:creationId xmlns:a16="http://schemas.microsoft.com/office/drawing/2014/main" id="{07410612-A963-4C4D-8F3B-AF749AC29948}"/>
              </a:ext>
            </a:extLst>
          </p:cNvPr>
          <p:cNvSpPr/>
          <p:nvPr/>
        </p:nvSpPr>
        <p:spPr>
          <a:xfrm>
            <a:off x="3367789" y="8065794"/>
            <a:ext cx="189741" cy="541087"/>
          </a:xfrm>
          <a:custGeom>
            <a:avLst/>
            <a:gdLst>
              <a:gd name="connsiteX0" fmla="*/ 188211 w 189741"/>
              <a:gd name="connsiteY0" fmla="*/ 294 h 541087"/>
              <a:gd name="connsiteX1" fmla="*/ 108836 w 189741"/>
              <a:gd name="connsiteY1" fmla="*/ 247944 h 541087"/>
              <a:gd name="connsiteX2" fmla="*/ 886 w 189741"/>
              <a:gd name="connsiteY2" fmla="*/ 536869 h 541087"/>
              <a:gd name="connsiteX3" fmla="*/ 62799 w 189741"/>
              <a:gd name="connsiteY3" fmla="*/ 405106 h 541087"/>
              <a:gd name="connsiteX4" fmla="*/ 154874 w 189741"/>
              <a:gd name="connsiteY4" fmla="*/ 201906 h 541087"/>
              <a:gd name="connsiteX5" fmla="*/ 188211 w 189741"/>
              <a:gd name="connsiteY5" fmla="*/ 294 h 541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741" h="541087">
                <a:moveTo>
                  <a:pt x="188211" y="294"/>
                </a:moveTo>
                <a:cubicBezTo>
                  <a:pt x="180538" y="7967"/>
                  <a:pt x="140057" y="158515"/>
                  <a:pt x="108836" y="247944"/>
                </a:cubicBezTo>
                <a:cubicBezTo>
                  <a:pt x="77615" y="337373"/>
                  <a:pt x="8559" y="510675"/>
                  <a:pt x="886" y="536869"/>
                </a:cubicBezTo>
                <a:cubicBezTo>
                  <a:pt x="-6787" y="563063"/>
                  <a:pt x="37134" y="460933"/>
                  <a:pt x="62799" y="405106"/>
                </a:cubicBezTo>
                <a:cubicBezTo>
                  <a:pt x="88464" y="349279"/>
                  <a:pt x="136618" y="266729"/>
                  <a:pt x="154874" y="201906"/>
                </a:cubicBezTo>
                <a:cubicBezTo>
                  <a:pt x="173130" y="137083"/>
                  <a:pt x="195884" y="-7379"/>
                  <a:pt x="188211" y="2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: 図形 1128">
            <a:extLst>
              <a:ext uri="{FF2B5EF4-FFF2-40B4-BE49-F238E27FC236}">
                <a16:creationId xmlns:a16="http://schemas.microsoft.com/office/drawing/2014/main" id="{65FE51BF-0D9D-4F8D-AC90-7419EEA1C2C1}"/>
              </a:ext>
            </a:extLst>
          </p:cNvPr>
          <p:cNvSpPr/>
          <p:nvPr/>
        </p:nvSpPr>
        <p:spPr>
          <a:xfrm>
            <a:off x="3451154" y="8293090"/>
            <a:ext cx="243076" cy="430568"/>
          </a:xfrm>
          <a:custGeom>
            <a:avLst/>
            <a:gdLst>
              <a:gd name="connsiteX0" fmla="*/ 242959 w 243076"/>
              <a:gd name="connsiteY0" fmla="*/ 10 h 430568"/>
              <a:gd name="connsiteX1" fmla="*/ 136596 w 243076"/>
              <a:gd name="connsiteY1" fmla="*/ 173048 h 430568"/>
              <a:gd name="connsiteX2" fmla="*/ 92146 w 243076"/>
              <a:gd name="connsiteY2" fmla="*/ 288935 h 430568"/>
              <a:gd name="connsiteX3" fmla="*/ 71 w 243076"/>
              <a:gd name="connsiteY3" fmla="*/ 430223 h 430568"/>
              <a:gd name="connsiteX4" fmla="*/ 108021 w 243076"/>
              <a:gd name="connsiteY4" fmla="*/ 246073 h 430568"/>
              <a:gd name="connsiteX5" fmla="*/ 114371 w 243076"/>
              <a:gd name="connsiteY5" fmla="*/ 165110 h 430568"/>
              <a:gd name="connsiteX6" fmla="*/ 242959 w 243076"/>
              <a:gd name="connsiteY6" fmla="*/ 10 h 430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076" h="430568">
                <a:moveTo>
                  <a:pt x="242959" y="10"/>
                </a:moveTo>
                <a:cubicBezTo>
                  <a:pt x="246663" y="1333"/>
                  <a:pt x="161731" y="124894"/>
                  <a:pt x="136596" y="173048"/>
                </a:cubicBezTo>
                <a:cubicBezTo>
                  <a:pt x="111461" y="221202"/>
                  <a:pt x="114900" y="246073"/>
                  <a:pt x="92146" y="288935"/>
                </a:cubicBezTo>
                <a:cubicBezTo>
                  <a:pt x="69392" y="331797"/>
                  <a:pt x="-2575" y="437367"/>
                  <a:pt x="71" y="430223"/>
                </a:cubicBezTo>
                <a:cubicBezTo>
                  <a:pt x="2717" y="423079"/>
                  <a:pt x="88971" y="290258"/>
                  <a:pt x="108021" y="246073"/>
                </a:cubicBezTo>
                <a:cubicBezTo>
                  <a:pt x="127071" y="201888"/>
                  <a:pt x="93998" y="206385"/>
                  <a:pt x="114371" y="165110"/>
                </a:cubicBezTo>
                <a:cubicBezTo>
                  <a:pt x="134744" y="123835"/>
                  <a:pt x="239255" y="-1313"/>
                  <a:pt x="242959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: 図形 1129">
            <a:extLst>
              <a:ext uri="{FF2B5EF4-FFF2-40B4-BE49-F238E27FC236}">
                <a16:creationId xmlns:a16="http://schemas.microsoft.com/office/drawing/2014/main" id="{C1B9CBC3-343D-4993-8393-547175CD87D7}"/>
              </a:ext>
            </a:extLst>
          </p:cNvPr>
          <p:cNvSpPr/>
          <p:nvPr/>
        </p:nvSpPr>
        <p:spPr>
          <a:xfrm>
            <a:off x="3157527" y="8319926"/>
            <a:ext cx="554050" cy="676628"/>
          </a:xfrm>
          <a:custGeom>
            <a:avLst/>
            <a:gdLst>
              <a:gd name="connsiteX0" fmla="*/ 554048 w 554050"/>
              <a:gd name="connsiteY0" fmla="*/ 162 h 676628"/>
              <a:gd name="connsiteX1" fmla="*/ 436573 w 554050"/>
              <a:gd name="connsiteY1" fmla="*/ 204949 h 676628"/>
              <a:gd name="connsiteX2" fmla="*/ 277823 w 554050"/>
              <a:gd name="connsiteY2" fmla="*/ 411324 h 676628"/>
              <a:gd name="connsiteX3" fmla="*/ 155586 w 554050"/>
              <a:gd name="connsiteY3" fmla="*/ 531974 h 676628"/>
              <a:gd name="connsiteX4" fmla="*/ 11 w 554050"/>
              <a:gd name="connsiteY4" fmla="*/ 676437 h 676628"/>
              <a:gd name="connsiteX5" fmla="*/ 163523 w 554050"/>
              <a:gd name="connsiteY5" fmla="*/ 500224 h 676628"/>
              <a:gd name="connsiteX6" fmla="*/ 347673 w 554050"/>
              <a:gd name="connsiteY6" fmla="*/ 341474 h 676628"/>
              <a:gd name="connsiteX7" fmla="*/ 439748 w 554050"/>
              <a:gd name="connsiteY7" fmla="*/ 173199 h 676628"/>
              <a:gd name="connsiteX8" fmla="*/ 554048 w 554050"/>
              <a:gd name="connsiteY8" fmla="*/ 162 h 676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4050" h="676628">
                <a:moveTo>
                  <a:pt x="554048" y="162"/>
                </a:moveTo>
                <a:cubicBezTo>
                  <a:pt x="553519" y="5454"/>
                  <a:pt x="482610" y="136422"/>
                  <a:pt x="436573" y="204949"/>
                </a:cubicBezTo>
                <a:cubicBezTo>
                  <a:pt x="390535" y="273476"/>
                  <a:pt x="324654" y="356820"/>
                  <a:pt x="277823" y="411324"/>
                </a:cubicBezTo>
                <a:cubicBezTo>
                  <a:pt x="230992" y="465828"/>
                  <a:pt x="201888" y="487789"/>
                  <a:pt x="155586" y="531974"/>
                </a:cubicBezTo>
                <a:cubicBezTo>
                  <a:pt x="109284" y="576160"/>
                  <a:pt x="-1312" y="681729"/>
                  <a:pt x="11" y="676437"/>
                </a:cubicBezTo>
                <a:cubicBezTo>
                  <a:pt x="1334" y="671145"/>
                  <a:pt x="105579" y="556051"/>
                  <a:pt x="163523" y="500224"/>
                </a:cubicBezTo>
                <a:cubicBezTo>
                  <a:pt x="221467" y="444397"/>
                  <a:pt x="301636" y="395978"/>
                  <a:pt x="347673" y="341474"/>
                </a:cubicBezTo>
                <a:cubicBezTo>
                  <a:pt x="393710" y="286970"/>
                  <a:pt x="406146" y="225851"/>
                  <a:pt x="439748" y="173199"/>
                </a:cubicBezTo>
                <a:cubicBezTo>
                  <a:pt x="473350" y="120547"/>
                  <a:pt x="554577" y="-5130"/>
                  <a:pt x="554048" y="1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: 図形 1130">
            <a:extLst>
              <a:ext uri="{FF2B5EF4-FFF2-40B4-BE49-F238E27FC236}">
                <a16:creationId xmlns:a16="http://schemas.microsoft.com/office/drawing/2014/main" id="{281E9B5D-2C39-4359-B979-2C05B7F99E23}"/>
              </a:ext>
            </a:extLst>
          </p:cNvPr>
          <p:cNvSpPr/>
          <p:nvPr/>
        </p:nvSpPr>
        <p:spPr>
          <a:xfrm>
            <a:off x="3105149" y="8426080"/>
            <a:ext cx="346247" cy="591049"/>
          </a:xfrm>
          <a:custGeom>
            <a:avLst/>
            <a:gdLst>
              <a:gd name="connsiteX0" fmla="*/ 346076 w 346247"/>
              <a:gd name="connsiteY0" fmla="*/ 370 h 591049"/>
              <a:gd name="connsiteX1" fmla="*/ 269876 w 346247"/>
              <a:gd name="connsiteY1" fmla="*/ 232145 h 591049"/>
              <a:gd name="connsiteX2" fmla="*/ 161926 w 346247"/>
              <a:gd name="connsiteY2" fmla="*/ 389308 h 591049"/>
              <a:gd name="connsiteX3" fmla="*/ 1 w 346247"/>
              <a:gd name="connsiteY3" fmla="*/ 590920 h 591049"/>
              <a:gd name="connsiteX4" fmla="*/ 165101 w 346247"/>
              <a:gd name="connsiteY4" fmla="*/ 417883 h 591049"/>
              <a:gd name="connsiteX5" fmla="*/ 249239 w 346247"/>
              <a:gd name="connsiteY5" fmla="*/ 289295 h 591049"/>
              <a:gd name="connsiteX6" fmla="*/ 346076 w 346247"/>
              <a:gd name="connsiteY6" fmla="*/ 370 h 591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6247" h="591049">
                <a:moveTo>
                  <a:pt x="346076" y="370"/>
                </a:moveTo>
                <a:cubicBezTo>
                  <a:pt x="349516" y="-9155"/>
                  <a:pt x="300568" y="167322"/>
                  <a:pt x="269876" y="232145"/>
                </a:cubicBezTo>
                <a:cubicBezTo>
                  <a:pt x="239184" y="296968"/>
                  <a:pt x="206905" y="329512"/>
                  <a:pt x="161926" y="389308"/>
                </a:cubicBezTo>
                <a:cubicBezTo>
                  <a:pt x="116947" y="449104"/>
                  <a:pt x="-528" y="586158"/>
                  <a:pt x="1" y="590920"/>
                </a:cubicBezTo>
                <a:cubicBezTo>
                  <a:pt x="530" y="595683"/>
                  <a:pt x="123561" y="468154"/>
                  <a:pt x="165101" y="417883"/>
                </a:cubicBezTo>
                <a:cubicBezTo>
                  <a:pt x="206641" y="367612"/>
                  <a:pt x="216695" y="354118"/>
                  <a:pt x="249239" y="289295"/>
                </a:cubicBezTo>
                <a:cubicBezTo>
                  <a:pt x="281783" y="224472"/>
                  <a:pt x="342636" y="9895"/>
                  <a:pt x="346076" y="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: 図形 1131">
            <a:extLst>
              <a:ext uri="{FF2B5EF4-FFF2-40B4-BE49-F238E27FC236}">
                <a16:creationId xmlns:a16="http://schemas.microsoft.com/office/drawing/2014/main" id="{C8F2562E-9C4D-4AAB-B625-D8F6EA8EAD35}"/>
              </a:ext>
            </a:extLst>
          </p:cNvPr>
          <p:cNvSpPr/>
          <p:nvPr/>
        </p:nvSpPr>
        <p:spPr>
          <a:xfrm>
            <a:off x="3362269" y="8358692"/>
            <a:ext cx="139789" cy="304258"/>
          </a:xfrm>
          <a:custGeom>
            <a:avLst/>
            <a:gdLst>
              <a:gd name="connsiteX0" fmla="*/ 139756 w 139789"/>
              <a:gd name="connsiteY0" fmla="*/ 1083 h 304258"/>
              <a:gd name="connsiteX1" fmla="*/ 54031 w 139789"/>
              <a:gd name="connsiteY1" fmla="*/ 202696 h 304258"/>
              <a:gd name="connsiteX2" fmla="*/ 56 w 139789"/>
              <a:gd name="connsiteY2" fmla="*/ 302708 h 304258"/>
              <a:gd name="connsiteX3" fmla="*/ 63556 w 139789"/>
              <a:gd name="connsiteY3" fmla="*/ 129671 h 304258"/>
              <a:gd name="connsiteX4" fmla="*/ 139756 w 139789"/>
              <a:gd name="connsiteY4" fmla="*/ 1083 h 30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789" h="304258">
                <a:moveTo>
                  <a:pt x="139756" y="1083"/>
                </a:moveTo>
                <a:cubicBezTo>
                  <a:pt x="138169" y="13254"/>
                  <a:pt x="77314" y="152425"/>
                  <a:pt x="54031" y="202696"/>
                </a:cubicBezTo>
                <a:cubicBezTo>
                  <a:pt x="30748" y="252967"/>
                  <a:pt x="-1531" y="314879"/>
                  <a:pt x="56" y="302708"/>
                </a:cubicBezTo>
                <a:cubicBezTo>
                  <a:pt x="1643" y="290537"/>
                  <a:pt x="41596" y="177031"/>
                  <a:pt x="63556" y="129671"/>
                </a:cubicBezTo>
                <a:cubicBezTo>
                  <a:pt x="85516" y="82311"/>
                  <a:pt x="141343" y="-11088"/>
                  <a:pt x="139756" y="10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: 図形 1132">
            <a:extLst>
              <a:ext uri="{FF2B5EF4-FFF2-40B4-BE49-F238E27FC236}">
                <a16:creationId xmlns:a16="http://schemas.microsoft.com/office/drawing/2014/main" id="{FCFEA39D-5959-49EB-BB5F-CF02169654FC}"/>
              </a:ext>
            </a:extLst>
          </p:cNvPr>
          <p:cNvSpPr/>
          <p:nvPr/>
        </p:nvSpPr>
        <p:spPr>
          <a:xfrm>
            <a:off x="3730408" y="8305796"/>
            <a:ext cx="725717" cy="362122"/>
          </a:xfrm>
          <a:custGeom>
            <a:avLst/>
            <a:gdLst>
              <a:gd name="connsiteX0" fmla="*/ 217 w 725717"/>
              <a:gd name="connsiteY0" fmla="*/ 4 h 362122"/>
              <a:gd name="connsiteX1" fmla="*/ 136742 w 725717"/>
              <a:gd name="connsiteY1" fmla="*/ 20642 h 362122"/>
              <a:gd name="connsiteX2" fmla="*/ 178017 w 725717"/>
              <a:gd name="connsiteY2" fmla="*/ 57154 h 362122"/>
              <a:gd name="connsiteX3" fmla="*/ 249455 w 725717"/>
              <a:gd name="connsiteY3" fmla="*/ 53979 h 362122"/>
              <a:gd name="connsiteX4" fmla="*/ 343117 w 725717"/>
              <a:gd name="connsiteY4" fmla="*/ 139704 h 362122"/>
              <a:gd name="connsiteX5" fmla="*/ 593942 w 725717"/>
              <a:gd name="connsiteY5" fmla="*/ 285754 h 362122"/>
              <a:gd name="connsiteX6" fmla="*/ 725705 w 725717"/>
              <a:gd name="connsiteY6" fmla="*/ 361954 h 362122"/>
              <a:gd name="connsiteX7" fmla="*/ 587592 w 725717"/>
              <a:gd name="connsiteY7" fmla="*/ 266704 h 362122"/>
              <a:gd name="connsiteX8" fmla="*/ 358992 w 725717"/>
              <a:gd name="connsiteY8" fmla="*/ 133354 h 362122"/>
              <a:gd name="connsiteX9" fmla="*/ 265330 w 725717"/>
              <a:gd name="connsiteY9" fmla="*/ 53979 h 362122"/>
              <a:gd name="connsiteX10" fmla="*/ 209767 w 725717"/>
              <a:gd name="connsiteY10" fmla="*/ 41279 h 362122"/>
              <a:gd name="connsiteX11" fmla="*/ 171667 w 725717"/>
              <a:gd name="connsiteY11" fmla="*/ 19054 h 362122"/>
              <a:gd name="connsiteX12" fmla="*/ 217 w 725717"/>
              <a:gd name="connsiteY12" fmla="*/ 4 h 362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5717" h="362122">
                <a:moveTo>
                  <a:pt x="217" y="4"/>
                </a:moveTo>
                <a:cubicBezTo>
                  <a:pt x="-5604" y="269"/>
                  <a:pt x="107109" y="11117"/>
                  <a:pt x="136742" y="20642"/>
                </a:cubicBezTo>
                <a:cubicBezTo>
                  <a:pt x="166375" y="30167"/>
                  <a:pt x="159232" y="51598"/>
                  <a:pt x="178017" y="57154"/>
                </a:cubicBezTo>
                <a:cubicBezTo>
                  <a:pt x="196802" y="62710"/>
                  <a:pt x="221938" y="40221"/>
                  <a:pt x="249455" y="53979"/>
                </a:cubicBezTo>
                <a:cubicBezTo>
                  <a:pt x="276972" y="67737"/>
                  <a:pt x="285703" y="101075"/>
                  <a:pt x="343117" y="139704"/>
                </a:cubicBezTo>
                <a:cubicBezTo>
                  <a:pt x="400532" y="178333"/>
                  <a:pt x="530177" y="248712"/>
                  <a:pt x="593942" y="285754"/>
                </a:cubicBezTo>
                <a:cubicBezTo>
                  <a:pt x="657707" y="322796"/>
                  <a:pt x="726763" y="365129"/>
                  <a:pt x="725705" y="361954"/>
                </a:cubicBezTo>
                <a:cubicBezTo>
                  <a:pt x="724647" y="358779"/>
                  <a:pt x="648711" y="304804"/>
                  <a:pt x="587592" y="266704"/>
                </a:cubicBezTo>
                <a:cubicBezTo>
                  <a:pt x="526473" y="228604"/>
                  <a:pt x="412702" y="168808"/>
                  <a:pt x="358992" y="133354"/>
                </a:cubicBezTo>
                <a:cubicBezTo>
                  <a:pt x="305282" y="97900"/>
                  <a:pt x="290201" y="69325"/>
                  <a:pt x="265330" y="53979"/>
                </a:cubicBezTo>
                <a:cubicBezTo>
                  <a:pt x="240459" y="38633"/>
                  <a:pt x="225377" y="47100"/>
                  <a:pt x="209767" y="41279"/>
                </a:cubicBezTo>
                <a:cubicBezTo>
                  <a:pt x="194157" y="35458"/>
                  <a:pt x="201565" y="25404"/>
                  <a:pt x="171667" y="19054"/>
                </a:cubicBezTo>
                <a:cubicBezTo>
                  <a:pt x="141769" y="12704"/>
                  <a:pt x="6038" y="-261"/>
                  <a:pt x="217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: 図形 1133">
            <a:extLst>
              <a:ext uri="{FF2B5EF4-FFF2-40B4-BE49-F238E27FC236}">
                <a16:creationId xmlns:a16="http://schemas.microsoft.com/office/drawing/2014/main" id="{688C7BE0-AEB5-4105-9D53-CC4012BB9004}"/>
              </a:ext>
            </a:extLst>
          </p:cNvPr>
          <p:cNvSpPr/>
          <p:nvPr/>
        </p:nvSpPr>
        <p:spPr>
          <a:xfrm>
            <a:off x="4059978" y="8375691"/>
            <a:ext cx="389450" cy="289780"/>
          </a:xfrm>
          <a:custGeom>
            <a:avLst/>
            <a:gdLst>
              <a:gd name="connsiteX0" fmla="*/ 847 w 389450"/>
              <a:gd name="connsiteY0" fmla="*/ 1547 h 289780"/>
              <a:gd name="connsiteX1" fmla="*/ 208810 w 389450"/>
              <a:gd name="connsiteY1" fmla="*/ 123784 h 289780"/>
              <a:gd name="connsiteX2" fmla="*/ 386610 w 389450"/>
              <a:gd name="connsiteY2" fmla="*/ 288884 h 289780"/>
              <a:gd name="connsiteX3" fmla="*/ 305647 w 389450"/>
              <a:gd name="connsiteY3" fmla="*/ 184109 h 289780"/>
              <a:gd name="connsiteX4" fmla="*/ 140547 w 389450"/>
              <a:gd name="connsiteY4" fmla="*/ 61872 h 289780"/>
              <a:gd name="connsiteX5" fmla="*/ 847 w 389450"/>
              <a:gd name="connsiteY5" fmla="*/ 1547 h 289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9450" h="289780">
                <a:moveTo>
                  <a:pt x="847" y="1547"/>
                </a:moveTo>
                <a:cubicBezTo>
                  <a:pt x="12224" y="11866"/>
                  <a:pt x="144516" y="75895"/>
                  <a:pt x="208810" y="123784"/>
                </a:cubicBezTo>
                <a:cubicBezTo>
                  <a:pt x="273104" y="171673"/>
                  <a:pt x="370471" y="278830"/>
                  <a:pt x="386610" y="288884"/>
                </a:cubicBezTo>
                <a:cubicBezTo>
                  <a:pt x="402749" y="298938"/>
                  <a:pt x="346658" y="221944"/>
                  <a:pt x="305647" y="184109"/>
                </a:cubicBezTo>
                <a:cubicBezTo>
                  <a:pt x="264637" y="146274"/>
                  <a:pt x="185526" y="88859"/>
                  <a:pt x="140547" y="61872"/>
                </a:cubicBezTo>
                <a:cubicBezTo>
                  <a:pt x="95568" y="34885"/>
                  <a:pt x="-10530" y="-8772"/>
                  <a:pt x="847" y="15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: 図形 1134">
            <a:extLst>
              <a:ext uri="{FF2B5EF4-FFF2-40B4-BE49-F238E27FC236}">
                <a16:creationId xmlns:a16="http://schemas.microsoft.com/office/drawing/2014/main" id="{AAE5818D-615A-4612-A30B-94284E721566}"/>
              </a:ext>
            </a:extLst>
          </p:cNvPr>
          <p:cNvSpPr/>
          <p:nvPr/>
        </p:nvSpPr>
        <p:spPr>
          <a:xfrm>
            <a:off x="3989343" y="8024533"/>
            <a:ext cx="348076" cy="528278"/>
          </a:xfrm>
          <a:custGeom>
            <a:avLst/>
            <a:gdLst>
              <a:gd name="connsiteX0" fmla="*/ 45 w 348076"/>
              <a:gd name="connsiteY0" fmla="*/ 280 h 528278"/>
              <a:gd name="connsiteX1" fmla="*/ 109582 w 348076"/>
              <a:gd name="connsiteY1" fmla="*/ 220942 h 528278"/>
              <a:gd name="connsiteX2" fmla="*/ 339770 w 348076"/>
              <a:gd name="connsiteY2" fmla="*/ 520980 h 528278"/>
              <a:gd name="connsiteX3" fmla="*/ 285795 w 348076"/>
              <a:gd name="connsiteY3" fmla="*/ 422555 h 528278"/>
              <a:gd name="connsiteX4" fmla="*/ 174670 w 348076"/>
              <a:gd name="connsiteY4" fmla="*/ 274917 h 528278"/>
              <a:gd name="connsiteX5" fmla="*/ 96882 w 348076"/>
              <a:gd name="connsiteY5" fmla="*/ 176492 h 528278"/>
              <a:gd name="connsiteX6" fmla="*/ 45 w 348076"/>
              <a:gd name="connsiteY6" fmla="*/ 280 h 528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076" h="528278">
                <a:moveTo>
                  <a:pt x="45" y="280"/>
                </a:moveTo>
                <a:cubicBezTo>
                  <a:pt x="2162" y="7688"/>
                  <a:pt x="52961" y="134159"/>
                  <a:pt x="109582" y="220942"/>
                </a:cubicBezTo>
                <a:cubicBezTo>
                  <a:pt x="166203" y="307725"/>
                  <a:pt x="310401" y="487378"/>
                  <a:pt x="339770" y="520980"/>
                </a:cubicBezTo>
                <a:cubicBezTo>
                  <a:pt x="369139" y="554582"/>
                  <a:pt x="313312" y="463565"/>
                  <a:pt x="285795" y="422555"/>
                </a:cubicBezTo>
                <a:cubicBezTo>
                  <a:pt x="258278" y="381545"/>
                  <a:pt x="206155" y="315927"/>
                  <a:pt x="174670" y="274917"/>
                </a:cubicBezTo>
                <a:cubicBezTo>
                  <a:pt x="143185" y="233907"/>
                  <a:pt x="124134" y="218561"/>
                  <a:pt x="96882" y="176492"/>
                </a:cubicBezTo>
                <a:cubicBezTo>
                  <a:pt x="69630" y="134423"/>
                  <a:pt x="-2072" y="-7128"/>
                  <a:pt x="45" y="2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: 図形 1135">
            <a:extLst>
              <a:ext uri="{FF2B5EF4-FFF2-40B4-BE49-F238E27FC236}">
                <a16:creationId xmlns:a16="http://schemas.microsoft.com/office/drawing/2014/main" id="{70C33B1E-4C65-4BF7-9918-66841ED7262A}"/>
              </a:ext>
            </a:extLst>
          </p:cNvPr>
          <p:cNvSpPr/>
          <p:nvPr/>
        </p:nvSpPr>
        <p:spPr>
          <a:xfrm>
            <a:off x="5090909" y="8220025"/>
            <a:ext cx="52592" cy="162183"/>
          </a:xfrm>
          <a:custGeom>
            <a:avLst/>
            <a:gdLst>
              <a:gd name="connsiteX0" fmla="*/ 52591 w 52592"/>
              <a:gd name="connsiteY0" fmla="*/ 50 h 162183"/>
              <a:gd name="connsiteX1" fmla="*/ 4966 w 52592"/>
              <a:gd name="connsiteY1" fmla="*/ 119113 h 162183"/>
              <a:gd name="connsiteX2" fmla="*/ 1791 w 52592"/>
              <a:gd name="connsiteY2" fmla="*/ 161975 h 162183"/>
              <a:gd name="connsiteX3" fmla="*/ 3379 w 52592"/>
              <a:gd name="connsiteY3" fmla="*/ 104825 h 162183"/>
              <a:gd name="connsiteX4" fmla="*/ 52591 w 52592"/>
              <a:gd name="connsiteY4" fmla="*/ 50 h 16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92" h="162183">
                <a:moveTo>
                  <a:pt x="52591" y="50"/>
                </a:moveTo>
                <a:cubicBezTo>
                  <a:pt x="52855" y="2431"/>
                  <a:pt x="13433" y="92125"/>
                  <a:pt x="4966" y="119113"/>
                </a:cubicBezTo>
                <a:cubicBezTo>
                  <a:pt x="-3501" y="146101"/>
                  <a:pt x="2055" y="164356"/>
                  <a:pt x="1791" y="161975"/>
                </a:cubicBezTo>
                <a:cubicBezTo>
                  <a:pt x="1527" y="159594"/>
                  <a:pt x="-2971" y="128902"/>
                  <a:pt x="3379" y="104825"/>
                </a:cubicBezTo>
                <a:cubicBezTo>
                  <a:pt x="9729" y="80748"/>
                  <a:pt x="52327" y="-2331"/>
                  <a:pt x="52591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: 図形 1136">
            <a:extLst>
              <a:ext uri="{FF2B5EF4-FFF2-40B4-BE49-F238E27FC236}">
                <a16:creationId xmlns:a16="http://schemas.microsoft.com/office/drawing/2014/main" id="{F3B99160-6C81-4E06-B950-AC95ECDBADA3}"/>
              </a:ext>
            </a:extLst>
          </p:cNvPr>
          <p:cNvSpPr/>
          <p:nvPr/>
        </p:nvSpPr>
        <p:spPr>
          <a:xfrm>
            <a:off x="5084671" y="8234580"/>
            <a:ext cx="48130" cy="154571"/>
          </a:xfrm>
          <a:custGeom>
            <a:avLst/>
            <a:gdLst>
              <a:gd name="connsiteX0" fmla="*/ 47717 w 48130"/>
              <a:gd name="connsiteY0" fmla="*/ 1370 h 154571"/>
              <a:gd name="connsiteX1" fmla="*/ 38192 w 48130"/>
              <a:gd name="connsiteY1" fmla="*/ 66458 h 154571"/>
              <a:gd name="connsiteX2" fmla="*/ 33429 w 48130"/>
              <a:gd name="connsiteY2" fmla="*/ 150595 h 154571"/>
              <a:gd name="connsiteX3" fmla="*/ 30254 w 48130"/>
              <a:gd name="connsiteY3" fmla="*/ 137895 h 154571"/>
              <a:gd name="connsiteX4" fmla="*/ 92 w 48130"/>
              <a:gd name="connsiteY4" fmla="*/ 110908 h 154571"/>
              <a:gd name="connsiteX5" fmla="*/ 41367 w 48130"/>
              <a:gd name="connsiteY5" fmla="*/ 128370 h 154571"/>
              <a:gd name="connsiteX6" fmla="*/ 47717 w 48130"/>
              <a:gd name="connsiteY6" fmla="*/ 1370 h 154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30" h="154571">
                <a:moveTo>
                  <a:pt x="47717" y="1370"/>
                </a:moveTo>
                <a:cubicBezTo>
                  <a:pt x="47188" y="-8949"/>
                  <a:pt x="40573" y="41587"/>
                  <a:pt x="38192" y="66458"/>
                </a:cubicBezTo>
                <a:cubicBezTo>
                  <a:pt x="35811" y="91329"/>
                  <a:pt x="34752" y="138689"/>
                  <a:pt x="33429" y="150595"/>
                </a:cubicBezTo>
                <a:cubicBezTo>
                  <a:pt x="32106" y="162501"/>
                  <a:pt x="35810" y="144509"/>
                  <a:pt x="30254" y="137895"/>
                </a:cubicBezTo>
                <a:cubicBezTo>
                  <a:pt x="24698" y="131281"/>
                  <a:pt x="-1760" y="112495"/>
                  <a:pt x="92" y="110908"/>
                </a:cubicBezTo>
                <a:cubicBezTo>
                  <a:pt x="1944" y="109321"/>
                  <a:pt x="33165" y="141599"/>
                  <a:pt x="41367" y="128370"/>
                </a:cubicBezTo>
                <a:cubicBezTo>
                  <a:pt x="49569" y="115141"/>
                  <a:pt x="48246" y="11689"/>
                  <a:pt x="47717" y="1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: 図形 1137">
            <a:extLst>
              <a:ext uri="{FF2B5EF4-FFF2-40B4-BE49-F238E27FC236}">
                <a16:creationId xmlns:a16="http://schemas.microsoft.com/office/drawing/2014/main" id="{9BA76093-AD07-4F5E-AEBE-B0D7CC8BA517}"/>
              </a:ext>
            </a:extLst>
          </p:cNvPr>
          <p:cNvSpPr/>
          <p:nvPr/>
        </p:nvSpPr>
        <p:spPr>
          <a:xfrm>
            <a:off x="4190030" y="8429505"/>
            <a:ext cx="548662" cy="561600"/>
          </a:xfrm>
          <a:custGeom>
            <a:avLst/>
            <a:gdLst>
              <a:gd name="connsiteX0" fmla="*/ 548658 w 548662"/>
              <a:gd name="connsiteY0" fmla="*/ 120 h 561600"/>
              <a:gd name="connsiteX1" fmla="*/ 491508 w 548662"/>
              <a:gd name="connsiteY1" fmla="*/ 106483 h 561600"/>
              <a:gd name="connsiteX2" fmla="*/ 464520 w 548662"/>
              <a:gd name="connsiteY2" fmla="*/ 158870 h 561600"/>
              <a:gd name="connsiteX3" fmla="*/ 315295 w 548662"/>
              <a:gd name="connsiteY3" fmla="*/ 235070 h 561600"/>
              <a:gd name="connsiteX4" fmla="*/ 239095 w 548662"/>
              <a:gd name="connsiteY4" fmla="*/ 279520 h 561600"/>
              <a:gd name="connsiteX5" fmla="*/ 59708 w 548662"/>
              <a:gd name="connsiteY5" fmla="*/ 471608 h 561600"/>
              <a:gd name="connsiteX6" fmla="*/ 970 w 548662"/>
              <a:gd name="connsiteY6" fmla="*/ 560508 h 561600"/>
              <a:gd name="connsiteX7" fmla="*/ 97808 w 548662"/>
              <a:gd name="connsiteY7" fmla="*/ 416045 h 561600"/>
              <a:gd name="connsiteX8" fmla="*/ 188295 w 548662"/>
              <a:gd name="connsiteY8" fmla="*/ 303333 h 561600"/>
              <a:gd name="connsiteX9" fmla="*/ 429595 w 548662"/>
              <a:gd name="connsiteY9" fmla="*/ 162045 h 561600"/>
              <a:gd name="connsiteX10" fmla="*/ 456583 w 548662"/>
              <a:gd name="connsiteY10" fmla="*/ 139820 h 561600"/>
              <a:gd name="connsiteX11" fmla="*/ 488333 w 548662"/>
              <a:gd name="connsiteY11" fmla="*/ 85845 h 561600"/>
              <a:gd name="connsiteX12" fmla="*/ 548658 w 548662"/>
              <a:gd name="connsiteY12" fmla="*/ 120 h 5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8662" h="561600">
                <a:moveTo>
                  <a:pt x="548658" y="120"/>
                </a:moveTo>
                <a:cubicBezTo>
                  <a:pt x="549187" y="3560"/>
                  <a:pt x="505531" y="80025"/>
                  <a:pt x="491508" y="106483"/>
                </a:cubicBezTo>
                <a:cubicBezTo>
                  <a:pt x="477485" y="132941"/>
                  <a:pt x="493889" y="137439"/>
                  <a:pt x="464520" y="158870"/>
                </a:cubicBezTo>
                <a:cubicBezTo>
                  <a:pt x="435151" y="180301"/>
                  <a:pt x="352866" y="214962"/>
                  <a:pt x="315295" y="235070"/>
                </a:cubicBezTo>
                <a:cubicBezTo>
                  <a:pt x="277724" y="255178"/>
                  <a:pt x="281693" y="240097"/>
                  <a:pt x="239095" y="279520"/>
                </a:cubicBezTo>
                <a:cubicBezTo>
                  <a:pt x="196497" y="318943"/>
                  <a:pt x="99395" y="424777"/>
                  <a:pt x="59708" y="471608"/>
                </a:cubicBezTo>
                <a:cubicBezTo>
                  <a:pt x="20021" y="518439"/>
                  <a:pt x="-5380" y="569769"/>
                  <a:pt x="970" y="560508"/>
                </a:cubicBezTo>
                <a:cubicBezTo>
                  <a:pt x="7320" y="551248"/>
                  <a:pt x="66587" y="458908"/>
                  <a:pt x="97808" y="416045"/>
                </a:cubicBezTo>
                <a:cubicBezTo>
                  <a:pt x="129029" y="373183"/>
                  <a:pt x="132997" y="345666"/>
                  <a:pt x="188295" y="303333"/>
                </a:cubicBezTo>
                <a:cubicBezTo>
                  <a:pt x="243593" y="261000"/>
                  <a:pt x="384880" y="189297"/>
                  <a:pt x="429595" y="162045"/>
                </a:cubicBezTo>
                <a:cubicBezTo>
                  <a:pt x="474310" y="134793"/>
                  <a:pt x="446793" y="152520"/>
                  <a:pt x="456583" y="139820"/>
                </a:cubicBezTo>
                <a:cubicBezTo>
                  <a:pt x="466373" y="127120"/>
                  <a:pt x="473516" y="103572"/>
                  <a:pt x="488333" y="85845"/>
                </a:cubicBezTo>
                <a:cubicBezTo>
                  <a:pt x="503150" y="68118"/>
                  <a:pt x="548129" y="-3320"/>
                  <a:pt x="548658" y="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: 図形 1138">
            <a:extLst>
              <a:ext uri="{FF2B5EF4-FFF2-40B4-BE49-F238E27FC236}">
                <a16:creationId xmlns:a16="http://schemas.microsoft.com/office/drawing/2014/main" id="{71E4F041-EBAF-416A-9319-A59A2853ACAA}"/>
              </a:ext>
            </a:extLst>
          </p:cNvPr>
          <p:cNvSpPr/>
          <p:nvPr/>
        </p:nvSpPr>
        <p:spPr>
          <a:xfrm>
            <a:off x="4183000" y="8477031"/>
            <a:ext cx="566827" cy="543144"/>
          </a:xfrm>
          <a:custGeom>
            <a:avLst/>
            <a:gdLst>
              <a:gd name="connsiteX0" fmla="*/ 566800 w 566827"/>
              <a:gd name="connsiteY0" fmla="*/ 219 h 543144"/>
              <a:gd name="connsiteX1" fmla="*/ 498538 w 566827"/>
              <a:gd name="connsiteY1" fmla="*/ 133569 h 543144"/>
              <a:gd name="connsiteX2" fmla="*/ 344550 w 566827"/>
              <a:gd name="connsiteY2" fmla="*/ 198657 h 543144"/>
              <a:gd name="connsiteX3" fmla="*/ 236600 w 566827"/>
              <a:gd name="connsiteY3" fmla="*/ 263744 h 543144"/>
              <a:gd name="connsiteX4" fmla="*/ 63 w 566827"/>
              <a:gd name="connsiteY4" fmla="*/ 543144 h 543144"/>
              <a:gd name="connsiteX5" fmla="*/ 260413 w 566827"/>
              <a:gd name="connsiteY5" fmla="*/ 260569 h 543144"/>
              <a:gd name="connsiteX6" fmla="*/ 454088 w 566827"/>
              <a:gd name="connsiteY6" fmla="*/ 179607 h 543144"/>
              <a:gd name="connsiteX7" fmla="*/ 506475 w 566827"/>
              <a:gd name="connsiteY7" fmla="*/ 103407 h 543144"/>
              <a:gd name="connsiteX8" fmla="*/ 566800 w 566827"/>
              <a:gd name="connsiteY8" fmla="*/ 219 h 54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6827" h="543144">
                <a:moveTo>
                  <a:pt x="566800" y="219"/>
                </a:moveTo>
                <a:cubicBezTo>
                  <a:pt x="565477" y="5246"/>
                  <a:pt x="535580" y="100496"/>
                  <a:pt x="498538" y="133569"/>
                </a:cubicBezTo>
                <a:cubicBezTo>
                  <a:pt x="461496" y="166642"/>
                  <a:pt x="388206" y="176961"/>
                  <a:pt x="344550" y="198657"/>
                </a:cubicBezTo>
                <a:cubicBezTo>
                  <a:pt x="300894" y="220353"/>
                  <a:pt x="294014" y="206330"/>
                  <a:pt x="236600" y="263744"/>
                </a:cubicBezTo>
                <a:cubicBezTo>
                  <a:pt x="179186" y="321158"/>
                  <a:pt x="-3906" y="543673"/>
                  <a:pt x="63" y="543144"/>
                </a:cubicBezTo>
                <a:cubicBezTo>
                  <a:pt x="4032" y="542615"/>
                  <a:pt x="184742" y="321158"/>
                  <a:pt x="260413" y="260569"/>
                </a:cubicBezTo>
                <a:cubicBezTo>
                  <a:pt x="336084" y="199980"/>
                  <a:pt x="413078" y="205801"/>
                  <a:pt x="454088" y="179607"/>
                </a:cubicBezTo>
                <a:cubicBezTo>
                  <a:pt x="495098" y="153413"/>
                  <a:pt x="490865" y="129072"/>
                  <a:pt x="506475" y="103407"/>
                </a:cubicBezTo>
                <a:cubicBezTo>
                  <a:pt x="522085" y="77742"/>
                  <a:pt x="568123" y="-4808"/>
                  <a:pt x="566800" y="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: 図形 1139">
            <a:extLst>
              <a:ext uri="{FF2B5EF4-FFF2-40B4-BE49-F238E27FC236}">
                <a16:creationId xmlns:a16="http://schemas.microsoft.com/office/drawing/2014/main" id="{F027A2CB-0C78-4039-A90E-578CB38C5DBC}"/>
              </a:ext>
            </a:extLst>
          </p:cNvPr>
          <p:cNvSpPr/>
          <p:nvPr/>
        </p:nvSpPr>
        <p:spPr>
          <a:xfrm>
            <a:off x="4319091" y="8977585"/>
            <a:ext cx="160855" cy="160693"/>
          </a:xfrm>
          <a:custGeom>
            <a:avLst/>
            <a:gdLst>
              <a:gd name="connsiteX0" fmla="*/ 160834 w 160855"/>
              <a:gd name="connsiteY0" fmla="*/ 88628 h 160693"/>
              <a:gd name="connsiteX1" fmla="*/ 140197 w 160855"/>
              <a:gd name="connsiteY1" fmla="*/ 25128 h 160693"/>
              <a:gd name="connsiteX2" fmla="*/ 89397 w 160855"/>
              <a:gd name="connsiteY2" fmla="*/ 12428 h 160693"/>
              <a:gd name="connsiteX3" fmla="*/ 10022 w 160855"/>
              <a:gd name="connsiteY3" fmla="*/ 72753 h 160693"/>
              <a:gd name="connsiteX4" fmla="*/ 29072 w 160855"/>
              <a:gd name="connsiteY4" fmla="*/ 160065 h 160693"/>
              <a:gd name="connsiteX5" fmla="*/ 2084 w 160855"/>
              <a:gd name="connsiteY5" fmla="*/ 109265 h 160693"/>
              <a:gd name="connsiteX6" fmla="*/ 8434 w 160855"/>
              <a:gd name="connsiteY6" fmla="*/ 56878 h 160693"/>
              <a:gd name="connsiteX7" fmla="*/ 60822 w 160855"/>
              <a:gd name="connsiteY7" fmla="*/ 10840 h 160693"/>
              <a:gd name="connsiteX8" fmla="*/ 137022 w 160855"/>
              <a:gd name="connsiteY8" fmla="*/ 2903 h 160693"/>
              <a:gd name="connsiteX9" fmla="*/ 160834 w 160855"/>
              <a:gd name="connsiteY9" fmla="*/ 88628 h 160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0855" h="160693">
                <a:moveTo>
                  <a:pt x="160834" y="88628"/>
                </a:moveTo>
                <a:cubicBezTo>
                  <a:pt x="161363" y="92332"/>
                  <a:pt x="152103" y="37828"/>
                  <a:pt x="140197" y="25128"/>
                </a:cubicBezTo>
                <a:cubicBezTo>
                  <a:pt x="128291" y="12428"/>
                  <a:pt x="111093" y="4491"/>
                  <a:pt x="89397" y="12428"/>
                </a:cubicBezTo>
                <a:cubicBezTo>
                  <a:pt x="67701" y="20365"/>
                  <a:pt x="20076" y="48147"/>
                  <a:pt x="10022" y="72753"/>
                </a:cubicBezTo>
                <a:cubicBezTo>
                  <a:pt x="-32" y="97359"/>
                  <a:pt x="30395" y="153980"/>
                  <a:pt x="29072" y="160065"/>
                </a:cubicBezTo>
                <a:cubicBezTo>
                  <a:pt x="27749" y="166150"/>
                  <a:pt x="5524" y="126463"/>
                  <a:pt x="2084" y="109265"/>
                </a:cubicBezTo>
                <a:cubicBezTo>
                  <a:pt x="-1356" y="92067"/>
                  <a:pt x="-1356" y="73282"/>
                  <a:pt x="8434" y="56878"/>
                </a:cubicBezTo>
                <a:cubicBezTo>
                  <a:pt x="18224" y="40474"/>
                  <a:pt x="39391" y="19836"/>
                  <a:pt x="60822" y="10840"/>
                </a:cubicBezTo>
                <a:cubicBezTo>
                  <a:pt x="82253" y="1844"/>
                  <a:pt x="120883" y="-3712"/>
                  <a:pt x="137022" y="2903"/>
                </a:cubicBezTo>
                <a:cubicBezTo>
                  <a:pt x="153161" y="9518"/>
                  <a:pt x="160305" y="84924"/>
                  <a:pt x="160834" y="886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: 図形 1140">
            <a:extLst>
              <a:ext uri="{FF2B5EF4-FFF2-40B4-BE49-F238E27FC236}">
                <a16:creationId xmlns:a16="http://schemas.microsoft.com/office/drawing/2014/main" id="{996CEF33-BD29-4586-8510-FDE96DF1686F}"/>
              </a:ext>
            </a:extLst>
          </p:cNvPr>
          <p:cNvSpPr/>
          <p:nvPr/>
        </p:nvSpPr>
        <p:spPr>
          <a:xfrm>
            <a:off x="4305274" y="8966200"/>
            <a:ext cx="194435" cy="213739"/>
          </a:xfrm>
          <a:custGeom>
            <a:avLst/>
            <a:gdLst>
              <a:gd name="connsiteX0" fmla="*/ 193701 w 194435"/>
              <a:gd name="connsiteY0" fmla="*/ 125413 h 213739"/>
              <a:gd name="connsiteX1" fmla="*/ 177826 w 194435"/>
              <a:gd name="connsiteY1" fmla="*/ 34925 h 213739"/>
              <a:gd name="connsiteX2" fmla="*/ 115914 w 194435"/>
              <a:gd name="connsiteY2" fmla="*/ 6350 h 213739"/>
              <a:gd name="connsiteX3" fmla="*/ 27014 w 194435"/>
              <a:gd name="connsiteY3" fmla="*/ 42863 h 213739"/>
              <a:gd name="connsiteX4" fmla="*/ 7964 w 194435"/>
              <a:gd name="connsiteY4" fmla="*/ 82550 h 213739"/>
              <a:gd name="connsiteX5" fmla="*/ 1614 w 194435"/>
              <a:gd name="connsiteY5" fmla="*/ 134938 h 213739"/>
              <a:gd name="connsiteX6" fmla="*/ 36539 w 194435"/>
              <a:gd name="connsiteY6" fmla="*/ 187325 h 213739"/>
              <a:gd name="connsiteX7" fmla="*/ 138139 w 194435"/>
              <a:gd name="connsiteY7" fmla="*/ 196850 h 213739"/>
              <a:gd name="connsiteX8" fmla="*/ 57176 w 194435"/>
              <a:gd name="connsiteY8" fmla="*/ 212725 h 213739"/>
              <a:gd name="connsiteX9" fmla="*/ 22251 w 194435"/>
              <a:gd name="connsiteY9" fmla="*/ 165100 h 213739"/>
              <a:gd name="connsiteX10" fmla="*/ 11139 w 194435"/>
              <a:gd name="connsiteY10" fmla="*/ 92075 h 213739"/>
              <a:gd name="connsiteX11" fmla="*/ 11139 w 194435"/>
              <a:gd name="connsiteY11" fmla="*/ 53975 h 213739"/>
              <a:gd name="connsiteX12" fmla="*/ 46064 w 194435"/>
              <a:gd name="connsiteY12" fmla="*/ 20638 h 213739"/>
              <a:gd name="connsiteX13" fmla="*/ 107976 w 194435"/>
              <a:gd name="connsiteY13" fmla="*/ 0 h 213739"/>
              <a:gd name="connsiteX14" fmla="*/ 160364 w 194435"/>
              <a:gd name="connsiteY14" fmla="*/ 20638 h 213739"/>
              <a:gd name="connsiteX15" fmla="*/ 193701 w 194435"/>
              <a:gd name="connsiteY15" fmla="*/ 125413 h 213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4435" h="213739">
                <a:moveTo>
                  <a:pt x="193701" y="125413"/>
                </a:moveTo>
                <a:cubicBezTo>
                  <a:pt x="196611" y="127794"/>
                  <a:pt x="190790" y="54769"/>
                  <a:pt x="177826" y="34925"/>
                </a:cubicBezTo>
                <a:cubicBezTo>
                  <a:pt x="164862" y="15081"/>
                  <a:pt x="141049" y="5027"/>
                  <a:pt x="115914" y="6350"/>
                </a:cubicBezTo>
                <a:cubicBezTo>
                  <a:pt x="90779" y="7673"/>
                  <a:pt x="45006" y="30163"/>
                  <a:pt x="27014" y="42863"/>
                </a:cubicBezTo>
                <a:cubicBezTo>
                  <a:pt x="9022" y="55563"/>
                  <a:pt x="12197" y="67204"/>
                  <a:pt x="7964" y="82550"/>
                </a:cubicBezTo>
                <a:cubicBezTo>
                  <a:pt x="3731" y="97896"/>
                  <a:pt x="-3149" y="117475"/>
                  <a:pt x="1614" y="134938"/>
                </a:cubicBezTo>
                <a:cubicBezTo>
                  <a:pt x="6377" y="152401"/>
                  <a:pt x="13785" y="177006"/>
                  <a:pt x="36539" y="187325"/>
                </a:cubicBezTo>
                <a:cubicBezTo>
                  <a:pt x="59293" y="197644"/>
                  <a:pt x="134700" y="192617"/>
                  <a:pt x="138139" y="196850"/>
                </a:cubicBezTo>
                <a:cubicBezTo>
                  <a:pt x="141578" y="201083"/>
                  <a:pt x="76491" y="218017"/>
                  <a:pt x="57176" y="212725"/>
                </a:cubicBezTo>
                <a:cubicBezTo>
                  <a:pt x="37861" y="207433"/>
                  <a:pt x="29924" y="185208"/>
                  <a:pt x="22251" y="165100"/>
                </a:cubicBezTo>
                <a:cubicBezTo>
                  <a:pt x="14578" y="144992"/>
                  <a:pt x="12991" y="110596"/>
                  <a:pt x="11139" y="92075"/>
                </a:cubicBezTo>
                <a:cubicBezTo>
                  <a:pt x="9287" y="73554"/>
                  <a:pt x="5318" y="65881"/>
                  <a:pt x="11139" y="53975"/>
                </a:cubicBezTo>
                <a:cubicBezTo>
                  <a:pt x="16960" y="42069"/>
                  <a:pt x="29924" y="29634"/>
                  <a:pt x="46064" y="20638"/>
                </a:cubicBezTo>
                <a:cubicBezTo>
                  <a:pt x="62204" y="11642"/>
                  <a:pt x="88926" y="0"/>
                  <a:pt x="107976" y="0"/>
                </a:cubicBezTo>
                <a:cubicBezTo>
                  <a:pt x="127026" y="0"/>
                  <a:pt x="145547" y="4763"/>
                  <a:pt x="160364" y="20638"/>
                </a:cubicBezTo>
                <a:cubicBezTo>
                  <a:pt x="175181" y="36513"/>
                  <a:pt x="190791" y="123032"/>
                  <a:pt x="193701" y="1254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: 図形 1141">
            <a:extLst>
              <a:ext uri="{FF2B5EF4-FFF2-40B4-BE49-F238E27FC236}">
                <a16:creationId xmlns:a16="http://schemas.microsoft.com/office/drawing/2014/main" id="{0D4811AD-FC3A-4734-BB47-2E3995EFFC25}"/>
              </a:ext>
            </a:extLst>
          </p:cNvPr>
          <p:cNvSpPr/>
          <p:nvPr/>
        </p:nvSpPr>
        <p:spPr>
          <a:xfrm>
            <a:off x="4412863" y="9015398"/>
            <a:ext cx="98360" cy="165426"/>
          </a:xfrm>
          <a:custGeom>
            <a:avLst/>
            <a:gdLst>
              <a:gd name="connsiteX0" fmla="*/ 76587 w 98360"/>
              <a:gd name="connsiteY0" fmla="*/ 15 h 165426"/>
              <a:gd name="connsiteX1" fmla="*/ 79762 w 98360"/>
              <a:gd name="connsiteY1" fmla="*/ 71452 h 165426"/>
              <a:gd name="connsiteX2" fmla="*/ 68650 w 98360"/>
              <a:gd name="connsiteY2" fmla="*/ 114315 h 165426"/>
              <a:gd name="connsiteX3" fmla="*/ 36900 w 98360"/>
              <a:gd name="connsiteY3" fmla="*/ 160352 h 165426"/>
              <a:gd name="connsiteX4" fmla="*/ 387 w 98360"/>
              <a:gd name="connsiteY4" fmla="*/ 161940 h 165426"/>
              <a:gd name="connsiteX5" fmla="*/ 22612 w 98360"/>
              <a:gd name="connsiteY5" fmla="*/ 139715 h 165426"/>
              <a:gd name="connsiteX6" fmla="*/ 95637 w 98360"/>
              <a:gd name="connsiteY6" fmla="*/ 77802 h 165426"/>
              <a:gd name="connsiteX7" fmla="*/ 76587 w 98360"/>
              <a:gd name="connsiteY7" fmla="*/ 15 h 165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360" h="165426">
                <a:moveTo>
                  <a:pt x="76587" y="15"/>
                </a:moveTo>
                <a:cubicBezTo>
                  <a:pt x="73941" y="-1043"/>
                  <a:pt x="81085" y="52402"/>
                  <a:pt x="79762" y="71452"/>
                </a:cubicBezTo>
                <a:cubicBezTo>
                  <a:pt x="78439" y="90502"/>
                  <a:pt x="75794" y="99498"/>
                  <a:pt x="68650" y="114315"/>
                </a:cubicBezTo>
                <a:cubicBezTo>
                  <a:pt x="61506" y="129132"/>
                  <a:pt x="48277" y="152415"/>
                  <a:pt x="36900" y="160352"/>
                </a:cubicBezTo>
                <a:cubicBezTo>
                  <a:pt x="25523" y="168289"/>
                  <a:pt x="2768" y="165380"/>
                  <a:pt x="387" y="161940"/>
                </a:cubicBezTo>
                <a:cubicBezTo>
                  <a:pt x="-1994" y="158501"/>
                  <a:pt x="6737" y="153738"/>
                  <a:pt x="22612" y="139715"/>
                </a:cubicBezTo>
                <a:cubicBezTo>
                  <a:pt x="38487" y="125692"/>
                  <a:pt x="84260" y="96058"/>
                  <a:pt x="95637" y="77802"/>
                </a:cubicBezTo>
                <a:cubicBezTo>
                  <a:pt x="107014" y="59546"/>
                  <a:pt x="79233" y="1073"/>
                  <a:pt x="76587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: 図形 1142">
            <a:extLst>
              <a:ext uri="{FF2B5EF4-FFF2-40B4-BE49-F238E27FC236}">
                <a16:creationId xmlns:a16="http://schemas.microsoft.com/office/drawing/2014/main" id="{A8CE4231-6A91-452D-BEF7-E3BDE4D00F22}"/>
              </a:ext>
            </a:extLst>
          </p:cNvPr>
          <p:cNvSpPr/>
          <p:nvPr/>
        </p:nvSpPr>
        <p:spPr>
          <a:xfrm>
            <a:off x="4161170" y="8976224"/>
            <a:ext cx="33529" cy="620478"/>
          </a:xfrm>
          <a:custGeom>
            <a:avLst/>
            <a:gdLst>
              <a:gd name="connsiteX0" fmla="*/ 20305 w 33529"/>
              <a:gd name="connsiteY0" fmla="*/ 1089 h 620478"/>
              <a:gd name="connsiteX1" fmla="*/ 23480 w 33529"/>
              <a:gd name="connsiteY1" fmla="*/ 226514 h 620478"/>
              <a:gd name="connsiteX2" fmla="*/ 1255 w 33529"/>
              <a:gd name="connsiteY2" fmla="*/ 605926 h 620478"/>
              <a:gd name="connsiteX3" fmla="*/ 6018 w 33529"/>
              <a:gd name="connsiteY3" fmla="*/ 520201 h 620478"/>
              <a:gd name="connsiteX4" fmla="*/ 33005 w 33529"/>
              <a:gd name="connsiteY4" fmla="*/ 315414 h 620478"/>
              <a:gd name="connsiteX5" fmla="*/ 20305 w 33529"/>
              <a:gd name="connsiteY5" fmla="*/ 1089 h 62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529" h="620478">
                <a:moveTo>
                  <a:pt x="20305" y="1089"/>
                </a:moveTo>
                <a:cubicBezTo>
                  <a:pt x="18718" y="-13728"/>
                  <a:pt x="26655" y="125708"/>
                  <a:pt x="23480" y="226514"/>
                </a:cubicBezTo>
                <a:cubicBezTo>
                  <a:pt x="20305" y="327320"/>
                  <a:pt x="4165" y="556978"/>
                  <a:pt x="1255" y="605926"/>
                </a:cubicBezTo>
                <a:cubicBezTo>
                  <a:pt x="-1655" y="654874"/>
                  <a:pt x="726" y="568619"/>
                  <a:pt x="6018" y="520201"/>
                </a:cubicBezTo>
                <a:cubicBezTo>
                  <a:pt x="11310" y="471783"/>
                  <a:pt x="29566" y="398758"/>
                  <a:pt x="33005" y="315414"/>
                </a:cubicBezTo>
                <a:cubicBezTo>
                  <a:pt x="36444" y="232070"/>
                  <a:pt x="21892" y="15906"/>
                  <a:pt x="20305" y="10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: 図形 1143">
            <a:extLst>
              <a:ext uri="{FF2B5EF4-FFF2-40B4-BE49-F238E27FC236}">
                <a16:creationId xmlns:a16="http://schemas.microsoft.com/office/drawing/2014/main" id="{C12E8112-3F33-49DB-85DC-CDEFA432B654}"/>
              </a:ext>
            </a:extLst>
          </p:cNvPr>
          <p:cNvSpPr/>
          <p:nvPr/>
        </p:nvSpPr>
        <p:spPr>
          <a:xfrm>
            <a:off x="4079775" y="9079061"/>
            <a:ext cx="82741" cy="799980"/>
          </a:xfrm>
          <a:custGeom>
            <a:avLst/>
            <a:gdLst>
              <a:gd name="connsiteX0" fmla="*/ 82650 w 82741"/>
              <a:gd name="connsiteY0" fmla="*/ 1439 h 799980"/>
              <a:gd name="connsiteX1" fmla="*/ 66775 w 82741"/>
              <a:gd name="connsiteY1" fmla="*/ 188764 h 799980"/>
              <a:gd name="connsiteX2" fmla="*/ 49313 w 82741"/>
              <a:gd name="connsiteY2" fmla="*/ 555477 h 799980"/>
              <a:gd name="connsiteX3" fmla="*/ 100 w 82741"/>
              <a:gd name="connsiteY3" fmla="*/ 799952 h 799980"/>
              <a:gd name="connsiteX4" fmla="*/ 63600 w 82741"/>
              <a:gd name="connsiteY4" fmla="*/ 541189 h 799980"/>
              <a:gd name="connsiteX5" fmla="*/ 73125 w 82741"/>
              <a:gd name="connsiteY5" fmla="*/ 280839 h 799980"/>
              <a:gd name="connsiteX6" fmla="*/ 82650 w 82741"/>
              <a:gd name="connsiteY6" fmla="*/ 1439 h 799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741" h="799980">
                <a:moveTo>
                  <a:pt x="82650" y="1439"/>
                </a:moveTo>
                <a:cubicBezTo>
                  <a:pt x="81592" y="-13907"/>
                  <a:pt x="72331" y="96424"/>
                  <a:pt x="66775" y="188764"/>
                </a:cubicBezTo>
                <a:cubicBezTo>
                  <a:pt x="61219" y="281104"/>
                  <a:pt x="60425" y="453612"/>
                  <a:pt x="49313" y="555477"/>
                </a:cubicBezTo>
                <a:cubicBezTo>
                  <a:pt x="38201" y="657342"/>
                  <a:pt x="-2281" y="802333"/>
                  <a:pt x="100" y="799952"/>
                </a:cubicBezTo>
                <a:cubicBezTo>
                  <a:pt x="2481" y="797571"/>
                  <a:pt x="51429" y="627708"/>
                  <a:pt x="63600" y="541189"/>
                </a:cubicBezTo>
                <a:cubicBezTo>
                  <a:pt x="75771" y="454670"/>
                  <a:pt x="71008" y="366564"/>
                  <a:pt x="73125" y="280839"/>
                </a:cubicBezTo>
                <a:cubicBezTo>
                  <a:pt x="75242" y="195114"/>
                  <a:pt x="83708" y="16785"/>
                  <a:pt x="82650" y="14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: 図形 1144">
            <a:extLst>
              <a:ext uri="{FF2B5EF4-FFF2-40B4-BE49-F238E27FC236}">
                <a16:creationId xmlns:a16="http://schemas.microsoft.com/office/drawing/2014/main" id="{21D4A128-E340-4260-8E00-2E21D9407C40}"/>
              </a:ext>
            </a:extLst>
          </p:cNvPr>
          <p:cNvSpPr/>
          <p:nvPr/>
        </p:nvSpPr>
        <p:spPr>
          <a:xfrm>
            <a:off x="3969628" y="9907510"/>
            <a:ext cx="110345" cy="551102"/>
          </a:xfrm>
          <a:custGeom>
            <a:avLst/>
            <a:gdLst>
              <a:gd name="connsiteX0" fmla="*/ 110247 w 110345"/>
              <a:gd name="connsiteY0" fmla="*/ 78 h 551102"/>
              <a:gd name="connsiteX1" fmla="*/ 22935 w 110345"/>
              <a:gd name="connsiteY1" fmla="*/ 325515 h 551102"/>
              <a:gd name="connsiteX2" fmla="*/ 16585 w 110345"/>
              <a:gd name="connsiteY2" fmla="*/ 550940 h 551102"/>
              <a:gd name="connsiteX3" fmla="*/ 3885 w 110345"/>
              <a:gd name="connsiteY3" fmla="*/ 355678 h 551102"/>
              <a:gd name="connsiteX4" fmla="*/ 110247 w 110345"/>
              <a:gd name="connsiteY4" fmla="*/ 78 h 551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345" h="551102">
                <a:moveTo>
                  <a:pt x="110247" y="78"/>
                </a:moveTo>
                <a:cubicBezTo>
                  <a:pt x="113422" y="-4949"/>
                  <a:pt x="38545" y="233705"/>
                  <a:pt x="22935" y="325515"/>
                </a:cubicBezTo>
                <a:cubicBezTo>
                  <a:pt x="7325" y="417325"/>
                  <a:pt x="19760" y="545913"/>
                  <a:pt x="16585" y="550940"/>
                </a:cubicBezTo>
                <a:cubicBezTo>
                  <a:pt x="13410" y="555967"/>
                  <a:pt x="-8815" y="442991"/>
                  <a:pt x="3885" y="355678"/>
                </a:cubicBezTo>
                <a:cubicBezTo>
                  <a:pt x="16585" y="268365"/>
                  <a:pt x="107072" y="5105"/>
                  <a:pt x="110247" y="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: 図形 1145">
            <a:extLst>
              <a:ext uri="{FF2B5EF4-FFF2-40B4-BE49-F238E27FC236}">
                <a16:creationId xmlns:a16="http://schemas.microsoft.com/office/drawing/2014/main" id="{1EB4B31C-7EBD-4D0A-9F91-2A20FA395D85}"/>
              </a:ext>
            </a:extLst>
          </p:cNvPr>
          <p:cNvSpPr/>
          <p:nvPr/>
        </p:nvSpPr>
        <p:spPr>
          <a:xfrm>
            <a:off x="3999856" y="9825036"/>
            <a:ext cx="102317" cy="871411"/>
          </a:xfrm>
          <a:custGeom>
            <a:avLst/>
            <a:gdLst>
              <a:gd name="connsiteX0" fmla="*/ 102244 w 102317"/>
              <a:gd name="connsiteY0" fmla="*/ 2 h 871411"/>
              <a:gd name="connsiteX1" fmla="*/ 56207 w 102317"/>
              <a:gd name="connsiteY1" fmla="*/ 312739 h 871411"/>
              <a:gd name="connsiteX2" fmla="*/ 18107 w 102317"/>
              <a:gd name="connsiteY2" fmla="*/ 461964 h 871411"/>
              <a:gd name="connsiteX3" fmla="*/ 14932 w 102317"/>
              <a:gd name="connsiteY3" fmla="*/ 866777 h 871411"/>
              <a:gd name="connsiteX4" fmla="*/ 6994 w 102317"/>
              <a:gd name="connsiteY4" fmla="*/ 669927 h 871411"/>
              <a:gd name="connsiteX5" fmla="*/ 2232 w 102317"/>
              <a:gd name="connsiteY5" fmla="*/ 492127 h 871411"/>
              <a:gd name="connsiteX6" fmla="*/ 45094 w 102317"/>
              <a:gd name="connsiteY6" fmla="*/ 307977 h 871411"/>
              <a:gd name="connsiteX7" fmla="*/ 102244 w 102317"/>
              <a:gd name="connsiteY7" fmla="*/ 2 h 87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317" h="871411">
                <a:moveTo>
                  <a:pt x="102244" y="2"/>
                </a:moveTo>
                <a:cubicBezTo>
                  <a:pt x="104096" y="796"/>
                  <a:pt x="70230" y="235745"/>
                  <a:pt x="56207" y="312739"/>
                </a:cubicBezTo>
                <a:cubicBezTo>
                  <a:pt x="42184" y="389733"/>
                  <a:pt x="24986" y="369624"/>
                  <a:pt x="18107" y="461964"/>
                </a:cubicBezTo>
                <a:cubicBezTo>
                  <a:pt x="11228" y="554304"/>
                  <a:pt x="16784" y="832117"/>
                  <a:pt x="14932" y="866777"/>
                </a:cubicBezTo>
                <a:cubicBezTo>
                  <a:pt x="13080" y="901437"/>
                  <a:pt x="9111" y="732369"/>
                  <a:pt x="6994" y="669927"/>
                </a:cubicBezTo>
                <a:cubicBezTo>
                  <a:pt x="4877" y="607485"/>
                  <a:pt x="-4118" y="552452"/>
                  <a:pt x="2232" y="492127"/>
                </a:cubicBezTo>
                <a:cubicBezTo>
                  <a:pt x="8582" y="431802"/>
                  <a:pt x="30542" y="385235"/>
                  <a:pt x="45094" y="307977"/>
                </a:cubicBezTo>
                <a:cubicBezTo>
                  <a:pt x="59646" y="230719"/>
                  <a:pt x="100392" y="-792"/>
                  <a:pt x="102244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: 図形 1146">
            <a:extLst>
              <a:ext uri="{FF2B5EF4-FFF2-40B4-BE49-F238E27FC236}">
                <a16:creationId xmlns:a16="http://schemas.microsoft.com/office/drawing/2014/main" id="{3E5D770E-4EC0-4041-ACDA-BE724EF7F24F}"/>
              </a:ext>
            </a:extLst>
          </p:cNvPr>
          <p:cNvSpPr/>
          <p:nvPr/>
        </p:nvSpPr>
        <p:spPr>
          <a:xfrm>
            <a:off x="3946450" y="10453047"/>
            <a:ext cx="34362" cy="649658"/>
          </a:xfrm>
          <a:custGeom>
            <a:avLst/>
            <a:gdLst>
              <a:gd name="connsiteX0" fmla="*/ 33413 w 34362"/>
              <a:gd name="connsiteY0" fmla="*/ 641 h 649658"/>
              <a:gd name="connsiteX1" fmla="*/ 20713 w 34362"/>
              <a:gd name="connsiteY1" fmla="*/ 321316 h 649658"/>
              <a:gd name="connsiteX2" fmla="*/ 75 w 34362"/>
              <a:gd name="connsiteY2" fmla="*/ 643578 h 649658"/>
              <a:gd name="connsiteX3" fmla="*/ 14363 w 34362"/>
              <a:gd name="connsiteY3" fmla="*/ 522928 h 649658"/>
              <a:gd name="connsiteX4" fmla="*/ 30238 w 34362"/>
              <a:gd name="connsiteY4" fmla="*/ 407041 h 649658"/>
              <a:gd name="connsiteX5" fmla="*/ 33413 w 34362"/>
              <a:gd name="connsiteY5" fmla="*/ 641 h 64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362" h="649658">
                <a:moveTo>
                  <a:pt x="33413" y="641"/>
                </a:moveTo>
                <a:cubicBezTo>
                  <a:pt x="31826" y="-13646"/>
                  <a:pt x="26269" y="214160"/>
                  <a:pt x="20713" y="321316"/>
                </a:cubicBezTo>
                <a:cubicBezTo>
                  <a:pt x="15157" y="428472"/>
                  <a:pt x="1133" y="609976"/>
                  <a:pt x="75" y="643578"/>
                </a:cubicBezTo>
                <a:cubicBezTo>
                  <a:pt x="-983" y="677180"/>
                  <a:pt x="9336" y="562351"/>
                  <a:pt x="14363" y="522928"/>
                </a:cubicBezTo>
                <a:cubicBezTo>
                  <a:pt x="19390" y="483505"/>
                  <a:pt x="25476" y="489591"/>
                  <a:pt x="30238" y="407041"/>
                </a:cubicBezTo>
                <a:cubicBezTo>
                  <a:pt x="35000" y="324491"/>
                  <a:pt x="35000" y="14928"/>
                  <a:pt x="33413" y="6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: 図形 1147">
            <a:extLst>
              <a:ext uri="{FF2B5EF4-FFF2-40B4-BE49-F238E27FC236}">
                <a16:creationId xmlns:a16="http://schemas.microsoft.com/office/drawing/2014/main" id="{67DE89BF-34F2-4745-8819-5FCC152653E1}"/>
              </a:ext>
            </a:extLst>
          </p:cNvPr>
          <p:cNvSpPr/>
          <p:nvPr/>
        </p:nvSpPr>
        <p:spPr>
          <a:xfrm>
            <a:off x="3946462" y="10667285"/>
            <a:ext cx="66640" cy="644400"/>
          </a:xfrm>
          <a:custGeom>
            <a:avLst/>
            <a:gdLst>
              <a:gd name="connsiteX0" fmla="*/ 57213 w 66640"/>
              <a:gd name="connsiteY0" fmla="*/ 715 h 644400"/>
              <a:gd name="connsiteX1" fmla="*/ 63563 w 66640"/>
              <a:gd name="connsiteY1" fmla="*/ 188040 h 644400"/>
              <a:gd name="connsiteX2" fmla="*/ 8001 w 66640"/>
              <a:gd name="connsiteY2" fmla="*/ 567453 h 644400"/>
              <a:gd name="connsiteX3" fmla="*/ 1651 w 66640"/>
              <a:gd name="connsiteY3" fmla="*/ 632540 h 644400"/>
              <a:gd name="connsiteX4" fmla="*/ 20701 w 66640"/>
              <a:gd name="connsiteY4" fmla="*/ 405528 h 644400"/>
              <a:gd name="connsiteX5" fmla="*/ 38163 w 66640"/>
              <a:gd name="connsiteY5" fmla="*/ 249953 h 644400"/>
              <a:gd name="connsiteX6" fmla="*/ 57213 w 66640"/>
              <a:gd name="connsiteY6" fmla="*/ 715 h 64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640" h="644400">
                <a:moveTo>
                  <a:pt x="57213" y="715"/>
                </a:moveTo>
                <a:cubicBezTo>
                  <a:pt x="61446" y="-9604"/>
                  <a:pt x="71765" y="93584"/>
                  <a:pt x="63563" y="188040"/>
                </a:cubicBezTo>
                <a:cubicBezTo>
                  <a:pt x="55361" y="282496"/>
                  <a:pt x="18320" y="493370"/>
                  <a:pt x="8001" y="567453"/>
                </a:cubicBezTo>
                <a:cubicBezTo>
                  <a:pt x="-2318" y="641536"/>
                  <a:pt x="-466" y="659528"/>
                  <a:pt x="1651" y="632540"/>
                </a:cubicBezTo>
                <a:cubicBezTo>
                  <a:pt x="3768" y="605553"/>
                  <a:pt x="14616" y="469293"/>
                  <a:pt x="20701" y="405528"/>
                </a:cubicBezTo>
                <a:cubicBezTo>
                  <a:pt x="26786" y="341764"/>
                  <a:pt x="31549" y="313188"/>
                  <a:pt x="38163" y="249953"/>
                </a:cubicBezTo>
                <a:cubicBezTo>
                  <a:pt x="44777" y="186718"/>
                  <a:pt x="52980" y="11034"/>
                  <a:pt x="57213" y="7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: 図形 1148">
            <a:extLst>
              <a:ext uri="{FF2B5EF4-FFF2-40B4-BE49-F238E27FC236}">
                <a16:creationId xmlns:a16="http://schemas.microsoft.com/office/drawing/2014/main" id="{AF75F1BD-BCEF-45B4-B163-C2A7438C755D}"/>
              </a:ext>
            </a:extLst>
          </p:cNvPr>
          <p:cNvSpPr/>
          <p:nvPr/>
        </p:nvSpPr>
        <p:spPr>
          <a:xfrm>
            <a:off x="1616859" y="8165579"/>
            <a:ext cx="895969" cy="216459"/>
          </a:xfrm>
          <a:custGeom>
            <a:avLst/>
            <a:gdLst>
              <a:gd name="connsiteX0" fmla="*/ 274 w 895969"/>
              <a:gd name="connsiteY0" fmla="*/ 216421 h 216459"/>
              <a:gd name="connsiteX1" fmla="*/ 269091 w 895969"/>
              <a:gd name="connsiteY1" fmla="*/ 171971 h 216459"/>
              <a:gd name="connsiteX2" fmla="*/ 510391 w 895969"/>
              <a:gd name="connsiteY2" fmla="*/ 70371 h 216459"/>
              <a:gd name="connsiteX3" fmla="*/ 895624 w 895969"/>
              <a:gd name="connsiteY3" fmla="*/ 521 h 216459"/>
              <a:gd name="connsiteX4" fmla="*/ 576008 w 895969"/>
              <a:gd name="connsiteY4" fmla="*/ 40738 h 216459"/>
              <a:gd name="connsiteX5" fmla="*/ 421491 w 895969"/>
              <a:gd name="connsiteY5" fmla="*/ 83071 h 216459"/>
              <a:gd name="connsiteX6" fmla="*/ 222524 w 895969"/>
              <a:gd name="connsiteY6" fmla="*/ 165621 h 216459"/>
              <a:gd name="connsiteX7" fmla="*/ 274 w 895969"/>
              <a:gd name="connsiteY7" fmla="*/ 216421 h 216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5969" h="216459">
                <a:moveTo>
                  <a:pt x="274" y="216421"/>
                </a:moveTo>
                <a:cubicBezTo>
                  <a:pt x="8035" y="217479"/>
                  <a:pt x="184072" y="196313"/>
                  <a:pt x="269091" y="171971"/>
                </a:cubicBezTo>
                <a:cubicBezTo>
                  <a:pt x="354110" y="147629"/>
                  <a:pt x="405969" y="98946"/>
                  <a:pt x="510391" y="70371"/>
                </a:cubicBezTo>
                <a:cubicBezTo>
                  <a:pt x="614813" y="41796"/>
                  <a:pt x="884688" y="5460"/>
                  <a:pt x="895624" y="521"/>
                </a:cubicBezTo>
                <a:cubicBezTo>
                  <a:pt x="906560" y="-4418"/>
                  <a:pt x="655030" y="26980"/>
                  <a:pt x="576008" y="40738"/>
                </a:cubicBezTo>
                <a:cubicBezTo>
                  <a:pt x="496986" y="54496"/>
                  <a:pt x="480405" y="62257"/>
                  <a:pt x="421491" y="83071"/>
                </a:cubicBezTo>
                <a:cubicBezTo>
                  <a:pt x="362577" y="103885"/>
                  <a:pt x="293785" y="142338"/>
                  <a:pt x="222524" y="165621"/>
                </a:cubicBezTo>
                <a:cubicBezTo>
                  <a:pt x="151263" y="188904"/>
                  <a:pt x="-7487" y="215363"/>
                  <a:pt x="274" y="2164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: 図形 1149">
            <a:extLst>
              <a:ext uri="{FF2B5EF4-FFF2-40B4-BE49-F238E27FC236}">
                <a16:creationId xmlns:a16="http://schemas.microsoft.com/office/drawing/2014/main" id="{92C2FC05-E17A-4BBC-8575-5E66A5A59F22}"/>
              </a:ext>
            </a:extLst>
          </p:cNvPr>
          <p:cNvSpPr/>
          <p:nvPr/>
        </p:nvSpPr>
        <p:spPr>
          <a:xfrm>
            <a:off x="1898510" y="8117440"/>
            <a:ext cx="633102" cy="186562"/>
          </a:xfrm>
          <a:custGeom>
            <a:avLst/>
            <a:gdLst>
              <a:gd name="connsiteX0" fmla="*/ 633023 w 633102"/>
              <a:gd name="connsiteY0" fmla="*/ 2093 h 186562"/>
              <a:gd name="connsiteX1" fmla="*/ 273190 w 633102"/>
              <a:gd name="connsiteY1" fmla="*/ 33843 h 186562"/>
              <a:gd name="connsiteX2" fmla="*/ 140 w 633102"/>
              <a:gd name="connsiteY2" fmla="*/ 186243 h 186562"/>
              <a:gd name="connsiteX3" fmla="*/ 241440 w 633102"/>
              <a:gd name="connsiteY3" fmla="*/ 71943 h 186562"/>
              <a:gd name="connsiteX4" fmla="*/ 633023 w 633102"/>
              <a:gd name="connsiteY4" fmla="*/ 2093 h 186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3102" h="186562">
                <a:moveTo>
                  <a:pt x="633023" y="2093"/>
                </a:moveTo>
                <a:cubicBezTo>
                  <a:pt x="638315" y="-4257"/>
                  <a:pt x="378670" y="3151"/>
                  <a:pt x="273190" y="33843"/>
                </a:cubicBezTo>
                <a:cubicBezTo>
                  <a:pt x="167710" y="64535"/>
                  <a:pt x="5432" y="179893"/>
                  <a:pt x="140" y="186243"/>
                </a:cubicBezTo>
                <a:cubicBezTo>
                  <a:pt x="-5152" y="192593"/>
                  <a:pt x="139840" y="102635"/>
                  <a:pt x="241440" y="71943"/>
                </a:cubicBezTo>
                <a:cubicBezTo>
                  <a:pt x="343040" y="41251"/>
                  <a:pt x="627731" y="8443"/>
                  <a:pt x="633023" y="20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: 図形 1150">
            <a:extLst>
              <a:ext uri="{FF2B5EF4-FFF2-40B4-BE49-F238E27FC236}">
                <a16:creationId xmlns:a16="http://schemas.microsoft.com/office/drawing/2014/main" id="{BC2DA6D5-91F4-40C2-9BA0-9F16870F3B40}"/>
              </a:ext>
            </a:extLst>
          </p:cNvPr>
          <p:cNvSpPr/>
          <p:nvPr/>
        </p:nvSpPr>
        <p:spPr>
          <a:xfrm>
            <a:off x="1595967" y="8263461"/>
            <a:ext cx="432336" cy="82564"/>
          </a:xfrm>
          <a:custGeom>
            <a:avLst/>
            <a:gdLst>
              <a:gd name="connsiteX0" fmla="*/ 0 w 432336"/>
              <a:gd name="connsiteY0" fmla="*/ 12706 h 82564"/>
              <a:gd name="connsiteX1" fmla="*/ 228600 w 432336"/>
              <a:gd name="connsiteY1" fmla="*/ 29639 h 82564"/>
              <a:gd name="connsiteX2" fmla="*/ 431800 w 432336"/>
              <a:gd name="connsiteY2" fmla="*/ 6 h 82564"/>
              <a:gd name="connsiteX3" fmla="*/ 279400 w 432336"/>
              <a:gd name="connsiteY3" fmla="*/ 27522 h 82564"/>
              <a:gd name="connsiteX4" fmla="*/ 27516 w 432336"/>
              <a:gd name="connsiteY4" fmla="*/ 82556 h 82564"/>
              <a:gd name="connsiteX5" fmla="*/ 353483 w 432336"/>
              <a:gd name="connsiteY5" fmla="*/ 31756 h 82564"/>
              <a:gd name="connsiteX6" fmla="*/ 230716 w 432336"/>
              <a:gd name="connsiteY6" fmla="*/ 27522 h 82564"/>
              <a:gd name="connsiteX7" fmla="*/ 0 w 432336"/>
              <a:gd name="connsiteY7" fmla="*/ 12706 h 82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2336" h="82564">
                <a:moveTo>
                  <a:pt x="0" y="12706"/>
                </a:moveTo>
                <a:cubicBezTo>
                  <a:pt x="-353" y="13059"/>
                  <a:pt x="156633" y="31756"/>
                  <a:pt x="228600" y="29639"/>
                </a:cubicBezTo>
                <a:cubicBezTo>
                  <a:pt x="300567" y="27522"/>
                  <a:pt x="423333" y="359"/>
                  <a:pt x="431800" y="6"/>
                </a:cubicBezTo>
                <a:cubicBezTo>
                  <a:pt x="440267" y="-347"/>
                  <a:pt x="346781" y="13764"/>
                  <a:pt x="279400" y="27522"/>
                </a:cubicBezTo>
                <a:cubicBezTo>
                  <a:pt x="212019" y="41280"/>
                  <a:pt x="15169" y="81850"/>
                  <a:pt x="27516" y="82556"/>
                </a:cubicBezTo>
                <a:cubicBezTo>
                  <a:pt x="39863" y="83262"/>
                  <a:pt x="319616" y="40928"/>
                  <a:pt x="353483" y="31756"/>
                </a:cubicBezTo>
                <a:cubicBezTo>
                  <a:pt x="387350" y="22584"/>
                  <a:pt x="283633" y="31755"/>
                  <a:pt x="230716" y="27522"/>
                </a:cubicBezTo>
                <a:cubicBezTo>
                  <a:pt x="177799" y="23289"/>
                  <a:pt x="353" y="12353"/>
                  <a:pt x="0" y="127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: 図形 1151">
            <a:extLst>
              <a:ext uri="{FF2B5EF4-FFF2-40B4-BE49-F238E27FC236}">
                <a16:creationId xmlns:a16="http://schemas.microsoft.com/office/drawing/2014/main" id="{66C6AEB9-7A63-410D-8395-E489A629358C}"/>
              </a:ext>
            </a:extLst>
          </p:cNvPr>
          <p:cNvSpPr/>
          <p:nvPr/>
        </p:nvSpPr>
        <p:spPr>
          <a:xfrm>
            <a:off x="1604195" y="8295205"/>
            <a:ext cx="97494" cy="578807"/>
          </a:xfrm>
          <a:custGeom>
            <a:avLst/>
            <a:gdLst>
              <a:gd name="connsiteX0" fmla="*/ 4472 w 97494"/>
              <a:gd name="connsiteY0" fmla="*/ 12 h 578807"/>
              <a:gd name="connsiteX1" fmla="*/ 8705 w 97494"/>
              <a:gd name="connsiteY1" fmla="*/ 179928 h 578807"/>
              <a:gd name="connsiteX2" fmla="*/ 95488 w 97494"/>
              <a:gd name="connsiteY2" fmla="*/ 575745 h 578807"/>
              <a:gd name="connsiteX3" fmla="*/ 65855 w 97494"/>
              <a:gd name="connsiteY3" fmla="*/ 353495 h 578807"/>
              <a:gd name="connsiteX4" fmla="*/ 21405 w 97494"/>
              <a:gd name="connsiteY4" fmla="*/ 171462 h 578807"/>
              <a:gd name="connsiteX5" fmla="*/ 4472 w 97494"/>
              <a:gd name="connsiteY5" fmla="*/ 12 h 578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94" h="578807">
                <a:moveTo>
                  <a:pt x="4472" y="12"/>
                </a:moveTo>
                <a:cubicBezTo>
                  <a:pt x="2355" y="1423"/>
                  <a:pt x="-6464" y="83973"/>
                  <a:pt x="8705" y="179928"/>
                </a:cubicBezTo>
                <a:cubicBezTo>
                  <a:pt x="23874" y="275883"/>
                  <a:pt x="85963" y="546817"/>
                  <a:pt x="95488" y="575745"/>
                </a:cubicBezTo>
                <a:cubicBezTo>
                  <a:pt x="105013" y="604673"/>
                  <a:pt x="78202" y="420875"/>
                  <a:pt x="65855" y="353495"/>
                </a:cubicBezTo>
                <a:cubicBezTo>
                  <a:pt x="53508" y="286115"/>
                  <a:pt x="30577" y="229318"/>
                  <a:pt x="21405" y="171462"/>
                </a:cubicBezTo>
                <a:cubicBezTo>
                  <a:pt x="12233" y="113607"/>
                  <a:pt x="6589" y="-1399"/>
                  <a:pt x="4472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: 図形 1152">
            <a:extLst>
              <a:ext uri="{FF2B5EF4-FFF2-40B4-BE49-F238E27FC236}">
                <a16:creationId xmlns:a16="http://schemas.microsoft.com/office/drawing/2014/main" id="{3D581D8C-BE00-4DF3-B3A4-01228C52486E}"/>
              </a:ext>
            </a:extLst>
          </p:cNvPr>
          <p:cNvSpPr/>
          <p:nvPr/>
        </p:nvSpPr>
        <p:spPr>
          <a:xfrm>
            <a:off x="1921211" y="8367183"/>
            <a:ext cx="307650" cy="544074"/>
          </a:xfrm>
          <a:custGeom>
            <a:avLst/>
            <a:gdLst>
              <a:gd name="connsiteX0" fmla="*/ 307639 w 307650"/>
              <a:gd name="connsiteY0" fmla="*/ 0 h 544074"/>
              <a:gd name="connsiteX1" fmla="*/ 66339 w 307650"/>
              <a:gd name="connsiteY1" fmla="*/ 179917 h 544074"/>
              <a:gd name="connsiteX2" fmla="*/ 19772 w 307650"/>
              <a:gd name="connsiteY2" fmla="*/ 289984 h 544074"/>
              <a:gd name="connsiteX3" fmla="*/ 24006 w 307650"/>
              <a:gd name="connsiteY3" fmla="*/ 543984 h 544074"/>
              <a:gd name="connsiteX4" fmla="*/ 722 w 307650"/>
              <a:gd name="connsiteY4" fmla="*/ 260350 h 544074"/>
              <a:gd name="connsiteX5" fmla="*/ 55756 w 307650"/>
              <a:gd name="connsiteY5" fmla="*/ 177800 h 544074"/>
              <a:gd name="connsiteX6" fmla="*/ 307639 w 307650"/>
              <a:gd name="connsiteY6" fmla="*/ 0 h 544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7650" h="544074">
                <a:moveTo>
                  <a:pt x="307639" y="0"/>
                </a:moveTo>
                <a:cubicBezTo>
                  <a:pt x="309403" y="353"/>
                  <a:pt x="114317" y="131586"/>
                  <a:pt x="66339" y="179917"/>
                </a:cubicBezTo>
                <a:cubicBezTo>
                  <a:pt x="18361" y="228248"/>
                  <a:pt x="26827" y="229306"/>
                  <a:pt x="19772" y="289984"/>
                </a:cubicBezTo>
                <a:cubicBezTo>
                  <a:pt x="12717" y="350662"/>
                  <a:pt x="27181" y="548923"/>
                  <a:pt x="24006" y="543984"/>
                </a:cubicBezTo>
                <a:cubicBezTo>
                  <a:pt x="20831" y="539045"/>
                  <a:pt x="-4570" y="321381"/>
                  <a:pt x="722" y="260350"/>
                </a:cubicBezTo>
                <a:cubicBezTo>
                  <a:pt x="6014" y="199319"/>
                  <a:pt x="8484" y="218722"/>
                  <a:pt x="55756" y="177800"/>
                </a:cubicBezTo>
                <a:cubicBezTo>
                  <a:pt x="103028" y="136878"/>
                  <a:pt x="305875" y="-353"/>
                  <a:pt x="30763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: 図形 1153">
            <a:extLst>
              <a:ext uri="{FF2B5EF4-FFF2-40B4-BE49-F238E27FC236}">
                <a16:creationId xmlns:a16="http://schemas.microsoft.com/office/drawing/2014/main" id="{7FFD0919-9E21-4E65-9A8B-CD3F107D20C6}"/>
              </a:ext>
            </a:extLst>
          </p:cNvPr>
          <p:cNvSpPr/>
          <p:nvPr/>
        </p:nvSpPr>
        <p:spPr>
          <a:xfrm>
            <a:off x="1966588" y="8376121"/>
            <a:ext cx="432915" cy="512676"/>
          </a:xfrm>
          <a:custGeom>
            <a:avLst/>
            <a:gdLst>
              <a:gd name="connsiteX0" fmla="*/ 431595 w 432915"/>
              <a:gd name="connsiteY0" fmla="*/ 7996 h 512676"/>
              <a:gd name="connsiteX1" fmla="*/ 268612 w 432915"/>
              <a:gd name="connsiteY1" fmla="*/ 27046 h 512676"/>
              <a:gd name="connsiteX2" fmla="*/ 12495 w 432915"/>
              <a:gd name="connsiteY2" fmla="*/ 232362 h 512676"/>
              <a:gd name="connsiteX3" fmla="*/ 37895 w 432915"/>
              <a:gd name="connsiteY3" fmla="*/ 511762 h 512676"/>
              <a:gd name="connsiteX4" fmla="*/ 20962 w 432915"/>
              <a:gd name="connsiteY4" fmla="*/ 319146 h 512676"/>
              <a:gd name="connsiteX5" fmla="*/ 35779 w 432915"/>
              <a:gd name="connsiteY5" fmla="*/ 236596 h 512676"/>
              <a:gd name="connsiteX6" fmla="*/ 181829 w 432915"/>
              <a:gd name="connsiteY6" fmla="*/ 79962 h 512676"/>
              <a:gd name="connsiteX7" fmla="*/ 431595 w 432915"/>
              <a:gd name="connsiteY7" fmla="*/ 7996 h 51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2915" h="512676">
                <a:moveTo>
                  <a:pt x="431595" y="7996"/>
                </a:moveTo>
                <a:cubicBezTo>
                  <a:pt x="446059" y="-823"/>
                  <a:pt x="338462" y="-10348"/>
                  <a:pt x="268612" y="27046"/>
                </a:cubicBezTo>
                <a:cubicBezTo>
                  <a:pt x="198762" y="64440"/>
                  <a:pt x="50948" y="151576"/>
                  <a:pt x="12495" y="232362"/>
                </a:cubicBezTo>
                <a:cubicBezTo>
                  <a:pt x="-25958" y="313148"/>
                  <a:pt x="36484" y="497298"/>
                  <a:pt x="37895" y="511762"/>
                </a:cubicBezTo>
                <a:cubicBezTo>
                  <a:pt x="39306" y="526226"/>
                  <a:pt x="21315" y="365007"/>
                  <a:pt x="20962" y="319146"/>
                </a:cubicBezTo>
                <a:cubicBezTo>
                  <a:pt x="20609" y="273285"/>
                  <a:pt x="8968" y="276460"/>
                  <a:pt x="35779" y="236596"/>
                </a:cubicBezTo>
                <a:cubicBezTo>
                  <a:pt x="62590" y="196732"/>
                  <a:pt x="119387" y="116298"/>
                  <a:pt x="181829" y="79962"/>
                </a:cubicBezTo>
                <a:cubicBezTo>
                  <a:pt x="244271" y="43626"/>
                  <a:pt x="417131" y="16815"/>
                  <a:pt x="431595" y="79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: 図形 1154">
            <a:extLst>
              <a:ext uri="{FF2B5EF4-FFF2-40B4-BE49-F238E27FC236}">
                <a16:creationId xmlns:a16="http://schemas.microsoft.com/office/drawing/2014/main" id="{5FBF58B2-C872-48DF-AACF-7879BAF941A7}"/>
              </a:ext>
            </a:extLst>
          </p:cNvPr>
          <p:cNvSpPr/>
          <p:nvPr/>
        </p:nvSpPr>
        <p:spPr>
          <a:xfrm>
            <a:off x="1606550" y="8507952"/>
            <a:ext cx="195719" cy="1022861"/>
          </a:xfrm>
          <a:custGeom>
            <a:avLst/>
            <a:gdLst>
              <a:gd name="connsiteX0" fmla="*/ 0 w 195719"/>
              <a:gd name="connsiteY0" fmla="*/ 1048 h 1022861"/>
              <a:gd name="connsiteX1" fmla="*/ 93133 w 195719"/>
              <a:gd name="connsiteY1" fmla="*/ 485765 h 1022861"/>
              <a:gd name="connsiteX2" fmla="*/ 194733 w 195719"/>
              <a:gd name="connsiteY2" fmla="*/ 1012815 h 1022861"/>
              <a:gd name="connsiteX3" fmla="*/ 141817 w 195719"/>
              <a:gd name="connsiteY3" fmla="*/ 796915 h 1022861"/>
              <a:gd name="connsiteX4" fmla="*/ 93133 w 195719"/>
              <a:gd name="connsiteY4" fmla="*/ 369348 h 1022861"/>
              <a:gd name="connsiteX5" fmla="*/ 0 w 195719"/>
              <a:gd name="connsiteY5" fmla="*/ 1048 h 102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19" h="1022861">
                <a:moveTo>
                  <a:pt x="0" y="1048"/>
                </a:moveTo>
                <a:cubicBezTo>
                  <a:pt x="0" y="20451"/>
                  <a:pt x="93133" y="485765"/>
                  <a:pt x="93133" y="485765"/>
                </a:cubicBezTo>
                <a:cubicBezTo>
                  <a:pt x="125588" y="654393"/>
                  <a:pt x="186619" y="960957"/>
                  <a:pt x="194733" y="1012815"/>
                </a:cubicBezTo>
                <a:cubicBezTo>
                  <a:pt x="202847" y="1064673"/>
                  <a:pt x="158750" y="904159"/>
                  <a:pt x="141817" y="796915"/>
                </a:cubicBezTo>
                <a:cubicBezTo>
                  <a:pt x="124884" y="689671"/>
                  <a:pt x="117475" y="502345"/>
                  <a:pt x="93133" y="369348"/>
                </a:cubicBezTo>
                <a:cubicBezTo>
                  <a:pt x="68791" y="236351"/>
                  <a:pt x="0" y="-18355"/>
                  <a:pt x="0" y="10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: 図形 1155">
            <a:extLst>
              <a:ext uri="{FF2B5EF4-FFF2-40B4-BE49-F238E27FC236}">
                <a16:creationId xmlns:a16="http://schemas.microsoft.com/office/drawing/2014/main" id="{36DD14CF-509B-47E6-B5EB-4A95A44EB780}"/>
              </a:ext>
            </a:extLst>
          </p:cNvPr>
          <p:cNvSpPr/>
          <p:nvPr/>
        </p:nvSpPr>
        <p:spPr>
          <a:xfrm>
            <a:off x="1763014" y="9103633"/>
            <a:ext cx="219005" cy="912708"/>
          </a:xfrm>
          <a:custGeom>
            <a:avLst/>
            <a:gdLst>
              <a:gd name="connsiteX0" fmla="*/ 2286 w 219005"/>
              <a:gd name="connsiteY0" fmla="*/ 150 h 912708"/>
              <a:gd name="connsiteX1" fmla="*/ 27686 w 219005"/>
              <a:gd name="connsiteY1" fmla="*/ 258384 h 912708"/>
              <a:gd name="connsiteX2" fmla="*/ 211836 w 219005"/>
              <a:gd name="connsiteY2" fmla="*/ 874334 h 912708"/>
              <a:gd name="connsiteX3" fmla="*/ 169503 w 219005"/>
              <a:gd name="connsiteY3" fmla="*/ 802367 h 912708"/>
              <a:gd name="connsiteX4" fmla="*/ 57319 w 219005"/>
              <a:gd name="connsiteY4" fmla="*/ 431950 h 912708"/>
              <a:gd name="connsiteX5" fmla="*/ 8636 w 219005"/>
              <a:gd name="connsiteY5" fmla="*/ 288017 h 912708"/>
              <a:gd name="connsiteX6" fmla="*/ 2286 w 219005"/>
              <a:gd name="connsiteY6" fmla="*/ 150 h 912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005" h="912708">
                <a:moveTo>
                  <a:pt x="2286" y="150"/>
                </a:moveTo>
                <a:cubicBezTo>
                  <a:pt x="5461" y="-4789"/>
                  <a:pt x="-7239" y="112687"/>
                  <a:pt x="27686" y="258384"/>
                </a:cubicBezTo>
                <a:cubicBezTo>
                  <a:pt x="62611" y="404081"/>
                  <a:pt x="188200" y="783670"/>
                  <a:pt x="211836" y="874334"/>
                </a:cubicBezTo>
                <a:cubicBezTo>
                  <a:pt x="235472" y="964998"/>
                  <a:pt x="195256" y="876098"/>
                  <a:pt x="169503" y="802367"/>
                </a:cubicBezTo>
                <a:cubicBezTo>
                  <a:pt x="143750" y="728636"/>
                  <a:pt x="84130" y="517675"/>
                  <a:pt x="57319" y="431950"/>
                </a:cubicBezTo>
                <a:cubicBezTo>
                  <a:pt x="30508" y="346225"/>
                  <a:pt x="19572" y="356456"/>
                  <a:pt x="8636" y="288017"/>
                </a:cubicBezTo>
                <a:cubicBezTo>
                  <a:pt x="-2300" y="219578"/>
                  <a:pt x="-889" y="5089"/>
                  <a:pt x="2286" y="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: 図形 1156">
            <a:extLst>
              <a:ext uri="{FF2B5EF4-FFF2-40B4-BE49-F238E27FC236}">
                <a16:creationId xmlns:a16="http://schemas.microsoft.com/office/drawing/2014/main" id="{41BF20A1-28B3-46B1-BE96-6382C129605D}"/>
              </a:ext>
            </a:extLst>
          </p:cNvPr>
          <p:cNvSpPr/>
          <p:nvPr/>
        </p:nvSpPr>
        <p:spPr>
          <a:xfrm>
            <a:off x="1953344" y="9986337"/>
            <a:ext cx="402180" cy="791082"/>
          </a:xfrm>
          <a:custGeom>
            <a:avLst/>
            <a:gdLst>
              <a:gd name="connsiteX0" fmla="*/ 339 w 402180"/>
              <a:gd name="connsiteY0" fmla="*/ 2213 h 791082"/>
              <a:gd name="connsiteX1" fmla="*/ 152739 w 402180"/>
              <a:gd name="connsiteY1" fmla="*/ 275263 h 791082"/>
              <a:gd name="connsiteX2" fmla="*/ 387689 w 402180"/>
              <a:gd name="connsiteY2" fmla="*/ 762096 h 791082"/>
              <a:gd name="connsiteX3" fmla="*/ 358056 w 402180"/>
              <a:gd name="connsiteY3" fmla="*/ 702830 h 791082"/>
              <a:gd name="connsiteX4" fmla="*/ 203539 w 402180"/>
              <a:gd name="connsiteY4" fmla="*/ 434013 h 791082"/>
              <a:gd name="connsiteX5" fmla="*/ 154856 w 402180"/>
              <a:gd name="connsiteY5" fmla="*/ 287963 h 791082"/>
              <a:gd name="connsiteX6" fmla="*/ 112523 w 402180"/>
              <a:gd name="connsiteY6" fmla="*/ 152496 h 791082"/>
              <a:gd name="connsiteX7" fmla="*/ 339 w 402180"/>
              <a:gd name="connsiteY7" fmla="*/ 2213 h 791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2180" h="791082">
                <a:moveTo>
                  <a:pt x="339" y="2213"/>
                </a:moveTo>
                <a:cubicBezTo>
                  <a:pt x="7042" y="22674"/>
                  <a:pt x="88181" y="148616"/>
                  <a:pt x="152739" y="275263"/>
                </a:cubicBezTo>
                <a:cubicBezTo>
                  <a:pt x="217297" y="401910"/>
                  <a:pt x="353469" y="690835"/>
                  <a:pt x="387689" y="762096"/>
                </a:cubicBezTo>
                <a:cubicBezTo>
                  <a:pt x="421909" y="833357"/>
                  <a:pt x="388748" y="757511"/>
                  <a:pt x="358056" y="702830"/>
                </a:cubicBezTo>
                <a:cubicBezTo>
                  <a:pt x="327364" y="648149"/>
                  <a:pt x="237406" y="503157"/>
                  <a:pt x="203539" y="434013"/>
                </a:cubicBezTo>
                <a:cubicBezTo>
                  <a:pt x="169672" y="364869"/>
                  <a:pt x="170025" y="334882"/>
                  <a:pt x="154856" y="287963"/>
                </a:cubicBezTo>
                <a:cubicBezTo>
                  <a:pt x="139687" y="241044"/>
                  <a:pt x="136865" y="196240"/>
                  <a:pt x="112523" y="152496"/>
                </a:cubicBezTo>
                <a:cubicBezTo>
                  <a:pt x="88181" y="108752"/>
                  <a:pt x="-6364" y="-18248"/>
                  <a:pt x="339" y="2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: 図形 1157">
            <a:extLst>
              <a:ext uri="{FF2B5EF4-FFF2-40B4-BE49-F238E27FC236}">
                <a16:creationId xmlns:a16="http://schemas.microsoft.com/office/drawing/2014/main" id="{811C9626-4A43-4B6C-AF92-B4AD2CA1BDC0}"/>
              </a:ext>
            </a:extLst>
          </p:cNvPr>
          <p:cNvSpPr/>
          <p:nvPr/>
        </p:nvSpPr>
        <p:spPr>
          <a:xfrm>
            <a:off x="1997274" y="8885733"/>
            <a:ext cx="90451" cy="598024"/>
          </a:xfrm>
          <a:custGeom>
            <a:avLst/>
            <a:gdLst>
              <a:gd name="connsiteX0" fmla="*/ 2976 w 90451"/>
              <a:gd name="connsiteY0" fmla="*/ 1092 h 598024"/>
              <a:gd name="connsiteX1" fmla="*/ 9326 w 90451"/>
              <a:gd name="connsiteY1" fmla="*/ 232867 h 598024"/>
              <a:gd name="connsiteX2" fmla="*/ 90289 w 90451"/>
              <a:gd name="connsiteY2" fmla="*/ 597992 h 598024"/>
              <a:gd name="connsiteX3" fmla="*/ 29964 w 90451"/>
              <a:gd name="connsiteY3" fmla="*/ 253505 h 598024"/>
              <a:gd name="connsiteX4" fmla="*/ 20439 w 90451"/>
              <a:gd name="connsiteY4" fmla="*/ 148730 h 598024"/>
              <a:gd name="connsiteX5" fmla="*/ 2976 w 90451"/>
              <a:gd name="connsiteY5" fmla="*/ 1092 h 598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451" h="598024">
                <a:moveTo>
                  <a:pt x="2976" y="1092"/>
                </a:moveTo>
                <a:cubicBezTo>
                  <a:pt x="1124" y="15115"/>
                  <a:pt x="-5226" y="133384"/>
                  <a:pt x="9326" y="232867"/>
                </a:cubicBezTo>
                <a:cubicBezTo>
                  <a:pt x="23878" y="332350"/>
                  <a:pt x="86849" y="594552"/>
                  <a:pt x="90289" y="597992"/>
                </a:cubicBezTo>
                <a:cubicBezTo>
                  <a:pt x="93729" y="601432"/>
                  <a:pt x="41606" y="328382"/>
                  <a:pt x="29964" y="253505"/>
                </a:cubicBezTo>
                <a:cubicBezTo>
                  <a:pt x="18322" y="178628"/>
                  <a:pt x="22820" y="185507"/>
                  <a:pt x="20439" y="148730"/>
                </a:cubicBezTo>
                <a:cubicBezTo>
                  <a:pt x="18058" y="111953"/>
                  <a:pt x="4828" y="-12931"/>
                  <a:pt x="2976" y="10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: 図形 1158">
            <a:extLst>
              <a:ext uri="{FF2B5EF4-FFF2-40B4-BE49-F238E27FC236}">
                <a16:creationId xmlns:a16="http://schemas.microsoft.com/office/drawing/2014/main" id="{74E230AD-43EB-429B-8779-228871214C1D}"/>
              </a:ext>
            </a:extLst>
          </p:cNvPr>
          <p:cNvSpPr/>
          <p:nvPr/>
        </p:nvSpPr>
        <p:spPr>
          <a:xfrm>
            <a:off x="1955196" y="8851209"/>
            <a:ext cx="166840" cy="785128"/>
          </a:xfrm>
          <a:custGeom>
            <a:avLst/>
            <a:gdLst>
              <a:gd name="connsiteX0" fmla="*/ 3779 w 166840"/>
              <a:gd name="connsiteY0" fmla="*/ 691 h 785128"/>
              <a:gd name="connsiteX1" fmla="*/ 16479 w 166840"/>
              <a:gd name="connsiteY1" fmla="*/ 229291 h 785128"/>
              <a:gd name="connsiteX2" fmla="*/ 156179 w 166840"/>
              <a:gd name="connsiteY2" fmla="*/ 749991 h 785128"/>
              <a:gd name="connsiteX3" fmla="*/ 149829 w 166840"/>
              <a:gd name="connsiteY3" fmla="*/ 716654 h 785128"/>
              <a:gd name="connsiteX4" fmla="*/ 91092 w 166840"/>
              <a:gd name="connsiteY4" fmla="*/ 545204 h 785128"/>
              <a:gd name="connsiteX5" fmla="*/ 26004 w 166840"/>
              <a:gd name="connsiteY5" fmla="*/ 172141 h 785128"/>
              <a:gd name="connsiteX6" fmla="*/ 3779 w 166840"/>
              <a:gd name="connsiteY6" fmla="*/ 691 h 78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840" h="785128">
                <a:moveTo>
                  <a:pt x="3779" y="691"/>
                </a:moveTo>
                <a:cubicBezTo>
                  <a:pt x="2191" y="10216"/>
                  <a:pt x="-8921" y="104408"/>
                  <a:pt x="16479" y="229291"/>
                </a:cubicBezTo>
                <a:cubicBezTo>
                  <a:pt x="41879" y="354174"/>
                  <a:pt x="133954" y="668764"/>
                  <a:pt x="156179" y="749991"/>
                </a:cubicBezTo>
                <a:cubicBezTo>
                  <a:pt x="178404" y="831218"/>
                  <a:pt x="160677" y="750785"/>
                  <a:pt x="149829" y="716654"/>
                </a:cubicBezTo>
                <a:cubicBezTo>
                  <a:pt x="138981" y="682523"/>
                  <a:pt x="111729" y="635956"/>
                  <a:pt x="91092" y="545204"/>
                </a:cubicBezTo>
                <a:cubicBezTo>
                  <a:pt x="70455" y="454452"/>
                  <a:pt x="40291" y="262628"/>
                  <a:pt x="26004" y="172141"/>
                </a:cubicBezTo>
                <a:cubicBezTo>
                  <a:pt x="11717" y="81654"/>
                  <a:pt x="5367" y="-8834"/>
                  <a:pt x="3779" y="6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: 図形 1159">
            <a:extLst>
              <a:ext uri="{FF2B5EF4-FFF2-40B4-BE49-F238E27FC236}">
                <a16:creationId xmlns:a16="http://schemas.microsoft.com/office/drawing/2014/main" id="{CEBBE08F-C208-417D-A9E5-040522F8C60B}"/>
              </a:ext>
            </a:extLst>
          </p:cNvPr>
          <p:cNvSpPr/>
          <p:nvPr/>
        </p:nvSpPr>
        <p:spPr>
          <a:xfrm>
            <a:off x="2077991" y="9494610"/>
            <a:ext cx="154100" cy="665494"/>
          </a:xfrm>
          <a:custGeom>
            <a:avLst/>
            <a:gdLst>
              <a:gd name="connsiteX0" fmla="*/ 47 w 154100"/>
              <a:gd name="connsiteY0" fmla="*/ 1815 h 665494"/>
              <a:gd name="connsiteX1" fmla="*/ 120697 w 154100"/>
              <a:gd name="connsiteY1" fmla="*/ 509815 h 665494"/>
              <a:gd name="connsiteX2" fmla="*/ 154034 w 154100"/>
              <a:gd name="connsiteY2" fmla="*/ 665390 h 665494"/>
              <a:gd name="connsiteX3" fmla="*/ 128634 w 154100"/>
              <a:gd name="connsiteY3" fmla="*/ 493940 h 665494"/>
              <a:gd name="connsiteX4" fmla="*/ 106409 w 154100"/>
              <a:gd name="connsiteY4" fmla="*/ 344715 h 665494"/>
              <a:gd name="connsiteX5" fmla="*/ 47 w 154100"/>
              <a:gd name="connsiteY5" fmla="*/ 1815 h 66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100" h="665494">
                <a:moveTo>
                  <a:pt x="47" y="1815"/>
                </a:moveTo>
                <a:cubicBezTo>
                  <a:pt x="2428" y="29332"/>
                  <a:pt x="95033" y="399219"/>
                  <a:pt x="120697" y="509815"/>
                </a:cubicBezTo>
                <a:cubicBezTo>
                  <a:pt x="146361" y="620411"/>
                  <a:pt x="152711" y="668036"/>
                  <a:pt x="154034" y="665390"/>
                </a:cubicBezTo>
                <a:cubicBezTo>
                  <a:pt x="155357" y="662744"/>
                  <a:pt x="136572" y="547386"/>
                  <a:pt x="128634" y="493940"/>
                </a:cubicBezTo>
                <a:cubicBezTo>
                  <a:pt x="120697" y="440494"/>
                  <a:pt x="126517" y="421973"/>
                  <a:pt x="106409" y="344715"/>
                </a:cubicBezTo>
                <a:cubicBezTo>
                  <a:pt x="86301" y="267457"/>
                  <a:pt x="-2334" y="-25702"/>
                  <a:pt x="47" y="18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: 図形 1160">
            <a:extLst>
              <a:ext uri="{FF2B5EF4-FFF2-40B4-BE49-F238E27FC236}">
                <a16:creationId xmlns:a16="http://schemas.microsoft.com/office/drawing/2014/main" id="{8A1DE336-BD0F-40F2-AE83-67F6D675AADE}"/>
              </a:ext>
            </a:extLst>
          </p:cNvPr>
          <p:cNvSpPr/>
          <p:nvPr/>
        </p:nvSpPr>
        <p:spPr>
          <a:xfrm>
            <a:off x="2167959" y="9905134"/>
            <a:ext cx="153436" cy="543253"/>
          </a:xfrm>
          <a:custGeom>
            <a:avLst/>
            <a:gdLst>
              <a:gd name="connsiteX0" fmla="*/ 566 w 153436"/>
              <a:gd name="connsiteY0" fmla="*/ 13566 h 543253"/>
              <a:gd name="connsiteX1" fmla="*/ 79941 w 153436"/>
              <a:gd name="connsiteY1" fmla="*/ 348529 h 543253"/>
              <a:gd name="connsiteX2" fmla="*/ 119629 w 153436"/>
              <a:gd name="connsiteY2" fmla="*/ 472354 h 543253"/>
              <a:gd name="connsiteX3" fmla="*/ 152966 w 153436"/>
              <a:gd name="connsiteY3" fmla="*/ 539029 h 543253"/>
              <a:gd name="connsiteX4" fmla="*/ 94229 w 153436"/>
              <a:gd name="connsiteY4" fmla="*/ 353291 h 543253"/>
              <a:gd name="connsiteX5" fmla="*/ 46604 w 153436"/>
              <a:gd name="connsiteY5" fmla="*/ 91354 h 543253"/>
              <a:gd name="connsiteX6" fmla="*/ 566 w 153436"/>
              <a:gd name="connsiteY6" fmla="*/ 13566 h 543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436" h="543253">
                <a:moveTo>
                  <a:pt x="566" y="13566"/>
                </a:moveTo>
                <a:cubicBezTo>
                  <a:pt x="6122" y="56429"/>
                  <a:pt x="60097" y="272064"/>
                  <a:pt x="79941" y="348529"/>
                </a:cubicBezTo>
                <a:cubicBezTo>
                  <a:pt x="99785" y="424994"/>
                  <a:pt x="107458" y="440604"/>
                  <a:pt x="119629" y="472354"/>
                </a:cubicBezTo>
                <a:cubicBezTo>
                  <a:pt x="131800" y="504104"/>
                  <a:pt x="157199" y="558873"/>
                  <a:pt x="152966" y="539029"/>
                </a:cubicBezTo>
                <a:cubicBezTo>
                  <a:pt x="148733" y="519185"/>
                  <a:pt x="111956" y="427903"/>
                  <a:pt x="94229" y="353291"/>
                </a:cubicBezTo>
                <a:cubicBezTo>
                  <a:pt x="76502" y="278679"/>
                  <a:pt x="61421" y="144271"/>
                  <a:pt x="46604" y="91354"/>
                </a:cubicBezTo>
                <a:cubicBezTo>
                  <a:pt x="31787" y="38437"/>
                  <a:pt x="-4990" y="-29297"/>
                  <a:pt x="566" y="135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: 図形 1161">
            <a:extLst>
              <a:ext uri="{FF2B5EF4-FFF2-40B4-BE49-F238E27FC236}">
                <a16:creationId xmlns:a16="http://schemas.microsoft.com/office/drawing/2014/main" id="{7871FAA5-DC1C-4EBC-A774-3704AEA6CEC4}"/>
              </a:ext>
            </a:extLst>
          </p:cNvPr>
          <p:cNvSpPr/>
          <p:nvPr/>
        </p:nvSpPr>
        <p:spPr>
          <a:xfrm>
            <a:off x="2240609" y="10332633"/>
            <a:ext cx="387648" cy="208926"/>
          </a:xfrm>
          <a:custGeom>
            <a:avLst/>
            <a:gdLst>
              <a:gd name="connsiteX0" fmla="*/ 941 w 387648"/>
              <a:gd name="connsiteY0" fmla="*/ 405 h 208926"/>
              <a:gd name="connsiteX1" fmla="*/ 40629 w 387648"/>
              <a:gd name="connsiteY1" fmla="*/ 132167 h 208926"/>
              <a:gd name="connsiteX2" fmla="*/ 320029 w 387648"/>
              <a:gd name="connsiteY2" fmla="*/ 194080 h 208926"/>
              <a:gd name="connsiteX3" fmla="*/ 386704 w 387648"/>
              <a:gd name="connsiteY3" fmla="*/ 208367 h 208926"/>
              <a:gd name="connsiteX4" fmla="*/ 289866 w 387648"/>
              <a:gd name="connsiteY4" fmla="*/ 181380 h 208926"/>
              <a:gd name="connsiteX5" fmla="*/ 266054 w 387648"/>
              <a:gd name="connsiteY5" fmla="*/ 171855 h 208926"/>
              <a:gd name="connsiteX6" fmla="*/ 89841 w 387648"/>
              <a:gd name="connsiteY6" fmla="*/ 128992 h 208926"/>
              <a:gd name="connsiteX7" fmla="*/ 43804 w 387648"/>
              <a:gd name="connsiteY7" fmla="*/ 119467 h 208926"/>
              <a:gd name="connsiteX8" fmla="*/ 32691 w 387648"/>
              <a:gd name="connsiteY8" fmla="*/ 90892 h 208926"/>
              <a:gd name="connsiteX9" fmla="*/ 941 w 387648"/>
              <a:gd name="connsiteY9" fmla="*/ 405 h 20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7648" h="208926">
                <a:moveTo>
                  <a:pt x="941" y="405"/>
                </a:moveTo>
                <a:cubicBezTo>
                  <a:pt x="2264" y="7284"/>
                  <a:pt x="-12552" y="99888"/>
                  <a:pt x="40629" y="132167"/>
                </a:cubicBezTo>
                <a:cubicBezTo>
                  <a:pt x="93810" y="164446"/>
                  <a:pt x="262350" y="181380"/>
                  <a:pt x="320029" y="194080"/>
                </a:cubicBezTo>
                <a:cubicBezTo>
                  <a:pt x="377708" y="206780"/>
                  <a:pt x="391731" y="210484"/>
                  <a:pt x="386704" y="208367"/>
                </a:cubicBezTo>
                <a:cubicBezTo>
                  <a:pt x="381677" y="206250"/>
                  <a:pt x="309974" y="187465"/>
                  <a:pt x="289866" y="181380"/>
                </a:cubicBezTo>
                <a:cubicBezTo>
                  <a:pt x="269758" y="175295"/>
                  <a:pt x="299391" y="180586"/>
                  <a:pt x="266054" y="171855"/>
                </a:cubicBezTo>
                <a:cubicBezTo>
                  <a:pt x="232717" y="163124"/>
                  <a:pt x="126883" y="137723"/>
                  <a:pt x="89841" y="128992"/>
                </a:cubicBezTo>
                <a:cubicBezTo>
                  <a:pt x="52799" y="120261"/>
                  <a:pt x="53329" y="125817"/>
                  <a:pt x="43804" y="119467"/>
                </a:cubicBezTo>
                <a:cubicBezTo>
                  <a:pt x="34279" y="113117"/>
                  <a:pt x="37454" y="105444"/>
                  <a:pt x="32691" y="90892"/>
                </a:cubicBezTo>
                <a:cubicBezTo>
                  <a:pt x="27928" y="76340"/>
                  <a:pt x="-382" y="-6474"/>
                  <a:pt x="941" y="4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: 図形 1162">
            <a:extLst>
              <a:ext uri="{FF2B5EF4-FFF2-40B4-BE49-F238E27FC236}">
                <a16:creationId xmlns:a16="http://schemas.microsoft.com/office/drawing/2014/main" id="{7F188BDE-942E-454B-997E-21CEDF3BD3FB}"/>
              </a:ext>
            </a:extLst>
          </p:cNvPr>
          <p:cNvSpPr/>
          <p:nvPr/>
        </p:nvSpPr>
        <p:spPr>
          <a:xfrm>
            <a:off x="2296883" y="10434616"/>
            <a:ext cx="982142" cy="125437"/>
          </a:xfrm>
          <a:custGeom>
            <a:avLst/>
            <a:gdLst>
              <a:gd name="connsiteX0" fmla="*/ 230 w 982142"/>
              <a:gd name="connsiteY0" fmla="*/ 22 h 125437"/>
              <a:gd name="connsiteX1" fmla="*/ 189142 w 982142"/>
              <a:gd name="connsiteY1" fmla="*/ 25422 h 125437"/>
              <a:gd name="connsiteX2" fmla="*/ 351067 w 982142"/>
              <a:gd name="connsiteY2" fmla="*/ 84159 h 125437"/>
              <a:gd name="connsiteX3" fmla="*/ 690792 w 982142"/>
              <a:gd name="connsiteY3" fmla="*/ 100034 h 125437"/>
              <a:gd name="connsiteX4" fmla="*/ 978130 w 982142"/>
              <a:gd name="connsiteY4" fmla="*/ 125434 h 125437"/>
              <a:gd name="connsiteX5" fmla="*/ 841605 w 982142"/>
              <a:gd name="connsiteY5" fmla="*/ 101622 h 125437"/>
              <a:gd name="connsiteX6" fmla="*/ 600305 w 982142"/>
              <a:gd name="connsiteY6" fmla="*/ 84159 h 125437"/>
              <a:gd name="connsiteX7" fmla="*/ 312967 w 982142"/>
              <a:gd name="connsiteY7" fmla="*/ 73047 h 125437"/>
              <a:gd name="connsiteX8" fmla="*/ 154217 w 982142"/>
              <a:gd name="connsiteY8" fmla="*/ 22247 h 125437"/>
              <a:gd name="connsiteX9" fmla="*/ 230 w 982142"/>
              <a:gd name="connsiteY9" fmla="*/ 22 h 125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2142" h="125437">
                <a:moveTo>
                  <a:pt x="230" y="22"/>
                </a:moveTo>
                <a:cubicBezTo>
                  <a:pt x="6051" y="551"/>
                  <a:pt x="130669" y="11399"/>
                  <a:pt x="189142" y="25422"/>
                </a:cubicBezTo>
                <a:cubicBezTo>
                  <a:pt x="247615" y="39445"/>
                  <a:pt x="267459" y="71724"/>
                  <a:pt x="351067" y="84159"/>
                </a:cubicBezTo>
                <a:cubicBezTo>
                  <a:pt x="434675" y="96594"/>
                  <a:pt x="586282" y="93155"/>
                  <a:pt x="690792" y="100034"/>
                </a:cubicBezTo>
                <a:cubicBezTo>
                  <a:pt x="795302" y="106913"/>
                  <a:pt x="952995" y="125169"/>
                  <a:pt x="978130" y="125434"/>
                </a:cubicBezTo>
                <a:cubicBezTo>
                  <a:pt x="1003265" y="125699"/>
                  <a:pt x="904576" y="108501"/>
                  <a:pt x="841605" y="101622"/>
                </a:cubicBezTo>
                <a:cubicBezTo>
                  <a:pt x="778634" y="94743"/>
                  <a:pt x="688411" y="88921"/>
                  <a:pt x="600305" y="84159"/>
                </a:cubicBezTo>
                <a:cubicBezTo>
                  <a:pt x="512199" y="79397"/>
                  <a:pt x="387315" y="83366"/>
                  <a:pt x="312967" y="73047"/>
                </a:cubicBezTo>
                <a:cubicBezTo>
                  <a:pt x="238619" y="62728"/>
                  <a:pt x="208192" y="36270"/>
                  <a:pt x="154217" y="22247"/>
                </a:cubicBezTo>
                <a:cubicBezTo>
                  <a:pt x="100242" y="8224"/>
                  <a:pt x="-5591" y="-507"/>
                  <a:pt x="230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: 図形 1163">
            <a:extLst>
              <a:ext uri="{FF2B5EF4-FFF2-40B4-BE49-F238E27FC236}">
                <a16:creationId xmlns:a16="http://schemas.microsoft.com/office/drawing/2014/main" id="{E5440B14-282E-4A53-B4E5-8F11F393DB48}"/>
              </a:ext>
            </a:extLst>
          </p:cNvPr>
          <p:cNvSpPr/>
          <p:nvPr/>
        </p:nvSpPr>
        <p:spPr>
          <a:xfrm>
            <a:off x="2628581" y="10546996"/>
            <a:ext cx="644844" cy="27358"/>
          </a:xfrm>
          <a:custGeom>
            <a:avLst/>
            <a:gdLst>
              <a:gd name="connsiteX0" fmla="*/ 319 w 644844"/>
              <a:gd name="connsiteY0" fmla="*/ 354 h 27358"/>
              <a:gd name="connsiteX1" fmla="*/ 267019 w 644844"/>
              <a:gd name="connsiteY1" fmla="*/ 9879 h 27358"/>
              <a:gd name="connsiteX2" fmla="*/ 484507 w 644844"/>
              <a:gd name="connsiteY2" fmla="*/ 9879 h 27358"/>
              <a:gd name="connsiteX3" fmla="*/ 644844 w 644844"/>
              <a:gd name="connsiteY3" fmla="*/ 11467 h 27358"/>
              <a:gd name="connsiteX4" fmla="*/ 465457 w 644844"/>
              <a:gd name="connsiteY4" fmla="*/ 25754 h 27358"/>
              <a:gd name="connsiteX5" fmla="*/ 217807 w 644844"/>
              <a:gd name="connsiteY5" fmla="*/ 24167 h 27358"/>
              <a:gd name="connsiteX6" fmla="*/ 319 w 644844"/>
              <a:gd name="connsiteY6" fmla="*/ 354 h 27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4844" h="27358">
                <a:moveTo>
                  <a:pt x="319" y="354"/>
                </a:moveTo>
                <a:cubicBezTo>
                  <a:pt x="8521" y="-2027"/>
                  <a:pt x="186321" y="8292"/>
                  <a:pt x="267019" y="9879"/>
                </a:cubicBezTo>
                <a:cubicBezTo>
                  <a:pt x="347717" y="11466"/>
                  <a:pt x="421536" y="9614"/>
                  <a:pt x="484507" y="9879"/>
                </a:cubicBezTo>
                <a:lnTo>
                  <a:pt x="644844" y="11467"/>
                </a:lnTo>
                <a:cubicBezTo>
                  <a:pt x="641669" y="14113"/>
                  <a:pt x="536630" y="23637"/>
                  <a:pt x="465457" y="25754"/>
                </a:cubicBezTo>
                <a:cubicBezTo>
                  <a:pt x="394284" y="27871"/>
                  <a:pt x="291626" y="28400"/>
                  <a:pt x="217807" y="24167"/>
                </a:cubicBezTo>
                <a:cubicBezTo>
                  <a:pt x="143988" y="19934"/>
                  <a:pt x="-7883" y="2735"/>
                  <a:pt x="319" y="3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: 図形 1164">
            <a:extLst>
              <a:ext uri="{FF2B5EF4-FFF2-40B4-BE49-F238E27FC236}">
                <a16:creationId xmlns:a16="http://schemas.microsoft.com/office/drawing/2014/main" id="{F4AC5761-0CDC-4563-AD18-8B313E5A4D14}"/>
              </a:ext>
            </a:extLst>
          </p:cNvPr>
          <p:cNvSpPr/>
          <p:nvPr/>
        </p:nvSpPr>
        <p:spPr>
          <a:xfrm>
            <a:off x="3249433" y="10562513"/>
            <a:ext cx="56091" cy="730656"/>
          </a:xfrm>
          <a:custGeom>
            <a:avLst/>
            <a:gdLst>
              <a:gd name="connsiteX0" fmla="*/ 55742 w 56091"/>
              <a:gd name="connsiteY0" fmla="*/ 712 h 730656"/>
              <a:gd name="connsiteX1" fmla="*/ 33517 w 56091"/>
              <a:gd name="connsiteY1" fmla="*/ 100725 h 730656"/>
              <a:gd name="connsiteX2" fmla="*/ 19230 w 56091"/>
              <a:gd name="connsiteY2" fmla="*/ 400762 h 730656"/>
              <a:gd name="connsiteX3" fmla="*/ 11292 w 56091"/>
              <a:gd name="connsiteY3" fmla="*/ 586500 h 730656"/>
              <a:gd name="connsiteX4" fmla="*/ 8117 w 56091"/>
              <a:gd name="connsiteY4" fmla="*/ 727787 h 730656"/>
              <a:gd name="connsiteX5" fmla="*/ 6530 w 56091"/>
              <a:gd name="connsiteY5" fmla="*/ 659525 h 730656"/>
              <a:gd name="connsiteX6" fmla="*/ 180 w 56091"/>
              <a:gd name="connsiteY6" fmla="*/ 408700 h 730656"/>
              <a:gd name="connsiteX7" fmla="*/ 14467 w 56091"/>
              <a:gd name="connsiteY7" fmla="*/ 140412 h 730656"/>
              <a:gd name="connsiteX8" fmla="*/ 55742 w 56091"/>
              <a:gd name="connsiteY8" fmla="*/ 712 h 73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091" h="730656">
                <a:moveTo>
                  <a:pt x="55742" y="712"/>
                </a:moveTo>
                <a:cubicBezTo>
                  <a:pt x="58917" y="-5903"/>
                  <a:pt x="39602" y="34050"/>
                  <a:pt x="33517" y="100725"/>
                </a:cubicBezTo>
                <a:cubicBezTo>
                  <a:pt x="27432" y="167400"/>
                  <a:pt x="22934" y="319800"/>
                  <a:pt x="19230" y="400762"/>
                </a:cubicBezTo>
                <a:cubicBezTo>
                  <a:pt x="15526" y="481725"/>
                  <a:pt x="13144" y="531996"/>
                  <a:pt x="11292" y="586500"/>
                </a:cubicBezTo>
                <a:cubicBezTo>
                  <a:pt x="9440" y="641004"/>
                  <a:pt x="8911" y="715616"/>
                  <a:pt x="8117" y="727787"/>
                </a:cubicBezTo>
                <a:cubicBezTo>
                  <a:pt x="7323" y="739958"/>
                  <a:pt x="7853" y="712706"/>
                  <a:pt x="6530" y="659525"/>
                </a:cubicBezTo>
                <a:cubicBezTo>
                  <a:pt x="5207" y="606344"/>
                  <a:pt x="-1143" y="495219"/>
                  <a:pt x="180" y="408700"/>
                </a:cubicBezTo>
                <a:cubicBezTo>
                  <a:pt x="1503" y="322181"/>
                  <a:pt x="6530" y="206029"/>
                  <a:pt x="14467" y="140412"/>
                </a:cubicBezTo>
                <a:cubicBezTo>
                  <a:pt x="22404" y="74795"/>
                  <a:pt x="52567" y="7327"/>
                  <a:pt x="55742" y="7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: 図形 1165">
            <a:extLst>
              <a:ext uri="{FF2B5EF4-FFF2-40B4-BE49-F238E27FC236}">
                <a16:creationId xmlns:a16="http://schemas.microsoft.com/office/drawing/2014/main" id="{CC5251D0-AB09-4CC9-8FB8-BAF8622D59A1}"/>
              </a:ext>
            </a:extLst>
          </p:cNvPr>
          <p:cNvSpPr/>
          <p:nvPr/>
        </p:nvSpPr>
        <p:spPr>
          <a:xfrm>
            <a:off x="3220989" y="10580542"/>
            <a:ext cx="47720" cy="699225"/>
          </a:xfrm>
          <a:custGeom>
            <a:avLst/>
            <a:gdLst>
              <a:gd name="connsiteX0" fmla="*/ 47674 w 47720"/>
              <a:gd name="connsiteY0" fmla="*/ 1733 h 699225"/>
              <a:gd name="connsiteX1" fmla="*/ 28624 w 47720"/>
              <a:gd name="connsiteY1" fmla="*/ 155721 h 699225"/>
              <a:gd name="connsiteX2" fmla="*/ 30211 w 47720"/>
              <a:gd name="connsiteY2" fmla="*/ 385908 h 699225"/>
              <a:gd name="connsiteX3" fmla="*/ 14336 w 47720"/>
              <a:gd name="connsiteY3" fmla="*/ 498621 h 699225"/>
              <a:gd name="connsiteX4" fmla="*/ 17511 w 47720"/>
              <a:gd name="connsiteY4" fmla="*/ 698646 h 699225"/>
              <a:gd name="connsiteX5" fmla="*/ 49 w 47720"/>
              <a:gd name="connsiteY5" fmla="*/ 552596 h 699225"/>
              <a:gd name="connsiteX6" fmla="*/ 23861 w 47720"/>
              <a:gd name="connsiteY6" fmla="*/ 355746 h 699225"/>
              <a:gd name="connsiteX7" fmla="*/ 25449 w 47720"/>
              <a:gd name="connsiteY7" fmla="*/ 130321 h 699225"/>
              <a:gd name="connsiteX8" fmla="*/ 22274 w 47720"/>
              <a:gd name="connsiteY8" fmla="*/ 76346 h 699225"/>
              <a:gd name="connsiteX9" fmla="*/ 47674 w 47720"/>
              <a:gd name="connsiteY9" fmla="*/ 1733 h 69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720" h="699225">
                <a:moveTo>
                  <a:pt x="47674" y="1733"/>
                </a:moveTo>
                <a:cubicBezTo>
                  <a:pt x="48732" y="14962"/>
                  <a:pt x="31534" y="91692"/>
                  <a:pt x="28624" y="155721"/>
                </a:cubicBezTo>
                <a:cubicBezTo>
                  <a:pt x="25714" y="219750"/>
                  <a:pt x="32592" y="328758"/>
                  <a:pt x="30211" y="385908"/>
                </a:cubicBezTo>
                <a:cubicBezTo>
                  <a:pt x="27830" y="443058"/>
                  <a:pt x="16453" y="446498"/>
                  <a:pt x="14336" y="498621"/>
                </a:cubicBezTo>
                <a:cubicBezTo>
                  <a:pt x="12219" y="550744"/>
                  <a:pt x="19892" y="689650"/>
                  <a:pt x="17511" y="698646"/>
                </a:cubicBezTo>
                <a:cubicBezTo>
                  <a:pt x="15130" y="707642"/>
                  <a:pt x="-1009" y="609746"/>
                  <a:pt x="49" y="552596"/>
                </a:cubicBezTo>
                <a:cubicBezTo>
                  <a:pt x="1107" y="495446"/>
                  <a:pt x="19628" y="426125"/>
                  <a:pt x="23861" y="355746"/>
                </a:cubicBezTo>
                <a:cubicBezTo>
                  <a:pt x="28094" y="285367"/>
                  <a:pt x="25713" y="176888"/>
                  <a:pt x="25449" y="130321"/>
                </a:cubicBezTo>
                <a:cubicBezTo>
                  <a:pt x="25184" y="83754"/>
                  <a:pt x="18835" y="98042"/>
                  <a:pt x="22274" y="76346"/>
                </a:cubicBezTo>
                <a:cubicBezTo>
                  <a:pt x="25713" y="54650"/>
                  <a:pt x="46616" y="-11496"/>
                  <a:pt x="47674" y="17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: 図形 1166">
            <a:extLst>
              <a:ext uri="{FF2B5EF4-FFF2-40B4-BE49-F238E27FC236}">
                <a16:creationId xmlns:a16="http://schemas.microsoft.com/office/drawing/2014/main" id="{5C5E2B20-2C32-4EC8-B8A7-4A7C93414FEB}"/>
              </a:ext>
            </a:extLst>
          </p:cNvPr>
          <p:cNvSpPr/>
          <p:nvPr/>
        </p:nvSpPr>
        <p:spPr>
          <a:xfrm>
            <a:off x="2276463" y="10452099"/>
            <a:ext cx="241034" cy="829104"/>
          </a:xfrm>
          <a:custGeom>
            <a:avLst/>
            <a:gdLst>
              <a:gd name="connsiteX0" fmla="*/ 12 w 241034"/>
              <a:gd name="connsiteY0" fmla="*/ 1 h 829104"/>
              <a:gd name="connsiteX1" fmla="*/ 87325 w 241034"/>
              <a:gd name="connsiteY1" fmla="*/ 266701 h 829104"/>
              <a:gd name="connsiteX2" fmla="*/ 106375 w 241034"/>
              <a:gd name="connsiteY2" fmla="*/ 474664 h 829104"/>
              <a:gd name="connsiteX3" fmla="*/ 215912 w 241034"/>
              <a:gd name="connsiteY3" fmla="*/ 709614 h 829104"/>
              <a:gd name="connsiteX4" fmla="*/ 212737 w 241034"/>
              <a:gd name="connsiteY4" fmla="*/ 828676 h 829104"/>
              <a:gd name="connsiteX5" fmla="*/ 236550 w 241034"/>
              <a:gd name="connsiteY5" fmla="*/ 738189 h 829104"/>
              <a:gd name="connsiteX6" fmla="*/ 109550 w 241034"/>
              <a:gd name="connsiteY6" fmla="*/ 468314 h 829104"/>
              <a:gd name="connsiteX7" fmla="*/ 80975 w 241034"/>
              <a:gd name="connsiteY7" fmla="*/ 269876 h 829104"/>
              <a:gd name="connsiteX8" fmla="*/ 12 w 241034"/>
              <a:gd name="connsiteY8" fmla="*/ 1 h 829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034" h="829104">
                <a:moveTo>
                  <a:pt x="12" y="1"/>
                </a:moveTo>
                <a:cubicBezTo>
                  <a:pt x="1070" y="-528"/>
                  <a:pt x="69598" y="187591"/>
                  <a:pt x="87325" y="266701"/>
                </a:cubicBezTo>
                <a:cubicBezTo>
                  <a:pt x="105052" y="345811"/>
                  <a:pt x="84944" y="400845"/>
                  <a:pt x="106375" y="474664"/>
                </a:cubicBezTo>
                <a:cubicBezTo>
                  <a:pt x="127806" y="548483"/>
                  <a:pt x="198185" y="650612"/>
                  <a:pt x="215912" y="709614"/>
                </a:cubicBezTo>
                <a:cubicBezTo>
                  <a:pt x="233639" y="768616"/>
                  <a:pt x="209297" y="823914"/>
                  <a:pt x="212737" y="828676"/>
                </a:cubicBezTo>
                <a:cubicBezTo>
                  <a:pt x="216177" y="833438"/>
                  <a:pt x="253748" y="798249"/>
                  <a:pt x="236550" y="738189"/>
                </a:cubicBezTo>
                <a:cubicBezTo>
                  <a:pt x="219352" y="678129"/>
                  <a:pt x="135479" y="546366"/>
                  <a:pt x="109550" y="468314"/>
                </a:cubicBezTo>
                <a:cubicBezTo>
                  <a:pt x="83621" y="390262"/>
                  <a:pt x="96321" y="342636"/>
                  <a:pt x="80975" y="269876"/>
                </a:cubicBezTo>
                <a:cubicBezTo>
                  <a:pt x="65629" y="197116"/>
                  <a:pt x="-1046" y="530"/>
                  <a:pt x="12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: 図形 1167">
            <a:extLst>
              <a:ext uri="{FF2B5EF4-FFF2-40B4-BE49-F238E27FC236}">
                <a16:creationId xmlns:a16="http://schemas.microsoft.com/office/drawing/2014/main" id="{4763D844-965D-4B87-AD21-69E4F01641C3}"/>
              </a:ext>
            </a:extLst>
          </p:cNvPr>
          <p:cNvSpPr/>
          <p:nvPr/>
        </p:nvSpPr>
        <p:spPr>
          <a:xfrm>
            <a:off x="2335097" y="10494818"/>
            <a:ext cx="257554" cy="628986"/>
          </a:xfrm>
          <a:custGeom>
            <a:avLst/>
            <a:gdLst>
              <a:gd name="connsiteX0" fmla="*/ 116 w 257554"/>
              <a:gd name="connsiteY0" fmla="*/ 145 h 628986"/>
              <a:gd name="connsiteX1" fmla="*/ 79491 w 257554"/>
              <a:gd name="connsiteY1" fmla="*/ 273195 h 628986"/>
              <a:gd name="connsiteX2" fmla="*/ 69966 w 257554"/>
              <a:gd name="connsiteY2" fmla="*/ 360507 h 628986"/>
              <a:gd name="connsiteX3" fmla="*/ 122353 w 257554"/>
              <a:gd name="connsiteY3" fmla="*/ 493857 h 628986"/>
              <a:gd name="connsiteX4" fmla="*/ 257291 w 257554"/>
              <a:gd name="connsiteY4" fmla="*/ 628795 h 628986"/>
              <a:gd name="connsiteX5" fmla="*/ 84253 w 257554"/>
              <a:gd name="connsiteY5" fmla="*/ 463695 h 628986"/>
              <a:gd name="connsiteX6" fmla="*/ 62028 w 257554"/>
              <a:gd name="connsiteY6" fmla="*/ 238270 h 628986"/>
              <a:gd name="connsiteX7" fmla="*/ 116 w 257554"/>
              <a:gd name="connsiteY7" fmla="*/ 145 h 628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554" h="628986">
                <a:moveTo>
                  <a:pt x="116" y="145"/>
                </a:moveTo>
                <a:cubicBezTo>
                  <a:pt x="3027" y="5966"/>
                  <a:pt x="67849" y="213135"/>
                  <a:pt x="79491" y="273195"/>
                </a:cubicBezTo>
                <a:cubicBezTo>
                  <a:pt x="91133" y="333255"/>
                  <a:pt x="62822" y="323730"/>
                  <a:pt x="69966" y="360507"/>
                </a:cubicBezTo>
                <a:cubicBezTo>
                  <a:pt x="77110" y="397284"/>
                  <a:pt x="91132" y="449142"/>
                  <a:pt x="122353" y="493857"/>
                </a:cubicBezTo>
                <a:cubicBezTo>
                  <a:pt x="153574" y="538572"/>
                  <a:pt x="263641" y="633822"/>
                  <a:pt x="257291" y="628795"/>
                </a:cubicBezTo>
                <a:cubicBezTo>
                  <a:pt x="250941" y="623768"/>
                  <a:pt x="116797" y="528783"/>
                  <a:pt x="84253" y="463695"/>
                </a:cubicBezTo>
                <a:cubicBezTo>
                  <a:pt x="51709" y="398607"/>
                  <a:pt x="74199" y="311560"/>
                  <a:pt x="62028" y="238270"/>
                </a:cubicBezTo>
                <a:cubicBezTo>
                  <a:pt x="49857" y="164980"/>
                  <a:pt x="-2795" y="-5676"/>
                  <a:pt x="116" y="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: 図形 1168">
            <a:extLst>
              <a:ext uri="{FF2B5EF4-FFF2-40B4-BE49-F238E27FC236}">
                <a16:creationId xmlns:a16="http://schemas.microsoft.com/office/drawing/2014/main" id="{8AD052A5-08A0-486E-9DC8-5649C38B5103}"/>
              </a:ext>
            </a:extLst>
          </p:cNvPr>
          <p:cNvSpPr/>
          <p:nvPr/>
        </p:nvSpPr>
        <p:spPr>
          <a:xfrm>
            <a:off x="2626499" y="10577506"/>
            <a:ext cx="80295" cy="454041"/>
          </a:xfrm>
          <a:custGeom>
            <a:avLst/>
            <a:gdLst>
              <a:gd name="connsiteX0" fmla="*/ 80189 w 80295"/>
              <a:gd name="connsiteY0" fmla="*/ 7 h 454041"/>
              <a:gd name="connsiteX1" fmla="*/ 18276 w 80295"/>
              <a:gd name="connsiteY1" fmla="*/ 238132 h 454041"/>
              <a:gd name="connsiteX2" fmla="*/ 35739 w 80295"/>
              <a:gd name="connsiteY2" fmla="*/ 454032 h 454041"/>
              <a:gd name="connsiteX3" fmla="*/ 814 w 80295"/>
              <a:gd name="connsiteY3" fmla="*/ 246069 h 454041"/>
              <a:gd name="connsiteX4" fmla="*/ 80189 w 80295"/>
              <a:gd name="connsiteY4" fmla="*/ 7 h 454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95" h="454041">
                <a:moveTo>
                  <a:pt x="80189" y="7"/>
                </a:moveTo>
                <a:cubicBezTo>
                  <a:pt x="83099" y="-1316"/>
                  <a:pt x="25684" y="162461"/>
                  <a:pt x="18276" y="238132"/>
                </a:cubicBezTo>
                <a:cubicBezTo>
                  <a:pt x="10868" y="313803"/>
                  <a:pt x="38649" y="452709"/>
                  <a:pt x="35739" y="454032"/>
                </a:cubicBezTo>
                <a:cubicBezTo>
                  <a:pt x="32829" y="455355"/>
                  <a:pt x="-6065" y="320152"/>
                  <a:pt x="814" y="246069"/>
                </a:cubicBezTo>
                <a:cubicBezTo>
                  <a:pt x="7693" y="171986"/>
                  <a:pt x="77279" y="1330"/>
                  <a:pt x="80189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: 図形 1169">
            <a:extLst>
              <a:ext uri="{FF2B5EF4-FFF2-40B4-BE49-F238E27FC236}">
                <a16:creationId xmlns:a16="http://schemas.microsoft.com/office/drawing/2014/main" id="{15A9A851-55E3-4BFE-B155-25C01E77BF20}"/>
              </a:ext>
            </a:extLst>
          </p:cNvPr>
          <p:cNvSpPr/>
          <p:nvPr/>
        </p:nvSpPr>
        <p:spPr>
          <a:xfrm>
            <a:off x="2466767" y="10543604"/>
            <a:ext cx="143114" cy="742747"/>
          </a:xfrm>
          <a:custGeom>
            <a:avLst/>
            <a:gdLst>
              <a:gd name="connsiteX0" fmla="*/ 208 w 143114"/>
              <a:gd name="connsiteY0" fmla="*/ 571 h 742747"/>
              <a:gd name="connsiteX1" fmla="*/ 95458 w 143114"/>
              <a:gd name="connsiteY1" fmla="*/ 152971 h 742747"/>
              <a:gd name="connsiteX2" fmla="*/ 130383 w 143114"/>
              <a:gd name="connsiteY2" fmla="*/ 373634 h 742747"/>
              <a:gd name="connsiteX3" fmla="*/ 135146 w 143114"/>
              <a:gd name="connsiteY3" fmla="*/ 741934 h 742747"/>
              <a:gd name="connsiteX4" fmla="*/ 143083 w 143114"/>
              <a:gd name="connsiteY4" fmla="*/ 467296 h 742747"/>
              <a:gd name="connsiteX5" fmla="*/ 131971 w 143114"/>
              <a:gd name="connsiteY5" fmla="*/ 279971 h 742747"/>
              <a:gd name="connsiteX6" fmla="*/ 124033 w 143114"/>
              <a:gd name="connsiteY6" fmla="*/ 206946 h 742747"/>
              <a:gd name="connsiteX7" fmla="*/ 208 w 143114"/>
              <a:gd name="connsiteY7" fmla="*/ 571 h 742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114" h="742747">
                <a:moveTo>
                  <a:pt x="208" y="571"/>
                </a:moveTo>
                <a:cubicBezTo>
                  <a:pt x="-4554" y="-8425"/>
                  <a:pt x="73762" y="90794"/>
                  <a:pt x="95458" y="152971"/>
                </a:cubicBezTo>
                <a:cubicBezTo>
                  <a:pt x="117154" y="215148"/>
                  <a:pt x="123768" y="275474"/>
                  <a:pt x="130383" y="373634"/>
                </a:cubicBezTo>
                <a:cubicBezTo>
                  <a:pt x="136998" y="471794"/>
                  <a:pt x="133029" y="726324"/>
                  <a:pt x="135146" y="741934"/>
                </a:cubicBezTo>
                <a:cubicBezTo>
                  <a:pt x="137263" y="757544"/>
                  <a:pt x="143612" y="544290"/>
                  <a:pt x="143083" y="467296"/>
                </a:cubicBezTo>
                <a:cubicBezTo>
                  <a:pt x="142554" y="390302"/>
                  <a:pt x="135146" y="323363"/>
                  <a:pt x="131971" y="279971"/>
                </a:cubicBezTo>
                <a:cubicBezTo>
                  <a:pt x="128796" y="236579"/>
                  <a:pt x="144141" y="251660"/>
                  <a:pt x="124033" y="206946"/>
                </a:cubicBezTo>
                <a:cubicBezTo>
                  <a:pt x="103925" y="162232"/>
                  <a:pt x="4970" y="9567"/>
                  <a:pt x="208" y="5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: 図形 1170">
            <a:extLst>
              <a:ext uri="{FF2B5EF4-FFF2-40B4-BE49-F238E27FC236}">
                <a16:creationId xmlns:a16="http://schemas.microsoft.com/office/drawing/2014/main" id="{34B279B6-2914-47CC-80D3-8432379F0983}"/>
              </a:ext>
            </a:extLst>
          </p:cNvPr>
          <p:cNvSpPr/>
          <p:nvPr/>
        </p:nvSpPr>
        <p:spPr>
          <a:xfrm>
            <a:off x="6701340" y="7785040"/>
            <a:ext cx="713529" cy="296440"/>
          </a:xfrm>
          <a:custGeom>
            <a:avLst/>
            <a:gdLst>
              <a:gd name="connsiteX0" fmla="*/ 27 w 713529"/>
              <a:gd name="connsiteY0" fmla="*/ 60 h 296440"/>
              <a:gd name="connsiteX1" fmla="*/ 249793 w 713529"/>
              <a:gd name="connsiteY1" fmla="*/ 103777 h 296440"/>
              <a:gd name="connsiteX2" fmla="*/ 501677 w 713529"/>
              <a:gd name="connsiteY2" fmla="*/ 196910 h 296440"/>
              <a:gd name="connsiteX3" fmla="*/ 713343 w 713529"/>
              <a:gd name="connsiteY3" fmla="*/ 296393 h 296440"/>
              <a:gd name="connsiteX4" fmla="*/ 465693 w 713529"/>
              <a:gd name="connsiteY4" fmla="*/ 184210 h 296440"/>
              <a:gd name="connsiteX5" fmla="*/ 234977 w 713529"/>
              <a:gd name="connsiteY5" fmla="*/ 118593 h 296440"/>
              <a:gd name="connsiteX6" fmla="*/ 27 w 713529"/>
              <a:gd name="connsiteY6" fmla="*/ 60 h 296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3529" h="296440">
                <a:moveTo>
                  <a:pt x="27" y="60"/>
                </a:moveTo>
                <a:cubicBezTo>
                  <a:pt x="2496" y="-2409"/>
                  <a:pt x="166185" y="70969"/>
                  <a:pt x="249793" y="103777"/>
                </a:cubicBezTo>
                <a:cubicBezTo>
                  <a:pt x="333401" y="136585"/>
                  <a:pt x="424419" y="164807"/>
                  <a:pt x="501677" y="196910"/>
                </a:cubicBezTo>
                <a:cubicBezTo>
                  <a:pt x="578935" y="229013"/>
                  <a:pt x="719340" y="298510"/>
                  <a:pt x="713343" y="296393"/>
                </a:cubicBezTo>
                <a:cubicBezTo>
                  <a:pt x="707346" y="294276"/>
                  <a:pt x="545421" y="213843"/>
                  <a:pt x="465693" y="184210"/>
                </a:cubicBezTo>
                <a:cubicBezTo>
                  <a:pt x="385965" y="154577"/>
                  <a:pt x="309413" y="147521"/>
                  <a:pt x="234977" y="118593"/>
                </a:cubicBezTo>
                <a:cubicBezTo>
                  <a:pt x="160541" y="89665"/>
                  <a:pt x="-2442" y="2529"/>
                  <a:pt x="27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: 図形 1171">
            <a:extLst>
              <a:ext uri="{FF2B5EF4-FFF2-40B4-BE49-F238E27FC236}">
                <a16:creationId xmlns:a16="http://schemas.microsoft.com/office/drawing/2014/main" id="{F7FB0818-A11E-4037-A4C7-FB31FFDECF14}"/>
              </a:ext>
            </a:extLst>
          </p:cNvPr>
          <p:cNvSpPr/>
          <p:nvPr/>
        </p:nvSpPr>
        <p:spPr>
          <a:xfrm>
            <a:off x="7168963" y="7963750"/>
            <a:ext cx="822929" cy="450574"/>
          </a:xfrm>
          <a:custGeom>
            <a:avLst/>
            <a:gdLst>
              <a:gd name="connsiteX0" fmla="*/ 4420 w 822929"/>
              <a:gd name="connsiteY0" fmla="*/ 1267 h 450574"/>
              <a:gd name="connsiteX1" fmla="*/ 499720 w 822929"/>
              <a:gd name="connsiteY1" fmla="*/ 248917 h 450574"/>
              <a:gd name="connsiteX2" fmla="*/ 821454 w 822929"/>
              <a:gd name="connsiteY2" fmla="*/ 450000 h 450574"/>
              <a:gd name="connsiteX3" fmla="*/ 609787 w 822929"/>
              <a:gd name="connsiteY3" fmla="*/ 306067 h 450574"/>
              <a:gd name="connsiteX4" fmla="*/ 385420 w 822929"/>
              <a:gd name="connsiteY4" fmla="*/ 198117 h 450574"/>
              <a:gd name="connsiteX5" fmla="*/ 262654 w 822929"/>
              <a:gd name="connsiteY5" fmla="*/ 153667 h 450574"/>
              <a:gd name="connsiteX6" fmla="*/ 4420 w 822929"/>
              <a:gd name="connsiteY6" fmla="*/ 1267 h 450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2929" h="450574">
                <a:moveTo>
                  <a:pt x="4420" y="1267"/>
                </a:moveTo>
                <a:cubicBezTo>
                  <a:pt x="43931" y="17142"/>
                  <a:pt x="363548" y="174128"/>
                  <a:pt x="499720" y="248917"/>
                </a:cubicBezTo>
                <a:cubicBezTo>
                  <a:pt x="635892" y="323706"/>
                  <a:pt x="803110" y="440475"/>
                  <a:pt x="821454" y="450000"/>
                </a:cubicBezTo>
                <a:cubicBezTo>
                  <a:pt x="839798" y="459525"/>
                  <a:pt x="682459" y="348047"/>
                  <a:pt x="609787" y="306067"/>
                </a:cubicBezTo>
                <a:cubicBezTo>
                  <a:pt x="537115" y="264087"/>
                  <a:pt x="443275" y="223517"/>
                  <a:pt x="385420" y="198117"/>
                </a:cubicBezTo>
                <a:cubicBezTo>
                  <a:pt x="327565" y="172717"/>
                  <a:pt x="323684" y="184006"/>
                  <a:pt x="262654" y="153667"/>
                </a:cubicBezTo>
                <a:cubicBezTo>
                  <a:pt x="201624" y="123328"/>
                  <a:pt x="-35091" y="-14608"/>
                  <a:pt x="4420" y="1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: 図形 1172">
            <a:extLst>
              <a:ext uri="{FF2B5EF4-FFF2-40B4-BE49-F238E27FC236}">
                <a16:creationId xmlns:a16="http://schemas.microsoft.com/office/drawing/2014/main" id="{D3F4E364-152B-41BC-8384-F314E24A1E22}"/>
              </a:ext>
            </a:extLst>
          </p:cNvPr>
          <p:cNvSpPr/>
          <p:nvPr/>
        </p:nvSpPr>
        <p:spPr>
          <a:xfrm>
            <a:off x="7133377" y="7941452"/>
            <a:ext cx="871172" cy="467441"/>
          </a:xfrm>
          <a:custGeom>
            <a:avLst/>
            <a:gdLst>
              <a:gd name="connsiteX0" fmla="*/ 1906 w 871172"/>
              <a:gd name="connsiteY0" fmla="*/ 281 h 467441"/>
              <a:gd name="connsiteX1" fmla="*/ 317290 w 871172"/>
              <a:gd name="connsiteY1" fmla="*/ 152681 h 467441"/>
              <a:gd name="connsiteX2" fmla="*/ 596690 w 871172"/>
              <a:gd name="connsiteY2" fmla="*/ 266981 h 467441"/>
              <a:gd name="connsiteX3" fmla="*/ 869740 w 871172"/>
              <a:gd name="connsiteY3" fmla="*/ 465948 h 467441"/>
              <a:gd name="connsiteX4" fmla="*/ 694056 w 871172"/>
              <a:gd name="connsiteY4" fmla="*/ 349531 h 467441"/>
              <a:gd name="connsiteX5" fmla="*/ 471806 w 871172"/>
              <a:gd name="connsiteY5" fmla="*/ 192898 h 467441"/>
              <a:gd name="connsiteX6" fmla="*/ 1906 w 871172"/>
              <a:gd name="connsiteY6" fmla="*/ 281 h 467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1172" h="467441">
                <a:moveTo>
                  <a:pt x="1906" y="281"/>
                </a:moveTo>
                <a:cubicBezTo>
                  <a:pt x="-23847" y="-6422"/>
                  <a:pt x="218159" y="108231"/>
                  <a:pt x="317290" y="152681"/>
                </a:cubicBezTo>
                <a:cubicBezTo>
                  <a:pt x="416421" y="197131"/>
                  <a:pt x="504615" y="214770"/>
                  <a:pt x="596690" y="266981"/>
                </a:cubicBezTo>
                <a:cubicBezTo>
                  <a:pt x="688765" y="319192"/>
                  <a:pt x="853512" y="452190"/>
                  <a:pt x="869740" y="465948"/>
                </a:cubicBezTo>
                <a:cubicBezTo>
                  <a:pt x="885968" y="479706"/>
                  <a:pt x="760378" y="395039"/>
                  <a:pt x="694056" y="349531"/>
                </a:cubicBezTo>
                <a:cubicBezTo>
                  <a:pt x="627734" y="304023"/>
                  <a:pt x="582225" y="248637"/>
                  <a:pt x="471806" y="192898"/>
                </a:cubicBezTo>
                <a:cubicBezTo>
                  <a:pt x="361387" y="137159"/>
                  <a:pt x="27659" y="6984"/>
                  <a:pt x="1906" y="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: 図形 1173">
            <a:extLst>
              <a:ext uri="{FF2B5EF4-FFF2-40B4-BE49-F238E27FC236}">
                <a16:creationId xmlns:a16="http://schemas.microsoft.com/office/drawing/2014/main" id="{1D0A4C49-0901-4D1D-96A9-377F9EDC286A}"/>
              </a:ext>
            </a:extLst>
          </p:cNvPr>
          <p:cNvSpPr/>
          <p:nvPr/>
        </p:nvSpPr>
        <p:spPr>
          <a:xfrm>
            <a:off x="7797043" y="8378490"/>
            <a:ext cx="197386" cy="671754"/>
          </a:xfrm>
          <a:custGeom>
            <a:avLst/>
            <a:gdLst>
              <a:gd name="connsiteX0" fmla="*/ 188082 w 197386"/>
              <a:gd name="connsiteY0" fmla="*/ 335 h 671754"/>
              <a:gd name="connsiteX1" fmla="*/ 192845 w 197386"/>
              <a:gd name="connsiteY1" fmla="*/ 109873 h 671754"/>
              <a:gd name="connsiteX2" fmla="*/ 119820 w 197386"/>
              <a:gd name="connsiteY2" fmla="*/ 340060 h 671754"/>
              <a:gd name="connsiteX3" fmla="*/ 757 w 197386"/>
              <a:gd name="connsiteY3" fmla="*/ 670260 h 671754"/>
              <a:gd name="connsiteX4" fmla="*/ 65845 w 197386"/>
              <a:gd name="connsiteY4" fmla="*/ 470235 h 671754"/>
              <a:gd name="connsiteX5" fmla="*/ 119820 w 197386"/>
              <a:gd name="connsiteY5" fmla="*/ 305135 h 671754"/>
              <a:gd name="connsiteX6" fmla="*/ 175382 w 197386"/>
              <a:gd name="connsiteY6" fmla="*/ 141623 h 671754"/>
              <a:gd name="connsiteX7" fmla="*/ 188082 w 197386"/>
              <a:gd name="connsiteY7" fmla="*/ 335 h 67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386" h="671754">
                <a:moveTo>
                  <a:pt x="188082" y="335"/>
                </a:moveTo>
                <a:cubicBezTo>
                  <a:pt x="190992" y="-4957"/>
                  <a:pt x="204222" y="53252"/>
                  <a:pt x="192845" y="109873"/>
                </a:cubicBezTo>
                <a:cubicBezTo>
                  <a:pt x="181468" y="166494"/>
                  <a:pt x="151835" y="246662"/>
                  <a:pt x="119820" y="340060"/>
                </a:cubicBezTo>
                <a:cubicBezTo>
                  <a:pt x="87805" y="433458"/>
                  <a:pt x="9753" y="648564"/>
                  <a:pt x="757" y="670260"/>
                </a:cubicBezTo>
                <a:cubicBezTo>
                  <a:pt x="-8239" y="691956"/>
                  <a:pt x="65845" y="470235"/>
                  <a:pt x="65845" y="470235"/>
                </a:cubicBezTo>
                <a:cubicBezTo>
                  <a:pt x="85689" y="409381"/>
                  <a:pt x="101564" y="359904"/>
                  <a:pt x="119820" y="305135"/>
                </a:cubicBezTo>
                <a:cubicBezTo>
                  <a:pt x="138076" y="250366"/>
                  <a:pt x="164005" y="188454"/>
                  <a:pt x="175382" y="141623"/>
                </a:cubicBezTo>
                <a:cubicBezTo>
                  <a:pt x="186759" y="94792"/>
                  <a:pt x="185172" y="5627"/>
                  <a:pt x="188082" y="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: 図形 1174">
            <a:extLst>
              <a:ext uri="{FF2B5EF4-FFF2-40B4-BE49-F238E27FC236}">
                <a16:creationId xmlns:a16="http://schemas.microsoft.com/office/drawing/2014/main" id="{B64EF57E-2417-4288-9453-76D1DB29E917}"/>
              </a:ext>
            </a:extLst>
          </p:cNvPr>
          <p:cNvSpPr/>
          <p:nvPr/>
        </p:nvSpPr>
        <p:spPr>
          <a:xfrm>
            <a:off x="7823015" y="8378815"/>
            <a:ext cx="195530" cy="723015"/>
          </a:xfrm>
          <a:custGeom>
            <a:avLst/>
            <a:gdLst>
              <a:gd name="connsiteX0" fmla="*/ 193860 w 195530"/>
              <a:gd name="connsiteY0" fmla="*/ 10 h 723015"/>
              <a:gd name="connsiteX1" fmla="*/ 182748 w 195530"/>
              <a:gd name="connsiteY1" fmla="*/ 150823 h 723015"/>
              <a:gd name="connsiteX2" fmla="*/ 97023 w 195530"/>
              <a:gd name="connsiteY2" fmla="*/ 415935 h 723015"/>
              <a:gd name="connsiteX3" fmla="*/ 1773 w 195530"/>
              <a:gd name="connsiteY3" fmla="*/ 719148 h 723015"/>
              <a:gd name="connsiteX4" fmla="*/ 38285 w 195530"/>
              <a:gd name="connsiteY4" fmla="*/ 577860 h 723015"/>
              <a:gd name="connsiteX5" fmla="*/ 79560 w 195530"/>
              <a:gd name="connsiteY5" fmla="*/ 438160 h 723015"/>
              <a:gd name="connsiteX6" fmla="*/ 139885 w 195530"/>
              <a:gd name="connsiteY6" fmla="*/ 250835 h 723015"/>
              <a:gd name="connsiteX7" fmla="*/ 170048 w 195530"/>
              <a:gd name="connsiteY7" fmla="*/ 157173 h 723015"/>
              <a:gd name="connsiteX8" fmla="*/ 193860 w 195530"/>
              <a:gd name="connsiteY8" fmla="*/ 10 h 72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530" h="723015">
                <a:moveTo>
                  <a:pt x="193860" y="10"/>
                </a:moveTo>
                <a:cubicBezTo>
                  <a:pt x="195977" y="-1048"/>
                  <a:pt x="198887" y="81502"/>
                  <a:pt x="182748" y="150823"/>
                </a:cubicBezTo>
                <a:cubicBezTo>
                  <a:pt x="166609" y="220144"/>
                  <a:pt x="127185" y="321214"/>
                  <a:pt x="97023" y="415935"/>
                </a:cubicBezTo>
                <a:cubicBezTo>
                  <a:pt x="66860" y="510656"/>
                  <a:pt x="11563" y="692161"/>
                  <a:pt x="1773" y="719148"/>
                </a:cubicBezTo>
                <a:cubicBezTo>
                  <a:pt x="-8017" y="746135"/>
                  <a:pt x="25321" y="624691"/>
                  <a:pt x="38285" y="577860"/>
                </a:cubicBezTo>
                <a:cubicBezTo>
                  <a:pt x="51249" y="531029"/>
                  <a:pt x="62627" y="492664"/>
                  <a:pt x="79560" y="438160"/>
                </a:cubicBezTo>
                <a:cubicBezTo>
                  <a:pt x="96493" y="383656"/>
                  <a:pt x="124804" y="297666"/>
                  <a:pt x="139885" y="250835"/>
                </a:cubicBezTo>
                <a:cubicBezTo>
                  <a:pt x="154966" y="204004"/>
                  <a:pt x="161317" y="195273"/>
                  <a:pt x="170048" y="157173"/>
                </a:cubicBezTo>
                <a:cubicBezTo>
                  <a:pt x="178779" y="119073"/>
                  <a:pt x="191743" y="1068"/>
                  <a:pt x="193860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: 図形 1175">
            <a:extLst>
              <a:ext uri="{FF2B5EF4-FFF2-40B4-BE49-F238E27FC236}">
                <a16:creationId xmlns:a16="http://schemas.microsoft.com/office/drawing/2014/main" id="{E442F944-0120-4875-9468-B627A94966CF}"/>
              </a:ext>
            </a:extLst>
          </p:cNvPr>
          <p:cNvSpPr/>
          <p:nvPr/>
        </p:nvSpPr>
        <p:spPr>
          <a:xfrm>
            <a:off x="7624730" y="9060220"/>
            <a:ext cx="202458" cy="663225"/>
          </a:xfrm>
          <a:custGeom>
            <a:avLst/>
            <a:gdLst>
              <a:gd name="connsiteX0" fmla="*/ 201645 w 202458"/>
              <a:gd name="connsiteY0" fmla="*/ 1230 h 663225"/>
              <a:gd name="connsiteX1" fmla="*/ 155608 w 202458"/>
              <a:gd name="connsiteY1" fmla="*/ 136168 h 663225"/>
              <a:gd name="connsiteX2" fmla="*/ 80995 w 202458"/>
              <a:gd name="connsiteY2" fmla="*/ 379055 h 663225"/>
              <a:gd name="connsiteX3" fmla="*/ 1620 w 202458"/>
              <a:gd name="connsiteY3" fmla="*/ 660043 h 663225"/>
              <a:gd name="connsiteX4" fmla="*/ 30195 w 202458"/>
              <a:gd name="connsiteY4" fmla="*/ 521930 h 663225"/>
              <a:gd name="connsiteX5" fmla="*/ 61945 w 202458"/>
              <a:gd name="connsiteY5" fmla="*/ 385405 h 663225"/>
              <a:gd name="connsiteX6" fmla="*/ 117508 w 202458"/>
              <a:gd name="connsiteY6" fmla="*/ 210780 h 663225"/>
              <a:gd name="connsiteX7" fmla="*/ 201645 w 202458"/>
              <a:gd name="connsiteY7" fmla="*/ 1230 h 66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2458" h="663225">
                <a:moveTo>
                  <a:pt x="201645" y="1230"/>
                </a:moveTo>
                <a:cubicBezTo>
                  <a:pt x="207995" y="-11205"/>
                  <a:pt x="175716" y="73197"/>
                  <a:pt x="155608" y="136168"/>
                </a:cubicBezTo>
                <a:cubicBezTo>
                  <a:pt x="135500" y="199139"/>
                  <a:pt x="106660" y="291743"/>
                  <a:pt x="80995" y="379055"/>
                </a:cubicBezTo>
                <a:cubicBezTo>
                  <a:pt x="55330" y="466367"/>
                  <a:pt x="10087" y="636231"/>
                  <a:pt x="1620" y="660043"/>
                </a:cubicBezTo>
                <a:cubicBezTo>
                  <a:pt x="-6847" y="683855"/>
                  <a:pt x="20141" y="567703"/>
                  <a:pt x="30195" y="521930"/>
                </a:cubicBezTo>
                <a:cubicBezTo>
                  <a:pt x="40249" y="476157"/>
                  <a:pt x="47393" y="437263"/>
                  <a:pt x="61945" y="385405"/>
                </a:cubicBezTo>
                <a:cubicBezTo>
                  <a:pt x="76497" y="333547"/>
                  <a:pt x="96077" y="271899"/>
                  <a:pt x="117508" y="210780"/>
                </a:cubicBezTo>
                <a:cubicBezTo>
                  <a:pt x="138939" y="149661"/>
                  <a:pt x="195295" y="13665"/>
                  <a:pt x="201645" y="12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: 図形 1176">
            <a:extLst>
              <a:ext uri="{FF2B5EF4-FFF2-40B4-BE49-F238E27FC236}">
                <a16:creationId xmlns:a16="http://schemas.microsoft.com/office/drawing/2014/main" id="{C7F763FC-7968-446F-95E8-14FA34254B24}"/>
              </a:ext>
            </a:extLst>
          </p:cNvPr>
          <p:cNvSpPr/>
          <p:nvPr/>
        </p:nvSpPr>
        <p:spPr>
          <a:xfrm>
            <a:off x="7478631" y="9726610"/>
            <a:ext cx="154106" cy="368308"/>
          </a:xfrm>
          <a:custGeom>
            <a:avLst/>
            <a:gdLst>
              <a:gd name="connsiteX0" fmla="*/ 154069 w 154106"/>
              <a:gd name="connsiteY0" fmla="*/ 3 h 368308"/>
              <a:gd name="connsiteX1" fmla="*/ 63582 w 154106"/>
              <a:gd name="connsiteY1" fmla="*/ 217490 h 368308"/>
              <a:gd name="connsiteX2" fmla="*/ 82 w 154106"/>
              <a:gd name="connsiteY2" fmla="*/ 368303 h 368308"/>
              <a:gd name="connsiteX3" fmla="*/ 52469 w 154106"/>
              <a:gd name="connsiteY3" fmla="*/ 212728 h 368308"/>
              <a:gd name="connsiteX4" fmla="*/ 154069 w 154106"/>
              <a:gd name="connsiteY4" fmla="*/ 3 h 368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106" h="368308">
                <a:moveTo>
                  <a:pt x="154069" y="3"/>
                </a:moveTo>
                <a:cubicBezTo>
                  <a:pt x="155921" y="797"/>
                  <a:pt x="89246" y="156107"/>
                  <a:pt x="63582" y="217490"/>
                </a:cubicBezTo>
                <a:cubicBezTo>
                  <a:pt x="37918" y="278873"/>
                  <a:pt x="1934" y="369097"/>
                  <a:pt x="82" y="368303"/>
                </a:cubicBezTo>
                <a:cubicBezTo>
                  <a:pt x="-1770" y="367509"/>
                  <a:pt x="27863" y="272259"/>
                  <a:pt x="52469" y="212728"/>
                </a:cubicBezTo>
                <a:cubicBezTo>
                  <a:pt x="77075" y="153197"/>
                  <a:pt x="152217" y="-791"/>
                  <a:pt x="15406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: 図形 1177">
            <a:extLst>
              <a:ext uri="{FF2B5EF4-FFF2-40B4-BE49-F238E27FC236}">
                <a16:creationId xmlns:a16="http://schemas.microsoft.com/office/drawing/2014/main" id="{D1EFBA7E-8BBC-4741-9200-03ADB02F8423}"/>
              </a:ext>
            </a:extLst>
          </p:cNvPr>
          <p:cNvSpPr/>
          <p:nvPr/>
        </p:nvSpPr>
        <p:spPr>
          <a:xfrm>
            <a:off x="7194513" y="10394352"/>
            <a:ext cx="96757" cy="208106"/>
          </a:xfrm>
          <a:custGeom>
            <a:avLst/>
            <a:gdLst>
              <a:gd name="connsiteX0" fmla="*/ 90525 w 96757"/>
              <a:gd name="connsiteY0" fmla="*/ 3773 h 208106"/>
              <a:gd name="connsiteX1" fmla="*/ 37 w 96757"/>
              <a:gd name="connsiteY1" fmla="*/ 206973 h 208106"/>
              <a:gd name="connsiteX2" fmla="*/ 79412 w 96757"/>
              <a:gd name="connsiteY2" fmla="*/ 83148 h 208106"/>
              <a:gd name="connsiteX3" fmla="*/ 90525 w 96757"/>
              <a:gd name="connsiteY3" fmla="*/ 3773 h 20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757" h="208106">
                <a:moveTo>
                  <a:pt x="90525" y="3773"/>
                </a:moveTo>
                <a:cubicBezTo>
                  <a:pt x="77296" y="24411"/>
                  <a:pt x="1889" y="193744"/>
                  <a:pt x="37" y="206973"/>
                </a:cubicBezTo>
                <a:cubicBezTo>
                  <a:pt x="-1815" y="220202"/>
                  <a:pt x="64860" y="113840"/>
                  <a:pt x="79412" y="83148"/>
                </a:cubicBezTo>
                <a:cubicBezTo>
                  <a:pt x="93964" y="52456"/>
                  <a:pt x="103754" y="-16865"/>
                  <a:pt x="90525" y="37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: 図形 1178">
            <a:extLst>
              <a:ext uri="{FF2B5EF4-FFF2-40B4-BE49-F238E27FC236}">
                <a16:creationId xmlns:a16="http://schemas.microsoft.com/office/drawing/2014/main" id="{C3AABC74-8CA4-433F-9D0F-11C67012C9F5}"/>
              </a:ext>
            </a:extLst>
          </p:cNvPr>
          <p:cNvSpPr/>
          <p:nvPr/>
        </p:nvSpPr>
        <p:spPr>
          <a:xfrm>
            <a:off x="7080463" y="10717445"/>
            <a:ext cx="55383" cy="86030"/>
          </a:xfrm>
          <a:custGeom>
            <a:avLst/>
            <a:gdLst>
              <a:gd name="connsiteX0" fmla="*/ 55350 w 55383"/>
              <a:gd name="connsiteY0" fmla="*/ 1355 h 86030"/>
              <a:gd name="connsiteX1" fmla="*/ 2962 w 55383"/>
              <a:gd name="connsiteY1" fmla="*/ 85493 h 86030"/>
              <a:gd name="connsiteX2" fmla="*/ 10900 w 55383"/>
              <a:gd name="connsiteY2" fmla="*/ 36280 h 86030"/>
              <a:gd name="connsiteX3" fmla="*/ 55350 w 55383"/>
              <a:gd name="connsiteY3" fmla="*/ 1355 h 86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83" h="86030">
                <a:moveTo>
                  <a:pt x="55350" y="1355"/>
                </a:moveTo>
                <a:cubicBezTo>
                  <a:pt x="54027" y="9557"/>
                  <a:pt x="10370" y="79672"/>
                  <a:pt x="2962" y="85493"/>
                </a:cubicBezTo>
                <a:cubicBezTo>
                  <a:pt x="-4446" y="91314"/>
                  <a:pt x="3492" y="48186"/>
                  <a:pt x="10900" y="36280"/>
                </a:cubicBezTo>
                <a:cubicBezTo>
                  <a:pt x="18308" y="24374"/>
                  <a:pt x="56673" y="-6847"/>
                  <a:pt x="55350" y="13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: 図形 1179">
            <a:extLst>
              <a:ext uri="{FF2B5EF4-FFF2-40B4-BE49-F238E27FC236}">
                <a16:creationId xmlns:a16="http://schemas.microsoft.com/office/drawing/2014/main" id="{50B63A1B-7102-4C26-9705-69EEC16D08A3}"/>
              </a:ext>
            </a:extLst>
          </p:cNvPr>
          <p:cNvSpPr/>
          <p:nvPr/>
        </p:nvSpPr>
        <p:spPr>
          <a:xfrm>
            <a:off x="6830976" y="11033070"/>
            <a:ext cx="160410" cy="260662"/>
          </a:xfrm>
          <a:custGeom>
            <a:avLst/>
            <a:gdLst>
              <a:gd name="connsiteX0" fmla="*/ 160374 w 160410"/>
              <a:gd name="connsiteY0" fmla="*/ 55 h 260662"/>
              <a:gd name="connsiteX1" fmla="*/ 74649 w 160410"/>
              <a:gd name="connsiteY1" fmla="*/ 174680 h 260662"/>
              <a:gd name="connsiteX2" fmla="*/ 37 w 160410"/>
              <a:gd name="connsiteY2" fmla="*/ 260405 h 260662"/>
              <a:gd name="connsiteX3" fmla="*/ 84174 w 160410"/>
              <a:gd name="connsiteY3" fmla="*/ 193730 h 260662"/>
              <a:gd name="connsiteX4" fmla="*/ 160374 w 160410"/>
              <a:gd name="connsiteY4" fmla="*/ 55 h 26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410" h="260662">
                <a:moveTo>
                  <a:pt x="160374" y="55"/>
                </a:moveTo>
                <a:cubicBezTo>
                  <a:pt x="158787" y="-3120"/>
                  <a:pt x="101372" y="131288"/>
                  <a:pt x="74649" y="174680"/>
                </a:cubicBezTo>
                <a:cubicBezTo>
                  <a:pt x="47926" y="218072"/>
                  <a:pt x="-1550" y="257230"/>
                  <a:pt x="37" y="260405"/>
                </a:cubicBezTo>
                <a:cubicBezTo>
                  <a:pt x="1624" y="263580"/>
                  <a:pt x="56393" y="237122"/>
                  <a:pt x="84174" y="193730"/>
                </a:cubicBezTo>
                <a:cubicBezTo>
                  <a:pt x="111955" y="150338"/>
                  <a:pt x="161961" y="3230"/>
                  <a:pt x="160374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: 図形 1180">
            <a:extLst>
              <a:ext uri="{FF2B5EF4-FFF2-40B4-BE49-F238E27FC236}">
                <a16:creationId xmlns:a16="http://schemas.microsoft.com/office/drawing/2014/main" id="{ACD72E22-729E-4203-8BBF-8F5CD62DFE06}"/>
              </a:ext>
            </a:extLst>
          </p:cNvPr>
          <p:cNvSpPr/>
          <p:nvPr/>
        </p:nvSpPr>
        <p:spPr>
          <a:xfrm>
            <a:off x="7948603" y="8673168"/>
            <a:ext cx="50821" cy="580647"/>
          </a:xfrm>
          <a:custGeom>
            <a:avLst/>
            <a:gdLst>
              <a:gd name="connsiteX0" fmla="*/ 10 w 50821"/>
              <a:gd name="connsiteY0" fmla="*/ 12045 h 580647"/>
              <a:gd name="connsiteX1" fmla="*/ 25410 w 50821"/>
              <a:gd name="connsiteY1" fmla="*/ 121582 h 580647"/>
              <a:gd name="connsiteX2" fmla="*/ 50810 w 50821"/>
              <a:gd name="connsiteY2" fmla="*/ 575607 h 580647"/>
              <a:gd name="connsiteX3" fmla="*/ 22235 w 50821"/>
              <a:gd name="connsiteY3" fmla="*/ 345420 h 580647"/>
              <a:gd name="connsiteX4" fmla="*/ 10 w 50821"/>
              <a:gd name="connsiteY4" fmla="*/ 12045 h 580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21" h="580647">
                <a:moveTo>
                  <a:pt x="10" y="12045"/>
                </a:moveTo>
                <a:cubicBezTo>
                  <a:pt x="539" y="-25261"/>
                  <a:pt x="16943" y="27655"/>
                  <a:pt x="25410" y="121582"/>
                </a:cubicBezTo>
                <a:cubicBezTo>
                  <a:pt x="33877" y="215509"/>
                  <a:pt x="51339" y="538301"/>
                  <a:pt x="50810" y="575607"/>
                </a:cubicBezTo>
                <a:cubicBezTo>
                  <a:pt x="50281" y="612913"/>
                  <a:pt x="26204" y="433791"/>
                  <a:pt x="22235" y="345420"/>
                </a:cubicBezTo>
                <a:cubicBezTo>
                  <a:pt x="18266" y="257049"/>
                  <a:pt x="-519" y="49351"/>
                  <a:pt x="10" y="120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: 図形 1181">
            <a:extLst>
              <a:ext uri="{FF2B5EF4-FFF2-40B4-BE49-F238E27FC236}">
                <a16:creationId xmlns:a16="http://schemas.microsoft.com/office/drawing/2014/main" id="{5E839626-9330-4E8C-85BE-10B7A43FCC03}"/>
              </a:ext>
            </a:extLst>
          </p:cNvPr>
          <p:cNvSpPr/>
          <p:nvPr/>
        </p:nvSpPr>
        <p:spPr>
          <a:xfrm>
            <a:off x="7956403" y="9258300"/>
            <a:ext cx="54199" cy="512763"/>
          </a:xfrm>
          <a:custGeom>
            <a:avLst/>
            <a:gdLst>
              <a:gd name="connsiteX0" fmla="*/ 31897 w 54199"/>
              <a:gd name="connsiteY0" fmla="*/ 0 h 512763"/>
              <a:gd name="connsiteX1" fmla="*/ 36660 w 54199"/>
              <a:gd name="connsiteY1" fmla="*/ 238125 h 512763"/>
              <a:gd name="connsiteX2" fmla="*/ 147 w 54199"/>
              <a:gd name="connsiteY2" fmla="*/ 512763 h 512763"/>
              <a:gd name="connsiteX3" fmla="*/ 52535 w 54199"/>
              <a:gd name="connsiteY3" fmla="*/ 239713 h 512763"/>
              <a:gd name="connsiteX4" fmla="*/ 31897 w 54199"/>
              <a:gd name="connsiteY4" fmla="*/ 0 h 512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9" h="512763">
                <a:moveTo>
                  <a:pt x="31897" y="0"/>
                </a:moveTo>
                <a:cubicBezTo>
                  <a:pt x="29251" y="-265"/>
                  <a:pt x="41952" y="152665"/>
                  <a:pt x="36660" y="238125"/>
                </a:cubicBezTo>
                <a:cubicBezTo>
                  <a:pt x="31368" y="323585"/>
                  <a:pt x="-2499" y="512498"/>
                  <a:pt x="147" y="512763"/>
                </a:cubicBezTo>
                <a:cubicBezTo>
                  <a:pt x="2793" y="513028"/>
                  <a:pt x="44068" y="323586"/>
                  <a:pt x="52535" y="239713"/>
                </a:cubicBezTo>
                <a:cubicBezTo>
                  <a:pt x="61002" y="155840"/>
                  <a:pt x="34543" y="265"/>
                  <a:pt x="3189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: 図形 1182">
            <a:extLst>
              <a:ext uri="{FF2B5EF4-FFF2-40B4-BE49-F238E27FC236}">
                <a16:creationId xmlns:a16="http://schemas.microsoft.com/office/drawing/2014/main" id="{18EA4F84-8C45-4822-820B-F90DDACD69B1}"/>
              </a:ext>
            </a:extLst>
          </p:cNvPr>
          <p:cNvSpPr/>
          <p:nvPr/>
        </p:nvSpPr>
        <p:spPr>
          <a:xfrm>
            <a:off x="7935728" y="9805938"/>
            <a:ext cx="63929" cy="587502"/>
          </a:xfrm>
          <a:custGeom>
            <a:avLst/>
            <a:gdLst>
              <a:gd name="connsiteX0" fmla="*/ 63685 w 63929"/>
              <a:gd name="connsiteY0" fmla="*/ 50 h 587502"/>
              <a:gd name="connsiteX1" fmla="*/ 23997 w 63929"/>
              <a:gd name="connsiteY1" fmla="*/ 323900 h 587502"/>
              <a:gd name="connsiteX2" fmla="*/ 8122 w 63929"/>
              <a:gd name="connsiteY2" fmla="*/ 587425 h 587502"/>
              <a:gd name="connsiteX3" fmla="*/ 3360 w 63929"/>
              <a:gd name="connsiteY3" fmla="*/ 347712 h 587502"/>
              <a:gd name="connsiteX4" fmla="*/ 63685 w 63929"/>
              <a:gd name="connsiteY4" fmla="*/ 50 h 587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929" h="587502">
                <a:moveTo>
                  <a:pt x="63685" y="50"/>
                </a:moveTo>
                <a:cubicBezTo>
                  <a:pt x="67124" y="-3919"/>
                  <a:pt x="33258" y="226004"/>
                  <a:pt x="23997" y="323900"/>
                </a:cubicBezTo>
                <a:cubicBezTo>
                  <a:pt x="14736" y="421796"/>
                  <a:pt x="11561" y="583456"/>
                  <a:pt x="8122" y="587425"/>
                </a:cubicBezTo>
                <a:cubicBezTo>
                  <a:pt x="4683" y="591394"/>
                  <a:pt x="-5107" y="441904"/>
                  <a:pt x="3360" y="347712"/>
                </a:cubicBezTo>
                <a:cubicBezTo>
                  <a:pt x="11827" y="253520"/>
                  <a:pt x="60246" y="4019"/>
                  <a:pt x="63685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: 図形 1183">
            <a:extLst>
              <a:ext uri="{FF2B5EF4-FFF2-40B4-BE49-F238E27FC236}">
                <a16:creationId xmlns:a16="http://schemas.microsoft.com/office/drawing/2014/main" id="{51B5D1D3-E237-4B6C-9B01-4685C3940E5E}"/>
              </a:ext>
            </a:extLst>
          </p:cNvPr>
          <p:cNvSpPr/>
          <p:nvPr/>
        </p:nvSpPr>
        <p:spPr>
          <a:xfrm>
            <a:off x="7917978" y="10335029"/>
            <a:ext cx="16823" cy="285510"/>
          </a:xfrm>
          <a:custGeom>
            <a:avLst/>
            <a:gdLst>
              <a:gd name="connsiteX0" fmla="*/ 16347 w 16823"/>
              <a:gd name="connsiteY0" fmla="*/ 2771 h 285510"/>
              <a:gd name="connsiteX1" fmla="*/ 11585 w 16823"/>
              <a:gd name="connsiteY1" fmla="*/ 282171 h 285510"/>
              <a:gd name="connsiteX2" fmla="*/ 472 w 16823"/>
              <a:gd name="connsiteY2" fmla="*/ 147234 h 285510"/>
              <a:gd name="connsiteX3" fmla="*/ 16347 w 16823"/>
              <a:gd name="connsiteY3" fmla="*/ 2771 h 285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23" h="285510">
                <a:moveTo>
                  <a:pt x="16347" y="2771"/>
                </a:moveTo>
                <a:cubicBezTo>
                  <a:pt x="18199" y="25260"/>
                  <a:pt x="14231" y="258094"/>
                  <a:pt x="11585" y="282171"/>
                </a:cubicBezTo>
                <a:cubicBezTo>
                  <a:pt x="8939" y="306248"/>
                  <a:pt x="-2438" y="193801"/>
                  <a:pt x="472" y="147234"/>
                </a:cubicBezTo>
                <a:cubicBezTo>
                  <a:pt x="3382" y="100667"/>
                  <a:pt x="14495" y="-19718"/>
                  <a:pt x="16347" y="27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: 図形 1184">
            <a:extLst>
              <a:ext uri="{FF2B5EF4-FFF2-40B4-BE49-F238E27FC236}">
                <a16:creationId xmlns:a16="http://schemas.microsoft.com/office/drawing/2014/main" id="{57198526-B0B7-4EEE-B4C6-0F22F79D3F08}"/>
              </a:ext>
            </a:extLst>
          </p:cNvPr>
          <p:cNvSpPr/>
          <p:nvPr/>
        </p:nvSpPr>
        <p:spPr>
          <a:xfrm>
            <a:off x="7864461" y="11014655"/>
            <a:ext cx="61993" cy="265189"/>
          </a:xfrm>
          <a:custGeom>
            <a:avLst/>
            <a:gdLst>
              <a:gd name="connsiteX0" fmla="*/ 61927 w 61993"/>
              <a:gd name="connsiteY0" fmla="*/ 1008 h 265189"/>
              <a:gd name="connsiteX1" fmla="*/ 46052 w 61993"/>
              <a:gd name="connsiteY1" fmla="*/ 143883 h 265189"/>
              <a:gd name="connsiteX2" fmla="*/ 14 w 61993"/>
              <a:gd name="connsiteY2" fmla="*/ 264533 h 265189"/>
              <a:gd name="connsiteX3" fmla="*/ 41289 w 61993"/>
              <a:gd name="connsiteY3" fmla="*/ 89908 h 265189"/>
              <a:gd name="connsiteX4" fmla="*/ 61927 w 61993"/>
              <a:gd name="connsiteY4" fmla="*/ 1008 h 265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93" h="265189">
                <a:moveTo>
                  <a:pt x="61927" y="1008"/>
                </a:moveTo>
                <a:cubicBezTo>
                  <a:pt x="62721" y="10004"/>
                  <a:pt x="56371" y="99962"/>
                  <a:pt x="46052" y="143883"/>
                </a:cubicBezTo>
                <a:cubicBezTo>
                  <a:pt x="35733" y="187804"/>
                  <a:pt x="808" y="273529"/>
                  <a:pt x="14" y="264533"/>
                </a:cubicBezTo>
                <a:cubicBezTo>
                  <a:pt x="-780" y="255537"/>
                  <a:pt x="31499" y="134887"/>
                  <a:pt x="41289" y="89908"/>
                </a:cubicBezTo>
                <a:cubicBezTo>
                  <a:pt x="51079" y="44929"/>
                  <a:pt x="61133" y="-7988"/>
                  <a:pt x="61927" y="10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: 図形 1185">
            <a:extLst>
              <a:ext uri="{FF2B5EF4-FFF2-40B4-BE49-F238E27FC236}">
                <a16:creationId xmlns:a16="http://schemas.microsoft.com/office/drawing/2014/main" id="{B5409AFB-ACF9-494B-90B5-F97B90122641}"/>
              </a:ext>
            </a:extLst>
          </p:cNvPr>
          <p:cNvSpPr/>
          <p:nvPr/>
        </p:nvSpPr>
        <p:spPr>
          <a:xfrm>
            <a:off x="3317653" y="3670558"/>
            <a:ext cx="1173332" cy="1194865"/>
          </a:xfrm>
          <a:custGeom>
            <a:avLst/>
            <a:gdLst>
              <a:gd name="connsiteX0" fmla="*/ 1173067 w 1173332"/>
              <a:gd name="connsiteY0" fmla="*/ 7362 h 1194865"/>
              <a:gd name="connsiteX1" fmla="*/ 538067 w 1173332"/>
              <a:gd name="connsiteY1" fmla="*/ 220722 h 1194865"/>
              <a:gd name="connsiteX2" fmla="*/ 19907 w 1173332"/>
              <a:gd name="connsiteY2" fmla="*/ 1165602 h 1194865"/>
              <a:gd name="connsiteX3" fmla="*/ 136747 w 1173332"/>
              <a:gd name="connsiteY3" fmla="*/ 896362 h 1194865"/>
              <a:gd name="connsiteX4" fmla="*/ 416147 w 1173332"/>
              <a:gd name="connsiteY4" fmla="*/ 307082 h 1194865"/>
              <a:gd name="connsiteX5" fmla="*/ 614267 w 1173332"/>
              <a:gd name="connsiteY5" fmla="*/ 73402 h 1194865"/>
              <a:gd name="connsiteX6" fmla="*/ 1173067 w 1173332"/>
              <a:gd name="connsiteY6" fmla="*/ 7362 h 1194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332" h="1194865">
                <a:moveTo>
                  <a:pt x="1173067" y="7362"/>
                </a:moveTo>
                <a:cubicBezTo>
                  <a:pt x="1160367" y="31915"/>
                  <a:pt x="730260" y="27682"/>
                  <a:pt x="538067" y="220722"/>
                </a:cubicBezTo>
                <a:cubicBezTo>
                  <a:pt x="345874" y="413762"/>
                  <a:pt x="86794" y="1052995"/>
                  <a:pt x="19907" y="1165602"/>
                </a:cubicBezTo>
                <a:cubicBezTo>
                  <a:pt x="-46980" y="1278209"/>
                  <a:pt x="70707" y="1039449"/>
                  <a:pt x="136747" y="896362"/>
                </a:cubicBezTo>
                <a:cubicBezTo>
                  <a:pt x="202787" y="753275"/>
                  <a:pt x="336560" y="444242"/>
                  <a:pt x="416147" y="307082"/>
                </a:cubicBezTo>
                <a:cubicBezTo>
                  <a:pt x="495734" y="169922"/>
                  <a:pt x="488960" y="123355"/>
                  <a:pt x="614267" y="73402"/>
                </a:cubicBezTo>
                <a:cubicBezTo>
                  <a:pt x="739574" y="23449"/>
                  <a:pt x="1185767" y="-17191"/>
                  <a:pt x="1173067" y="73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: 図形 1187">
            <a:extLst>
              <a:ext uri="{FF2B5EF4-FFF2-40B4-BE49-F238E27FC236}">
                <a16:creationId xmlns:a16="http://schemas.microsoft.com/office/drawing/2014/main" id="{0C0E28DD-5C23-44F0-8129-F1A85B487C1A}"/>
              </a:ext>
            </a:extLst>
          </p:cNvPr>
          <p:cNvSpPr/>
          <p:nvPr/>
        </p:nvSpPr>
        <p:spPr>
          <a:xfrm>
            <a:off x="3615100" y="3780362"/>
            <a:ext cx="715753" cy="608441"/>
          </a:xfrm>
          <a:custGeom>
            <a:avLst/>
            <a:gdLst>
              <a:gd name="connsiteX0" fmla="*/ 715600 w 715753"/>
              <a:gd name="connsiteY0" fmla="*/ 5 h 608441"/>
              <a:gd name="connsiteX1" fmla="*/ 317667 w 715753"/>
              <a:gd name="connsiteY1" fmla="*/ 165105 h 608441"/>
              <a:gd name="connsiteX2" fmla="*/ 8633 w 715753"/>
              <a:gd name="connsiteY2" fmla="*/ 601138 h 608441"/>
              <a:gd name="connsiteX3" fmla="*/ 101767 w 715753"/>
              <a:gd name="connsiteY3" fmla="*/ 419105 h 608441"/>
              <a:gd name="connsiteX4" fmla="*/ 271100 w 715753"/>
              <a:gd name="connsiteY4" fmla="*/ 169338 h 608441"/>
              <a:gd name="connsiteX5" fmla="*/ 715600 w 715753"/>
              <a:gd name="connsiteY5" fmla="*/ 5 h 608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5753" h="608441">
                <a:moveTo>
                  <a:pt x="715600" y="5"/>
                </a:moveTo>
                <a:cubicBezTo>
                  <a:pt x="723361" y="-700"/>
                  <a:pt x="435495" y="64916"/>
                  <a:pt x="317667" y="165105"/>
                </a:cubicBezTo>
                <a:cubicBezTo>
                  <a:pt x="199839" y="265294"/>
                  <a:pt x="44616" y="558805"/>
                  <a:pt x="8633" y="601138"/>
                </a:cubicBezTo>
                <a:cubicBezTo>
                  <a:pt x="-27350" y="643471"/>
                  <a:pt x="58023" y="491072"/>
                  <a:pt x="101767" y="419105"/>
                </a:cubicBezTo>
                <a:cubicBezTo>
                  <a:pt x="145511" y="347138"/>
                  <a:pt x="170206" y="241305"/>
                  <a:pt x="271100" y="169338"/>
                </a:cubicBezTo>
                <a:cubicBezTo>
                  <a:pt x="371994" y="97371"/>
                  <a:pt x="707839" y="710"/>
                  <a:pt x="715600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: 図形 1188">
            <a:extLst>
              <a:ext uri="{FF2B5EF4-FFF2-40B4-BE49-F238E27FC236}">
                <a16:creationId xmlns:a16="http://schemas.microsoft.com/office/drawing/2014/main" id="{0D92954A-23ED-451B-A246-98A1167E516C}"/>
              </a:ext>
            </a:extLst>
          </p:cNvPr>
          <p:cNvSpPr/>
          <p:nvPr/>
        </p:nvSpPr>
        <p:spPr>
          <a:xfrm>
            <a:off x="2969401" y="4457023"/>
            <a:ext cx="640364" cy="1297580"/>
          </a:xfrm>
          <a:custGeom>
            <a:avLst/>
            <a:gdLst>
              <a:gd name="connsiteX0" fmla="*/ 637399 w 640364"/>
              <a:gd name="connsiteY0" fmla="*/ 677 h 1297580"/>
              <a:gd name="connsiteX1" fmla="*/ 548499 w 640364"/>
              <a:gd name="connsiteY1" fmla="*/ 271610 h 1297580"/>
              <a:gd name="connsiteX2" fmla="*/ 218299 w 640364"/>
              <a:gd name="connsiteY2" fmla="*/ 690710 h 1297580"/>
              <a:gd name="connsiteX3" fmla="*/ 10866 w 640364"/>
              <a:gd name="connsiteY3" fmla="*/ 1270677 h 1297580"/>
              <a:gd name="connsiteX4" fmla="*/ 40499 w 640364"/>
              <a:gd name="connsiteY4" fmla="*/ 1156377 h 1297580"/>
              <a:gd name="connsiteX5" fmla="*/ 137866 w 640364"/>
              <a:gd name="connsiteY5" fmla="*/ 758444 h 1297580"/>
              <a:gd name="connsiteX6" fmla="*/ 468066 w 640364"/>
              <a:gd name="connsiteY6" fmla="*/ 347810 h 1297580"/>
              <a:gd name="connsiteX7" fmla="*/ 637399 w 640364"/>
              <a:gd name="connsiteY7" fmla="*/ 677 h 1297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364" h="1297580">
                <a:moveTo>
                  <a:pt x="637399" y="677"/>
                </a:moveTo>
                <a:cubicBezTo>
                  <a:pt x="650804" y="-12023"/>
                  <a:pt x="618349" y="156605"/>
                  <a:pt x="548499" y="271610"/>
                </a:cubicBezTo>
                <a:cubicBezTo>
                  <a:pt x="478649" y="386615"/>
                  <a:pt x="307904" y="524199"/>
                  <a:pt x="218299" y="690710"/>
                </a:cubicBezTo>
                <a:cubicBezTo>
                  <a:pt x="128694" y="857221"/>
                  <a:pt x="40499" y="1193066"/>
                  <a:pt x="10866" y="1270677"/>
                </a:cubicBezTo>
                <a:cubicBezTo>
                  <a:pt x="-18767" y="1348288"/>
                  <a:pt x="19332" y="1241749"/>
                  <a:pt x="40499" y="1156377"/>
                </a:cubicBezTo>
                <a:cubicBezTo>
                  <a:pt x="61666" y="1071005"/>
                  <a:pt x="66605" y="893205"/>
                  <a:pt x="137866" y="758444"/>
                </a:cubicBezTo>
                <a:cubicBezTo>
                  <a:pt x="209127" y="623683"/>
                  <a:pt x="386927" y="470577"/>
                  <a:pt x="468066" y="347810"/>
                </a:cubicBezTo>
                <a:cubicBezTo>
                  <a:pt x="549205" y="225043"/>
                  <a:pt x="623994" y="13377"/>
                  <a:pt x="637399" y="6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: 図形 1189">
            <a:extLst>
              <a:ext uri="{FF2B5EF4-FFF2-40B4-BE49-F238E27FC236}">
                <a16:creationId xmlns:a16="http://schemas.microsoft.com/office/drawing/2014/main" id="{4DD68542-F7CF-4B69-921E-7EB72C9F690B}"/>
              </a:ext>
            </a:extLst>
          </p:cNvPr>
          <p:cNvSpPr/>
          <p:nvPr/>
        </p:nvSpPr>
        <p:spPr>
          <a:xfrm>
            <a:off x="1203545" y="6019050"/>
            <a:ext cx="1722139" cy="1351084"/>
          </a:xfrm>
          <a:custGeom>
            <a:avLst/>
            <a:gdLst>
              <a:gd name="connsiteX0" fmla="*/ 1721688 w 1722139"/>
              <a:gd name="connsiteY0" fmla="*/ 750 h 1351084"/>
              <a:gd name="connsiteX1" fmla="*/ 1476155 w 1722139"/>
              <a:gd name="connsiteY1" fmla="*/ 407150 h 1351084"/>
              <a:gd name="connsiteX2" fmla="*/ 1116322 w 1722139"/>
              <a:gd name="connsiteY2" fmla="*/ 758517 h 1351084"/>
              <a:gd name="connsiteX3" fmla="*/ 676055 w 1722139"/>
              <a:gd name="connsiteY3" fmla="*/ 1143750 h 1351084"/>
              <a:gd name="connsiteX4" fmla="*/ 19888 w 1722139"/>
              <a:gd name="connsiteY4" fmla="*/ 1342717 h 1351084"/>
              <a:gd name="connsiteX5" fmla="*/ 231555 w 1722139"/>
              <a:gd name="connsiteY5" fmla="*/ 1291917 h 1351084"/>
              <a:gd name="connsiteX6" fmla="*/ 853855 w 1722139"/>
              <a:gd name="connsiteY6" fmla="*/ 1092950 h 1351084"/>
              <a:gd name="connsiteX7" fmla="*/ 1416888 w 1722139"/>
              <a:gd name="connsiteY7" fmla="*/ 512983 h 1351084"/>
              <a:gd name="connsiteX8" fmla="*/ 1721688 w 1722139"/>
              <a:gd name="connsiteY8" fmla="*/ 750 h 1351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2139" h="1351084">
                <a:moveTo>
                  <a:pt x="1721688" y="750"/>
                </a:moveTo>
                <a:cubicBezTo>
                  <a:pt x="1731566" y="-16889"/>
                  <a:pt x="1577049" y="280855"/>
                  <a:pt x="1476155" y="407150"/>
                </a:cubicBezTo>
                <a:cubicBezTo>
                  <a:pt x="1375261" y="533445"/>
                  <a:pt x="1249672" y="635750"/>
                  <a:pt x="1116322" y="758517"/>
                </a:cubicBezTo>
                <a:cubicBezTo>
                  <a:pt x="982972" y="881284"/>
                  <a:pt x="858794" y="1046383"/>
                  <a:pt x="676055" y="1143750"/>
                </a:cubicBezTo>
                <a:cubicBezTo>
                  <a:pt x="493316" y="1241117"/>
                  <a:pt x="93971" y="1318022"/>
                  <a:pt x="19888" y="1342717"/>
                </a:cubicBezTo>
                <a:cubicBezTo>
                  <a:pt x="-54195" y="1367412"/>
                  <a:pt x="92561" y="1333545"/>
                  <a:pt x="231555" y="1291917"/>
                </a:cubicBezTo>
                <a:cubicBezTo>
                  <a:pt x="370549" y="1250289"/>
                  <a:pt x="656299" y="1222772"/>
                  <a:pt x="853855" y="1092950"/>
                </a:cubicBezTo>
                <a:cubicBezTo>
                  <a:pt x="1051410" y="963128"/>
                  <a:pt x="1274366" y="690783"/>
                  <a:pt x="1416888" y="512983"/>
                </a:cubicBezTo>
                <a:cubicBezTo>
                  <a:pt x="1559410" y="335183"/>
                  <a:pt x="1711810" y="18389"/>
                  <a:pt x="1721688" y="7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: 図形 1190">
            <a:extLst>
              <a:ext uri="{FF2B5EF4-FFF2-40B4-BE49-F238E27FC236}">
                <a16:creationId xmlns:a16="http://schemas.microsoft.com/office/drawing/2014/main" id="{3845B992-CA63-4A21-9F8D-6F42E5A297D4}"/>
              </a:ext>
            </a:extLst>
          </p:cNvPr>
          <p:cNvSpPr/>
          <p:nvPr/>
        </p:nvSpPr>
        <p:spPr>
          <a:xfrm>
            <a:off x="2665732" y="6053785"/>
            <a:ext cx="1077280" cy="2486364"/>
          </a:xfrm>
          <a:custGeom>
            <a:avLst/>
            <a:gdLst>
              <a:gd name="connsiteX0" fmla="*/ 835235 w 1077280"/>
              <a:gd name="connsiteY0" fmla="*/ 8348 h 2486364"/>
              <a:gd name="connsiteX1" fmla="*/ 1029968 w 1077280"/>
              <a:gd name="connsiteY1" fmla="*/ 672982 h 2486364"/>
              <a:gd name="connsiteX2" fmla="*/ 767501 w 1077280"/>
              <a:gd name="connsiteY2" fmla="*/ 1667815 h 2486364"/>
              <a:gd name="connsiteX3" fmla="*/ 9735 w 1077280"/>
              <a:gd name="connsiteY3" fmla="*/ 2467915 h 2486364"/>
              <a:gd name="connsiteX4" fmla="*/ 382268 w 1077280"/>
              <a:gd name="connsiteY4" fmla="*/ 2146182 h 2486364"/>
              <a:gd name="connsiteX5" fmla="*/ 1021501 w 1077280"/>
              <a:gd name="connsiteY5" fmla="*/ 1210615 h 2486364"/>
              <a:gd name="connsiteX6" fmla="*/ 1025735 w 1077280"/>
              <a:gd name="connsiteY6" fmla="*/ 359715 h 2486364"/>
              <a:gd name="connsiteX7" fmla="*/ 835235 w 1077280"/>
              <a:gd name="connsiteY7" fmla="*/ 8348 h 2486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7280" h="2486364">
                <a:moveTo>
                  <a:pt x="835235" y="8348"/>
                </a:moveTo>
                <a:cubicBezTo>
                  <a:pt x="835940" y="60559"/>
                  <a:pt x="1041257" y="396404"/>
                  <a:pt x="1029968" y="672982"/>
                </a:cubicBezTo>
                <a:cubicBezTo>
                  <a:pt x="1018679" y="949560"/>
                  <a:pt x="937540" y="1368660"/>
                  <a:pt x="767501" y="1667815"/>
                </a:cubicBezTo>
                <a:cubicBezTo>
                  <a:pt x="597462" y="1966971"/>
                  <a:pt x="73940" y="2388187"/>
                  <a:pt x="9735" y="2467915"/>
                </a:cubicBezTo>
                <a:cubicBezTo>
                  <a:pt x="-54471" y="2547643"/>
                  <a:pt x="213640" y="2355732"/>
                  <a:pt x="382268" y="2146182"/>
                </a:cubicBezTo>
                <a:cubicBezTo>
                  <a:pt x="550896" y="1936632"/>
                  <a:pt x="914257" y="1508360"/>
                  <a:pt x="1021501" y="1210615"/>
                </a:cubicBezTo>
                <a:cubicBezTo>
                  <a:pt x="1128746" y="912871"/>
                  <a:pt x="1053252" y="561504"/>
                  <a:pt x="1025735" y="359715"/>
                </a:cubicBezTo>
                <a:cubicBezTo>
                  <a:pt x="998218" y="157926"/>
                  <a:pt x="834530" y="-43863"/>
                  <a:pt x="835235" y="83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: 図形 1191">
            <a:extLst>
              <a:ext uri="{FF2B5EF4-FFF2-40B4-BE49-F238E27FC236}">
                <a16:creationId xmlns:a16="http://schemas.microsoft.com/office/drawing/2014/main" id="{88ED6EEF-2158-46A0-B7DE-B497088ADC63}"/>
              </a:ext>
            </a:extLst>
          </p:cNvPr>
          <p:cNvSpPr/>
          <p:nvPr/>
        </p:nvSpPr>
        <p:spPr>
          <a:xfrm>
            <a:off x="2844717" y="6296641"/>
            <a:ext cx="541955" cy="1788534"/>
          </a:xfrm>
          <a:custGeom>
            <a:avLst/>
            <a:gdLst>
              <a:gd name="connsiteX0" fmla="*/ 465750 w 541955"/>
              <a:gd name="connsiteY0" fmla="*/ 6792 h 1788534"/>
              <a:gd name="connsiteX1" fmla="*/ 457283 w 541955"/>
              <a:gd name="connsiteY1" fmla="*/ 751859 h 1788534"/>
              <a:gd name="connsiteX2" fmla="*/ 17016 w 541955"/>
              <a:gd name="connsiteY2" fmla="*/ 1755159 h 1788534"/>
              <a:gd name="connsiteX3" fmla="*/ 127083 w 541955"/>
              <a:gd name="connsiteY3" fmla="*/ 1488459 h 1788534"/>
              <a:gd name="connsiteX4" fmla="*/ 469983 w 541955"/>
              <a:gd name="connsiteY4" fmla="*/ 887326 h 1788534"/>
              <a:gd name="connsiteX5" fmla="*/ 541950 w 541955"/>
              <a:gd name="connsiteY5" fmla="*/ 408959 h 1788534"/>
              <a:gd name="connsiteX6" fmla="*/ 465750 w 541955"/>
              <a:gd name="connsiteY6" fmla="*/ 6792 h 178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1955" h="1788534">
                <a:moveTo>
                  <a:pt x="465750" y="6792"/>
                </a:moveTo>
                <a:cubicBezTo>
                  <a:pt x="451639" y="63942"/>
                  <a:pt x="532072" y="460465"/>
                  <a:pt x="457283" y="751859"/>
                </a:cubicBezTo>
                <a:cubicBezTo>
                  <a:pt x="382494" y="1043254"/>
                  <a:pt x="72049" y="1632392"/>
                  <a:pt x="17016" y="1755159"/>
                </a:cubicBezTo>
                <a:cubicBezTo>
                  <a:pt x="-38017" y="1877926"/>
                  <a:pt x="51589" y="1633098"/>
                  <a:pt x="127083" y="1488459"/>
                </a:cubicBezTo>
                <a:cubicBezTo>
                  <a:pt x="202577" y="1343820"/>
                  <a:pt x="400839" y="1067243"/>
                  <a:pt x="469983" y="887326"/>
                </a:cubicBezTo>
                <a:cubicBezTo>
                  <a:pt x="539127" y="707409"/>
                  <a:pt x="541245" y="550070"/>
                  <a:pt x="541950" y="408959"/>
                </a:cubicBezTo>
                <a:cubicBezTo>
                  <a:pt x="542655" y="267848"/>
                  <a:pt x="479861" y="-50358"/>
                  <a:pt x="465750" y="67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: 図形 1192">
            <a:extLst>
              <a:ext uri="{FF2B5EF4-FFF2-40B4-BE49-F238E27FC236}">
                <a16:creationId xmlns:a16="http://schemas.microsoft.com/office/drawing/2014/main" id="{AF01700D-C04E-456F-A0F8-E7D218EC8C99}"/>
              </a:ext>
            </a:extLst>
          </p:cNvPr>
          <p:cNvSpPr/>
          <p:nvPr/>
        </p:nvSpPr>
        <p:spPr>
          <a:xfrm>
            <a:off x="1395321" y="6552333"/>
            <a:ext cx="1580969" cy="1608232"/>
          </a:xfrm>
          <a:custGeom>
            <a:avLst/>
            <a:gdLst>
              <a:gd name="connsiteX0" fmla="*/ 1580712 w 1580969"/>
              <a:gd name="connsiteY0" fmla="*/ 867 h 1608232"/>
              <a:gd name="connsiteX1" fmla="*/ 1449479 w 1580969"/>
              <a:gd name="connsiteY1" fmla="*/ 745934 h 1608232"/>
              <a:gd name="connsiteX2" fmla="*/ 1165846 w 1580969"/>
              <a:gd name="connsiteY2" fmla="*/ 1207367 h 1608232"/>
              <a:gd name="connsiteX3" fmla="*/ 31312 w 1580969"/>
              <a:gd name="connsiteY3" fmla="*/ 1596834 h 1608232"/>
              <a:gd name="connsiteX4" fmla="*/ 293779 w 1580969"/>
              <a:gd name="connsiteY4" fmla="*/ 1512167 h 1608232"/>
              <a:gd name="connsiteX5" fmla="*/ 1225112 w 1580969"/>
              <a:gd name="connsiteY5" fmla="*/ 1241234 h 1608232"/>
              <a:gd name="connsiteX6" fmla="*/ 1419846 w 1580969"/>
              <a:gd name="connsiteY6" fmla="*/ 902567 h 1608232"/>
              <a:gd name="connsiteX7" fmla="*/ 1580712 w 1580969"/>
              <a:gd name="connsiteY7" fmla="*/ 867 h 160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0969" h="1608232">
                <a:moveTo>
                  <a:pt x="1580712" y="867"/>
                </a:moveTo>
                <a:cubicBezTo>
                  <a:pt x="1585651" y="-25239"/>
                  <a:pt x="1518623" y="544851"/>
                  <a:pt x="1449479" y="745934"/>
                </a:cubicBezTo>
                <a:cubicBezTo>
                  <a:pt x="1380335" y="947017"/>
                  <a:pt x="1402207" y="1065550"/>
                  <a:pt x="1165846" y="1207367"/>
                </a:cubicBezTo>
                <a:cubicBezTo>
                  <a:pt x="929485" y="1349184"/>
                  <a:pt x="176657" y="1546034"/>
                  <a:pt x="31312" y="1596834"/>
                </a:cubicBezTo>
                <a:cubicBezTo>
                  <a:pt x="-114033" y="1647634"/>
                  <a:pt x="293779" y="1512167"/>
                  <a:pt x="293779" y="1512167"/>
                </a:cubicBezTo>
                <a:cubicBezTo>
                  <a:pt x="492746" y="1452900"/>
                  <a:pt x="1037434" y="1342834"/>
                  <a:pt x="1225112" y="1241234"/>
                </a:cubicBezTo>
                <a:cubicBezTo>
                  <a:pt x="1412790" y="1139634"/>
                  <a:pt x="1358463" y="1105062"/>
                  <a:pt x="1419846" y="902567"/>
                </a:cubicBezTo>
                <a:cubicBezTo>
                  <a:pt x="1481229" y="700072"/>
                  <a:pt x="1575773" y="26973"/>
                  <a:pt x="1580712" y="8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: 図形 1193">
            <a:extLst>
              <a:ext uri="{FF2B5EF4-FFF2-40B4-BE49-F238E27FC236}">
                <a16:creationId xmlns:a16="http://schemas.microsoft.com/office/drawing/2014/main" id="{70D5E18E-3DB1-4689-A52A-5FDCF2D9EB39}"/>
              </a:ext>
            </a:extLst>
          </p:cNvPr>
          <p:cNvSpPr/>
          <p:nvPr/>
        </p:nvSpPr>
        <p:spPr>
          <a:xfrm>
            <a:off x="2636767" y="6513117"/>
            <a:ext cx="341895" cy="1061597"/>
          </a:xfrm>
          <a:custGeom>
            <a:avLst/>
            <a:gdLst>
              <a:gd name="connsiteX0" fmla="*/ 330800 w 341895"/>
              <a:gd name="connsiteY0" fmla="*/ 1983 h 1061597"/>
              <a:gd name="connsiteX1" fmla="*/ 301166 w 341895"/>
              <a:gd name="connsiteY1" fmla="*/ 387216 h 1061597"/>
              <a:gd name="connsiteX2" fmla="*/ 4833 w 341895"/>
              <a:gd name="connsiteY2" fmla="*/ 1047616 h 1061597"/>
              <a:gd name="connsiteX3" fmla="*/ 131833 w 341895"/>
              <a:gd name="connsiteY3" fmla="*/ 814783 h 1061597"/>
              <a:gd name="connsiteX4" fmla="*/ 322333 w 341895"/>
              <a:gd name="connsiteY4" fmla="*/ 543850 h 1061597"/>
              <a:gd name="connsiteX5" fmla="*/ 330800 w 341895"/>
              <a:gd name="connsiteY5" fmla="*/ 1983 h 1061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895" h="1061597">
                <a:moveTo>
                  <a:pt x="330800" y="1983"/>
                </a:moveTo>
                <a:cubicBezTo>
                  <a:pt x="327272" y="-24123"/>
                  <a:pt x="355494" y="212944"/>
                  <a:pt x="301166" y="387216"/>
                </a:cubicBezTo>
                <a:cubicBezTo>
                  <a:pt x="246838" y="561488"/>
                  <a:pt x="33055" y="976355"/>
                  <a:pt x="4833" y="1047616"/>
                </a:cubicBezTo>
                <a:cubicBezTo>
                  <a:pt x="-23389" y="1118877"/>
                  <a:pt x="78916" y="898744"/>
                  <a:pt x="131833" y="814783"/>
                </a:cubicBezTo>
                <a:cubicBezTo>
                  <a:pt x="184750" y="730822"/>
                  <a:pt x="286350" y="672967"/>
                  <a:pt x="322333" y="543850"/>
                </a:cubicBezTo>
                <a:cubicBezTo>
                  <a:pt x="358316" y="414733"/>
                  <a:pt x="334328" y="28089"/>
                  <a:pt x="330800" y="19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: 図形 1194">
            <a:extLst>
              <a:ext uri="{FF2B5EF4-FFF2-40B4-BE49-F238E27FC236}">
                <a16:creationId xmlns:a16="http://schemas.microsoft.com/office/drawing/2014/main" id="{E615D53B-FF93-40AE-A0AF-0A82C8B52694}"/>
              </a:ext>
            </a:extLst>
          </p:cNvPr>
          <p:cNvSpPr/>
          <p:nvPr/>
        </p:nvSpPr>
        <p:spPr>
          <a:xfrm>
            <a:off x="1737754" y="6407000"/>
            <a:ext cx="1395195" cy="1509548"/>
          </a:xfrm>
          <a:custGeom>
            <a:avLst/>
            <a:gdLst>
              <a:gd name="connsiteX0" fmla="*/ 1394913 w 1395195"/>
              <a:gd name="connsiteY0" fmla="*/ 6500 h 1509548"/>
              <a:gd name="connsiteX1" fmla="*/ 1153613 w 1395195"/>
              <a:gd name="connsiteY1" fmla="*/ 218167 h 1509548"/>
              <a:gd name="connsiteX2" fmla="*/ 823413 w 1395195"/>
              <a:gd name="connsiteY2" fmla="*/ 1094467 h 1509548"/>
              <a:gd name="connsiteX3" fmla="*/ 480513 w 1395195"/>
              <a:gd name="connsiteY3" fmla="*/ 1505100 h 1509548"/>
              <a:gd name="connsiteX4" fmla="*/ 10613 w 1395195"/>
              <a:gd name="connsiteY4" fmla="*/ 1318833 h 1509548"/>
              <a:gd name="connsiteX5" fmla="*/ 188413 w 1395195"/>
              <a:gd name="connsiteY5" fmla="*/ 1424667 h 1509548"/>
              <a:gd name="connsiteX6" fmla="*/ 594813 w 1395195"/>
              <a:gd name="connsiteY6" fmla="*/ 1428900 h 1509548"/>
              <a:gd name="connsiteX7" fmla="*/ 831879 w 1395195"/>
              <a:gd name="connsiteY7" fmla="*/ 1200300 h 1509548"/>
              <a:gd name="connsiteX8" fmla="*/ 1107046 w 1395195"/>
              <a:gd name="connsiteY8" fmla="*/ 383267 h 1509548"/>
              <a:gd name="connsiteX9" fmla="*/ 1394913 w 1395195"/>
              <a:gd name="connsiteY9" fmla="*/ 6500 h 1509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95195" h="1509548">
                <a:moveTo>
                  <a:pt x="1394913" y="6500"/>
                </a:moveTo>
                <a:cubicBezTo>
                  <a:pt x="1402674" y="-21017"/>
                  <a:pt x="1248863" y="36839"/>
                  <a:pt x="1153613" y="218167"/>
                </a:cubicBezTo>
                <a:cubicBezTo>
                  <a:pt x="1058363" y="399495"/>
                  <a:pt x="935596" y="879978"/>
                  <a:pt x="823413" y="1094467"/>
                </a:cubicBezTo>
                <a:cubicBezTo>
                  <a:pt x="711230" y="1308956"/>
                  <a:pt x="615980" y="1467706"/>
                  <a:pt x="480513" y="1505100"/>
                </a:cubicBezTo>
                <a:cubicBezTo>
                  <a:pt x="345046" y="1542494"/>
                  <a:pt x="59296" y="1332238"/>
                  <a:pt x="10613" y="1318833"/>
                </a:cubicBezTo>
                <a:cubicBezTo>
                  <a:pt x="-38070" y="1305428"/>
                  <a:pt x="91046" y="1406322"/>
                  <a:pt x="188413" y="1424667"/>
                </a:cubicBezTo>
                <a:cubicBezTo>
                  <a:pt x="285780" y="1443012"/>
                  <a:pt x="487569" y="1466295"/>
                  <a:pt x="594813" y="1428900"/>
                </a:cubicBezTo>
                <a:cubicBezTo>
                  <a:pt x="702057" y="1391505"/>
                  <a:pt x="746507" y="1374572"/>
                  <a:pt x="831879" y="1200300"/>
                </a:cubicBezTo>
                <a:cubicBezTo>
                  <a:pt x="917251" y="1026028"/>
                  <a:pt x="1018146" y="579412"/>
                  <a:pt x="1107046" y="383267"/>
                </a:cubicBezTo>
                <a:cubicBezTo>
                  <a:pt x="1195946" y="187123"/>
                  <a:pt x="1387152" y="34017"/>
                  <a:pt x="1394913" y="65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: 図形 1195">
            <a:extLst>
              <a:ext uri="{FF2B5EF4-FFF2-40B4-BE49-F238E27FC236}">
                <a16:creationId xmlns:a16="http://schemas.microsoft.com/office/drawing/2014/main" id="{DBB7320D-52FE-4ED7-87A2-6A38D7642A1B}"/>
              </a:ext>
            </a:extLst>
          </p:cNvPr>
          <p:cNvSpPr/>
          <p:nvPr/>
        </p:nvSpPr>
        <p:spPr>
          <a:xfrm>
            <a:off x="2276007" y="6502074"/>
            <a:ext cx="601647" cy="1098209"/>
          </a:xfrm>
          <a:custGeom>
            <a:avLst/>
            <a:gdLst>
              <a:gd name="connsiteX0" fmla="*/ 598426 w 601647"/>
              <a:gd name="connsiteY0" fmla="*/ 4559 h 1098209"/>
              <a:gd name="connsiteX1" fmla="*/ 297860 w 601647"/>
              <a:gd name="connsiteY1" fmla="*/ 470226 h 1098209"/>
              <a:gd name="connsiteX2" fmla="*/ 1526 w 601647"/>
              <a:gd name="connsiteY2" fmla="*/ 1096759 h 1098209"/>
              <a:gd name="connsiteX3" fmla="*/ 429093 w 601647"/>
              <a:gd name="connsiteY3" fmla="*/ 283959 h 1098209"/>
              <a:gd name="connsiteX4" fmla="*/ 598426 w 601647"/>
              <a:gd name="connsiteY4" fmla="*/ 4559 h 109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647" h="1098209">
                <a:moveTo>
                  <a:pt x="598426" y="4559"/>
                </a:moveTo>
                <a:cubicBezTo>
                  <a:pt x="576554" y="35603"/>
                  <a:pt x="397343" y="288193"/>
                  <a:pt x="297860" y="470226"/>
                </a:cubicBezTo>
                <a:cubicBezTo>
                  <a:pt x="198377" y="652259"/>
                  <a:pt x="-20346" y="1127803"/>
                  <a:pt x="1526" y="1096759"/>
                </a:cubicBezTo>
                <a:cubicBezTo>
                  <a:pt x="23398" y="1065715"/>
                  <a:pt x="331021" y="463170"/>
                  <a:pt x="429093" y="283959"/>
                </a:cubicBezTo>
                <a:cubicBezTo>
                  <a:pt x="527165" y="104748"/>
                  <a:pt x="620298" y="-26485"/>
                  <a:pt x="598426" y="45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: 図形 1196">
            <a:extLst>
              <a:ext uri="{FF2B5EF4-FFF2-40B4-BE49-F238E27FC236}">
                <a16:creationId xmlns:a16="http://schemas.microsoft.com/office/drawing/2014/main" id="{FF35A605-391D-491F-BD3D-D99F4ED87A79}"/>
              </a:ext>
            </a:extLst>
          </p:cNvPr>
          <p:cNvSpPr/>
          <p:nvPr/>
        </p:nvSpPr>
        <p:spPr>
          <a:xfrm>
            <a:off x="1333491" y="6688518"/>
            <a:ext cx="1358961" cy="795006"/>
          </a:xfrm>
          <a:custGeom>
            <a:avLst/>
            <a:gdLst>
              <a:gd name="connsiteX0" fmla="*/ 1358909 w 1358961"/>
              <a:gd name="connsiteY0" fmla="*/ 149 h 795006"/>
              <a:gd name="connsiteX1" fmla="*/ 901709 w 1358961"/>
              <a:gd name="connsiteY1" fmla="*/ 474282 h 795006"/>
              <a:gd name="connsiteX2" fmla="*/ 29642 w 1358961"/>
              <a:gd name="connsiteY2" fmla="*/ 779082 h 795006"/>
              <a:gd name="connsiteX3" fmla="*/ 270942 w 1358961"/>
              <a:gd name="connsiteY3" fmla="*/ 728282 h 795006"/>
              <a:gd name="connsiteX4" fmla="*/ 927109 w 1358961"/>
              <a:gd name="connsiteY4" fmla="*/ 525082 h 795006"/>
              <a:gd name="connsiteX5" fmla="*/ 1358909 w 1358961"/>
              <a:gd name="connsiteY5" fmla="*/ 149 h 795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8961" h="795006">
                <a:moveTo>
                  <a:pt x="1358909" y="149"/>
                </a:moveTo>
                <a:cubicBezTo>
                  <a:pt x="1354676" y="-8318"/>
                  <a:pt x="1123253" y="344460"/>
                  <a:pt x="901709" y="474282"/>
                </a:cubicBezTo>
                <a:cubicBezTo>
                  <a:pt x="680165" y="604104"/>
                  <a:pt x="134770" y="736749"/>
                  <a:pt x="29642" y="779082"/>
                </a:cubicBezTo>
                <a:cubicBezTo>
                  <a:pt x="-75486" y="821415"/>
                  <a:pt x="121364" y="770615"/>
                  <a:pt x="270942" y="728282"/>
                </a:cubicBezTo>
                <a:cubicBezTo>
                  <a:pt x="420520" y="685949"/>
                  <a:pt x="743665" y="644321"/>
                  <a:pt x="927109" y="525082"/>
                </a:cubicBezTo>
                <a:cubicBezTo>
                  <a:pt x="1110553" y="405843"/>
                  <a:pt x="1363142" y="8616"/>
                  <a:pt x="1358909" y="1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: 図形 1197">
            <a:extLst>
              <a:ext uri="{FF2B5EF4-FFF2-40B4-BE49-F238E27FC236}">
                <a16:creationId xmlns:a16="http://schemas.microsoft.com/office/drawing/2014/main" id="{EDBA66DC-9042-47C4-833E-972DD47CB539}"/>
              </a:ext>
            </a:extLst>
          </p:cNvPr>
          <p:cNvSpPr/>
          <p:nvPr/>
        </p:nvSpPr>
        <p:spPr>
          <a:xfrm>
            <a:off x="2456398" y="7289577"/>
            <a:ext cx="909106" cy="1139947"/>
          </a:xfrm>
          <a:custGeom>
            <a:avLst/>
            <a:gdLst>
              <a:gd name="connsiteX0" fmla="*/ 909102 w 909106"/>
              <a:gd name="connsiteY0" fmla="*/ 223 h 1139947"/>
              <a:gd name="connsiteX1" fmla="*/ 714369 w 909106"/>
              <a:gd name="connsiteY1" fmla="*/ 453190 h 1139947"/>
              <a:gd name="connsiteX2" fmla="*/ 15869 w 909106"/>
              <a:gd name="connsiteY2" fmla="*/ 1122056 h 1139947"/>
              <a:gd name="connsiteX3" fmla="*/ 265635 w 909106"/>
              <a:gd name="connsiteY3" fmla="*/ 910390 h 1139947"/>
              <a:gd name="connsiteX4" fmla="*/ 718602 w 909106"/>
              <a:gd name="connsiteY4" fmla="*/ 508223 h 1139947"/>
              <a:gd name="connsiteX5" fmla="*/ 909102 w 909106"/>
              <a:gd name="connsiteY5" fmla="*/ 223 h 1139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9106" h="1139947">
                <a:moveTo>
                  <a:pt x="909102" y="223"/>
                </a:moveTo>
                <a:cubicBezTo>
                  <a:pt x="908397" y="-8949"/>
                  <a:pt x="863241" y="266218"/>
                  <a:pt x="714369" y="453190"/>
                </a:cubicBezTo>
                <a:cubicBezTo>
                  <a:pt x="565497" y="640162"/>
                  <a:pt x="90658" y="1045856"/>
                  <a:pt x="15869" y="1122056"/>
                </a:cubicBezTo>
                <a:cubicBezTo>
                  <a:pt x="-58920" y="1198256"/>
                  <a:pt x="148513" y="1012696"/>
                  <a:pt x="265635" y="910390"/>
                </a:cubicBezTo>
                <a:cubicBezTo>
                  <a:pt x="382757" y="808085"/>
                  <a:pt x="613474" y="657801"/>
                  <a:pt x="718602" y="508223"/>
                </a:cubicBezTo>
                <a:cubicBezTo>
                  <a:pt x="823730" y="358645"/>
                  <a:pt x="909807" y="9395"/>
                  <a:pt x="909102" y="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: 図形 1198">
            <a:extLst>
              <a:ext uri="{FF2B5EF4-FFF2-40B4-BE49-F238E27FC236}">
                <a16:creationId xmlns:a16="http://schemas.microsoft.com/office/drawing/2014/main" id="{D787D21F-1602-4D41-B07E-52E6E807DF30}"/>
              </a:ext>
            </a:extLst>
          </p:cNvPr>
          <p:cNvSpPr/>
          <p:nvPr/>
        </p:nvSpPr>
        <p:spPr>
          <a:xfrm>
            <a:off x="2511243" y="7615761"/>
            <a:ext cx="1057975" cy="1627331"/>
          </a:xfrm>
          <a:custGeom>
            <a:avLst/>
            <a:gdLst>
              <a:gd name="connsiteX0" fmla="*/ 1057457 w 1057975"/>
              <a:gd name="connsiteY0" fmla="*/ 6 h 1627331"/>
              <a:gd name="connsiteX1" fmla="*/ 820390 w 1057975"/>
              <a:gd name="connsiteY1" fmla="*/ 736606 h 1627331"/>
              <a:gd name="connsiteX2" fmla="*/ 663757 w 1057975"/>
              <a:gd name="connsiteY2" fmla="*/ 1041406 h 1627331"/>
              <a:gd name="connsiteX3" fmla="*/ 282757 w 1057975"/>
              <a:gd name="connsiteY3" fmla="*/ 1540939 h 1627331"/>
              <a:gd name="connsiteX4" fmla="*/ 3357 w 1057975"/>
              <a:gd name="connsiteY4" fmla="*/ 1612906 h 1627331"/>
              <a:gd name="connsiteX5" fmla="*/ 473257 w 1057975"/>
              <a:gd name="connsiteY5" fmla="*/ 1380072 h 1627331"/>
              <a:gd name="connsiteX6" fmla="*/ 871190 w 1057975"/>
              <a:gd name="connsiteY6" fmla="*/ 723906 h 1627331"/>
              <a:gd name="connsiteX7" fmla="*/ 1057457 w 1057975"/>
              <a:gd name="connsiteY7" fmla="*/ 6 h 162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7975" h="1627331">
                <a:moveTo>
                  <a:pt x="1057457" y="6"/>
                </a:moveTo>
                <a:cubicBezTo>
                  <a:pt x="1048990" y="2123"/>
                  <a:pt x="886007" y="563039"/>
                  <a:pt x="820390" y="736606"/>
                </a:cubicBezTo>
                <a:cubicBezTo>
                  <a:pt x="754773" y="910173"/>
                  <a:pt x="753362" y="907351"/>
                  <a:pt x="663757" y="1041406"/>
                </a:cubicBezTo>
                <a:cubicBezTo>
                  <a:pt x="574151" y="1175462"/>
                  <a:pt x="392824" y="1445689"/>
                  <a:pt x="282757" y="1540939"/>
                </a:cubicBezTo>
                <a:cubicBezTo>
                  <a:pt x="172690" y="1636189"/>
                  <a:pt x="-28393" y="1639717"/>
                  <a:pt x="3357" y="1612906"/>
                </a:cubicBezTo>
                <a:cubicBezTo>
                  <a:pt x="35107" y="1586095"/>
                  <a:pt x="328618" y="1528239"/>
                  <a:pt x="473257" y="1380072"/>
                </a:cubicBezTo>
                <a:cubicBezTo>
                  <a:pt x="617896" y="1231905"/>
                  <a:pt x="773118" y="949684"/>
                  <a:pt x="871190" y="723906"/>
                </a:cubicBezTo>
                <a:cubicBezTo>
                  <a:pt x="969262" y="498128"/>
                  <a:pt x="1065924" y="-2111"/>
                  <a:pt x="1057457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: 図形 1199">
            <a:extLst>
              <a:ext uri="{FF2B5EF4-FFF2-40B4-BE49-F238E27FC236}">
                <a16:creationId xmlns:a16="http://schemas.microsoft.com/office/drawing/2014/main" id="{16669F55-7A64-41FE-A9B4-270699D0EE74}"/>
              </a:ext>
            </a:extLst>
          </p:cNvPr>
          <p:cNvSpPr/>
          <p:nvPr/>
        </p:nvSpPr>
        <p:spPr>
          <a:xfrm>
            <a:off x="2887200" y="4274941"/>
            <a:ext cx="461551" cy="1451986"/>
          </a:xfrm>
          <a:custGeom>
            <a:avLst/>
            <a:gdLst>
              <a:gd name="connsiteX0" fmla="*/ 461367 w 461551"/>
              <a:gd name="connsiteY0" fmla="*/ 726 h 1451986"/>
              <a:gd name="connsiteX1" fmla="*/ 232767 w 461551"/>
              <a:gd name="connsiteY1" fmla="*/ 436759 h 1451986"/>
              <a:gd name="connsiteX2" fmla="*/ 4167 w 461551"/>
              <a:gd name="connsiteY2" fmla="*/ 1444292 h 1451986"/>
              <a:gd name="connsiteX3" fmla="*/ 93067 w 461551"/>
              <a:gd name="connsiteY3" fmla="*/ 872792 h 1451986"/>
              <a:gd name="connsiteX4" fmla="*/ 194667 w 461551"/>
              <a:gd name="connsiteY4" fmla="*/ 347859 h 1451986"/>
              <a:gd name="connsiteX5" fmla="*/ 461367 w 461551"/>
              <a:gd name="connsiteY5" fmla="*/ 726 h 145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1551" h="1451986">
                <a:moveTo>
                  <a:pt x="461367" y="726"/>
                </a:moveTo>
                <a:cubicBezTo>
                  <a:pt x="467717" y="15543"/>
                  <a:pt x="308967" y="196165"/>
                  <a:pt x="232767" y="436759"/>
                </a:cubicBezTo>
                <a:cubicBezTo>
                  <a:pt x="156567" y="677353"/>
                  <a:pt x="27450" y="1371620"/>
                  <a:pt x="4167" y="1444292"/>
                </a:cubicBezTo>
                <a:cubicBezTo>
                  <a:pt x="-19116" y="1516964"/>
                  <a:pt x="61317" y="1055531"/>
                  <a:pt x="93067" y="872792"/>
                </a:cubicBezTo>
                <a:cubicBezTo>
                  <a:pt x="124817" y="690053"/>
                  <a:pt x="133284" y="494615"/>
                  <a:pt x="194667" y="347859"/>
                </a:cubicBezTo>
                <a:cubicBezTo>
                  <a:pt x="256050" y="201104"/>
                  <a:pt x="455017" y="-14091"/>
                  <a:pt x="461367" y="7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: 図形 1201">
            <a:extLst>
              <a:ext uri="{FF2B5EF4-FFF2-40B4-BE49-F238E27FC236}">
                <a16:creationId xmlns:a16="http://schemas.microsoft.com/office/drawing/2014/main" id="{F109374C-3DCB-4F8D-B836-BF0326651D49}"/>
              </a:ext>
            </a:extLst>
          </p:cNvPr>
          <p:cNvSpPr/>
          <p:nvPr/>
        </p:nvSpPr>
        <p:spPr>
          <a:xfrm>
            <a:off x="6092758" y="4492269"/>
            <a:ext cx="147129" cy="1547521"/>
          </a:xfrm>
          <a:custGeom>
            <a:avLst/>
            <a:gdLst>
              <a:gd name="connsiteX0" fmla="*/ 67 w 147129"/>
              <a:gd name="connsiteY0" fmla="*/ 356 h 1547521"/>
              <a:gd name="connsiteX1" fmla="*/ 114367 w 147129"/>
              <a:gd name="connsiteY1" fmla="*/ 482956 h 1547521"/>
              <a:gd name="connsiteX2" fmla="*/ 47692 w 147129"/>
              <a:gd name="connsiteY2" fmla="*/ 1476731 h 1547521"/>
              <a:gd name="connsiteX3" fmla="*/ 47692 w 147129"/>
              <a:gd name="connsiteY3" fmla="*/ 1403706 h 1547521"/>
              <a:gd name="connsiteX4" fmla="*/ 136592 w 147129"/>
              <a:gd name="connsiteY4" fmla="*/ 895706 h 1547521"/>
              <a:gd name="connsiteX5" fmla="*/ 133417 w 147129"/>
              <a:gd name="connsiteY5" fmla="*/ 413106 h 1547521"/>
              <a:gd name="connsiteX6" fmla="*/ 67 w 147129"/>
              <a:gd name="connsiteY6" fmla="*/ 356 h 1547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129" h="1547521">
                <a:moveTo>
                  <a:pt x="67" y="356"/>
                </a:moveTo>
                <a:cubicBezTo>
                  <a:pt x="-3108" y="11998"/>
                  <a:pt x="106430" y="236894"/>
                  <a:pt x="114367" y="482956"/>
                </a:cubicBezTo>
                <a:cubicBezTo>
                  <a:pt x="122304" y="729018"/>
                  <a:pt x="58805" y="1323273"/>
                  <a:pt x="47692" y="1476731"/>
                </a:cubicBezTo>
                <a:cubicBezTo>
                  <a:pt x="36579" y="1630189"/>
                  <a:pt x="32875" y="1500543"/>
                  <a:pt x="47692" y="1403706"/>
                </a:cubicBezTo>
                <a:cubicBezTo>
                  <a:pt x="62509" y="1306869"/>
                  <a:pt x="122305" y="1060806"/>
                  <a:pt x="136592" y="895706"/>
                </a:cubicBezTo>
                <a:cubicBezTo>
                  <a:pt x="150879" y="730606"/>
                  <a:pt x="151409" y="561273"/>
                  <a:pt x="133417" y="413106"/>
                </a:cubicBezTo>
                <a:cubicBezTo>
                  <a:pt x="115425" y="264939"/>
                  <a:pt x="3242" y="-11286"/>
                  <a:pt x="67" y="3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: 図形 1202">
            <a:extLst>
              <a:ext uri="{FF2B5EF4-FFF2-40B4-BE49-F238E27FC236}">
                <a16:creationId xmlns:a16="http://schemas.microsoft.com/office/drawing/2014/main" id="{1C7D00CB-058D-4F5C-BDB0-D4C5987B05B8}"/>
              </a:ext>
            </a:extLst>
          </p:cNvPr>
          <p:cNvSpPr/>
          <p:nvPr/>
        </p:nvSpPr>
        <p:spPr>
          <a:xfrm>
            <a:off x="5902115" y="4336950"/>
            <a:ext cx="165450" cy="910151"/>
          </a:xfrm>
          <a:custGeom>
            <a:avLst/>
            <a:gdLst>
              <a:gd name="connsiteX0" fmla="*/ 210 w 165450"/>
              <a:gd name="connsiteY0" fmla="*/ 100 h 910151"/>
              <a:gd name="connsiteX1" fmla="*/ 127210 w 165450"/>
              <a:gd name="connsiteY1" fmla="*/ 438250 h 910151"/>
              <a:gd name="connsiteX2" fmla="*/ 98635 w 165450"/>
              <a:gd name="connsiteY2" fmla="*/ 895450 h 910151"/>
              <a:gd name="connsiteX3" fmla="*/ 101810 w 165450"/>
              <a:gd name="connsiteY3" fmla="*/ 768450 h 910151"/>
              <a:gd name="connsiteX4" fmla="*/ 162135 w 165450"/>
              <a:gd name="connsiteY4" fmla="*/ 476350 h 910151"/>
              <a:gd name="connsiteX5" fmla="*/ 210 w 165450"/>
              <a:gd name="connsiteY5" fmla="*/ 100 h 910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450" h="910151">
                <a:moveTo>
                  <a:pt x="210" y="100"/>
                </a:moveTo>
                <a:cubicBezTo>
                  <a:pt x="-5611" y="-6250"/>
                  <a:pt x="110806" y="289025"/>
                  <a:pt x="127210" y="438250"/>
                </a:cubicBezTo>
                <a:cubicBezTo>
                  <a:pt x="143614" y="587475"/>
                  <a:pt x="102868" y="840417"/>
                  <a:pt x="98635" y="895450"/>
                </a:cubicBezTo>
                <a:cubicBezTo>
                  <a:pt x="94402" y="950483"/>
                  <a:pt x="91227" y="838300"/>
                  <a:pt x="101810" y="768450"/>
                </a:cubicBezTo>
                <a:cubicBezTo>
                  <a:pt x="112393" y="698600"/>
                  <a:pt x="181185" y="601233"/>
                  <a:pt x="162135" y="476350"/>
                </a:cubicBezTo>
                <a:cubicBezTo>
                  <a:pt x="143085" y="351467"/>
                  <a:pt x="6031" y="6450"/>
                  <a:pt x="210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: 図形 1203">
            <a:extLst>
              <a:ext uri="{FF2B5EF4-FFF2-40B4-BE49-F238E27FC236}">
                <a16:creationId xmlns:a16="http://schemas.microsoft.com/office/drawing/2014/main" id="{9BC1CFEA-EFC1-4F93-AA21-B1C513D168D5}"/>
              </a:ext>
            </a:extLst>
          </p:cNvPr>
          <p:cNvSpPr/>
          <p:nvPr/>
        </p:nvSpPr>
        <p:spPr>
          <a:xfrm>
            <a:off x="5641872" y="6047283"/>
            <a:ext cx="309186" cy="928200"/>
          </a:xfrm>
          <a:custGeom>
            <a:avLst/>
            <a:gdLst>
              <a:gd name="connsiteX0" fmla="*/ 308078 w 309186"/>
              <a:gd name="connsiteY0" fmla="*/ 7442 h 928200"/>
              <a:gd name="connsiteX1" fmla="*/ 130278 w 309186"/>
              <a:gd name="connsiteY1" fmla="*/ 232867 h 928200"/>
              <a:gd name="connsiteX2" fmla="*/ 6453 w 309186"/>
              <a:gd name="connsiteY2" fmla="*/ 902792 h 928200"/>
              <a:gd name="connsiteX3" fmla="*/ 22328 w 309186"/>
              <a:gd name="connsiteY3" fmla="*/ 747217 h 928200"/>
              <a:gd name="connsiteX4" fmla="*/ 63603 w 309186"/>
              <a:gd name="connsiteY4" fmla="*/ 363042 h 928200"/>
              <a:gd name="connsiteX5" fmla="*/ 200128 w 309186"/>
              <a:gd name="connsiteY5" fmla="*/ 80467 h 928200"/>
              <a:gd name="connsiteX6" fmla="*/ 308078 w 309186"/>
              <a:gd name="connsiteY6" fmla="*/ 7442 h 92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186" h="928200">
                <a:moveTo>
                  <a:pt x="308078" y="7442"/>
                </a:moveTo>
                <a:cubicBezTo>
                  <a:pt x="296436" y="32842"/>
                  <a:pt x="180549" y="83642"/>
                  <a:pt x="130278" y="232867"/>
                </a:cubicBezTo>
                <a:cubicBezTo>
                  <a:pt x="80007" y="382092"/>
                  <a:pt x="24445" y="817067"/>
                  <a:pt x="6453" y="902792"/>
                </a:cubicBezTo>
                <a:cubicBezTo>
                  <a:pt x="-11539" y="988517"/>
                  <a:pt x="12803" y="837175"/>
                  <a:pt x="22328" y="747217"/>
                </a:cubicBezTo>
                <a:cubicBezTo>
                  <a:pt x="31853" y="657259"/>
                  <a:pt x="33970" y="474167"/>
                  <a:pt x="63603" y="363042"/>
                </a:cubicBezTo>
                <a:cubicBezTo>
                  <a:pt x="93236" y="251917"/>
                  <a:pt x="163615" y="135500"/>
                  <a:pt x="200128" y="80467"/>
                </a:cubicBezTo>
                <a:cubicBezTo>
                  <a:pt x="236641" y="25434"/>
                  <a:pt x="319720" y="-17958"/>
                  <a:pt x="308078" y="7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: 図形 1204">
            <a:extLst>
              <a:ext uri="{FF2B5EF4-FFF2-40B4-BE49-F238E27FC236}">
                <a16:creationId xmlns:a16="http://schemas.microsoft.com/office/drawing/2014/main" id="{18A8CCBB-473B-4B6A-BA76-C05D704B2E56}"/>
              </a:ext>
            </a:extLst>
          </p:cNvPr>
          <p:cNvSpPr/>
          <p:nvPr/>
        </p:nvSpPr>
        <p:spPr>
          <a:xfrm>
            <a:off x="6023640" y="5597243"/>
            <a:ext cx="342993" cy="1551826"/>
          </a:xfrm>
          <a:custGeom>
            <a:avLst/>
            <a:gdLst>
              <a:gd name="connsiteX0" fmla="*/ 342235 w 342993"/>
              <a:gd name="connsiteY0" fmla="*/ 6632 h 1551826"/>
              <a:gd name="connsiteX1" fmla="*/ 119985 w 342993"/>
              <a:gd name="connsiteY1" fmla="*/ 590832 h 1551826"/>
              <a:gd name="connsiteX2" fmla="*/ 5685 w 342993"/>
              <a:gd name="connsiteY2" fmla="*/ 1502057 h 1551826"/>
              <a:gd name="connsiteX3" fmla="*/ 18385 w 342993"/>
              <a:gd name="connsiteY3" fmla="*/ 1381407 h 1551826"/>
              <a:gd name="connsiteX4" fmla="*/ 27910 w 342993"/>
              <a:gd name="connsiteY4" fmla="*/ 955957 h 1551826"/>
              <a:gd name="connsiteX5" fmla="*/ 186660 w 342993"/>
              <a:gd name="connsiteY5" fmla="*/ 317782 h 1551826"/>
              <a:gd name="connsiteX6" fmla="*/ 342235 w 342993"/>
              <a:gd name="connsiteY6" fmla="*/ 6632 h 155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993" h="1551826">
                <a:moveTo>
                  <a:pt x="342235" y="6632"/>
                </a:moveTo>
                <a:cubicBezTo>
                  <a:pt x="331122" y="52140"/>
                  <a:pt x="176077" y="341595"/>
                  <a:pt x="119985" y="590832"/>
                </a:cubicBezTo>
                <a:cubicBezTo>
                  <a:pt x="63893" y="840069"/>
                  <a:pt x="22618" y="1370295"/>
                  <a:pt x="5685" y="1502057"/>
                </a:cubicBezTo>
                <a:cubicBezTo>
                  <a:pt x="-11248" y="1633819"/>
                  <a:pt x="14681" y="1472424"/>
                  <a:pt x="18385" y="1381407"/>
                </a:cubicBezTo>
                <a:cubicBezTo>
                  <a:pt x="22089" y="1290390"/>
                  <a:pt x="-136" y="1133228"/>
                  <a:pt x="27910" y="955957"/>
                </a:cubicBezTo>
                <a:cubicBezTo>
                  <a:pt x="55956" y="778686"/>
                  <a:pt x="133743" y="476532"/>
                  <a:pt x="186660" y="317782"/>
                </a:cubicBezTo>
                <a:cubicBezTo>
                  <a:pt x="239577" y="159032"/>
                  <a:pt x="353348" y="-38876"/>
                  <a:pt x="342235" y="66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: 図形 1205">
            <a:extLst>
              <a:ext uri="{FF2B5EF4-FFF2-40B4-BE49-F238E27FC236}">
                <a16:creationId xmlns:a16="http://schemas.microsoft.com/office/drawing/2014/main" id="{7A76E324-8987-410C-A5E0-9EC75F9E8DCF}"/>
              </a:ext>
            </a:extLst>
          </p:cNvPr>
          <p:cNvSpPr/>
          <p:nvPr/>
        </p:nvSpPr>
        <p:spPr>
          <a:xfrm>
            <a:off x="6292694" y="4755313"/>
            <a:ext cx="190730" cy="1647739"/>
          </a:xfrm>
          <a:custGeom>
            <a:avLst/>
            <a:gdLst>
              <a:gd name="connsiteX0" fmla="*/ 156 w 190730"/>
              <a:gd name="connsiteY0" fmla="*/ 837 h 1647739"/>
              <a:gd name="connsiteX1" fmla="*/ 184306 w 190730"/>
              <a:gd name="connsiteY1" fmla="*/ 788237 h 1647739"/>
              <a:gd name="connsiteX2" fmla="*/ 149381 w 190730"/>
              <a:gd name="connsiteY2" fmla="*/ 1604212 h 1647739"/>
              <a:gd name="connsiteX3" fmla="*/ 155731 w 190730"/>
              <a:gd name="connsiteY3" fmla="*/ 1470862 h 1647739"/>
              <a:gd name="connsiteX4" fmla="*/ 165256 w 190730"/>
              <a:gd name="connsiteY4" fmla="*/ 915237 h 1647739"/>
              <a:gd name="connsiteX5" fmla="*/ 152556 w 190730"/>
              <a:gd name="connsiteY5" fmla="*/ 642187 h 1647739"/>
              <a:gd name="connsiteX6" fmla="*/ 156 w 190730"/>
              <a:gd name="connsiteY6" fmla="*/ 837 h 164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30" h="1647739">
                <a:moveTo>
                  <a:pt x="156" y="837"/>
                </a:moveTo>
                <a:cubicBezTo>
                  <a:pt x="5448" y="25179"/>
                  <a:pt x="159435" y="521008"/>
                  <a:pt x="184306" y="788237"/>
                </a:cubicBezTo>
                <a:cubicBezTo>
                  <a:pt x="209177" y="1055466"/>
                  <a:pt x="154143" y="1490441"/>
                  <a:pt x="149381" y="1604212"/>
                </a:cubicBezTo>
                <a:cubicBezTo>
                  <a:pt x="144619" y="1717983"/>
                  <a:pt x="153085" y="1585691"/>
                  <a:pt x="155731" y="1470862"/>
                </a:cubicBezTo>
                <a:cubicBezTo>
                  <a:pt x="158377" y="1356033"/>
                  <a:pt x="165785" y="1053349"/>
                  <a:pt x="165256" y="915237"/>
                </a:cubicBezTo>
                <a:cubicBezTo>
                  <a:pt x="164727" y="777125"/>
                  <a:pt x="179544" y="794587"/>
                  <a:pt x="152556" y="642187"/>
                </a:cubicBezTo>
                <a:cubicBezTo>
                  <a:pt x="125569" y="489787"/>
                  <a:pt x="-5136" y="-23505"/>
                  <a:pt x="156" y="8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: 図形 1206">
            <a:extLst>
              <a:ext uri="{FF2B5EF4-FFF2-40B4-BE49-F238E27FC236}">
                <a16:creationId xmlns:a16="http://schemas.microsoft.com/office/drawing/2014/main" id="{C1B65425-8079-4B27-A3A5-BA208E332A1F}"/>
              </a:ext>
            </a:extLst>
          </p:cNvPr>
          <p:cNvSpPr/>
          <p:nvPr/>
        </p:nvSpPr>
        <p:spPr>
          <a:xfrm>
            <a:off x="5860310" y="6009658"/>
            <a:ext cx="156693" cy="1729145"/>
          </a:xfrm>
          <a:custGeom>
            <a:avLst/>
            <a:gdLst>
              <a:gd name="connsiteX0" fmla="*/ 156315 w 156693"/>
              <a:gd name="connsiteY0" fmla="*/ 617 h 1729145"/>
              <a:gd name="connsiteX1" fmla="*/ 102340 w 156693"/>
              <a:gd name="connsiteY1" fmla="*/ 308592 h 1729145"/>
              <a:gd name="connsiteX2" fmla="*/ 111865 w 156693"/>
              <a:gd name="connsiteY2" fmla="*/ 1073767 h 1729145"/>
              <a:gd name="connsiteX3" fmla="*/ 740 w 156693"/>
              <a:gd name="connsiteY3" fmla="*/ 1724642 h 1729145"/>
              <a:gd name="connsiteX4" fmla="*/ 64240 w 156693"/>
              <a:gd name="connsiteY4" fmla="*/ 1327767 h 1729145"/>
              <a:gd name="connsiteX5" fmla="*/ 80115 w 156693"/>
              <a:gd name="connsiteY5" fmla="*/ 683242 h 1729145"/>
              <a:gd name="connsiteX6" fmla="*/ 70590 w 156693"/>
              <a:gd name="connsiteY6" fmla="*/ 375267 h 1729145"/>
              <a:gd name="connsiteX7" fmla="*/ 156315 w 156693"/>
              <a:gd name="connsiteY7" fmla="*/ 617 h 172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693" h="1729145">
                <a:moveTo>
                  <a:pt x="156315" y="617"/>
                </a:moveTo>
                <a:cubicBezTo>
                  <a:pt x="161607" y="-10496"/>
                  <a:pt x="109748" y="129734"/>
                  <a:pt x="102340" y="308592"/>
                </a:cubicBezTo>
                <a:cubicBezTo>
                  <a:pt x="94932" y="487450"/>
                  <a:pt x="128798" y="837759"/>
                  <a:pt x="111865" y="1073767"/>
                </a:cubicBezTo>
                <a:cubicBezTo>
                  <a:pt x="94932" y="1309775"/>
                  <a:pt x="8677" y="1682309"/>
                  <a:pt x="740" y="1724642"/>
                </a:cubicBezTo>
                <a:cubicBezTo>
                  <a:pt x="-7197" y="1766975"/>
                  <a:pt x="51011" y="1501334"/>
                  <a:pt x="64240" y="1327767"/>
                </a:cubicBezTo>
                <a:cubicBezTo>
                  <a:pt x="77469" y="1154200"/>
                  <a:pt x="79057" y="841992"/>
                  <a:pt x="80115" y="683242"/>
                </a:cubicBezTo>
                <a:cubicBezTo>
                  <a:pt x="81173" y="524492"/>
                  <a:pt x="60536" y="496446"/>
                  <a:pt x="70590" y="375267"/>
                </a:cubicBezTo>
                <a:cubicBezTo>
                  <a:pt x="80644" y="254088"/>
                  <a:pt x="151023" y="11730"/>
                  <a:pt x="156315" y="6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: 図形 1207">
            <a:extLst>
              <a:ext uri="{FF2B5EF4-FFF2-40B4-BE49-F238E27FC236}">
                <a16:creationId xmlns:a16="http://schemas.microsoft.com/office/drawing/2014/main" id="{3750400E-B5E6-4368-9196-2365B3D20B49}"/>
              </a:ext>
            </a:extLst>
          </p:cNvPr>
          <p:cNvSpPr/>
          <p:nvPr/>
        </p:nvSpPr>
        <p:spPr>
          <a:xfrm>
            <a:off x="6298971" y="6432296"/>
            <a:ext cx="140120" cy="1412825"/>
          </a:xfrm>
          <a:custGeom>
            <a:avLst/>
            <a:gdLst>
              <a:gd name="connsiteX0" fmla="*/ 229 w 140120"/>
              <a:gd name="connsiteY0" fmla="*/ 254 h 1412825"/>
              <a:gd name="connsiteX1" fmla="*/ 105004 w 140120"/>
              <a:gd name="connsiteY1" fmla="*/ 425704 h 1412825"/>
              <a:gd name="connsiteX2" fmla="*/ 22454 w 140120"/>
              <a:gd name="connsiteY2" fmla="*/ 1381379 h 1412825"/>
              <a:gd name="connsiteX3" fmla="*/ 57379 w 140120"/>
              <a:gd name="connsiteY3" fmla="*/ 1117854 h 1412825"/>
              <a:gd name="connsiteX4" fmla="*/ 139929 w 140120"/>
              <a:gd name="connsiteY4" fmla="*/ 476504 h 1412825"/>
              <a:gd name="connsiteX5" fmla="*/ 229 w 140120"/>
              <a:gd name="connsiteY5" fmla="*/ 254 h 141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120" h="1412825">
                <a:moveTo>
                  <a:pt x="229" y="254"/>
                </a:moveTo>
                <a:cubicBezTo>
                  <a:pt x="-5592" y="-8213"/>
                  <a:pt x="101300" y="195517"/>
                  <a:pt x="105004" y="425704"/>
                </a:cubicBezTo>
                <a:cubicBezTo>
                  <a:pt x="108708" y="655892"/>
                  <a:pt x="30392" y="1266021"/>
                  <a:pt x="22454" y="1381379"/>
                </a:cubicBezTo>
                <a:cubicBezTo>
                  <a:pt x="14517" y="1496737"/>
                  <a:pt x="37800" y="1268667"/>
                  <a:pt x="57379" y="1117854"/>
                </a:cubicBezTo>
                <a:cubicBezTo>
                  <a:pt x="76958" y="967042"/>
                  <a:pt x="144162" y="664358"/>
                  <a:pt x="139929" y="476504"/>
                </a:cubicBezTo>
                <a:cubicBezTo>
                  <a:pt x="135696" y="288650"/>
                  <a:pt x="6050" y="8721"/>
                  <a:pt x="229" y="2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: 図形 1208">
            <a:extLst>
              <a:ext uri="{FF2B5EF4-FFF2-40B4-BE49-F238E27FC236}">
                <a16:creationId xmlns:a16="http://schemas.microsoft.com/office/drawing/2014/main" id="{51157980-A2A7-4BD8-8987-EC8F89CAFB35}"/>
              </a:ext>
            </a:extLst>
          </p:cNvPr>
          <p:cNvSpPr/>
          <p:nvPr/>
        </p:nvSpPr>
        <p:spPr>
          <a:xfrm>
            <a:off x="6050263" y="6734155"/>
            <a:ext cx="226977" cy="1532738"/>
          </a:xfrm>
          <a:custGeom>
            <a:avLst/>
            <a:gdLst>
              <a:gd name="connsiteX0" fmla="*/ 226712 w 226977"/>
              <a:gd name="connsiteY0" fmla="*/ 20 h 1532738"/>
              <a:gd name="connsiteX1" fmla="*/ 48912 w 226977"/>
              <a:gd name="connsiteY1" fmla="*/ 593745 h 1532738"/>
              <a:gd name="connsiteX2" fmla="*/ 147337 w 226977"/>
              <a:gd name="connsiteY2" fmla="*/ 1479570 h 1532738"/>
              <a:gd name="connsiteX3" fmla="*/ 128287 w 226977"/>
              <a:gd name="connsiteY3" fmla="*/ 1339870 h 1532738"/>
              <a:gd name="connsiteX4" fmla="*/ 1287 w 226977"/>
              <a:gd name="connsiteY4" fmla="*/ 574695 h 1532738"/>
              <a:gd name="connsiteX5" fmla="*/ 226712 w 226977"/>
              <a:gd name="connsiteY5" fmla="*/ 20 h 153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977" h="1532738">
                <a:moveTo>
                  <a:pt x="226712" y="20"/>
                </a:moveTo>
                <a:cubicBezTo>
                  <a:pt x="234650" y="3195"/>
                  <a:pt x="62141" y="347153"/>
                  <a:pt x="48912" y="593745"/>
                </a:cubicBezTo>
                <a:cubicBezTo>
                  <a:pt x="35683" y="840337"/>
                  <a:pt x="134108" y="1355216"/>
                  <a:pt x="147337" y="1479570"/>
                </a:cubicBezTo>
                <a:cubicBezTo>
                  <a:pt x="160566" y="1603924"/>
                  <a:pt x="152629" y="1490683"/>
                  <a:pt x="128287" y="1339870"/>
                </a:cubicBezTo>
                <a:cubicBezTo>
                  <a:pt x="103945" y="1189057"/>
                  <a:pt x="-13530" y="794828"/>
                  <a:pt x="1287" y="574695"/>
                </a:cubicBezTo>
                <a:cubicBezTo>
                  <a:pt x="16104" y="354562"/>
                  <a:pt x="218774" y="-3155"/>
                  <a:pt x="226712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: 図形 1209">
            <a:extLst>
              <a:ext uri="{FF2B5EF4-FFF2-40B4-BE49-F238E27FC236}">
                <a16:creationId xmlns:a16="http://schemas.microsoft.com/office/drawing/2014/main" id="{3D02EB95-A960-495A-9A68-9143830A762E}"/>
              </a:ext>
            </a:extLst>
          </p:cNvPr>
          <p:cNvSpPr/>
          <p:nvPr/>
        </p:nvSpPr>
        <p:spPr>
          <a:xfrm>
            <a:off x="6523903" y="7090911"/>
            <a:ext cx="876657" cy="920360"/>
          </a:xfrm>
          <a:custGeom>
            <a:avLst/>
            <a:gdLst>
              <a:gd name="connsiteX0" fmla="*/ 83272 w 876657"/>
              <a:gd name="connsiteY0" fmla="*/ 2039 h 920360"/>
              <a:gd name="connsiteX1" fmla="*/ 45172 w 876657"/>
              <a:gd name="connsiteY1" fmla="*/ 284614 h 920360"/>
              <a:gd name="connsiteX2" fmla="*/ 111847 w 876657"/>
              <a:gd name="connsiteY2" fmla="*/ 646564 h 920360"/>
              <a:gd name="connsiteX3" fmla="*/ 381722 w 876657"/>
              <a:gd name="connsiteY3" fmla="*/ 875164 h 920360"/>
              <a:gd name="connsiteX4" fmla="*/ 857972 w 876657"/>
              <a:gd name="connsiteY4" fmla="*/ 716414 h 920360"/>
              <a:gd name="connsiteX5" fmla="*/ 740497 w 876657"/>
              <a:gd name="connsiteY5" fmla="*/ 783089 h 920360"/>
              <a:gd name="connsiteX6" fmla="*/ 369022 w 876657"/>
              <a:gd name="connsiteY6" fmla="*/ 906914 h 920360"/>
              <a:gd name="connsiteX7" fmla="*/ 10247 w 876657"/>
              <a:gd name="connsiteY7" fmla="*/ 430664 h 920360"/>
              <a:gd name="connsiteX8" fmla="*/ 83272 w 876657"/>
              <a:gd name="connsiteY8" fmla="*/ 2039 h 92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6657" h="920360">
                <a:moveTo>
                  <a:pt x="83272" y="2039"/>
                </a:moveTo>
                <a:cubicBezTo>
                  <a:pt x="89093" y="-22303"/>
                  <a:pt x="40409" y="177193"/>
                  <a:pt x="45172" y="284614"/>
                </a:cubicBezTo>
                <a:cubicBezTo>
                  <a:pt x="49935" y="392035"/>
                  <a:pt x="55755" y="548139"/>
                  <a:pt x="111847" y="646564"/>
                </a:cubicBezTo>
                <a:cubicBezTo>
                  <a:pt x="167939" y="744989"/>
                  <a:pt x="257368" y="863522"/>
                  <a:pt x="381722" y="875164"/>
                </a:cubicBezTo>
                <a:cubicBezTo>
                  <a:pt x="506076" y="886806"/>
                  <a:pt x="798176" y="731760"/>
                  <a:pt x="857972" y="716414"/>
                </a:cubicBezTo>
                <a:cubicBezTo>
                  <a:pt x="917768" y="701068"/>
                  <a:pt x="821989" y="751339"/>
                  <a:pt x="740497" y="783089"/>
                </a:cubicBezTo>
                <a:cubicBezTo>
                  <a:pt x="659005" y="814839"/>
                  <a:pt x="490730" y="965651"/>
                  <a:pt x="369022" y="906914"/>
                </a:cubicBezTo>
                <a:cubicBezTo>
                  <a:pt x="247314" y="848177"/>
                  <a:pt x="54168" y="581477"/>
                  <a:pt x="10247" y="430664"/>
                </a:cubicBezTo>
                <a:cubicBezTo>
                  <a:pt x="-33674" y="279852"/>
                  <a:pt x="77451" y="26381"/>
                  <a:pt x="83272" y="20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: 図形 1210">
            <a:extLst>
              <a:ext uri="{FF2B5EF4-FFF2-40B4-BE49-F238E27FC236}">
                <a16:creationId xmlns:a16="http://schemas.microsoft.com/office/drawing/2014/main" id="{F6223353-FD22-4E87-8CDB-932F3808DAC8}"/>
              </a:ext>
            </a:extLst>
          </p:cNvPr>
          <p:cNvSpPr/>
          <p:nvPr/>
        </p:nvSpPr>
        <p:spPr>
          <a:xfrm>
            <a:off x="6435509" y="7638718"/>
            <a:ext cx="969198" cy="535368"/>
          </a:xfrm>
          <a:custGeom>
            <a:avLst/>
            <a:gdLst>
              <a:gd name="connsiteX0" fmla="*/ 9741 w 969198"/>
              <a:gd name="connsiteY0" fmla="*/ 332 h 535368"/>
              <a:gd name="connsiteX1" fmla="*/ 44666 w 969198"/>
              <a:gd name="connsiteY1" fmla="*/ 181307 h 535368"/>
              <a:gd name="connsiteX2" fmla="*/ 435191 w 969198"/>
              <a:gd name="connsiteY2" fmla="*/ 476582 h 535368"/>
              <a:gd name="connsiteX3" fmla="*/ 962241 w 969198"/>
              <a:gd name="connsiteY3" fmla="*/ 365457 h 535368"/>
              <a:gd name="connsiteX4" fmla="*/ 717766 w 969198"/>
              <a:gd name="connsiteY4" fmla="*/ 463882 h 535368"/>
              <a:gd name="connsiteX5" fmla="*/ 438366 w 969198"/>
              <a:gd name="connsiteY5" fmla="*/ 517857 h 535368"/>
              <a:gd name="connsiteX6" fmla="*/ 41491 w 969198"/>
              <a:gd name="connsiteY6" fmla="*/ 146382 h 535368"/>
              <a:gd name="connsiteX7" fmla="*/ 9741 w 969198"/>
              <a:gd name="connsiteY7" fmla="*/ 332 h 535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9198" h="535368">
                <a:moveTo>
                  <a:pt x="9741" y="332"/>
                </a:moveTo>
                <a:cubicBezTo>
                  <a:pt x="10270" y="6153"/>
                  <a:pt x="-26242" y="101932"/>
                  <a:pt x="44666" y="181307"/>
                </a:cubicBezTo>
                <a:cubicBezTo>
                  <a:pt x="115574" y="260682"/>
                  <a:pt x="282262" y="445890"/>
                  <a:pt x="435191" y="476582"/>
                </a:cubicBezTo>
                <a:cubicBezTo>
                  <a:pt x="588120" y="507274"/>
                  <a:pt x="915145" y="367574"/>
                  <a:pt x="962241" y="365457"/>
                </a:cubicBezTo>
                <a:cubicBezTo>
                  <a:pt x="1009337" y="363340"/>
                  <a:pt x="805078" y="438482"/>
                  <a:pt x="717766" y="463882"/>
                </a:cubicBezTo>
                <a:cubicBezTo>
                  <a:pt x="630454" y="489282"/>
                  <a:pt x="551079" y="570774"/>
                  <a:pt x="438366" y="517857"/>
                </a:cubicBezTo>
                <a:cubicBezTo>
                  <a:pt x="325654" y="464940"/>
                  <a:pt x="109224" y="226815"/>
                  <a:pt x="41491" y="146382"/>
                </a:cubicBezTo>
                <a:cubicBezTo>
                  <a:pt x="-26242" y="65949"/>
                  <a:pt x="9212" y="-5489"/>
                  <a:pt x="9741" y="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: 図形 1211">
            <a:extLst>
              <a:ext uri="{FF2B5EF4-FFF2-40B4-BE49-F238E27FC236}">
                <a16:creationId xmlns:a16="http://schemas.microsoft.com/office/drawing/2014/main" id="{F47E0B68-EE86-4B64-972A-D5D683A5F6F4}"/>
              </a:ext>
            </a:extLst>
          </p:cNvPr>
          <p:cNvSpPr/>
          <p:nvPr/>
        </p:nvSpPr>
        <p:spPr>
          <a:xfrm>
            <a:off x="5973857" y="7764654"/>
            <a:ext cx="998525" cy="555830"/>
          </a:xfrm>
          <a:custGeom>
            <a:avLst/>
            <a:gdLst>
              <a:gd name="connsiteX0" fmla="*/ 45943 w 998525"/>
              <a:gd name="connsiteY0" fmla="*/ 1396 h 555830"/>
              <a:gd name="connsiteX1" fmla="*/ 144368 w 998525"/>
              <a:gd name="connsiteY1" fmla="*/ 445896 h 555830"/>
              <a:gd name="connsiteX2" fmla="*/ 969868 w 998525"/>
              <a:gd name="connsiteY2" fmla="*/ 544321 h 555830"/>
              <a:gd name="connsiteX3" fmla="*/ 753968 w 998525"/>
              <a:gd name="connsiteY3" fmla="*/ 550671 h 555830"/>
              <a:gd name="connsiteX4" fmla="*/ 214218 w 998525"/>
              <a:gd name="connsiteY4" fmla="*/ 515746 h 555830"/>
              <a:gd name="connsiteX5" fmla="*/ 7843 w 998525"/>
              <a:gd name="connsiteY5" fmla="*/ 312546 h 555830"/>
              <a:gd name="connsiteX6" fmla="*/ 45943 w 998525"/>
              <a:gd name="connsiteY6" fmla="*/ 1396 h 555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25" h="555830">
                <a:moveTo>
                  <a:pt x="45943" y="1396"/>
                </a:moveTo>
                <a:cubicBezTo>
                  <a:pt x="68697" y="23621"/>
                  <a:pt x="-9619" y="355409"/>
                  <a:pt x="144368" y="445896"/>
                </a:cubicBezTo>
                <a:cubicBezTo>
                  <a:pt x="298355" y="536383"/>
                  <a:pt x="868268" y="526859"/>
                  <a:pt x="969868" y="544321"/>
                </a:cubicBezTo>
                <a:cubicBezTo>
                  <a:pt x="1071468" y="561783"/>
                  <a:pt x="879910" y="555434"/>
                  <a:pt x="753968" y="550671"/>
                </a:cubicBezTo>
                <a:cubicBezTo>
                  <a:pt x="628026" y="545909"/>
                  <a:pt x="338572" y="555433"/>
                  <a:pt x="214218" y="515746"/>
                </a:cubicBezTo>
                <a:cubicBezTo>
                  <a:pt x="89864" y="476059"/>
                  <a:pt x="32714" y="396683"/>
                  <a:pt x="7843" y="312546"/>
                </a:cubicBezTo>
                <a:cubicBezTo>
                  <a:pt x="-17028" y="228409"/>
                  <a:pt x="23189" y="-20829"/>
                  <a:pt x="45943" y="13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: 図形 1212">
            <a:extLst>
              <a:ext uri="{FF2B5EF4-FFF2-40B4-BE49-F238E27FC236}">
                <a16:creationId xmlns:a16="http://schemas.microsoft.com/office/drawing/2014/main" id="{ED7A90DF-E685-450A-8E60-387126ACF2D3}"/>
              </a:ext>
            </a:extLst>
          </p:cNvPr>
          <p:cNvSpPr/>
          <p:nvPr/>
        </p:nvSpPr>
        <p:spPr>
          <a:xfrm>
            <a:off x="5760629" y="7900355"/>
            <a:ext cx="426870" cy="1538369"/>
          </a:xfrm>
          <a:custGeom>
            <a:avLst/>
            <a:gdLst>
              <a:gd name="connsiteX0" fmla="*/ 87721 w 426870"/>
              <a:gd name="connsiteY0" fmla="*/ 8570 h 1538369"/>
              <a:gd name="connsiteX1" fmla="*/ 59146 w 426870"/>
              <a:gd name="connsiteY1" fmla="*/ 564195 h 1538369"/>
              <a:gd name="connsiteX2" fmla="*/ 398871 w 426870"/>
              <a:gd name="connsiteY2" fmla="*/ 1459545 h 1538369"/>
              <a:gd name="connsiteX3" fmla="*/ 367121 w 426870"/>
              <a:gd name="connsiteY3" fmla="*/ 1399220 h 1538369"/>
              <a:gd name="connsiteX4" fmla="*/ 46446 w 426870"/>
              <a:gd name="connsiteY4" fmla="*/ 627695 h 1538369"/>
              <a:gd name="connsiteX5" fmla="*/ 5171 w 426870"/>
              <a:gd name="connsiteY5" fmla="*/ 253045 h 1538369"/>
              <a:gd name="connsiteX6" fmla="*/ 87721 w 426870"/>
              <a:gd name="connsiteY6" fmla="*/ 8570 h 1538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6870" h="1538369">
                <a:moveTo>
                  <a:pt x="87721" y="8570"/>
                </a:moveTo>
                <a:cubicBezTo>
                  <a:pt x="96717" y="60428"/>
                  <a:pt x="7288" y="322366"/>
                  <a:pt x="59146" y="564195"/>
                </a:cubicBezTo>
                <a:cubicBezTo>
                  <a:pt x="111004" y="806024"/>
                  <a:pt x="347542" y="1320374"/>
                  <a:pt x="398871" y="1459545"/>
                </a:cubicBezTo>
                <a:cubicBezTo>
                  <a:pt x="450200" y="1598716"/>
                  <a:pt x="425858" y="1537861"/>
                  <a:pt x="367121" y="1399220"/>
                </a:cubicBezTo>
                <a:cubicBezTo>
                  <a:pt x="308384" y="1260579"/>
                  <a:pt x="106771" y="818724"/>
                  <a:pt x="46446" y="627695"/>
                </a:cubicBezTo>
                <a:cubicBezTo>
                  <a:pt x="-13879" y="436666"/>
                  <a:pt x="-121" y="353058"/>
                  <a:pt x="5171" y="253045"/>
                </a:cubicBezTo>
                <a:cubicBezTo>
                  <a:pt x="10463" y="153033"/>
                  <a:pt x="78725" y="-43288"/>
                  <a:pt x="87721" y="85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: 図形 1213">
            <a:extLst>
              <a:ext uri="{FF2B5EF4-FFF2-40B4-BE49-F238E27FC236}">
                <a16:creationId xmlns:a16="http://schemas.microsoft.com/office/drawing/2014/main" id="{7F303297-E321-405B-A87A-0E634F99A7FF}"/>
              </a:ext>
            </a:extLst>
          </p:cNvPr>
          <p:cNvSpPr/>
          <p:nvPr/>
        </p:nvSpPr>
        <p:spPr>
          <a:xfrm>
            <a:off x="5878577" y="7628217"/>
            <a:ext cx="832641" cy="1559357"/>
          </a:xfrm>
          <a:custGeom>
            <a:avLst/>
            <a:gdLst>
              <a:gd name="connsiteX0" fmla="*/ 90423 w 832641"/>
              <a:gd name="connsiteY0" fmla="*/ 1308 h 1559357"/>
              <a:gd name="connsiteX1" fmla="*/ 49148 w 832641"/>
              <a:gd name="connsiteY1" fmla="*/ 522008 h 1559357"/>
              <a:gd name="connsiteX2" fmla="*/ 306323 w 832641"/>
              <a:gd name="connsiteY2" fmla="*/ 1303058 h 1559357"/>
              <a:gd name="connsiteX3" fmla="*/ 804798 w 832641"/>
              <a:gd name="connsiteY3" fmla="*/ 1541183 h 1559357"/>
              <a:gd name="connsiteX4" fmla="*/ 712723 w 832641"/>
              <a:gd name="connsiteY4" fmla="*/ 1518958 h 1559357"/>
              <a:gd name="connsiteX5" fmla="*/ 239648 w 832641"/>
              <a:gd name="connsiteY5" fmla="*/ 1328458 h 1559357"/>
              <a:gd name="connsiteX6" fmla="*/ 4698 w 832641"/>
              <a:gd name="connsiteY6" fmla="*/ 404533 h 1559357"/>
              <a:gd name="connsiteX7" fmla="*/ 90423 w 832641"/>
              <a:gd name="connsiteY7" fmla="*/ 1308 h 155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2641" h="1559357">
                <a:moveTo>
                  <a:pt x="90423" y="1308"/>
                </a:moveTo>
                <a:cubicBezTo>
                  <a:pt x="97831" y="20887"/>
                  <a:pt x="13165" y="305050"/>
                  <a:pt x="49148" y="522008"/>
                </a:cubicBezTo>
                <a:cubicBezTo>
                  <a:pt x="85131" y="738966"/>
                  <a:pt x="180381" y="1133196"/>
                  <a:pt x="306323" y="1303058"/>
                </a:cubicBezTo>
                <a:cubicBezTo>
                  <a:pt x="432265" y="1472920"/>
                  <a:pt x="737065" y="1505200"/>
                  <a:pt x="804798" y="1541183"/>
                </a:cubicBezTo>
                <a:cubicBezTo>
                  <a:pt x="872531" y="1577166"/>
                  <a:pt x="806915" y="1554412"/>
                  <a:pt x="712723" y="1518958"/>
                </a:cubicBezTo>
                <a:cubicBezTo>
                  <a:pt x="618531" y="1483504"/>
                  <a:pt x="357652" y="1514195"/>
                  <a:pt x="239648" y="1328458"/>
                </a:cubicBezTo>
                <a:cubicBezTo>
                  <a:pt x="121644" y="1142721"/>
                  <a:pt x="32744" y="624137"/>
                  <a:pt x="4698" y="404533"/>
                </a:cubicBezTo>
                <a:cubicBezTo>
                  <a:pt x="-23348" y="184929"/>
                  <a:pt x="83015" y="-18271"/>
                  <a:pt x="90423" y="13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: 図形 1214">
            <a:extLst>
              <a:ext uri="{FF2B5EF4-FFF2-40B4-BE49-F238E27FC236}">
                <a16:creationId xmlns:a16="http://schemas.microsoft.com/office/drawing/2014/main" id="{CB4032AA-7E33-4D49-8B80-3787C6A9C43F}"/>
              </a:ext>
            </a:extLst>
          </p:cNvPr>
          <p:cNvSpPr/>
          <p:nvPr/>
        </p:nvSpPr>
        <p:spPr>
          <a:xfrm>
            <a:off x="3628967" y="3142280"/>
            <a:ext cx="1389390" cy="350571"/>
          </a:xfrm>
          <a:custGeom>
            <a:avLst/>
            <a:gdLst>
              <a:gd name="connsiteX0" fmla="*/ 58 w 1389390"/>
              <a:gd name="connsiteY0" fmla="*/ 350220 h 350571"/>
              <a:gd name="connsiteX1" fmla="*/ 704908 w 1389390"/>
              <a:gd name="connsiteY1" fmla="*/ 83520 h 350571"/>
              <a:gd name="connsiteX2" fmla="*/ 1197033 w 1389390"/>
              <a:gd name="connsiteY2" fmla="*/ 77170 h 350571"/>
              <a:gd name="connsiteX3" fmla="*/ 1384358 w 1389390"/>
              <a:gd name="connsiteY3" fmla="*/ 242270 h 350571"/>
              <a:gd name="connsiteX4" fmla="*/ 1327208 w 1389390"/>
              <a:gd name="connsiteY4" fmla="*/ 140670 h 350571"/>
              <a:gd name="connsiteX5" fmla="*/ 1235133 w 1389390"/>
              <a:gd name="connsiteY5" fmla="*/ 45420 h 350571"/>
              <a:gd name="connsiteX6" fmla="*/ 743008 w 1389390"/>
              <a:gd name="connsiteY6" fmla="*/ 20020 h 350571"/>
              <a:gd name="connsiteX7" fmla="*/ 58 w 1389390"/>
              <a:gd name="connsiteY7" fmla="*/ 350220 h 35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9390" h="350571">
                <a:moveTo>
                  <a:pt x="58" y="350220"/>
                </a:moveTo>
                <a:cubicBezTo>
                  <a:pt x="-6292" y="360803"/>
                  <a:pt x="505412" y="129028"/>
                  <a:pt x="704908" y="83520"/>
                </a:cubicBezTo>
                <a:cubicBezTo>
                  <a:pt x="904404" y="38012"/>
                  <a:pt x="1083791" y="50712"/>
                  <a:pt x="1197033" y="77170"/>
                </a:cubicBezTo>
                <a:cubicBezTo>
                  <a:pt x="1310275" y="103628"/>
                  <a:pt x="1362662" y="231687"/>
                  <a:pt x="1384358" y="242270"/>
                </a:cubicBezTo>
                <a:cubicBezTo>
                  <a:pt x="1406054" y="252853"/>
                  <a:pt x="1352079" y="173478"/>
                  <a:pt x="1327208" y="140670"/>
                </a:cubicBezTo>
                <a:cubicBezTo>
                  <a:pt x="1302337" y="107862"/>
                  <a:pt x="1332500" y="65528"/>
                  <a:pt x="1235133" y="45420"/>
                </a:cubicBezTo>
                <a:cubicBezTo>
                  <a:pt x="1137766" y="25312"/>
                  <a:pt x="946208" y="-29192"/>
                  <a:pt x="743008" y="20020"/>
                </a:cubicBezTo>
                <a:cubicBezTo>
                  <a:pt x="539808" y="69232"/>
                  <a:pt x="6408" y="339637"/>
                  <a:pt x="58" y="3502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: 図形 1215">
            <a:extLst>
              <a:ext uri="{FF2B5EF4-FFF2-40B4-BE49-F238E27FC236}">
                <a16:creationId xmlns:a16="http://schemas.microsoft.com/office/drawing/2014/main" id="{39F2867F-63C7-42EA-886A-CD80D1AC5199}"/>
              </a:ext>
            </a:extLst>
          </p:cNvPr>
          <p:cNvSpPr/>
          <p:nvPr/>
        </p:nvSpPr>
        <p:spPr>
          <a:xfrm>
            <a:off x="3933582" y="3310535"/>
            <a:ext cx="1030473" cy="277286"/>
          </a:xfrm>
          <a:custGeom>
            <a:avLst/>
            <a:gdLst>
              <a:gd name="connsiteX0" fmla="*/ 243 w 1030473"/>
              <a:gd name="connsiteY0" fmla="*/ 277215 h 277286"/>
              <a:gd name="connsiteX1" fmla="*/ 587618 w 1030473"/>
              <a:gd name="connsiteY1" fmla="*/ 45440 h 277286"/>
              <a:gd name="connsiteX2" fmla="*/ 1019418 w 1030473"/>
              <a:gd name="connsiteY2" fmla="*/ 270865 h 277286"/>
              <a:gd name="connsiteX3" fmla="*/ 886068 w 1030473"/>
              <a:gd name="connsiteY3" fmla="*/ 162915 h 277286"/>
              <a:gd name="connsiteX4" fmla="*/ 708268 w 1030473"/>
              <a:gd name="connsiteY4" fmla="*/ 39090 h 277286"/>
              <a:gd name="connsiteX5" fmla="*/ 517768 w 1030473"/>
              <a:gd name="connsiteY5" fmla="*/ 16865 h 277286"/>
              <a:gd name="connsiteX6" fmla="*/ 243 w 1030473"/>
              <a:gd name="connsiteY6" fmla="*/ 277215 h 277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0473" h="277286">
                <a:moveTo>
                  <a:pt x="243" y="277215"/>
                </a:moveTo>
                <a:cubicBezTo>
                  <a:pt x="11885" y="281977"/>
                  <a:pt x="417756" y="46498"/>
                  <a:pt x="587618" y="45440"/>
                </a:cubicBezTo>
                <a:cubicBezTo>
                  <a:pt x="757481" y="44382"/>
                  <a:pt x="969676" y="251286"/>
                  <a:pt x="1019418" y="270865"/>
                </a:cubicBezTo>
                <a:cubicBezTo>
                  <a:pt x="1069160" y="290444"/>
                  <a:pt x="937926" y="201544"/>
                  <a:pt x="886068" y="162915"/>
                </a:cubicBezTo>
                <a:cubicBezTo>
                  <a:pt x="834210" y="124286"/>
                  <a:pt x="769651" y="63432"/>
                  <a:pt x="708268" y="39090"/>
                </a:cubicBezTo>
                <a:cubicBezTo>
                  <a:pt x="646885" y="14748"/>
                  <a:pt x="638418" y="-21764"/>
                  <a:pt x="517768" y="16865"/>
                </a:cubicBezTo>
                <a:cubicBezTo>
                  <a:pt x="397118" y="55494"/>
                  <a:pt x="-11399" y="272453"/>
                  <a:pt x="243" y="2772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: 図形 1216">
            <a:extLst>
              <a:ext uri="{FF2B5EF4-FFF2-40B4-BE49-F238E27FC236}">
                <a16:creationId xmlns:a16="http://schemas.microsoft.com/office/drawing/2014/main" id="{7F8390FB-0943-4841-9E8B-31729F6AB5AC}"/>
              </a:ext>
            </a:extLst>
          </p:cNvPr>
          <p:cNvSpPr/>
          <p:nvPr/>
        </p:nvSpPr>
        <p:spPr>
          <a:xfrm>
            <a:off x="5067298" y="3186149"/>
            <a:ext cx="889200" cy="307138"/>
          </a:xfrm>
          <a:custGeom>
            <a:avLst/>
            <a:gdLst>
              <a:gd name="connsiteX0" fmla="*/ 2 w 889200"/>
              <a:gd name="connsiteY0" fmla="*/ 119026 h 307138"/>
              <a:gd name="connsiteX1" fmla="*/ 365127 w 889200"/>
              <a:gd name="connsiteY1" fmla="*/ 71401 h 307138"/>
              <a:gd name="connsiteX2" fmla="*/ 857252 w 889200"/>
              <a:gd name="connsiteY2" fmla="*/ 290476 h 307138"/>
              <a:gd name="connsiteX3" fmla="*/ 790577 w 889200"/>
              <a:gd name="connsiteY3" fmla="*/ 261901 h 307138"/>
              <a:gd name="connsiteX4" fmla="*/ 381002 w 889200"/>
              <a:gd name="connsiteY4" fmla="*/ 23776 h 307138"/>
              <a:gd name="connsiteX5" fmla="*/ 358777 w 889200"/>
              <a:gd name="connsiteY5" fmla="*/ 17426 h 307138"/>
              <a:gd name="connsiteX6" fmla="*/ 2 w 889200"/>
              <a:gd name="connsiteY6" fmla="*/ 119026 h 307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9200" h="307138">
                <a:moveTo>
                  <a:pt x="2" y="119026"/>
                </a:moveTo>
                <a:cubicBezTo>
                  <a:pt x="1060" y="128022"/>
                  <a:pt x="222252" y="42826"/>
                  <a:pt x="365127" y="71401"/>
                </a:cubicBezTo>
                <a:cubicBezTo>
                  <a:pt x="508002" y="99976"/>
                  <a:pt x="786344" y="258726"/>
                  <a:pt x="857252" y="290476"/>
                </a:cubicBezTo>
                <a:cubicBezTo>
                  <a:pt x="928160" y="322226"/>
                  <a:pt x="869952" y="306351"/>
                  <a:pt x="790577" y="261901"/>
                </a:cubicBezTo>
                <a:cubicBezTo>
                  <a:pt x="711202" y="217451"/>
                  <a:pt x="452969" y="64522"/>
                  <a:pt x="381002" y="23776"/>
                </a:cubicBezTo>
                <a:cubicBezTo>
                  <a:pt x="309035" y="-16970"/>
                  <a:pt x="415927" y="4197"/>
                  <a:pt x="358777" y="17426"/>
                </a:cubicBezTo>
                <a:cubicBezTo>
                  <a:pt x="301627" y="30655"/>
                  <a:pt x="-1056" y="110030"/>
                  <a:pt x="2" y="1190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: 図形 1217">
            <a:extLst>
              <a:ext uri="{FF2B5EF4-FFF2-40B4-BE49-F238E27FC236}">
                <a16:creationId xmlns:a16="http://schemas.microsoft.com/office/drawing/2014/main" id="{DBBF4675-4112-41AF-88B5-E6A6C56A0F39}"/>
              </a:ext>
            </a:extLst>
          </p:cNvPr>
          <p:cNvSpPr/>
          <p:nvPr/>
        </p:nvSpPr>
        <p:spPr>
          <a:xfrm>
            <a:off x="5387727" y="3668092"/>
            <a:ext cx="621572" cy="160494"/>
          </a:xfrm>
          <a:custGeom>
            <a:avLst/>
            <a:gdLst>
              <a:gd name="connsiteX0" fmla="*/ 248 w 621572"/>
              <a:gd name="connsiteY0" fmla="*/ 21258 h 160494"/>
              <a:gd name="connsiteX1" fmla="*/ 336798 w 621572"/>
              <a:gd name="connsiteY1" fmla="*/ 8558 h 160494"/>
              <a:gd name="connsiteX2" fmla="*/ 613023 w 621572"/>
              <a:gd name="connsiteY2" fmla="*/ 157783 h 160494"/>
              <a:gd name="connsiteX3" fmla="*/ 527298 w 621572"/>
              <a:gd name="connsiteY3" fmla="*/ 100633 h 160494"/>
              <a:gd name="connsiteX4" fmla="*/ 285998 w 621572"/>
              <a:gd name="connsiteY4" fmla="*/ 46658 h 160494"/>
              <a:gd name="connsiteX5" fmla="*/ 248 w 621572"/>
              <a:gd name="connsiteY5" fmla="*/ 21258 h 16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1572" h="160494">
                <a:moveTo>
                  <a:pt x="248" y="21258"/>
                </a:moveTo>
                <a:cubicBezTo>
                  <a:pt x="8715" y="14908"/>
                  <a:pt x="234669" y="-14196"/>
                  <a:pt x="336798" y="8558"/>
                </a:cubicBezTo>
                <a:cubicBezTo>
                  <a:pt x="438927" y="31312"/>
                  <a:pt x="581273" y="142437"/>
                  <a:pt x="613023" y="157783"/>
                </a:cubicBezTo>
                <a:cubicBezTo>
                  <a:pt x="644773" y="173129"/>
                  <a:pt x="581802" y="119154"/>
                  <a:pt x="527298" y="100633"/>
                </a:cubicBezTo>
                <a:cubicBezTo>
                  <a:pt x="472794" y="82112"/>
                  <a:pt x="370135" y="61475"/>
                  <a:pt x="285998" y="46658"/>
                </a:cubicBezTo>
                <a:cubicBezTo>
                  <a:pt x="201861" y="31841"/>
                  <a:pt x="-8219" y="27608"/>
                  <a:pt x="248" y="212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: 図形 1218">
            <a:extLst>
              <a:ext uri="{FF2B5EF4-FFF2-40B4-BE49-F238E27FC236}">
                <a16:creationId xmlns:a16="http://schemas.microsoft.com/office/drawing/2014/main" id="{BC72AE1E-A253-4DE2-86FB-A7D9EF0D4EE9}"/>
              </a:ext>
            </a:extLst>
          </p:cNvPr>
          <p:cNvSpPr/>
          <p:nvPr/>
        </p:nvSpPr>
        <p:spPr>
          <a:xfrm>
            <a:off x="5651307" y="3916935"/>
            <a:ext cx="673546" cy="445901"/>
          </a:xfrm>
          <a:custGeom>
            <a:avLst/>
            <a:gdLst>
              <a:gd name="connsiteX0" fmla="*/ 193 w 673546"/>
              <a:gd name="connsiteY0" fmla="*/ 1015 h 445901"/>
              <a:gd name="connsiteX1" fmla="*/ 343093 w 673546"/>
              <a:gd name="connsiteY1" fmla="*/ 131190 h 445901"/>
              <a:gd name="connsiteX2" fmla="*/ 673293 w 673546"/>
              <a:gd name="connsiteY2" fmla="*/ 445515 h 445901"/>
              <a:gd name="connsiteX3" fmla="*/ 390718 w 673546"/>
              <a:gd name="connsiteY3" fmla="*/ 191515 h 445901"/>
              <a:gd name="connsiteX4" fmla="*/ 193 w 673546"/>
              <a:gd name="connsiteY4" fmla="*/ 1015 h 445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3546" h="445901">
                <a:moveTo>
                  <a:pt x="193" y="1015"/>
                </a:moveTo>
                <a:cubicBezTo>
                  <a:pt x="-7744" y="-9039"/>
                  <a:pt x="230910" y="57107"/>
                  <a:pt x="343093" y="131190"/>
                </a:cubicBezTo>
                <a:cubicBezTo>
                  <a:pt x="455276" y="205273"/>
                  <a:pt x="665356" y="435461"/>
                  <a:pt x="673293" y="445515"/>
                </a:cubicBezTo>
                <a:cubicBezTo>
                  <a:pt x="681230" y="455569"/>
                  <a:pt x="501314" y="266657"/>
                  <a:pt x="390718" y="191515"/>
                </a:cubicBezTo>
                <a:cubicBezTo>
                  <a:pt x="280122" y="116373"/>
                  <a:pt x="8130" y="11069"/>
                  <a:pt x="193" y="10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: 図形 1219">
            <a:extLst>
              <a:ext uri="{FF2B5EF4-FFF2-40B4-BE49-F238E27FC236}">
                <a16:creationId xmlns:a16="http://schemas.microsoft.com/office/drawing/2014/main" id="{31EA1045-F34A-48EF-B9EB-D92E05064DE7}"/>
              </a:ext>
            </a:extLst>
          </p:cNvPr>
          <p:cNvSpPr/>
          <p:nvPr/>
        </p:nvSpPr>
        <p:spPr>
          <a:xfrm>
            <a:off x="1663109" y="8953279"/>
            <a:ext cx="80540" cy="1644724"/>
          </a:xfrm>
          <a:custGeom>
            <a:avLst/>
            <a:gdLst>
              <a:gd name="connsiteX0" fmla="*/ 25991 w 80540"/>
              <a:gd name="connsiteY0" fmla="*/ 3396 h 1644724"/>
              <a:gd name="connsiteX1" fmla="*/ 591 w 80540"/>
              <a:gd name="connsiteY1" fmla="*/ 282796 h 1644724"/>
              <a:gd name="connsiteX2" fmla="*/ 54566 w 80540"/>
              <a:gd name="connsiteY2" fmla="*/ 1016221 h 1644724"/>
              <a:gd name="connsiteX3" fmla="*/ 51391 w 80540"/>
              <a:gd name="connsiteY3" fmla="*/ 1638521 h 1644724"/>
              <a:gd name="connsiteX4" fmla="*/ 79966 w 80540"/>
              <a:gd name="connsiteY4" fmla="*/ 1301971 h 1644724"/>
              <a:gd name="connsiteX5" fmla="*/ 67266 w 80540"/>
              <a:gd name="connsiteY5" fmla="*/ 759046 h 1644724"/>
              <a:gd name="connsiteX6" fmla="*/ 29166 w 80540"/>
              <a:gd name="connsiteY6" fmla="*/ 444721 h 1644724"/>
              <a:gd name="connsiteX7" fmla="*/ 25991 w 80540"/>
              <a:gd name="connsiteY7" fmla="*/ 3396 h 1644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540" h="1644724">
                <a:moveTo>
                  <a:pt x="25991" y="3396"/>
                </a:moveTo>
                <a:cubicBezTo>
                  <a:pt x="21229" y="-23591"/>
                  <a:pt x="-4171" y="113992"/>
                  <a:pt x="591" y="282796"/>
                </a:cubicBezTo>
                <a:cubicBezTo>
                  <a:pt x="5353" y="451600"/>
                  <a:pt x="46099" y="790267"/>
                  <a:pt x="54566" y="1016221"/>
                </a:cubicBezTo>
                <a:cubicBezTo>
                  <a:pt x="63033" y="1242175"/>
                  <a:pt x="47158" y="1590896"/>
                  <a:pt x="51391" y="1638521"/>
                </a:cubicBezTo>
                <a:cubicBezTo>
                  <a:pt x="55624" y="1686146"/>
                  <a:pt x="77320" y="1448550"/>
                  <a:pt x="79966" y="1301971"/>
                </a:cubicBezTo>
                <a:cubicBezTo>
                  <a:pt x="82612" y="1155392"/>
                  <a:pt x="75733" y="901921"/>
                  <a:pt x="67266" y="759046"/>
                </a:cubicBezTo>
                <a:cubicBezTo>
                  <a:pt x="58799" y="616171"/>
                  <a:pt x="36574" y="566429"/>
                  <a:pt x="29166" y="444721"/>
                </a:cubicBezTo>
                <a:cubicBezTo>
                  <a:pt x="21758" y="323013"/>
                  <a:pt x="30753" y="30383"/>
                  <a:pt x="25991" y="33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: 図形 1220">
            <a:extLst>
              <a:ext uri="{FF2B5EF4-FFF2-40B4-BE49-F238E27FC236}">
                <a16:creationId xmlns:a16="http://schemas.microsoft.com/office/drawing/2014/main" id="{3593CE58-9E58-4DD0-9974-47BB9490F05F}"/>
              </a:ext>
            </a:extLst>
          </p:cNvPr>
          <p:cNvSpPr/>
          <p:nvPr/>
        </p:nvSpPr>
        <p:spPr>
          <a:xfrm>
            <a:off x="1616013" y="10601325"/>
            <a:ext cx="82736" cy="666750"/>
          </a:xfrm>
          <a:custGeom>
            <a:avLst/>
            <a:gdLst>
              <a:gd name="connsiteX0" fmla="*/ 82612 w 82736"/>
              <a:gd name="connsiteY0" fmla="*/ 0 h 666750"/>
              <a:gd name="connsiteX1" fmla="*/ 41337 w 82736"/>
              <a:gd name="connsiteY1" fmla="*/ 212725 h 666750"/>
              <a:gd name="connsiteX2" fmla="*/ 62 w 82736"/>
              <a:gd name="connsiteY2" fmla="*/ 666750 h 666750"/>
              <a:gd name="connsiteX3" fmla="*/ 50862 w 82736"/>
              <a:gd name="connsiteY3" fmla="*/ 212725 h 666750"/>
              <a:gd name="connsiteX4" fmla="*/ 82612 w 82736"/>
              <a:gd name="connsiteY4" fmla="*/ 0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36" h="666750">
                <a:moveTo>
                  <a:pt x="82612" y="0"/>
                </a:moveTo>
                <a:cubicBezTo>
                  <a:pt x="81025" y="0"/>
                  <a:pt x="55095" y="101600"/>
                  <a:pt x="41337" y="212725"/>
                </a:cubicBezTo>
                <a:cubicBezTo>
                  <a:pt x="27579" y="323850"/>
                  <a:pt x="-1525" y="666750"/>
                  <a:pt x="62" y="666750"/>
                </a:cubicBezTo>
                <a:cubicBezTo>
                  <a:pt x="1649" y="666750"/>
                  <a:pt x="31283" y="328083"/>
                  <a:pt x="50862" y="212725"/>
                </a:cubicBezTo>
                <a:cubicBezTo>
                  <a:pt x="70441" y="97367"/>
                  <a:pt x="84199" y="0"/>
                  <a:pt x="8261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: 図形 1221">
            <a:extLst>
              <a:ext uri="{FF2B5EF4-FFF2-40B4-BE49-F238E27FC236}">
                <a16:creationId xmlns:a16="http://schemas.microsoft.com/office/drawing/2014/main" id="{3F0BFC69-92F1-45C8-9F5F-87385ABA86D6}"/>
              </a:ext>
            </a:extLst>
          </p:cNvPr>
          <p:cNvSpPr/>
          <p:nvPr/>
        </p:nvSpPr>
        <p:spPr>
          <a:xfrm>
            <a:off x="2271699" y="10723172"/>
            <a:ext cx="71551" cy="576243"/>
          </a:xfrm>
          <a:custGeom>
            <a:avLst/>
            <a:gdLst>
              <a:gd name="connsiteX0" fmla="*/ 44464 w 71551"/>
              <a:gd name="connsiteY0" fmla="*/ 1978 h 576243"/>
              <a:gd name="connsiteX1" fmla="*/ 63514 w 71551"/>
              <a:gd name="connsiteY1" fmla="*/ 190891 h 576243"/>
              <a:gd name="connsiteX2" fmla="*/ 14 w 71551"/>
              <a:gd name="connsiteY2" fmla="*/ 575066 h 576243"/>
              <a:gd name="connsiteX3" fmla="*/ 69864 w 71551"/>
              <a:gd name="connsiteY3" fmla="*/ 300428 h 576243"/>
              <a:gd name="connsiteX4" fmla="*/ 44464 w 71551"/>
              <a:gd name="connsiteY4" fmla="*/ 1978 h 576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551" h="576243">
                <a:moveTo>
                  <a:pt x="44464" y="1978"/>
                </a:moveTo>
                <a:cubicBezTo>
                  <a:pt x="43406" y="-16278"/>
                  <a:pt x="70922" y="95376"/>
                  <a:pt x="63514" y="190891"/>
                </a:cubicBezTo>
                <a:cubicBezTo>
                  <a:pt x="56106" y="286406"/>
                  <a:pt x="-1044" y="556810"/>
                  <a:pt x="14" y="575066"/>
                </a:cubicBezTo>
                <a:cubicBezTo>
                  <a:pt x="1072" y="593322"/>
                  <a:pt x="60339" y="394620"/>
                  <a:pt x="69864" y="300428"/>
                </a:cubicBezTo>
                <a:cubicBezTo>
                  <a:pt x="79389" y="206236"/>
                  <a:pt x="45522" y="20234"/>
                  <a:pt x="44464" y="19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1859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黒島結菜 コツコツ努力すれば「なんくるないさー」 挑戦したい意外なジャンルとは〈AERA〉 | AERA dot. (アエラドット)">
            <a:extLst>
              <a:ext uri="{FF2B5EF4-FFF2-40B4-BE49-F238E27FC236}">
                <a16:creationId xmlns:a16="http://schemas.microsoft.com/office/drawing/2014/main" id="{F3520FBE-FC91-4AB4-A06A-C02012512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1524000"/>
            <a:ext cx="6867525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34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4472C4">
            <a:alpha val="25000"/>
          </a:srgbClr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334</TotalTime>
  <Words>174</Words>
  <Application>Microsoft Office PowerPoint</Application>
  <PresentationFormat>A3 297x420 mm</PresentationFormat>
  <Paragraphs>40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3" baseType="lpstr">
      <vt:lpstr>HGP創英角ｺﾞｼｯｸUB</vt:lpstr>
      <vt:lpstr>HGP明朝B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20</cp:revision>
  <dcterms:created xsi:type="dcterms:W3CDTF">2022-04-28T01:26:33Z</dcterms:created>
  <dcterms:modified xsi:type="dcterms:W3CDTF">2022-04-28T11:11:39Z</dcterms:modified>
</cp:coreProperties>
</file>